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095753"/>
              <a:ext cx="1126310" cy="3212293"/>
            </a:xfrm>
            <a:custGeom>
              <a:avLst/>
              <a:pathLst>
                <a:path w="1126310" h="3212293">
                  <a:moveTo>
                    <a:pt x="561270" y="3212293"/>
                  </a:moveTo>
                  <a:lnTo>
                    <a:pt x="561072" y="3206007"/>
                  </a:lnTo>
                  <a:lnTo>
                    <a:pt x="560859" y="3199721"/>
                  </a:lnTo>
                  <a:lnTo>
                    <a:pt x="560629" y="3193435"/>
                  </a:lnTo>
                  <a:lnTo>
                    <a:pt x="560372" y="3187148"/>
                  </a:lnTo>
                  <a:lnTo>
                    <a:pt x="560098" y="3180862"/>
                  </a:lnTo>
                  <a:lnTo>
                    <a:pt x="559804" y="3174576"/>
                  </a:lnTo>
                  <a:lnTo>
                    <a:pt x="559474" y="3168289"/>
                  </a:lnTo>
                  <a:lnTo>
                    <a:pt x="559124" y="3162003"/>
                  </a:lnTo>
                  <a:lnTo>
                    <a:pt x="558752" y="3155717"/>
                  </a:lnTo>
                  <a:lnTo>
                    <a:pt x="558335" y="3149430"/>
                  </a:lnTo>
                  <a:lnTo>
                    <a:pt x="557892" y="3143144"/>
                  </a:lnTo>
                  <a:lnTo>
                    <a:pt x="557423" y="3136858"/>
                  </a:lnTo>
                  <a:lnTo>
                    <a:pt x="556904" y="3130572"/>
                  </a:lnTo>
                  <a:lnTo>
                    <a:pt x="556352" y="3124285"/>
                  </a:lnTo>
                  <a:lnTo>
                    <a:pt x="555768" y="3117999"/>
                  </a:lnTo>
                  <a:lnTo>
                    <a:pt x="555129" y="3111713"/>
                  </a:lnTo>
                  <a:lnTo>
                    <a:pt x="554448" y="3105426"/>
                  </a:lnTo>
                  <a:lnTo>
                    <a:pt x="553729" y="3099140"/>
                  </a:lnTo>
                  <a:lnTo>
                    <a:pt x="552952" y="3092854"/>
                  </a:lnTo>
                  <a:lnTo>
                    <a:pt x="552120" y="3086568"/>
                  </a:lnTo>
                  <a:lnTo>
                    <a:pt x="551247" y="3080281"/>
                  </a:lnTo>
                  <a:lnTo>
                    <a:pt x="550310" y="3073995"/>
                  </a:lnTo>
                  <a:lnTo>
                    <a:pt x="549308" y="3067709"/>
                  </a:lnTo>
                  <a:lnTo>
                    <a:pt x="548259" y="3061422"/>
                  </a:lnTo>
                  <a:lnTo>
                    <a:pt x="547144" y="3055136"/>
                  </a:lnTo>
                  <a:lnTo>
                    <a:pt x="545951" y="3048850"/>
                  </a:lnTo>
                  <a:lnTo>
                    <a:pt x="544706" y="3042564"/>
                  </a:lnTo>
                  <a:lnTo>
                    <a:pt x="543394" y="3036277"/>
                  </a:lnTo>
                  <a:lnTo>
                    <a:pt x="541991" y="3029991"/>
                  </a:lnTo>
                  <a:lnTo>
                    <a:pt x="540531" y="3023705"/>
                  </a:lnTo>
                  <a:lnTo>
                    <a:pt x="539005" y="3017418"/>
                  </a:lnTo>
                  <a:lnTo>
                    <a:pt x="537375" y="3011132"/>
                  </a:lnTo>
                  <a:lnTo>
                    <a:pt x="535684" y="3004846"/>
                  </a:lnTo>
                  <a:lnTo>
                    <a:pt x="533930" y="2998560"/>
                  </a:lnTo>
                  <a:lnTo>
                    <a:pt x="532061" y="2992273"/>
                  </a:lnTo>
                  <a:lnTo>
                    <a:pt x="530128" y="2985987"/>
                  </a:lnTo>
                  <a:lnTo>
                    <a:pt x="528132" y="2979701"/>
                  </a:lnTo>
                  <a:lnTo>
                    <a:pt x="526020" y="2973414"/>
                  </a:lnTo>
                  <a:lnTo>
                    <a:pt x="523840" y="2967128"/>
                  </a:lnTo>
                  <a:lnTo>
                    <a:pt x="521596" y="2960842"/>
                  </a:lnTo>
                  <a:lnTo>
                    <a:pt x="519243" y="2954556"/>
                  </a:lnTo>
                  <a:lnTo>
                    <a:pt x="516815" y="2948269"/>
                  </a:lnTo>
                  <a:lnTo>
                    <a:pt x="514326" y="2941983"/>
                  </a:lnTo>
                  <a:lnTo>
                    <a:pt x="511738" y="2935697"/>
                  </a:lnTo>
                  <a:lnTo>
                    <a:pt x="509074" y="2929410"/>
                  </a:lnTo>
                  <a:lnTo>
                    <a:pt x="506351" y="2923124"/>
                  </a:lnTo>
                  <a:lnTo>
                    <a:pt x="503543" y="2916838"/>
                  </a:lnTo>
                  <a:lnTo>
                    <a:pt x="500660" y="2910551"/>
                  </a:lnTo>
                  <a:lnTo>
                    <a:pt x="497725" y="2904265"/>
                  </a:lnTo>
                  <a:lnTo>
                    <a:pt x="494721" y="2897979"/>
                  </a:lnTo>
                  <a:lnTo>
                    <a:pt x="491648" y="2891693"/>
                  </a:lnTo>
                  <a:lnTo>
                    <a:pt x="488532" y="2885406"/>
                  </a:lnTo>
                  <a:lnTo>
                    <a:pt x="485365" y="2879120"/>
                  </a:lnTo>
                  <a:lnTo>
                    <a:pt x="482141" y="2872834"/>
                  </a:lnTo>
                  <a:lnTo>
                    <a:pt x="478887" y="2866547"/>
                  </a:lnTo>
                  <a:lnTo>
                    <a:pt x="475599" y="2860261"/>
                  </a:lnTo>
                  <a:lnTo>
                    <a:pt x="472273" y="2853975"/>
                  </a:lnTo>
                  <a:lnTo>
                    <a:pt x="468932" y="2847689"/>
                  </a:lnTo>
                  <a:lnTo>
                    <a:pt x="465575" y="2841402"/>
                  </a:lnTo>
                  <a:lnTo>
                    <a:pt x="462206" y="2835116"/>
                  </a:lnTo>
                  <a:lnTo>
                    <a:pt x="458838" y="2828830"/>
                  </a:lnTo>
                  <a:lnTo>
                    <a:pt x="455472" y="2822543"/>
                  </a:lnTo>
                  <a:lnTo>
                    <a:pt x="452126" y="2816257"/>
                  </a:lnTo>
                  <a:lnTo>
                    <a:pt x="448800" y="2809971"/>
                  </a:lnTo>
                  <a:lnTo>
                    <a:pt x="445495" y="2803685"/>
                  </a:lnTo>
                  <a:lnTo>
                    <a:pt x="442240" y="2797398"/>
                  </a:lnTo>
                  <a:lnTo>
                    <a:pt x="439029" y="2791112"/>
                  </a:lnTo>
                  <a:lnTo>
                    <a:pt x="435859" y="2784826"/>
                  </a:lnTo>
                  <a:lnTo>
                    <a:pt x="432768" y="2778539"/>
                  </a:lnTo>
                  <a:lnTo>
                    <a:pt x="429749" y="2772253"/>
                  </a:lnTo>
                  <a:lnTo>
                    <a:pt x="426792" y="2765967"/>
                  </a:lnTo>
                  <a:lnTo>
                    <a:pt x="423937" y="2759681"/>
                  </a:lnTo>
                  <a:lnTo>
                    <a:pt x="421186" y="2753394"/>
                  </a:lnTo>
                  <a:lnTo>
                    <a:pt x="418517" y="2747108"/>
                  </a:lnTo>
                  <a:lnTo>
                    <a:pt x="415969" y="2740822"/>
                  </a:lnTo>
                  <a:lnTo>
                    <a:pt x="413560" y="2734535"/>
                  </a:lnTo>
                  <a:lnTo>
                    <a:pt x="411249" y="2728249"/>
                  </a:lnTo>
                  <a:lnTo>
                    <a:pt x="409074" y="2721963"/>
                  </a:lnTo>
                  <a:lnTo>
                    <a:pt x="407073" y="2715677"/>
                  </a:lnTo>
                  <a:lnTo>
                    <a:pt x="405187" y="2709390"/>
                  </a:lnTo>
                  <a:lnTo>
                    <a:pt x="403443" y="2703104"/>
                  </a:lnTo>
                  <a:lnTo>
                    <a:pt x="401907" y="2696818"/>
                  </a:lnTo>
                  <a:lnTo>
                    <a:pt x="400499" y="2690531"/>
                  </a:lnTo>
                  <a:lnTo>
                    <a:pt x="399234" y="2684245"/>
                  </a:lnTo>
                  <a:lnTo>
                    <a:pt x="398208" y="2677959"/>
                  </a:lnTo>
                  <a:lnTo>
                    <a:pt x="397320" y="2671672"/>
                  </a:lnTo>
                  <a:lnTo>
                    <a:pt x="396569" y="2665386"/>
                  </a:lnTo>
                  <a:lnTo>
                    <a:pt x="396084" y="2659100"/>
                  </a:lnTo>
                  <a:lnTo>
                    <a:pt x="395741" y="2652814"/>
                  </a:lnTo>
                  <a:lnTo>
                    <a:pt x="395541" y="2646527"/>
                  </a:lnTo>
                  <a:lnTo>
                    <a:pt x="395596" y="2640241"/>
                  </a:lnTo>
                  <a:lnTo>
                    <a:pt x="395810" y="2633955"/>
                  </a:lnTo>
                  <a:lnTo>
                    <a:pt x="396166" y="2627668"/>
                  </a:lnTo>
                  <a:lnTo>
                    <a:pt x="396760" y="2621382"/>
                  </a:lnTo>
                  <a:lnTo>
                    <a:pt x="397523" y="2615096"/>
                  </a:lnTo>
                  <a:lnTo>
                    <a:pt x="398425" y="2608810"/>
                  </a:lnTo>
                  <a:lnTo>
                    <a:pt x="399540" y="2602523"/>
                  </a:lnTo>
                  <a:lnTo>
                    <a:pt x="400831" y="2596237"/>
                  </a:lnTo>
                  <a:lnTo>
                    <a:pt x="402252" y="2589951"/>
                  </a:lnTo>
                  <a:lnTo>
                    <a:pt x="403858" y="2583664"/>
                  </a:lnTo>
                  <a:lnTo>
                    <a:pt x="405638" y="2577378"/>
                  </a:lnTo>
                  <a:lnTo>
                    <a:pt x="407535" y="2571092"/>
                  </a:lnTo>
                  <a:lnTo>
                    <a:pt x="409587" y="2564806"/>
                  </a:lnTo>
                  <a:lnTo>
                    <a:pt x="411805" y="2558519"/>
                  </a:lnTo>
                  <a:lnTo>
                    <a:pt x="414125" y="2552233"/>
                  </a:lnTo>
                  <a:lnTo>
                    <a:pt x="416568" y="2545947"/>
                  </a:lnTo>
                  <a:lnTo>
                    <a:pt x="419161" y="2539660"/>
                  </a:lnTo>
                  <a:lnTo>
                    <a:pt x="421839" y="2533374"/>
                  </a:lnTo>
                  <a:lnTo>
                    <a:pt x="424609" y="2527088"/>
                  </a:lnTo>
                  <a:lnTo>
                    <a:pt x="427508" y="2520802"/>
                  </a:lnTo>
                  <a:lnTo>
                    <a:pt x="430471" y="2514515"/>
                  </a:lnTo>
                  <a:lnTo>
                    <a:pt x="433499" y="2508229"/>
                  </a:lnTo>
                  <a:lnTo>
                    <a:pt x="436627" y="2501943"/>
                  </a:lnTo>
                  <a:lnTo>
                    <a:pt x="439800" y="2495656"/>
                  </a:lnTo>
                  <a:lnTo>
                    <a:pt x="443016" y="2489370"/>
                  </a:lnTo>
                  <a:lnTo>
                    <a:pt x="446295" y="2483084"/>
                  </a:lnTo>
                  <a:lnTo>
                    <a:pt x="449601" y="2476798"/>
                  </a:lnTo>
                  <a:lnTo>
                    <a:pt x="452931" y="2470511"/>
                  </a:lnTo>
                  <a:lnTo>
                    <a:pt x="456287" y="2464225"/>
                  </a:lnTo>
                  <a:lnTo>
                    <a:pt x="459652" y="2457939"/>
                  </a:lnTo>
                  <a:lnTo>
                    <a:pt x="463021" y="2451652"/>
                  </a:lnTo>
                  <a:lnTo>
                    <a:pt x="466387" y="2445366"/>
                  </a:lnTo>
                  <a:lnTo>
                    <a:pt x="469740" y="2439080"/>
                  </a:lnTo>
                  <a:lnTo>
                    <a:pt x="473081" y="2432793"/>
                  </a:lnTo>
                  <a:lnTo>
                    <a:pt x="476395" y="2426507"/>
                  </a:lnTo>
                  <a:lnTo>
                    <a:pt x="479675" y="2420221"/>
                  </a:lnTo>
                  <a:lnTo>
                    <a:pt x="482927" y="2413935"/>
                  </a:lnTo>
                  <a:lnTo>
                    <a:pt x="486135" y="2407648"/>
                  </a:lnTo>
                  <a:lnTo>
                    <a:pt x="489287" y="2401362"/>
                  </a:lnTo>
                  <a:lnTo>
                    <a:pt x="492398" y="2395076"/>
                  </a:lnTo>
                  <a:lnTo>
                    <a:pt x="495455" y="2388789"/>
                  </a:lnTo>
                  <a:lnTo>
                    <a:pt x="498435" y="2382503"/>
                  </a:lnTo>
                  <a:lnTo>
                    <a:pt x="501365" y="2376217"/>
                  </a:lnTo>
                  <a:lnTo>
                    <a:pt x="504235" y="2369931"/>
                  </a:lnTo>
                  <a:lnTo>
                    <a:pt x="507009" y="2363644"/>
                  </a:lnTo>
                  <a:lnTo>
                    <a:pt x="509726" y="2357358"/>
                  </a:lnTo>
                  <a:lnTo>
                    <a:pt x="512382" y="2351072"/>
                  </a:lnTo>
                  <a:lnTo>
                    <a:pt x="514927" y="2344785"/>
                  </a:lnTo>
                  <a:lnTo>
                    <a:pt x="517410" y="2338499"/>
                  </a:lnTo>
                  <a:lnTo>
                    <a:pt x="519831" y="2332213"/>
                  </a:lnTo>
                  <a:lnTo>
                    <a:pt x="522136" y="2325927"/>
                  </a:lnTo>
                  <a:lnTo>
                    <a:pt x="524374" y="2319640"/>
                  </a:lnTo>
                  <a:lnTo>
                    <a:pt x="526548" y="2313354"/>
                  </a:lnTo>
                  <a:lnTo>
                    <a:pt x="528611" y="2307068"/>
                  </a:lnTo>
                  <a:lnTo>
                    <a:pt x="530601" y="2300781"/>
                  </a:lnTo>
                  <a:lnTo>
                    <a:pt x="532527" y="2294495"/>
                  </a:lnTo>
                  <a:lnTo>
                    <a:pt x="534351" y="2288209"/>
                  </a:lnTo>
                  <a:lnTo>
                    <a:pt x="536097" y="2281923"/>
                  </a:lnTo>
                  <a:lnTo>
                    <a:pt x="537782" y="2275636"/>
                  </a:lnTo>
                  <a:lnTo>
                    <a:pt x="539374" y="2269350"/>
                  </a:lnTo>
                  <a:lnTo>
                    <a:pt x="540887" y="2263064"/>
                  </a:lnTo>
                  <a:lnTo>
                    <a:pt x="542341" y="2256777"/>
                  </a:lnTo>
                  <a:lnTo>
                    <a:pt x="543715" y="2250491"/>
                  </a:lnTo>
                  <a:lnTo>
                    <a:pt x="545009" y="2244205"/>
                  </a:lnTo>
                  <a:lnTo>
                    <a:pt x="546249" y="2237919"/>
                  </a:lnTo>
                  <a:lnTo>
                    <a:pt x="547421" y="2231632"/>
                  </a:lnTo>
                  <a:lnTo>
                    <a:pt x="548514" y="2225346"/>
                  </a:lnTo>
                  <a:lnTo>
                    <a:pt x="549558" y="2219060"/>
                  </a:lnTo>
                  <a:lnTo>
                    <a:pt x="550546" y="2212773"/>
                  </a:lnTo>
                  <a:lnTo>
                    <a:pt x="551458" y="2206487"/>
                  </a:lnTo>
                  <a:lnTo>
                    <a:pt x="552327" y="2200201"/>
                  </a:lnTo>
                  <a:lnTo>
                    <a:pt x="553150" y="2193915"/>
                  </a:lnTo>
                  <a:lnTo>
                    <a:pt x="553902" y="2187628"/>
                  </a:lnTo>
                  <a:lnTo>
                    <a:pt x="554617" y="2181342"/>
                  </a:lnTo>
                  <a:lnTo>
                    <a:pt x="555295" y="2175056"/>
                  </a:lnTo>
                  <a:lnTo>
                    <a:pt x="555908" y="2168769"/>
                  </a:lnTo>
                  <a:lnTo>
                    <a:pt x="556489" y="2162483"/>
                  </a:lnTo>
                  <a:lnTo>
                    <a:pt x="557038" y="2156197"/>
                  </a:lnTo>
                  <a:lnTo>
                    <a:pt x="557535" y="2149910"/>
                  </a:lnTo>
                  <a:lnTo>
                    <a:pt x="558001" y="2143624"/>
                  </a:lnTo>
                  <a:lnTo>
                    <a:pt x="558441" y="2137338"/>
                  </a:lnTo>
                  <a:lnTo>
                    <a:pt x="558840" y="2131052"/>
                  </a:lnTo>
                  <a:lnTo>
                    <a:pt x="559210" y="2124765"/>
                  </a:lnTo>
                  <a:lnTo>
                    <a:pt x="559558" y="2118479"/>
                  </a:lnTo>
                  <a:lnTo>
                    <a:pt x="559874" y="2112193"/>
                  </a:lnTo>
                  <a:lnTo>
                    <a:pt x="560165" y="2105906"/>
                  </a:lnTo>
                  <a:lnTo>
                    <a:pt x="560437" y="2099620"/>
                  </a:lnTo>
                  <a:lnTo>
                    <a:pt x="560685" y="2093334"/>
                  </a:lnTo>
                  <a:lnTo>
                    <a:pt x="560911" y="2087048"/>
                  </a:lnTo>
                  <a:lnTo>
                    <a:pt x="561122" y="2080761"/>
                  </a:lnTo>
                  <a:lnTo>
                    <a:pt x="561314" y="2074475"/>
                  </a:lnTo>
                  <a:lnTo>
                    <a:pt x="561487" y="2068189"/>
                  </a:lnTo>
                  <a:lnTo>
                    <a:pt x="561648" y="2061902"/>
                  </a:lnTo>
                  <a:lnTo>
                    <a:pt x="561796" y="2055616"/>
                  </a:lnTo>
                  <a:lnTo>
                    <a:pt x="561927" y="2049330"/>
                  </a:lnTo>
                  <a:lnTo>
                    <a:pt x="562049" y="2043044"/>
                  </a:lnTo>
                  <a:lnTo>
                    <a:pt x="562161" y="2036757"/>
                  </a:lnTo>
                  <a:lnTo>
                    <a:pt x="562260" y="2030471"/>
                  </a:lnTo>
                  <a:lnTo>
                    <a:pt x="562351" y="2024185"/>
                  </a:lnTo>
                  <a:lnTo>
                    <a:pt x="562435" y="2017898"/>
                  </a:lnTo>
                  <a:lnTo>
                    <a:pt x="562508" y="2011612"/>
                  </a:lnTo>
                  <a:lnTo>
                    <a:pt x="562575" y="2005326"/>
                  </a:lnTo>
                  <a:lnTo>
                    <a:pt x="562637" y="1999040"/>
                  </a:lnTo>
                  <a:lnTo>
                    <a:pt x="562691" y="1992753"/>
                  </a:lnTo>
                  <a:lnTo>
                    <a:pt x="562739" y="1986467"/>
                  </a:lnTo>
                  <a:lnTo>
                    <a:pt x="562784" y="1980181"/>
                  </a:lnTo>
                  <a:lnTo>
                    <a:pt x="562823" y="1973894"/>
                  </a:lnTo>
                  <a:lnTo>
                    <a:pt x="562858" y="1967608"/>
                  </a:lnTo>
                  <a:lnTo>
                    <a:pt x="562890" y="1961322"/>
                  </a:lnTo>
                  <a:lnTo>
                    <a:pt x="562917" y="1955036"/>
                  </a:lnTo>
                  <a:lnTo>
                    <a:pt x="562941" y="1948749"/>
                  </a:lnTo>
                  <a:lnTo>
                    <a:pt x="562963" y="1942463"/>
                  </a:lnTo>
                  <a:lnTo>
                    <a:pt x="562982" y="1936177"/>
                  </a:lnTo>
                  <a:lnTo>
                    <a:pt x="562998" y="1929890"/>
                  </a:lnTo>
                  <a:lnTo>
                    <a:pt x="563012" y="1923604"/>
                  </a:lnTo>
                  <a:lnTo>
                    <a:pt x="563023" y="1917318"/>
                  </a:lnTo>
                  <a:lnTo>
                    <a:pt x="563032" y="1911031"/>
                  </a:lnTo>
                  <a:lnTo>
                    <a:pt x="563040" y="1904745"/>
                  </a:lnTo>
                  <a:lnTo>
                    <a:pt x="563046" y="1898459"/>
                  </a:lnTo>
                  <a:lnTo>
                    <a:pt x="563050" y="1892173"/>
                  </a:lnTo>
                  <a:lnTo>
                    <a:pt x="563052" y="1885886"/>
                  </a:lnTo>
                  <a:lnTo>
                    <a:pt x="563053" y="1879600"/>
                  </a:lnTo>
                  <a:lnTo>
                    <a:pt x="563051" y="1873314"/>
                  </a:lnTo>
                  <a:lnTo>
                    <a:pt x="563048" y="1867027"/>
                  </a:lnTo>
                  <a:lnTo>
                    <a:pt x="563044" y="1860741"/>
                  </a:lnTo>
                  <a:lnTo>
                    <a:pt x="563037" y="1854455"/>
                  </a:lnTo>
                  <a:lnTo>
                    <a:pt x="563028" y="1848169"/>
                  </a:lnTo>
                  <a:lnTo>
                    <a:pt x="563018" y="1841882"/>
                  </a:lnTo>
                  <a:lnTo>
                    <a:pt x="563005" y="1835596"/>
                  </a:lnTo>
                  <a:lnTo>
                    <a:pt x="562990" y="1829310"/>
                  </a:lnTo>
                  <a:lnTo>
                    <a:pt x="562973" y="1823023"/>
                  </a:lnTo>
                  <a:lnTo>
                    <a:pt x="562953" y="1816737"/>
                  </a:lnTo>
                  <a:lnTo>
                    <a:pt x="562930" y="1810451"/>
                  </a:lnTo>
                  <a:lnTo>
                    <a:pt x="562905" y="1804165"/>
                  </a:lnTo>
                  <a:lnTo>
                    <a:pt x="562875" y="1797878"/>
                  </a:lnTo>
                  <a:lnTo>
                    <a:pt x="562842" y="1791592"/>
                  </a:lnTo>
                  <a:lnTo>
                    <a:pt x="562805" y="1785306"/>
                  </a:lnTo>
                  <a:lnTo>
                    <a:pt x="562763" y="1779019"/>
                  </a:lnTo>
                  <a:lnTo>
                    <a:pt x="562716" y="1772733"/>
                  </a:lnTo>
                  <a:lnTo>
                    <a:pt x="562665" y="1766447"/>
                  </a:lnTo>
                  <a:lnTo>
                    <a:pt x="562608" y="1760161"/>
                  </a:lnTo>
                  <a:lnTo>
                    <a:pt x="562543" y="1753874"/>
                  </a:lnTo>
                  <a:lnTo>
                    <a:pt x="562473" y="1747588"/>
                  </a:lnTo>
                  <a:lnTo>
                    <a:pt x="562395" y="1741302"/>
                  </a:lnTo>
                  <a:lnTo>
                    <a:pt x="562307" y="1735015"/>
                  </a:lnTo>
                  <a:lnTo>
                    <a:pt x="562212" y="1728729"/>
                  </a:lnTo>
                  <a:lnTo>
                    <a:pt x="562108" y="1722443"/>
                  </a:lnTo>
                  <a:lnTo>
                    <a:pt x="561990" y="1716157"/>
                  </a:lnTo>
                  <a:lnTo>
                    <a:pt x="561862" y="1709870"/>
                  </a:lnTo>
                  <a:lnTo>
                    <a:pt x="561725" y="1703584"/>
                  </a:lnTo>
                  <a:lnTo>
                    <a:pt x="561568" y="1697298"/>
                  </a:lnTo>
                  <a:lnTo>
                    <a:pt x="561400" y="1691011"/>
                  </a:lnTo>
                  <a:lnTo>
                    <a:pt x="561220" y="1684725"/>
                  </a:lnTo>
                  <a:lnTo>
                    <a:pt x="561015" y="1678439"/>
                  </a:lnTo>
                  <a:lnTo>
                    <a:pt x="560795" y="1672152"/>
                  </a:lnTo>
                  <a:lnTo>
                    <a:pt x="560560" y="1665866"/>
                  </a:lnTo>
                  <a:lnTo>
                    <a:pt x="560297" y="1659580"/>
                  </a:lnTo>
                  <a:lnTo>
                    <a:pt x="560012" y="1653294"/>
                  </a:lnTo>
                  <a:lnTo>
                    <a:pt x="559710" y="1647007"/>
                  </a:lnTo>
                  <a:lnTo>
                    <a:pt x="559374" y="1640721"/>
                  </a:lnTo>
                  <a:lnTo>
                    <a:pt x="559010" y="1634435"/>
                  </a:lnTo>
                  <a:lnTo>
                    <a:pt x="558624" y="1628148"/>
                  </a:lnTo>
                  <a:lnTo>
                    <a:pt x="558201" y="1621862"/>
                  </a:lnTo>
                  <a:lnTo>
                    <a:pt x="557742" y="1615576"/>
                  </a:lnTo>
                  <a:lnTo>
                    <a:pt x="557255" y="1609290"/>
                  </a:lnTo>
                  <a:lnTo>
                    <a:pt x="556727" y="1603003"/>
                  </a:lnTo>
                  <a:lnTo>
                    <a:pt x="556153" y="1596717"/>
                  </a:lnTo>
                  <a:lnTo>
                    <a:pt x="555546" y="1590431"/>
                  </a:lnTo>
                  <a:lnTo>
                    <a:pt x="554894" y="1584144"/>
                  </a:lnTo>
                  <a:lnTo>
                    <a:pt x="554185" y="1577858"/>
                  </a:lnTo>
                  <a:lnTo>
                    <a:pt x="553437" y="1571572"/>
                  </a:lnTo>
                  <a:lnTo>
                    <a:pt x="552640" y="1565286"/>
                  </a:lnTo>
                  <a:lnTo>
                    <a:pt x="551773" y="1558999"/>
                  </a:lnTo>
                  <a:lnTo>
                    <a:pt x="550861" y="1552713"/>
                  </a:lnTo>
                  <a:lnTo>
                    <a:pt x="549899" y="1546427"/>
                  </a:lnTo>
                  <a:lnTo>
                    <a:pt x="548850" y="1540140"/>
                  </a:lnTo>
                  <a:lnTo>
                    <a:pt x="547751" y="1533854"/>
                  </a:lnTo>
                  <a:lnTo>
                    <a:pt x="546600" y="1527568"/>
                  </a:lnTo>
                  <a:lnTo>
                    <a:pt x="545347" y="1521282"/>
                  </a:lnTo>
                  <a:lnTo>
                    <a:pt x="544037" y="1514995"/>
                  </a:lnTo>
                  <a:lnTo>
                    <a:pt x="542669" y="1508709"/>
                  </a:lnTo>
                  <a:lnTo>
                    <a:pt x="541193" y="1502423"/>
                  </a:lnTo>
                  <a:lnTo>
                    <a:pt x="539649" y="1496136"/>
                  </a:lnTo>
                  <a:lnTo>
                    <a:pt x="538041" y="1489850"/>
                  </a:lnTo>
                  <a:lnTo>
                    <a:pt x="536322" y="1483564"/>
                  </a:lnTo>
                  <a:lnTo>
                    <a:pt x="534522" y="1477278"/>
                  </a:lnTo>
                  <a:lnTo>
                    <a:pt x="532653" y="1470991"/>
                  </a:lnTo>
                  <a:lnTo>
                    <a:pt x="530673" y="1464705"/>
                  </a:lnTo>
                  <a:lnTo>
                    <a:pt x="528598" y="1458419"/>
                  </a:lnTo>
                  <a:lnTo>
                    <a:pt x="526450" y="1452132"/>
                  </a:lnTo>
                  <a:lnTo>
                    <a:pt x="524192" y="1445846"/>
                  </a:lnTo>
                  <a:lnTo>
                    <a:pt x="521827" y="1439560"/>
                  </a:lnTo>
                  <a:lnTo>
                    <a:pt x="519386" y="1433273"/>
                  </a:lnTo>
                  <a:lnTo>
                    <a:pt x="516838" y="1426987"/>
                  </a:lnTo>
                  <a:lnTo>
                    <a:pt x="514172" y="1420701"/>
                  </a:lnTo>
                  <a:lnTo>
                    <a:pt x="511427" y="1414415"/>
                  </a:lnTo>
                  <a:lnTo>
                    <a:pt x="508583" y="1408128"/>
                  </a:lnTo>
                  <a:lnTo>
                    <a:pt x="505610" y="1401842"/>
                  </a:lnTo>
                  <a:lnTo>
                    <a:pt x="502558" y="1395556"/>
                  </a:lnTo>
                  <a:lnTo>
                    <a:pt x="499415" y="1389269"/>
                  </a:lnTo>
                  <a:lnTo>
                    <a:pt x="496136" y="1382983"/>
                  </a:lnTo>
                  <a:lnTo>
                    <a:pt x="492779" y="1376697"/>
                  </a:lnTo>
                  <a:lnTo>
                    <a:pt x="489340" y="1370411"/>
                  </a:lnTo>
                  <a:lnTo>
                    <a:pt x="485761" y="1364124"/>
                  </a:lnTo>
                  <a:lnTo>
                    <a:pt x="482107" y="1357838"/>
                  </a:lnTo>
                  <a:lnTo>
                    <a:pt x="478379" y="1351552"/>
                  </a:lnTo>
                  <a:lnTo>
                    <a:pt x="474517" y="1345265"/>
                  </a:lnTo>
                  <a:lnTo>
                    <a:pt x="470581" y="1338979"/>
                  </a:lnTo>
                  <a:lnTo>
                    <a:pt x="466574" y="1332693"/>
                  </a:lnTo>
                  <a:lnTo>
                    <a:pt x="462451" y="1326407"/>
                  </a:lnTo>
                  <a:lnTo>
                    <a:pt x="458252" y="1320120"/>
                  </a:lnTo>
                  <a:lnTo>
                    <a:pt x="453989" y="1313834"/>
                  </a:lnTo>
                  <a:lnTo>
                    <a:pt x="449626" y="1307548"/>
                  </a:lnTo>
                  <a:lnTo>
                    <a:pt x="445188" y="1301261"/>
                  </a:lnTo>
                  <a:lnTo>
                    <a:pt x="440694" y="1294975"/>
                  </a:lnTo>
                  <a:lnTo>
                    <a:pt x="436117" y="1288689"/>
                  </a:lnTo>
                  <a:lnTo>
                    <a:pt x="431470" y="1282403"/>
                  </a:lnTo>
                  <a:lnTo>
                    <a:pt x="426773" y="1276116"/>
                  </a:lnTo>
                  <a:lnTo>
                    <a:pt x="422009" y="1269830"/>
                  </a:lnTo>
                  <a:lnTo>
                    <a:pt x="417181" y="1263544"/>
                  </a:lnTo>
                  <a:lnTo>
                    <a:pt x="412311" y="1257257"/>
                  </a:lnTo>
                  <a:lnTo>
                    <a:pt x="407389" y="1250971"/>
                  </a:lnTo>
                  <a:lnTo>
                    <a:pt x="402410" y="1244685"/>
                  </a:lnTo>
                  <a:lnTo>
                    <a:pt x="397396" y="1238399"/>
                  </a:lnTo>
                  <a:lnTo>
                    <a:pt x="392343" y="1232112"/>
                  </a:lnTo>
                  <a:lnTo>
                    <a:pt x="387240" y="1225826"/>
                  </a:lnTo>
                  <a:lnTo>
                    <a:pt x="382109" y="1219540"/>
                  </a:lnTo>
                  <a:lnTo>
                    <a:pt x="376949" y="1213253"/>
                  </a:lnTo>
                  <a:lnTo>
                    <a:pt x="371747" y="1206967"/>
                  </a:lnTo>
                  <a:lnTo>
                    <a:pt x="366522" y="1200681"/>
                  </a:lnTo>
                  <a:lnTo>
                    <a:pt x="361277" y="1194394"/>
                  </a:lnTo>
                  <a:lnTo>
                    <a:pt x="355995" y="1188108"/>
                  </a:lnTo>
                  <a:lnTo>
                    <a:pt x="350695" y="1181822"/>
                  </a:lnTo>
                  <a:lnTo>
                    <a:pt x="345377" y="1175536"/>
                  </a:lnTo>
                  <a:lnTo>
                    <a:pt x="340032" y="1169249"/>
                  </a:lnTo>
                  <a:lnTo>
                    <a:pt x="334669" y="1162963"/>
                  </a:lnTo>
                  <a:lnTo>
                    <a:pt x="329291" y="1156677"/>
                  </a:lnTo>
                  <a:lnTo>
                    <a:pt x="323889" y="1150390"/>
                  </a:lnTo>
                  <a:lnTo>
                    <a:pt x="318470" y="1144104"/>
                  </a:lnTo>
                  <a:lnTo>
                    <a:pt x="313037" y="1137818"/>
                  </a:lnTo>
                  <a:lnTo>
                    <a:pt x="307582" y="1131532"/>
                  </a:lnTo>
                  <a:lnTo>
                    <a:pt x="302109" y="1125245"/>
                  </a:lnTo>
                  <a:lnTo>
                    <a:pt x="296621" y="1118959"/>
                  </a:lnTo>
                  <a:lnTo>
                    <a:pt x="291112" y="1112673"/>
                  </a:lnTo>
                  <a:lnTo>
                    <a:pt x="285580" y="1106386"/>
                  </a:lnTo>
                  <a:lnTo>
                    <a:pt x="280034" y="1100100"/>
                  </a:lnTo>
                  <a:lnTo>
                    <a:pt x="274466" y="1093814"/>
                  </a:lnTo>
                  <a:lnTo>
                    <a:pt x="268873" y="1087528"/>
                  </a:lnTo>
                  <a:lnTo>
                    <a:pt x="263262" y="1081241"/>
                  </a:lnTo>
                  <a:lnTo>
                    <a:pt x="257630" y="1074955"/>
                  </a:lnTo>
                  <a:lnTo>
                    <a:pt x="251969" y="1068669"/>
                  </a:lnTo>
                  <a:lnTo>
                    <a:pt x="246290" y="1062382"/>
                  </a:lnTo>
                  <a:lnTo>
                    <a:pt x="240590" y="1056096"/>
                  </a:lnTo>
                  <a:lnTo>
                    <a:pt x="234857" y="1049810"/>
                  </a:lnTo>
                  <a:lnTo>
                    <a:pt x="229106" y="1043524"/>
                  </a:lnTo>
                  <a:lnTo>
                    <a:pt x="223337" y="1037237"/>
                  </a:lnTo>
                  <a:lnTo>
                    <a:pt x="217534" y="1030951"/>
                  </a:lnTo>
                  <a:lnTo>
                    <a:pt x="211715" y="1024665"/>
                  </a:lnTo>
                  <a:lnTo>
                    <a:pt x="205879" y="1018378"/>
                  </a:lnTo>
                  <a:lnTo>
                    <a:pt x="200015" y="1012092"/>
                  </a:lnTo>
                  <a:lnTo>
                    <a:pt x="194137" y="1005806"/>
                  </a:lnTo>
                  <a:lnTo>
                    <a:pt x="188246" y="999520"/>
                  </a:lnTo>
                  <a:lnTo>
                    <a:pt x="182338" y="993233"/>
                  </a:lnTo>
                  <a:lnTo>
                    <a:pt x="176420" y="986947"/>
                  </a:lnTo>
                  <a:lnTo>
                    <a:pt x="170496" y="980661"/>
                  </a:lnTo>
                  <a:lnTo>
                    <a:pt x="164566" y="974374"/>
                  </a:lnTo>
                  <a:lnTo>
                    <a:pt x="158638" y="968088"/>
                  </a:lnTo>
                  <a:lnTo>
                    <a:pt x="152713" y="961802"/>
                  </a:lnTo>
                  <a:lnTo>
                    <a:pt x="146797" y="955515"/>
                  </a:lnTo>
                  <a:lnTo>
                    <a:pt x="140899" y="949229"/>
                  </a:lnTo>
                  <a:lnTo>
                    <a:pt x="135015" y="942943"/>
                  </a:lnTo>
                  <a:lnTo>
                    <a:pt x="129157" y="936657"/>
                  </a:lnTo>
                  <a:lnTo>
                    <a:pt x="123338" y="930370"/>
                  </a:lnTo>
                  <a:lnTo>
                    <a:pt x="117549" y="924084"/>
                  </a:lnTo>
                  <a:lnTo>
                    <a:pt x="111802" y="917798"/>
                  </a:lnTo>
                  <a:lnTo>
                    <a:pt x="106122" y="911511"/>
                  </a:lnTo>
                  <a:lnTo>
                    <a:pt x="100490" y="905225"/>
                  </a:lnTo>
                  <a:lnTo>
                    <a:pt x="94916" y="898939"/>
                  </a:lnTo>
                  <a:lnTo>
                    <a:pt x="89443" y="892653"/>
                  </a:lnTo>
                  <a:lnTo>
                    <a:pt x="84038" y="886366"/>
                  </a:lnTo>
                  <a:lnTo>
                    <a:pt x="78703" y="880080"/>
                  </a:lnTo>
                  <a:lnTo>
                    <a:pt x="73513" y="873794"/>
                  </a:lnTo>
                  <a:lnTo>
                    <a:pt x="68409" y="867507"/>
                  </a:lnTo>
                  <a:lnTo>
                    <a:pt x="63393" y="861221"/>
                  </a:lnTo>
                  <a:lnTo>
                    <a:pt x="58556" y="854935"/>
                  </a:lnTo>
                  <a:lnTo>
                    <a:pt x="53832" y="848649"/>
                  </a:lnTo>
                  <a:lnTo>
                    <a:pt x="49218" y="842362"/>
                  </a:lnTo>
                  <a:lnTo>
                    <a:pt x="44806" y="836076"/>
                  </a:lnTo>
                  <a:lnTo>
                    <a:pt x="40542" y="829790"/>
                  </a:lnTo>
                  <a:lnTo>
                    <a:pt x="36409" y="823503"/>
                  </a:lnTo>
                  <a:lnTo>
                    <a:pt x="32497" y="817217"/>
                  </a:lnTo>
                  <a:lnTo>
                    <a:pt x="28772" y="810931"/>
                  </a:lnTo>
                  <a:lnTo>
                    <a:pt x="25197" y="804645"/>
                  </a:lnTo>
                  <a:lnTo>
                    <a:pt x="21857" y="798358"/>
                  </a:lnTo>
                  <a:lnTo>
                    <a:pt x="18745" y="792072"/>
                  </a:lnTo>
                  <a:lnTo>
                    <a:pt x="15802" y="785786"/>
                  </a:lnTo>
                  <a:lnTo>
                    <a:pt x="13102" y="779499"/>
                  </a:lnTo>
                  <a:lnTo>
                    <a:pt x="10673" y="773213"/>
                  </a:lnTo>
                  <a:lnTo>
                    <a:pt x="8430" y="766927"/>
                  </a:lnTo>
                  <a:lnTo>
                    <a:pt x="6432" y="760641"/>
                  </a:lnTo>
                  <a:lnTo>
                    <a:pt x="4749" y="754354"/>
                  </a:lnTo>
                  <a:lnTo>
                    <a:pt x="3267" y="748068"/>
                  </a:lnTo>
                  <a:lnTo>
                    <a:pt x="2026" y="741782"/>
                  </a:lnTo>
                  <a:lnTo>
                    <a:pt x="1143" y="735495"/>
                  </a:lnTo>
                  <a:lnTo>
                    <a:pt x="474" y="729209"/>
                  </a:lnTo>
                  <a:lnTo>
                    <a:pt x="37" y="722923"/>
                  </a:lnTo>
                  <a:lnTo>
                    <a:pt x="0" y="716636"/>
                  </a:lnTo>
                  <a:lnTo>
                    <a:pt x="186" y="710350"/>
                  </a:lnTo>
                  <a:lnTo>
                    <a:pt x="596" y="704064"/>
                  </a:lnTo>
                  <a:lnTo>
                    <a:pt x="1432" y="697778"/>
                  </a:lnTo>
                  <a:lnTo>
                    <a:pt x="2505" y="691491"/>
                  </a:lnTo>
                  <a:lnTo>
                    <a:pt x="3809" y="685205"/>
                  </a:lnTo>
                  <a:lnTo>
                    <a:pt x="5522" y="678919"/>
                  </a:lnTo>
                  <a:lnTo>
                    <a:pt x="7501" y="672632"/>
                  </a:lnTo>
                  <a:lnTo>
                    <a:pt x="9714" y="666346"/>
                  </a:lnTo>
                  <a:lnTo>
                    <a:pt x="12315" y="660060"/>
                  </a:lnTo>
                  <a:lnTo>
                    <a:pt x="15206" y="653774"/>
                  </a:lnTo>
                  <a:lnTo>
                    <a:pt x="18332" y="647487"/>
                  </a:lnTo>
                  <a:lnTo>
                    <a:pt x="21817" y="641201"/>
                  </a:lnTo>
                  <a:lnTo>
                    <a:pt x="25615" y="634915"/>
                  </a:lnTo>
                  <a:lnTo>
                    <a:pt x="29641" y="628628"/>
                  </a:lnTo>
                  <a:lnTo>
                    <a:pt x="33995" y="622342"/>
                  </a:lnTo>
                  <a:lnTo>
                    <a:pt x="38676" y="616056"/>
                  </a:lnTo>
                  <a:lnTo>
                    <a:pt x="43577" y="609770"/>
                  </a:lnTo>
                  <a:lnTo>
                    <a:pt x="48770" y="603483"/>
                  </a:lnTo>
                  <a:lnTo>
                    <a:pt x="54297" y="597197"/>
                  </a:lnTo>
                  <a:lnTo>
                    <a:pt x="60032" y="590911"/>
                  </a:lnTo>
                  <a:lnTo>
                    <a:pt x="66019" y="584624"/>
                  </a:lnTo>
                  <a:lnTo>
                    <a:pt x="72338" y="578338"/>
                  </a:lnTo>
                  <a:lnTo>
                    <a:pt x="78849" y="572052"/>
                  </a:lnTo>
                  <a:lnTo>
                    <a:pt x="85571" y="565766"/>
                  </a:lnTo>
                  <a:lnTo>
                    <a:pt x="92615" y="559479"/>
                  </a:lnTo>
                  <a:lnTo>
                    <a:pt x="99829" y="553193"/>
                  </a:lnTo>
                  <a:lnTo>
                    <a:pt x="107215" y="546907"/>
                  </a:lnTo>
                  <a:lnTo>
                    <a:pt x="114899" y="540620"/>
                  </a:lnTo>
                  <a:lnTo>
                    <a:pt x="122730" y="534334"/>
                  </a:lnTo>
                  <a:lnTo>
                    <a:pt x="130706" y="528048"/>
                  </a:lnTo>
                  <a:lnTo>
                    <a:pt x="138921" y="521762"/>
                  </a:lnTo>
                  <a:lnTo>
                    <a:pt x="147268" y="515475"/>
                  </a:lnTo>
                  <a:lnTo>
                    <a:pt x="155732" y="509189"/>
                  </a:lnTo>
                  <a:lnTo>
                    <a:pt x="164374" y="502903"/>
                  </a:lnTo>
                  <a:lnTo>
                    <a:pt x="173127" y="496616"/>
                  </a:lnTo>
                  <a:lnTo>
                    <a:pt x="181966" y="490330"/>
                  </a:lnTo>
                  <a:lnTo>
                    <a:pt x="190926" y="484044"/>
                  </a:lnTo>
                  <a:lnTo>
                    <a:pt x="199965" y="477757"/>
                  </a:lnTo>
                  <a:lnTo>
                    <a:pt x="209059" y="471471"/>
                  </a:lnTo>
                  <a:lnTo>
                    <a:pt x="218219" y="465185"/>
                  </a:lnTo>
                  <a:lnTo>
                    <a:pt x="227422" y="458899"/>
                  </a:lnTo>
                  <a:lnTo>
                    <a:pt x="236647" y="452612"/>
                  </a:lnTo>
                  <a:lnTo>
                    <a:pt x="245891" y="446326"/>
                  </a:lnTo>
                  <a:lnTo>
                    <a:pt x="255133" y="440040"/>
                  </a:lnTo>
                  <a:lnTo>
                    <a:pt x="264364" y="433753"/>
                  </a:lnTo>
                  <a:lnTo>
                    <a:pt x="273574" y="427467"/>
                  </a:lnTo>
                  <a:lnTo>
                    <a:pt x="282733" y="421181"/>
                  </a:lnTo>
                  <a:lnTo>
                    <a:pt x="291851" y="414895"/>
                  </a:lnTo>
                  <a:lnTo>
                    <a:pt x="300916" y="408608"/>
                  </a:lnTo>
                  <a:lnTo>
                    <a:pt x="309877" y="402322"/>
                  </a:lnTo>
                  <a:lnTo>
                    <a:pt x="318768" y="396036"/>
                  </a:lnTo>
                  <a:lnTo>
                    <a:pt x="327584" y="389749"/>
                  </a:lnTo>
                  <a:lnTo>
                    <a:pt x="336242" y="383463"/>
                  </a:lnTo>
                  <a:lnTo>
                    <a:pt x="344805" y="377177"/>
                  </a:lnTo>
                  <a:lnTo>
                    <a:pt x="353270" y="370891"/>
                  </a:lnTo>
                  <a:lnTo>
                    <a:pt x="361540" y="364604"/>
                  </a:lnTo>
                  <a:lnTo>
                    <a:pt x="369685" y="358318"/>
                  </a:lnTo>
                  <a:lnTo>
                    <a:pt x="377712" y="352032"/>
                  </a:lnTo>
                  <a:lnTo>
                    <a:pt x="385523" y="345745"/>
                  </a:lnTo>
                  <a:lnTo>
                    <a:pt x="393177" y="339459"/>
                  </a:lnTo>
                  <a:lnTo>
                    <a:pt x="400697" y="333173"/>
                  </a:lnTo>
                  <a:lnTo>
                    <a:pt x="407991" y="326887"/>
                  </a:lnTo>
                  <a:lnTo>
                    <a:pt x="415099" y="320600"/>
                  </a:lnTo>
                  <a:lnTo>
                    <a:pt x="422060" y="314314"/>
                  </a:lnTo>
                  <a:lnTo>
                    <a:pt x="428796" y="308028"/>
                  </a:lnTo>
                  <a:lnTo>
                    <a:pt x="435318" y="301741"/>
                  </a:lnTo>
                  <a:lnTo>
                    <a:pt x="441686" y="295455"/>
                  </a:lnTo>
                  <a:lnTo>
                    <a:pt x="447836" y="289169"/>
                  </a:lnTo>
                  <a:lnTo>
                    <a:pt x="453750" y="282883"/>
                  </a:lnTo>
                  <a:lnTo>
                    <a:pt x="459508" y="276596"/>
                  </a:lnTo>
                  <a:lnTo>
                    <a:pt x="465061" y="270310"/>
                  </a:lnTo>
                  <a:lnTo>
                    <a:pt x="470362" y="264024"/>
                  </a:lnTo>
                  <a:lnTo>
                    <a:pt x="475507" y="257737"/>
                  </a:lnTo>
                  <a:lnTo>
                    <a:pt x="480467" y="251451"/>
                  </a:lnTo>
                  <a:lnTo>
                    <a:pt x="485164" y="245165"/>
                  </a:lnTo>
                  <a:lnTo>
                    <a:pt x="489708" y="238878"/>
                  </a:lnTo>
                  <a:lnTo>
                    <a:pt x="494090" y="232592"/>
                  </a:lnTo>
                  <a:lnTo>
                    <a:pt x="498202" y="226306"/>
                  </a:lnTo>
                  <a:lnTo>
                    <a:pt x="502171" y="220020"/>
                  </a:lnTo>
                  <a:lnTo>
                    <a:pt x="505995" y="213733"/>
                  </a:lnTo>
                  <a:lnTo>
                    <a:pt x="509560" y="207447"/>
                  </a:lnTo>
                  <a:lnTo>
                    <a:pt x="512985" y="201161"/>
                  </a:lnTo>
                  <a:lnTo>
                    <a:pt x="516277" y="194874"/>
                  </a:lnTo>
                  <a:lnTo>
                    <a:pt x="519342" y="188588"/>
                  </a:lnTo>
                  <a:lnTo>
                    <a:pt x="522266" y="182302"/>
                  </a:lnTo>
                  <a:lnTo>
                    <a:pt x="525067" y="176016"/>
                  </a:lnTo>
                  <a:lnTo>
                    <a:pt x="527674" y="169729"/>
                  </a:lnTo>
                  <a:lnTo>
                    <a:pt x="530141" y="163443"/>
                  </a:lnTo>
                  <a:lnTo>
                    <a:pt x="532498" y="157157"/>
                  </a:lnTo>
                  <a:lnTo>
                    <a:pt x="534692" y="150870"/>
                  </a:lnTo>
                  <a:lnTo>
                    <a:pt x="536750" y="144584"/>
                  </a:lnTo>
                  <a:lnTo>
                    <a:pt x="538711" y="138298"/>
                  </a:lnTo>
                  <a:lnTo>
                    <a:pt x="540538" y="132012"/>
                  </a:lnTo>
                  <a:lnTo>
                    <a:pt x="542236" y="125725"/>
                  </a:lnTo>
                  <a:lnTo>
                    <a:pt x="543850" y="119439"/>
                  </a:lnTo>
                  <a:lnTo>
                    <a:pt x="545355" y="113153"/>
                  </a:lnTo>
                  <a:lnTo>
                    <a:pt x="546740" y="106866"/>
                  </a:lnTo>
                  <a:lnTo>
                    <a:pt x="548053" y="100580"/>
                  </a:lnTo>
                  <a:lnTo>
                    <a:pt x="549280" y="94294"/>
                  </a:lnTo>
                  <a:lnTo>
                    <a:pt x="550397" y="88008"/>
                  </a:lnTo>
                  <a:lnTo>
                    <a:pt x="551454" y="81721"/>
                  </a:lnTo>
                  <a:lnTo>
                    <a:pt x="552443" y="75435"/>
                  </a:lnTo>
                  <a:lnTo>
                    <a:pt x="553335" y="69149"/>
                  </a:lnTo>
                  <a:lnTo>
                    <a:pt x="554175" y="62862"/>
                  </a:lnTo>
                  <a:lnTo>
                    <a:pt x="554965" y="56576"/>
                  </a:lnTo>
                  <a:lnTo>
                    <a:pt x="555669" y="50290"/>
                  </a:lnTo>
                  <a:lnTo>
                    <a:pt x="556330" y="44004"/>
                  </a:lnTo>
                  <a:lnTo>
                    <a:pt x="556950" y="37717"/>
                  </a:lnTo>
                  <a:lnTo>
                    <a:pt x="557503" y="31431"/>
                  </a:lnTo>
                  <a:lnTo>
                    <a:pt x="558018" y="25145"/>
                  </a:lnTo>
                  <a:lnTo>
                    <a:pt x="558499" y="18858"/>
                  </a:lnTo>
                  <a:lnTo>
                    <a:pt x="558929" y="12572"/>
                  </a:lnTo>
                  <a:lnTo>
                    <a:pt x="559326" y="6286"/>
                  </a:lnTo>
                  <a:lnTo>
                    <a:pt x="559695" y="0"/>
                  </a:lnTo>
                  <a:lnTo>
                    <a:pt x="566614" y="0"/>
                  </a:lnTo>
                  <a:lnTo>
                    <a:pt x="566984" y="6286"/>
                  </a:lnTo>
                  <a:lnTo>
                    <a:pt x="567380" y="12572"/>
                  </a:lnTo>
                  <a:lnTo>
                    <a:pt x="567810" y="18858"/>
                  </a:lnTo>
                  <a:lnTo>
                    <a:pt x="568292" y="25145"/>
                  </a:lnTo>
                  <a:lnTo>
                    <a:pt x="568807" y="31431"/>
                  </a:lnTo>
                  <a:lnTo>
                    <a:pt x="569359" y="37717"/>
                  </a:lnTo>
                  <a:lnTo>
                    <a:pt x="569979" y="44004"/>
                  </a:lnTo>
                  <a:lnTo>
                    <a:pt x="570641" y="50290"/>
                  </a:lnTo>
                  <a:lnTo>
                    <a:pt x="571344" y="56576"/>
                  </a:lnTo>
                  <a:lnTo>
                    <a:pt x="572134" y="62862"/>
                  </a:lnTo>
                  <a:lnTo>
                    <a:pt x="572975" y="69149"/>
                  </a:lnTo>
                  <a:lnTo>
                    <a:pt x="573866" y="75435"/>
                  </a:lnTo>
                  <a:lnTo>
                    <a:pt x="574856" y="81721"/>
                  </a:lnTo>
                  <a:lnTo>
                    <a:pt x="575912" y="88008"/>
                  </a:lnTo>
                  <a:lnTo>
                    <a:pt x="577030" y="94294"/>
                  </a:lnTo>
                  <a:lnTo>
                    <a:pt x="578257" y="100580"/>
                  </a:lnTo>
                  <a:lnTo>
                    <a:pt x="579569" y="106866"/>
                  </a:lnTo>
                  <a:lnTo>
                    <a:pt x="580955" y="113153"/>
                  </a:lnTo>
                  <a:lnTo>
                    <a:pt x="582460" y="119439"/>
                  </a:lnTo>
                  <a:lnTo>
                    <a:pt x="584073" y="125725"/>
                  </a:lnTo>
                  <a:lnTo>
                    <a:pt x="585771" y="132012"/>
                  </a:lnTo>
                  <a:lnTo>
                    <a:pt x="587598" y="138298"/>
                  </a:lnTo>
                  <a:lnTo>
                    <a:pt x="589559" y="144584"/>
                  </a:lnTo>
                  <a:lnTo>
                    <a:pt x="591618" y="150870"/>
                  </a:lnTo>
                  <a:lnTo>
                    <a:pt x="593811" y="157157"/>
                  </a:lnTo>
                  <a:lnTo>
                    <a:pt x="596169" y="163443"/>
                  </a:lnTo>
                  <a:lnTo>
                    <a:pt x="598636" y="169729"/>
                  </a:lnTo>
                  <a:lnTo>
                    <a:pt x="601243" y="176016"/>
                  </a:lnTo>
                  <a:lnTo>
                    <a:pt x="604044" y="182302"/>
                  </a:lnTo>
                  <a:lnTo>
                    <a:pt x="606968" y="188588"/>
                  </a:lnTo>
                  <a:lnTo>
                    <a:pt x="610032" y="194874"/>
                  </a:lnTo>
                  <a:lnTo>
                    <a:pt x="613324" y="201161"/>
                  </a:lnTo>
                  <a:lnTo>
                    <a:pt x="616750" y="207447"/>
                  </a:lnTo>
                  <a:lnTo>
                    <a:pt x="620314" y="213733"/>
                  </a:lnTo>
                  <a:lnTo>
                    <a:pt x="624139" y="220020"/>
                  </a:lnTo>
                  <a:lnTo>
                    <a:pt x="628107" y="226306"/>
                  </a:lnTo>
                  <a:lnTo>
                    <a:pt x="632220" y="232592"/>
                  </a:lnTo>
                  <a:lnTo>
                    <a:pt x="636601" y="238878"/>
                  </a:lnTo>
                  <a:lnTo>
                    <a:pt x="641146" y="245165"/>
                  </a:lnTo>
                  <a:lnTo>
                    <a:pt x="645842" y="251451"/>
                  </a:lnTo>
                  <a:lnTo>
                    <a:pt x="650802" y="257737"/>
                  </a:lnTo>
                  <a:lnTo>
                    <a:pt x="655947" y="264024"/>
                  </a:lnTo>
                  <a:lnTo>
                    <a:pt x="661248" y="270310"/>
                  </a:lnTo>
                  <a:lnTo>
                    <a:pt x="666802" y="276596"/>
                  </a:lnTo>
                  <a:lnTo>
                    <a:pt x="672559" y="282883"/>
                  </a:lnTo>
                  <a:lnTo>
                    <a:pt x="678474" y="289169"/>
                  </a:lnTo>
                  <a:lnTo>
                    <a:pt x="684624" y="295455"/>
                  </a:lnTo>
                  <a:lnTo>
                    <a:pt x="690992" y="301741"/>
                  </a:lnTo>
                  <a:lnTo>
                    <a:pt x="697514" y="308028"/>
                  </a:lnTo>
                  <a:lnTo>
                    <a:pt x="704249" y="314314"/>
                  </a:lnTo>
                  <a:lnTo>
                    <a:pt x="711210" y="320600"/>
                  </a:lnTo>
                  <a:lnTo>
                    <a:pt x="718318" y="326887"/>
                  </a:lnTo>
                  <a:lnTo>
                    <a:pt x="725612" y="333173"/>
                  </a:lnTo>
                  <a:lnTo>
                    <a:pt x="733132" y="339459"/>
                  </a:lnTo>
                  <a:lnTo>
                    <a:pt x="740787" y="345745"/>
                  </a:lnTo>
                  <a:lnTo>
                    <a:pt x="748598" y="352032"/>
                  </a:lnTo>
                  <a:lnTo>
                    <a:pt x="756625" y="358318"/>
                  </a:lnTo>
                  <a:lnTo>
                    <a:pt x="764770" y="364604"/>
                  </a:lnTo>
                  <a:lnTo>
                    <a:pt x="773040" y="370891"/>
                  </a:lnTo>
                  <a:lnTo>
                    <a:pt x="781505" y="377177"/>
                  </a:lnTo>
                  <a:lnTo>
                    <a:pt x="790067" y="383463"/>
                  </a:lnTo>
                  <a:lnTo>
                    <a:pt x="798725" y="389749"/>
                  </a:lnTo>
                  <a:lnTo>
                    <a:pt x="807541" y="396036"/>
                  </a:lnTo>
                  <a:lnTo>
                    <a:pt x="816432" y="402322"/>
                  </a:lnTo>
                  <a:lnTo>
                    <a:pt x="825394" y="408608"/>
                  </a:lnTo>
                  <a:lnTo>
                    <a:pt x="834459" y="414895"/>
                  </a:lnTo>
                  <a:lnTo>
                    <a:pt x="843576" y="421181"/>
                  </a:lnTo>
                  <a:lnTo>
                    <a:pt x="852735" y="427467"/>
                  </a:lnTo>
                  <a:lnTo>
                    <a:pt x="861946" y="433753"/>
                  </a:lnTo>
                  <a:lnTo>
                    <a:pt x="871177" y="440040"/>
                  </a:lnTo>
                  <a:lnTo>
                    <a:pt x="880419" y="446326"/>
                  </a:lnTo>
                  <a:lnTo>
                    <a:pt x="889663" y="452612"/>
                  </a:lnTo>
                  <a:lnTo>
                    <a:pt x="898887" y="458899"/>
                  </a:lnTo>
                  <a:lnTo>
                    <a:pt x="908090" y="465185"/>
                  </a:lnTo>
                  <a:lnTo>
                    <a:pt x="917251" y="471471"/>
                  </a:lnTo>
                  <a:lnTo>
                    <a:pt x="926344" y="477757"/>
                  </a:lnTo>
                  <a:lnTo>
                    <a:pt x="935384" y="484044"/>
                  </a:lnTo>
                  <a:lnTo>
                    <a:pt x="944343" y="490330"/>
                  </a:lnTo>
                  <a:lnTo>
                    <a:pt x="953182" y="496616"/>
                  </a:lnTo>
                  <a:lnTo>
                    <a:pt x="961935" y="502903"/>
                  </a:lnTo>
                  <a:lnTo>
                    <a:pt x="970577" y="509189"/>
                  </a:lnTo>
                  <a:lnTo>
                    <a:pt x="979042" y="515475"/>
                  </a:lnTo>
                  <a:lnTo>
                    <a:pt x="987389" y="521762"/>
                  </a:lnTo>
                  <a:lnTo>
                    <a:pt x="995604" y="528048"/>
                  </a:lnTo>
                  <a:lnTo>
                    <a:pt x="1003580" y="534334"/>
                  </a:lnTo>
                  <a:lnTo>
                    <a:pt x="1011410" y="540620"/>
                  </a:lnTo>
                  <a:lnTo>
                    <a:pt x="1019095" y="546907"/>
                  </a:lnTo>
                  <a:lnTo>
                    <a:pt x="1026480" y="553193"/>
                  </a:lnTo>
                  <a:lnTo>
                    <a:pt x="1033695" y="559479"/>
                  </a:lnTo>
                  <a:lnTo>
                    <a:pt x="1040738" y="565766"/>
                  </a:lnTo>
                  <a:lnTo>
                    <a:pt x="1047461" y="572052"/>
                  </a:lnTo>
                  <a:lnTo>
                    <a:pt x="1053972" y="578338"/>
                  </a:lnTo>
                  <a:lnTo>
                    <a:pt x="1060291" y="584624"/>
                  </a:lnTo>
                  <a:lnTo>
                    <a:pt x="1066278" y="590911"/>
                  </a:lnTo>
                  <a:lnTo>
                    <a:pt x="1072013" y="597197"/>
                  </a:lnTo>
                  <a:lnTo>
                    <a:pt x="1077539" y="603483"/>
                  </a:lnTo>
                  <a:lnTo>
                    <a:pt x="1082732" y="609770"/>
                  </a:lnTo>
                  <a:lnTo>
                    <a:pt x="1087634" y="616056"/>
                  </a:lnTo>
                  <a:lnTo>
                    <a:pt x="1092314" y="622342"/>
                  </a:lnTo>
                  <a:lnTo>
                    <a:pt x="1096668" y="628628"/>
                  </a:lnTo>
                  <a:lnTo>
                    <a:pt x="1100695" y="634915"/>
                  </a:lnTo>
                  <a:lnTo>
                    <a:pt x="1104492" y="641201"/>
                  </a:lnTo>
                  <a:lnTo>
                    <a:pt x="1107977" y="647487"/>
                  </a:lnTo>
                  <a:lnTo>
                    <a:pt x="1111103" y="653774"/>
                  </a:lnTo>
                  <a:lnTo>
                    <a:pt x="1113995" y="660060"/>
                  </a:lnTo>
                  <a:lnTo>
                    <a:pt x="1116595" y="666346"/>
                  </a:lnTo>
                  <a:lnTo>
                    <a:pt x="1118809" y="672632"/>
                  </a:lnTo>
                  <a:lnTo>
                    <a:pt x="1120788" y="678919"/>
                  </a:lnTo>
                  <a:lnTo>
                    <a:pt x="1122501" y="685205"/>
                  </a:lnTo>
                  <a:lnTo>
                    <a:pt x="1123805" y="691491"/>
                  </a:lnTo>
                  <a:lnTo>
                    <a:pt x="1124878" y="697778"/>
                  </a:lnTo>
                  <a:lnTo>
                    <a:pt x="1125713" y="704064"/>
                  </a:lnTo>
                  <a:lnTo>
                    <a:pt x="1126124" y="710350"/>
                  </a:lnTo>
                  <a:lnTo>
                    <a:pt x="1126310" y="716636"/>
                  </a:lnTo>
                  <a:lnTo>
                    <a:pt x="1126272" y="722923"/>
                  </a:lnTo>
                  <a:lnTo>
                    <a:pt x="1125835" y="729209"/>
                  </a:lnTo>
                  <a:lnTo>
                    <a:pt x="1125166" y="735495"/>
                  </a:lnTo>
                  <a:lnTo>
                    <a:pt x="1124283" y="741782"/>
                  </a:lnTo>
                  <a:lnTo>
                    <a:pt x="1123043" y="748068"/>
                  </a:lnTo>
                  <a:lnTo>
                    <a:pt x="1121561" y="754354"/>
                  </a:lnTo>
                  <a:lnTo>
                    <a:pt x="1119877" y="760641"/>
                  </a:lnTo>
                  <a:lnTo>
                    <a:pt x="1117879" y="766927"/>
                  </a:lnTo>
                  <a:lnTo>
                    <a:pt x="1115637" y="773213"/>
                  </a:lnTo>
                  <a:lnTo>
                    <a:pt x="1113208" y="779499"/>
                  </a:lnTo>
                  <a:lnTo>
                    <a:pt x="1110508" y="785786"/>
                  </a:lnTo>
                  <a:lnTo>
                    <a:pt x="1107565" y="792072"/>
                  </a:lnTo>
                  <a:lnTo>
                    <a:pt x="1104453" y="798358"/>
                  </a:lnTo>
                  <a:lnTo>
                    <a:pt x="1101113" y="804645"/>
                  </a:lnTo>
                  <a:lnTo>
                    <a:pt x="1097538" y="810931"/>
                  </a:lnTo>
                  <a:lnTo>
                    <a:pt x="1093813" y="817217"/>
                  </a:lnTo>
                  <a:lnTo>
                    <a:pt x="1089901" y="823503"/>
                  </a:lnTo>
                  <a:lnTo>
                    <a:pt x="1085767" y="829790"/>
                  </a:lnTo>
                  <a:lnTo>
                    <a:pt x="1081504" y="836076"/>
                  </a:lnTo>
                  <a:lnTo>
                    <a:pt x="1077091" y="842362"/>
                  </a:lnTo>
                  <a:lnTo>
                    <a:pt x="1072477" y="848649"/>
                  </a:lnTo>
                  <a:lnTo>
                    <a:pt x="1067754" y="854935"/>
                  </a:lnTo>
                  <a:lnTo>
                    <a:pt x="1062916" y="861221"/>
                  </a:lnTo>
                  <a:lnTo>
                    <a:pt x="1057901" y="867507"/>
                  </a:lnTo>
                  <a:lnTo>
                    <a:pt x="1052797" y="873794"/>
                  </a:lnTo>
                  <a:lnTo>
                    <a:pt x="1047606" y="880080"/>
                  </a:lnTo>
                  <a:lnTo>
                    <a:pt x="1042272" y="886366"/>
                  </a:lnTo>
                  <a:lnTo>
                    <a:pt x="1036866" y="892653"/>
                  </a:lnTo>
                  <a:lnTo>
                    <a:pt x="1031394" y="898939"/>
                  </a:lnTo>
                  <a:lnTo>
                    <a:pt x="1025819" y="905225"/>
                  </a:lnTo>
                  <a:lnTo>
                    <a:pt x="1020187" y="911511"/>
                  </a:lnTo>
                  <a:lnTo>
                    <a:pt x="1014507" y="917798"/>
                  </a:lnTo>
                  <a:lnTo>
                    <a:pt x="1008760" y="924084"/>
                  </a:lnTo>
                  <a:lnTo>
                    <a:pt x="1002972" y="930370"/>
                  </a:lnTo>
                  <a:lnTo>
                    <a:pt x="997152" y="936657"/>
                  </a:lnTo>
                  <a:lnTo>
                    <a:pt x="991294" y="942943"/>
                  </a:lnTo>
                  <a:lnTo>
                    <a:pt x="985411" y="949229"/>
                  </a:lnTo>
                  <a:lnTo>
                    <a:pt x="979512" y="955515"/>
                  </a:lnTo>
                  <a:lnTo>
                    <a:pt x="973596" y="961802"/>
                  </a:lnTo>
                  <a:lnTo>
                    <a:pt x="967671" y="968088"/>
                  </a:lnTo>
                  <a:lnTo>
                    <a:pt x="961743" y="974374"/>
                  </a:lnTo>
                  <a:lnTo>
                    <a:pt x="955814" y="980661"/>
                  </a:lnTo>
                  <a:lnTo>
                    <a:pt x="949890" y="986947"/>
                  </a:lnTo>
                  <a:lnTo>
                    <a:pt x="943972" y="993233"/>
                  </a:lnTo>
                  <a:lnTo>
                    <a:pt x="938063" y="999520"/>
                  </a:lnTo>
                  <a:lnTo>
                    <a:pt x="932172" y="1005806"/>
                  </a:lnTo>
                  <a:lnTo>
                    <a:pt x="926294" y="1012092"/>
                  </a:lnTo>
                  <a:lnTo>
                    <a:pt x="920431" y="1018378"/>
                  </a:lnTo>
                  <a:lnTo>
                    <a:pt x="914595" y="1024665"/>
                  </a:lnTo>
                  <a:lnTo>
                    <a:pt x="908775" y="1030951"/>
                  </a:lnTo>
                  <a:lnTo>
                    <a:pt x="902972" y="1037237"/>
                  </a:lnTo>
                  <a:lnTo>
                    <a:pt x="897203" y="1043524"/>
                  </a:lnTo>
                  <a:lnTo>
                    <a:pt x="891452" y="1049810"/>
                  </a:lnTo>
                  <a:lnTo>
                    <a:pt x="885720" y="1056096"/>
                  </a:lnTo>
                  <a:lnTo>
                    <a:pt x="880020" y="1062382"/>
                  </a:lnTo>
                  <a:lnTo>
                    <a:pt x="874340" y="1068669"/>
                  </a:lnTo>
                  <a:lnTo>
                    <a:pt x="868679" y="1074955"/>
                  </a:lnTo>
                  <a:lnTo>
                    <a:pt x="863047" y="1081241"/>
                  </a:lnTo>
                  <a:lnTo>
                    <a:pt x="857437" y="1087528"/>
                  </a:lnTo>
                  <a:lnTo>
                    <a:pt x="851843" y="1093814"/>
                  </a:lnTo>
                  <a:lnTo>
                    <a:pt x="846276" y="1100100"/>
                  </a:lnTo>
                  <a:lnTo>
                    <a:pt x="840729" y="1106386"/>
                  </a:lnTo>
                  <a:lnTo>
                    <a:pt x="835198" y="1112673"/>
                  </a:lnTo>
                  <a:lnTo>
                    <a:pt x="829689" y="1118959"/>
                  </a:lnTo>
                  <a:lnTo>
                    <a:pt x="824201" y="1125245"/>
                  </a:lnTo>
                  <a:lnTo>
                    <a:pt x="818727" y="1131532"/>
                  </a:lnTo>
                  <a:lnTo>
                    <a:pt x="813272" y="1137818"/>
                  </a:lnTo>
                  <a:lnTo>
                    <a:pt x="807839" y="1144104"/>
                  </a:lnTo>
                  <a:lnTo>
                    <a:pt x="802420" y="1150390"/>
                  </a:lnTo>
                  <a:lnTo>
                    <a:pt x="797018" y="1156677"/>
                  </a:lnTo>
                  <a:lnTo>
                    <a:pt x="791641" y="1162963"/>
                  </a:lnTo>
                  <a:lnTo>
                    <a:pt x="786278" y="1169249"/>
                  </a:lnTo>
                  <a:lnTo>
                    <a:pt x="780932" y="1175536"/>
                  </a:lnTo>
                  <a:lnTo>
                    <a:pt x="775615" y="1181822"/>
                  </a:lnTo>
                  <a:lnTo>
                    <a:pt x="770315" y="1188108"/>
                  </a:lnTo>
                  <a:lnTo>
                    <a:pt x="765033" y="1194394"/>
                  </a:lnTo>
                  <a:lnTo>
                    <a:pt x="759787" y="1200681"/>
                  </a:lnTo>
                  <a:lnTo>
                    <a:pt x="754563" y="1206967"/>
                  </a:lnTo>
                  <a:lnTo>
                    <a:pt x="749360" y="1213253"/>
                  </a:lnTo>
                  <a:lnTo>
                    <a:pt x="744200" y="1219540"/>
                  </a:lnTo>
                  <a:lnTo>
                    <a:pt x="739070" y="1225826"/>
                  </a:lnTo>
                  <a:lnTo>
                    <a:pt x="733966" y="1232112"/>
                  </a:lnTo>
                  <a:lnTo>
                    <a:pt x="728913" y="1238399"/>
                  </a:lnTo>
                  <a:lnTo>
                    <a:pt x="723900" y="1244685"/>
                  </a:lnTo>
                  <a:lnTo>
                    <a:pt x="718920" y="1250971"/>
                  </a:lnTo>
                  <a:lnTo>
                    <a:pt x="713998" y="1257257"/>
                  </a:lnTo>
                  <a:lnTo>
                    <a:pt x="709128" y="1263544"/>
                  </a:lnTo>
                  <a:lnTo>
                    <a:pt x="704300" y="1269830"/>
                  </a:lnTo>
                  <a:lnTo>
                    <a:pt x="699537" y="1276116"/>
                  </a:lnTo>
                  <a:lnTo>
                    <a:pt x="694840" y="1282403"/>
                  </a:lnTo>
                  <a:lnTo>
                    <a:pt x="690192" y="1288689"/>
                  </a:lnTo>
                  <a:lnTo>
                    <a:pt x="685615" y="1294975"/>
                  </a:lnTo>
                  <a:lnTo>
                    <a:pt x="681121" y="1301261"/>
                  </a:lnTo>
                  <a:lnTo>
                    <a:pt x="676684" y="1307548"/>
                  </a:lnTo>
                  <a:lnTo>
                    <a:pt x="672321" y="1313834"/>
                  </a:lnTo>
                  <a:lnTo>
                    <a:pt x="668058" y="1320120"/>
                  </a:lnTo>
                  <a:lnTo>
                    <a:pt x="663859" y="1326407"/>
                  </a:lnTo>
                  <a:lnTo>
                    <a:pt x="659735" y="1332693"/>
                  </a:lnTo>
                  <a:lnTo>
                    <a:pt x="655729" y="1338979"/>
                  </a:lnTo>
                  <a:lnTo>
                    <a:pt x="651793" y="1345265"/>
                  </a:lnTo>
                  <a:lnTo>
                    <a:pt x="647931" y="1351552"/>
                  </a:lnTo>
                  <a:lnTo>
                    <a:pt x="644202" y="1357838"/>
                  </a:lnTo>
                  <a:lnTo>
                    <a:pt x="640548" y="1364124"/>
                  </a:lnTo>
                  <a:lnTo>
                    <a:pt x="636969" y="1370411"/>
                  </a:lnTo>
                  <a:lnTo>
                    <a:pt x="633531" y="1376697"/>
                  </a:lnTo>
                  <a:lnTo>
                    <a:pt x="630174" y="1382983"/>
                  </a:lnTo>
                  <a:lnTo>
                    <a:pt x="626894" y="1389269"/>
                  </a:lnTo>
                  <a:lnTo>
                    <a:pt x="623751" y="1395556"/>
                  </a:lnTo>
                  <a:lnTo>
                    <a:pt x="620699" y="1401842"/>
                  </a:lnTo>
                  <a:lnTo>
                    <a:pt x="617727" y="1408128"/>
                  </a:lnTo>
                  <a:lnTo>
                    <a:pt x="614882" y="1414415"/>
                  </a:lnTo>
                  <a:lnTo>
                    <a:pt x="612138" y="1420701"/>
                  </a:lnTo>
                  <a:lnTo>
                    <a:pt x="609471" y="1426987"/>
                  </a:lnTo>
                  <a:lnTo>
                    <a:pt x="606924" y="1433273"/>
                  </a:lnTo>
                  <a:lnTo>
                    <a:pt x="604482" y="1439560"/>
                  </a:lnTo>
                  <a:lnTo>
                    <a:pt x="602117" y="1445846"/>
                  </a:lnTo>
                  <a:lnTo>
                    <a:pt x="599859" y="1452132"/>
                  </a:lnTo>
                  <a:lnTo>
                    <a:pt x="597711" y="1458419"/>
                  </a:lnTo>
                  <a:lnTo>
                    <a:pt x="595637" y="1464705"/>
                  </a:lnTo>
                  <a:lnTo>
                    <a:pt x="593656" y="1470991"/>
                  </a:lnTo>
                  <a:lnTo>
                    <a:pt x="591787" y="1477278"/>
                  </a:lnTo>
                  <a:lnTo>
                    <a:pt x="589987" y="1483564"/>
                  </a:lnTo>
                  <a:lnTo>
                    <a:pt x="588269" y="1489850"/>
                  </a:lnTo>
                  <a:lnTo>
                    <a:pt x="586661" y="1496136"/>
                  </a:lnTo>
                  <a:lnTo>
                    <a:pt x="585116" y="1502423"/>
                  </a:lnTo>
                  <a:lnTo>
                    <a:pt x="583641" y="1508709"/>
                  </a:lnTo>
                  <a:lnTo>
                    <a:pt x="582273" y="1514995"/>
                  </a:lnTo>
                  <a:lnTo>
                    <a:pt x="580963" y="1521282"/>
                  </a:lnTo>
                  <a:lnTo>
                    <a:pt x="579710" y="1527568"/>
                  </a:lnTo>
                  <a:lnTo>
                    <a:pt x="578558" y="1533854"/>
                  </a:lnTo>
                  <a:lnTo>
                    <a:pt x="577459" y="1540140"/>
                  </a:lnTo>
                  <a:lnTo>
                    <a:pt x="576411" y="1546427"/>
                  </a:lnTo>
                  <a:lnTo>
                    <a:pt x="575448" y="1552713"/>
                  </a:lnTo>
                  <a:lnTo>
                    <a:pt x="574536" y="1558999"/>
                  </a:lnTo>
                  <a:lnTo>
                    <a:pt x="573669" y="1565286"/>
                  </a:lnTo>
                  <a:lnTo>
                    <a:pt x="572873" y="1571572"/>
                  </a:lnTo>
                  <a:lnTo>
                    <a:pt x="572125" y="1577858"/>
                  </a:lnTo>
                  <a:lnTo>
                    <a:pt x="571415" y="1584144"/>
                  </a:lnTo>
                  <a:lnTo>
                    <a:pt x="570763" y="1590431"/>
                  </a:lnTo>
                  <a:lnTo>
                    <a:pt x="570156" y="1596717"/>
                  </a:lnTo>
                  <a:lnTo>
                    <a:pt x="569583" y="1603003"/>
                  </a:lnTo>
                  <a:lnTo>
                    <a:pt x="569054" y="1609290"/>
                  </a:lnTo>
                  <a:lnTo>
                    <a:pt x="568568" y="1615576"/>
                  </a:lnTo>
                  <a:lnTo>
                    <a:pt x="568109" y="1621862"/>
                  </a:lnTo>
                  <a:lnTo>
                    <a:pt x="567685" y="1628148"/>
                  </a:lnTo>
                  <a:lnTo>
                    <a:pt x="567299" y="1634435"/>
                  </a:lnTo>
                  <a:lnTo>
                    <a:pt x="566936" y="1640721"/>
                  </a:lnTo>
                  <a:lnTo>
                    <a:pt x="566600" y="1647007"/>
                  </a:lnTo>
                  <a:lnTo>
                    <a:pt x="566297" y="1653294"/>
                  </a:lnTo>
                  <a:lnTo>
                    <a:pt x="566013" y="1659580"/>
                  </a:lnTo>
                  <a:lnTo>
                    <a:pt x="565749" y="1665866"/>
                  </a:lnTo>
                  <a:lnTo>
                    <a:pt x="565514" y="1672152"/>
                  </a:lnTo>
                  <a:lnTo>
                    <a:pt x="565294" y="1678439"/>
                  </a:lnTo>
                  <a:lnTo>
                    <a:pt x="565090" y="1684725"/>
                  </a:lnTo>
                  <a:lnTo>
                    <a:pt x="564909" y="1691011"/>
                  </a:lnTo>
                  <a:lnTo>
                    <a:pt x="564741" y="1697298"/>
                  </a:lnTo>
                  <a:lnTo>
                    <a:pt x="564585" y="1703584"/>
                  </a:lnTo>
                  <a:lnTo>
                    <a:pt x="564447" y="1709870"/>
                  </a:lnTo>
                  <a:lnTo>
                    <a:pt x="564320" y="1716157"/>
                  </a:lnTo>
                  <a:lnTo>
                    <a:pt x="564202" y="1722443"/>
                  </a:lnTo>
                  <a:lnTo>
                    <a:pt x="564098" y="1728729"/>
                  </a:lnTo>
                  <a:lnTo>
                    <a:pt x="564003" y="1735015"/>
                  </a:lnTo>
                  <a:lnTo>
                    <a:pt x="563915" y="1741302"/>
                  </a:lnTo>
                  <a:lnTo>
                    <a:pt x="563837" y="1747588"/>
                  </a:lnTo>
                  <a:lnTo>
                    <a:pt x="563766" y="1753874"/>
                  </a:lnTo>
                  <a:lnTo>
                    <a:pt x="563702" y="1760161"/>
                  </a:lnTo>
                  <a:lnTo>
                    <a:pt x="563644" y="1766447"/>
                  </a:lnTo>
                  <a:lnTo>
                    <a:pt x="563593" y="1772733"/>
                  </a:lnTo>
                  <a:lnTo>
                    <a:pt x="563546" y="1779019"/>
                  </a:lnTo>
                  <a:lnTo>
                    <a:pt x="563504" y="1785306"/>
                  </a:lnTo>
                  <a:lnTo>
                    <a:pt x="563468" y="1791592"/>
                  </a:lnTo>
                  <a:lnTo>
                    <a:pt x="563435" y="1797878"/>
                  </a:lnTo>
                  <a:lnTo>
                    <a:pt x="563405" y="1804165"/>
                  </a:lnTo>
                  <a:lnTo>
                    <a:pt x="563379" y="1810451"/>
                  </a:lnTo>
                  <a:lnTo>
                    <a:pt x="563356" y="1816737"/>
                  </a:lnTo>
                  <a:lnTo>
                    <a:pt x="563336" y="1823023"/>
                  </a:lnTo>
                  <a:lnTo>
                    <a:pt x="563319" y="1829310"/>
                  </a:lnTo>
                  <a:lnTo>
                    <a:pt x="563304" y="1835596"/>
                  </a:lnTo>
                  <a:lnTo>
                    <a:pt x="563291" y="1841882"/>
                  </a:lnTo>
                  <a:lnTo>
                    <a:pt x="563281" y="1848169"/>
                  </a:lnTo>
                  <a:lnTo>
                    <a:pt x="563273" y="1854455"/>
                  </a:lnTo>
                  <a:lnTo>
                    <a:pt x="563266" y="1860741"/>
                  </a:lnTo>
                  <a:lnTo>
                    <a:pt x="563261" y="1867027"/>
                  </a:lnTo>
                  <a:lnTo>
                    <a:pt x="563259" y="1873314"/>
                  </a:lnTo>
                  <a:lnTo>
                    <a:pt x="563257" y="1879600"/>
                  </a:lnTo>
                  <a:lnTo>
                    <a:pt x="563258" y="1885886"/>
                  </a:lnTo>
                  <a:lnTo>
                    <a:pt x="563260" y="1892173"/>
                  </a:lnTo>
                  <a:lnTo>
                    <a:pt x="563264" y="1898459"/>
                  </a:lnTo>
                  <a:lnTo>
                    <a:pt x="563269" y="1904745"/>
                  </a:lnTo>
                  <a:lnTo>
                    <a:pt x="563277" y="1911031"/>
                  </a:lnTo>
                  <a:lnTo>
                    <a:pt x="563286" y="1917318"/>
                  </a:lnTo>
                  <a:lnTo>
                    <a:pt x="563298" y="1923604"/>
                  </a:lnTo>
                  <a:lnTo>
                    <a:pt x="563312" y="1929890"/>
                  </a:lnTo>
                  <a:lnTo>
                    <a:pt x="563328" y="1936177"/>
                  </a:lnTo>
                  <a:lnTo>
                    <a:pt x="563346" y="1942463"/>
                  </a:lnTo>
                  <a:lnTo>
                    <a:pt x="563368" y="1948749"/>
                  </a:lnTo>
                  <a:lnTo>
                    <a:pt x="563392" y="1955036"/>
                  </a:lnTo>
                  <a:lnTo>
                    <a:pt x="563420" y="1961322"/>
                  </a:lnTo>
                  <a:lnTo>
                    <a:pt x="563452" y="1967608"/>
                  </a:lnTo>
                  <a:lnTo>
                    <a:pt x="563486" y="1973894"/>
                  </a:lnTo>
                  <a:lnTo>
                    <a:pt x="563525" y="1980181"/>
                  </a:lnTo>
                  <a:lnTo>
                    <a:pt x="563570" y="1986467"/>
                  </a:lnTo>
                  <a:lnTo>
                    <a:pt x="563619" y="1992753"/>
                  </a:lnTo>
                  <a:lnTo>
                    <a:pt x="563672" y="1999040"/>
                  </a:lnTo>
                  <a:lnTo>
                    <a:pt x="563734" y="2005326"/>
                  </a:lnTo>
                  <a:lnTo>
                    <a:pt x="563802" y="2011612"/>
                  </a:lnTo>
                  <a:lnTo>
                    <a:pt x="563874" y="2017898"/>
                  </a:lnTo>
                  <a:lnTo>
                    <a:pt x="563959" y="2024185"/>
                  </a:lnTo>
                  <a:lnTo>
                    <a:pt x="564050" y="2030471"/>
                  </a:lnTo>
                  <a:lnTo>
                    <a:pt x="564148" y="2036757"/>
                  </a:lnTo>
                  <a:lnTo>
                    <a:pt x="564260" y="2043044"/>
                  </a:lnTo>
                  <a:lnTo>
                    <a:pt x="564382" y="2049330"/>
                  </a:lnTo>
                  <a:lnTo>
                    <a:pt x="564513" y="2055616"/>
                  </a:lnTo>
                  <a:lnTo>
                    <a:pt x="564661" y="2061902"/>
                  </a:lnTo>
                  <a:lnTo>
                    <a:pt x="564822" y="2068189"/>
                  </a:lnTo>
                  <a:lnTo>
                    <a:pt x="564995" y="2074475"/>
                  </a:lnTo>
                  <a:lnTo>
                    <a:pt x="565188" y="2080761"/>
                  </a:lnTo>
                  <a:lnTo>
                    <a:pt x="565399" y="2087048"/>
                  </a:lnTo>
                  <a:lnTo>
                    <a:pt x="565624" y="2093334"/>
                  </a:lnTo>
                  <a:lnTo>
                    <a:pt x="565872" y="2099620"/>
                  </a:lnTo>
                  <a:lnTo>
                    <a:pt x="566145" y="2105906"/>
                  </a:lnTo>
                  <a:lnTo>
                    <a:pt x="566435" y="2112193"/>
                  </a:lnTo>
                  <a:lnTo>
                    <a:pt x="566751" y="2118479"/>
                  </a:lnTo>
                  <a:lnTo>
                    <a:pt x="567099" y="2124765"/>
                  </a:lnTo>
                  <a:lnTo>
                    <a:pt x="567470" y="2131052"/>
                  </a:lnTo>
                  <a:lnTo>
                    <a:pt x="567868" y="2137338"/>
                  </a:lnTo>
                  <a:lnTo>
                    <a:pt x="568308" y="2143624"/>
                  </a:lnTo>
                  <a:lnTo>
                    <a:pt x="568775" y="2149910"/>
                  </a:lnTo>
                  <a:lnTo>
                    <a:pt x="569271" y="2156197"/>
                  </a:lnTo>
                  <a:lnTo>
                    <a:pt x="569821" y="2162483"/>
                  </a:lnTo>
                  <a:lnTo>
                    <a:pt x="570402" y="2168769"/>
                  </a:lnTo>
                  <a:lnTo>
                    <a:pt x="571015" y="2175056"/>
                  </a:lnTo>
                  <a:lnTo>
                    <a:pt x="571692" y="2181342"/>
                  </a:lnTo>
                  <a:lnTo>
                    <a:pt x="572407" y="2187628"/>
                  </a:lnTo>
                  <a:lnTo>
                    <a:pt x="573159" y="2193915"/>
                  </a:lnTo>
                  <a:lnTo>
                    <a:pt x="573982" y="2200201"/>
                  </a:lnTo>
                  <a:lnTo>
                    <a:pt x="574852" y="2206487"/>
                  </a:lnTo>
                  <a:lnTo>
                    <a:pt x="575764" y="2212773"/>
                  </a:lnTo>
                  <a:lnTo>
                    <a:pt x="576751" y="2219060"/>
                  </a:lnTo>
                  <a:lnTo>
                    <a:pt x="577796" y="2225346"/>
                  </a:lnTo>
                  <a:lnTo>
                    <a:pt x="578889" y="2231632"/>
                  </a:lnTo>
                  <a:lnTo>
                    <a:pt x="580060" y="2237919"/>
                  </a:lnTo>
                  <a:lnTo>
                    <a:pt x="581301" y="2244205"/>
                  </a:lnTo>
                  <a:lnTo>
                    <a:pt x="582594" y="2250491"/>
                  </a:lnTo>
                  <a:lnTo>
                    <a:pt x="583968" y="2256777"/>
                  </a:lnTo>
                  <a:lnTo>
                    <a:pt x="585423" y="2263064"/>
                  </a:lnTo>
                  <a:lnTo>
                    <a:pt x="586935" y="2269350"/>
                  </a:lnTo>
                  <a:lnTo>
                    <a:pt x="588528" y="2275636"/>
                  </a:lnTo>
                  <a:lnTo>
                    <a:pt x="590212" y="2281923"/>
                  </a:lnTo>
                  <a:lnTo>
                    <a:pt x="591958" y="2288209"/>
                  </a:lnTo>
                  <a:lnTo>
                    <a:pt x="593782" y="2294495"/>
                  </a:lnTo>
                  <a:lnTo>
                    <a:pt x="595708" y="2300781"/>
                  </a:lnTo>
                  <a:lnTo>
                    <a:pt x="597698" y="2307068"/>
                  </a:lnTo>
                  <a:lnTo>
                    <a:pt x="599761" y="2313354"/>
                  </a:lnTo>
                  <a:lnTo>
                    <a:pt x="601936" y="2319640"/>
                  </a:lnTo>
                  <a:lnTo>
                    <a:pt x="604174" y="2325927"/>
                  </a:lnTo>
                  <a:lnTo>
                    <a:pt x="606478" y="2332213"/>
                  </a:lnTo>
                  <a:lnTo>
                    <a:pt x="608900" y="2338499"/>
                  </a:lnTo>
                  <a:lnTo>
                    <a:pt x="611383" y="2344785"/>
                  </a:lnTo>
                  <a:lnTo>
                    <a:pt x="613928" y="2351072"/>
                  </a:lnTo>
                  <a:lnTo>
                    <a:pt x="616583" y="2357358"/>
                  </a:lnTo>
                  <a:lnTo>
                    <a:pt x="619300" y="2363644"/>
                  </a:lnTo>
                  <a:lnTo>
                    <a:pt x="622075" y="2369931"/>
                  </a:lnTo>
                  <a:lnTo>
                    <a:pt x="624944" y="2376217"/>
                  </a:lnTo>
                  <a:lnTo>
                    <a:pt x="627874" y="2382503"/>
                  </a:lnTo>
                  <a:lnTo>
                    <a:pt x="630854" y="2388789"/>
                  </a:lnTo>
                  <a:lnTo>
                    <a:pt x="633911" y="2395076"/>
                  </a:lnTo>
                  <a:lnTo>
                    <a:pt x="637023" y="2401362"/>
                  </a:lnTo>
                  <a:lnTo>
                    <a:pt x="640175" y="2407648"/>
                  </a:lnTo>
                  <a:lnTo>
                    <a:pt x="643383" y="2413935"/>
                  </a:lnTo>
                  <a:lnTo>
                    <a:pt x="646635" y="2420221"/>
                  </a:lnTo>
                  <a:lnTo>
                    <a:pt x="649914" y="2426507"/>
                  </a:lnTo>
                  <a:lnTo>
                    <a:pt x="653229" y="2432793"/>
                  </a:lnTo>
                  <a:lnTo>
                    <a:pt x="656569" y="2439080"/>
                  </a:lnTo>
                  <a:lnTo>
                    <a:pt x="659923" y="2445366"/>
                  </a:lnTo>
                  <a:lnTo>
                    <a:pt x="663289" y="2451652"/>
                  </a:lnTo>
                  <a:lnTo>
                    <a:pt x="666658" y="2457939"/>
                  </a:lnTo>
                  <a:lnTo>
                    <a:pt x="670022" y="2464225"/>
                  </a:lnTo>
                  <a:lnTo>
                    <a:pt x="673379" y="2470511"/>
                  </a:lnTo>
                  <a:lnTo>
                    <a:pt x="676708" y="2476798"/>
                  </a:lnTo>
                  <a:lnTo>
                    <a:pt x="680014" y="2483084"/>
                  </a:lnTo>
                  <a:lnTo>
                    <a:pt x="683293" y="2489370"/>
                  </a:lnTo>
                  <a:lnTo>
                    <a:pt x="686509" y="2495656"/>
                  </a:lnTo>
                  <a:lnTo>
                    <a:pt x="689682" y="2501943"/>
                  </a:lnTo>
                  <a:lnTo>
                    <a:pt x="692811" y="2508229"/>
                  </a:lnTo>
                  <a:lnTo>
                    <a:pt x="695839" y="2514515"/>
                  </a:lnTo>
                  <a:lnTo>
                    <a:pt x="698802" y="2520802"/>
                  </a:lnTo>
                  <a:lnTo>
                    <a:pt x="701700" y="2527088"/>
                  </a:lnTo>
                  <a:lnTo>
                    <a:pt x="704471" y="2533374"/>
                  </a:lnTo>
                  <a:lnTo>
                    <a:pt x="707148" y="2539660"/>
                  </a:lnTo>
                  <a:lnTo>
                    <a:pt x="709741" y="2545947"/>
                  </a:lnTo>
                  <a:lnTo>
                    <a:pt x="712185" y="2552233"/>
                  </a:lnTo>
                  <a:lnTo>
                    <a:pt x="714504" y="2558519"/>
                  </a:lnTo>
                  <a:lnTo>
                    <a:pt x="716722" y="2564806"/>
                  </a:lnTo>
                  <a:lnTo>
                    <a:pt x="718774" y="2571092"/>
                  </a:lnTo>
                  <a:lnTo>
                    <a:pt x="720672" y="2577378"/>
                  </a:lnTo>
                  <a:lnTo>
                    <a:pt x="722452" y="2583664"/>
                  </a:lnTo>
                  <a:lnTo>
                    <a:pt x="724058" y="2589951"/>
                  </a:lnTo>
                  <a:lnTo>
                    <a:pt x="725478" y="2596237"/>
                  </a:lnTo>
                  <a:lnTo>
                    <a:pt x="726769" y="2602523"/>
                  </a:lnTo>
                  <a:lnTo>
                    <a:pt x="727884" y="2608810"/>
                  </a:lnTo>
                  <a:lnTo>
                    <a:pt x="728786" y="2615096"/>
                  </a:lnTo>
                  <a:lnTo>
                    <a:pt x="729550" y="2621382"/>
                  </a:lnTo>
                  <a:lnTo>
                    <a:pt x="730143" y="2627668"/>
                  </a:lnTo>
                  <a:lnTo>
                    <a:pt x="730500" y="2633955"/>
                  </a:lnTo>
                  <a:lnTo>
                    <a:pt x="730714" y="2640241"/>
                  </a:lnTo>
                  <a:lnTo>
                    <a:pt x="730768" y="2646527"/>
                  </a:lnTo>
                  <a:lnTo>
                    <a:pt x="730568" y="2652814"/>
                  </a:lnTo>
                  <a:lnTo>
                    <a:pt x="730226" y="2659100"/>
                  </a:lnTo>
                  <a:lnTo>
                    <a:pt x="729740" y="2665386"/>
                  </a:lnTo>
                  <a:lnTo>
                    <a:pt x="728990" y="2671672"/>
                  </a:lnTo>
                  <a:lnTo>
                    <a:pt x="728101" y="2677959"/>
                  </a:lnTo>
                  <a:lnTo>
                    <a:pt x="727076" y="2684245"/>
                  </a:lnTo>
                  <a:lnTo>
                    <a:pt x="725810" y="2690531"/>
                  </a:lnTo>
                  <a:lnTo>
                    <a:pt x="724402" y="2696818"/>
                  </a:lnTo>
                  <a:lnTo>
                    <a:pt x="722866" y="2703104"/>
                  </a:lnTo>
                  <a:lnTo>
                    <a:pt x="721122" y="2709390"/>
                  </a:lnTo>
                  <a:lnTo>
                    <a:pt x="719236" y="2715677"/>
                  </a:lnTo>
                  <a:lnTo>
                    <a:pt x="717235" y="2721963"/>
                  </a:lnTo>
                  <a:lnTo>
                    <a:pt x="715060" y="2728249"/>
                  </a:lnTo>
                  <a:lnTo>
                    <a:pt x="712750" y="2734535"/>
                  </a:lnTo>
                  <a:lnTo>
                    <a:pt x="710341" y="2740822"/>
                  </a:lnTo>
                  <a:lnTo>
                    <a:pt x="707793" y="2747108"/>
                  </a:lnTo>
                  <a:lnTo>
                    <a:pt x="705123" y="2753394"/>
                  </a:lnTo>
                  <a:lnTo>
                    <a:pt x="702373" y="2759681"/>
                  </a:lnTo>
                  <a:lnTo>
                    <a:pt x="699518" y="2765967"/>
                  </a:lnTo>
                  <a:lnTo>
                    <a:pt x="696560" y="2772253"/>
                  </a:lnTo>
                  <a:lnTo>
                    <a:pt x="693541" y="2778539"/>
                  </a:lnTo>
                  <a:lnTo>
                    <a:pt x="690450" y="2784826"/>
                  </a:lnTo>
                  <a:lnTo>
                    <a:pt x="687280" y="2791112"/>
                  </a:lnTo>
                  <a:lnTo>
                    <a:pt x="684070" y="2797398"/>
                  </a:lnTo>
                  <a:lnTo>
                    <a:pt x="680815" y="2803685"/>
                  </a:lnTo>
                  <a:lnTo>
                    <a:pt x="677510" y="2809971"/>
                  </a:lnTo>
                  <a:lnTo>
                    <a:pt x="674184" y="2816257"/>
                  </a:lnTo>
                  <a:lnTo>
                    <a:pt x="670837" y="2822543"/>
                  </a:lnTo>
                  <a:lnTo>
                    <a:pt x="667472" y="2828830"/>
                  </a:lnTo>
                  <a:lnTo>
                    <a:pt x="664104" y="2835116"/>
                  </a:lnTo>
                  <a:lnTo>
                    <a:pt x="660735" y="2841402"/>
                  </a:lnTo>
                  <a:lnTo>
                    <a:pt x="657378" y="2847689"/>
                  </a:lnTo>
                  <a:lnTo>
                    <a:pt x="654036" y="2853975"/>
                  </a:lnTo>
                  <a:lnTo>
                    <a:pt x="650711" y="2860261"/>
                  </a:lnTo>
                  <a:lnTo>
                    <a:pt x="647423" y="2866547"/>
                  </a:lnTo>
                  <a:lnTo>
                    <a:pt x="644168" y="2872834"/>
                  </a:lnTo>
                  <a:lnTo>
                    <a:pt x="640945" y="2879120"/>
                  </a:lnTo>
                  <a:lnTo>
                    <a:pt x="637777" y="2885406"/>
                  </a:lnTo>
                  <a:lnTo>
                    <a:pt x="634662" y="2891693"/>
                  </a:lnTo>
                  <a:lnTo>
                    <a:pt x="631589" y="2897979"/>
                  </a:lnTo>
                  <a:lnTo>
                    <a:pt x="628584" y="2904265"/>
                  </a:lnTo>
                  <a:lnTo>
                    <a:pt x="625650" y="2910551"/>
                  </a:lnTo>
                  <a:lnTo>
                    <a:pt x="622766" y="2916838"/>
                  </a:lnTo>
                  <a:lnTo>
                    <a:pt x="619959" y="2923124"/>
                  </a:lnTo>
                  <a:lnTo>
                    <a:pt x="617236" y="2929410"/>
                  </a:lnTo>
                  <a:lnTo>
                    <a:pt x="614571" y="2935697"/>
                  </a:lnTo>
                  <a:lnTo>
                    <a:pt x="611983" y="2941983"/>
                  </a:lnTo>
                  <a:lnTo>
                    <a:pt x="609494" y="2948269"/>
                  </a:lnTo>
                  <a:lnTo>
                    <a:pt x="607067" y="2954556"/>
                  </a:lnTo>
                  <a:lnTo>
                    <a:pt x="604714" y="2960842"/>
                  </a:lnTo>
                  <a:lnTo>
                    <a:pt x="602470" y="2967128"/>
                  </a:lnTo>
                  <a:lnTo>
                    <a:pt x="600289" y="2973414"/>
                  </a:lnTo>
                  <a:lnTo>
                    <a:pt x="598177" y="2979701"/>
                  </a:lnTo>
                  <a:lnTo>
                    <a:pt x="596181" y="2985987"/>
                  </a:lnTo>
                  <a:lnTo>
                    <a:pt x="594249" y="2992273"/>
                  </a:lnTo>
                  <a:lnTo>
                    <a:pt x="592379" y="2998560"/>
                  </a:lnTo>
                  <a:lnTo>
                    <a:pt x="590625" y="3004846"/>
                  </a:lnTo>
                  <a:lnTo>
                    <a:pt x="588935" y="3011132"/>
                  </a:lnTo>
                  <a:lnTo>
                    <a:pt x="587305" y="3017418"/>
                  </a:lnTo>
                  <a:lnTo>
                    <a:pt x="585779" y="3023705"/>
                  </a:lnTo>
                  <a:lnTo>
                    <a:pt x="584319" y="3029991"/>
                  </a:lnTo>
                  <a:lnTo>
                    <a:pt x="582915" y="3036277"/>
                  </a:lnTo>
                  <a:lnTo>
                    <a:pt x="581604" y="3042564"/>
                  </a:lnTo>
                  <a:lnTo>
                    <a:pt x="580358" y="3048850"/>
                  </a:lnTo>
                  <a:lnTo>
                    <a:pt x="579165" y="3055136"/>
                  </a:lnTo>
                  <a:lnTo>
                    <a:pt x="578050" y="3061422"/>
                  </a:lnTo>
                  <a:lnTo>
                    <a:pt x="577001" y="3067709"/>
                  </a:lnTo>
                  <a:lnTo>
                    <a:pt x="575999" y="3073995"/>
                  </a:lnTo>
                  <a:lnTo>
                    <a:pt x="575063" y="3080281"/>
                  </a:lnTo>
                  <a:lnTo>
                    <a:pt x="574189" y="3086568"/>
                  </a:lnTo>
                  <a:lnTo>
                    <a:pt x="573358" y="3092854"/>
                  </a:lnTo>
                  <a:lnTo>
                    <a:pt x="572580" y="3099140"/>
                  </a:lnTo>
                  <a:lnTo>
                    <a:pt x="571862" y="3105426"/>
                  </a:lnTo>
                  <a:lnTo>
                    <a:pt x="571180" y="3111713"/>
                  </a:lnTo>
                  <a:lnTo>
                    <a:pt x="570541" y="3117999"/>
                  </a:lnTo>
                  <a:lnTo>
                    <a:pt x="569958" y="3124285"/>
                  </a:lnTo>
                  <a:lnTo>
                    <a:pt x="569405" y="3130572"/>
                  </a:lnTo>
                  <a:lnTo>
                    <a:pt x="568886" y="3136858"/>
                  </a:lnTo>
                  <a:lnTo>
                    <a:pt x="568417" y="3143144"/>
                  </a:lnTo>
                  <a:lnTo>
                    <a:pt x="567975" y="3149430"/>
                  </a:lnTo>
                  <a:lnTo>
                    <a:pt x="567558" y="3155717"/>
                  </a:lnTo>
                  <a:lnTo>
                    <a:pt x="567186" y="3162003"/>
                  </a:lnTo>
                  <a:lnTo>
                    <a:pt x="566835" y="3168289"/>
                  </a:lnTo>
                  <a:lnTo>
                    <a:pt x="566506" y="3174576"/>
                  </a:lnTo>
                  <a:lnTo>
                    <a:pt x="566212" y="3180862"/>
                  </a:lnTo>
                  <a:lnTo>
                    <a:pt x="565937" y="3187148"/>
                  </a:lnTo>
                  <a:lnTo>
                    <a:pt x="565680" y="3193435"/>
                  </a:lnTo>
                  <a:lnTo>
                    <a:pt x="565450" y="3199721"/>
                  </a:lnTo>
                  <a:lnTo>
                    <a:pt x="565238" y="3206007"/>
                  </a:lnTo>
                  <a:lnTo>
                    <a:pt x="565039" y="3212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93943" y="1198960"/>
              <a:ext cx="466163" cy="5007971"/>
            </a:xfrm>
            <a:custGeom>
              <a:avLst/>
              <a:pathLst>
                <a:path w="466163" h="5007971">
                  <a:moveTo>
                    <a:pt x="231544" y="5007971"/>
                  </a:moveTo>
                  <a:lnTo>
                    <a:pt x="231444" y="4998171"/>
                  </a:lnTo>
                  <a:lnTo>
                    <a:pt x="231342" y="4988370"/>
                  </a:lnTo>
                  <a:lnTo>
                    <a:pt x="231232" y="4978570"/>
                  </a:lnTo>
                  <a:lnTo>
                    <a:pt x="231117" y="4968770"/>
                  </a:lnTo>
                  <a:lnTo>
                    <a:pt x="230995" y="4958969"/>
                  </a:lnTo>
                  <a:lnTo>
                    <a:pt x="230866" y="4949169"/>
                  </a:lnTo>
                  <a:lnTo>
                    <a:pt x="230732" y="4939369"/>
                  </a:lnTo>
                  <a:lnTo>
                    <a:pt x="230588" y="4929568"/>
                  </a:lnTo>
                  <a:lnTo>
                    <a:pt x="230440" y="4919768"/>
                  </a:lnTo>
                  <a:lnTo>
                    <a:pt x="230279" y="4909968"/>
                  </a:lnTo>
                  <a:lnTo>
                    <a:pt x="230114" y="4900167"/>
                  </a:lnTo>
                  <a:lnTo>
                    <a:pt x="229938" y="4890367"/>
                  </a:lnTo>
                  <a:lnTo>
                    <a:pt x="229754" y="4880567"/>
                  </a:lnTo>
                  <a:lnTo>
                    <a:pt x="229561" y="4870766"/>
                  </a:lnTo>
                  <a:lnTo>
                    <a:pt x="229356" y="4860966"/>
                  </a:lnTo>
                  <a:lnTo>
                    <a:pt x="229145" y="4851166"/>
                  </a:lnTo>
                  <a:lnTo>
                    <a:pt x="228917" y="4841365"/>
                  </a:lnTo>
                  <a:lnTo>
                    <a:pt x="228685" y="4831565"/>
                  </a:lnTo>
                  <a:lnTo>
                    <a:pt x="228435" y="4821765"/>
                  </a:lnTo>
                  <a:lnTo>
                    <a:pt x="228178" y="4811964"/>
                  </a:lnTo>
                  <a:lnTo>
                    <a:pt x="227906" y="4802164"/>
                  </a:lnTo>
                  <a:lnTo>
                    <a:pt x="227621" y="4792364"/>
                  </a:lnTo>
                  <a:lnTo>
                    <a:pt x="227326" y="4782563"/>
                  </a:lnTo>
                  <a:lnTo>
                    <a:pt x="227011" y="4772763"/>
                  </a:lnTo>
                  <a:lnTo>
                    <a:pt x="226691" y="4762963"/>
                  </a:lnTo>
                  <a:lnTo>
                    <a:pt x="226344" y="4753162"/>
                  </a:lnTo>
                  <a:lnTo>
                    <a:pt x="225991" y="4743362"/>
                  </a:lnTo>
                  <a:lnTo>
                    <a:pt x="225617" y="4733562"/>
                  </a:lnTo>
                  <a:lnTo>
                    <a:pt x="225229" y="4723761"/>
                  </a:lnTo>
                  <a:lnTo>
                    <a:pt x="224825" y="4713961"/>
                  </a:lnTo>
                  <a:lnTo>
                    <a:pt x="224399" y="4704161"/>
                  </a:lnTo>
                  <a:lnTo>
                    <a:pt x="223963" y="4694360"/>
                  </a:lnTo>
                  <a:lnTo>
                    <a:pt x="223497" y="4684560"/>
                  </a:lnTo>
                  <a:lnTo>
                    <a:pt x="223024" y="4674760"/>
                  </a:lnTo>
                  <a:lnTo>
                    <a:pt x="222520" y="4664959"/>
                  </a:lnTo>
                  <a:lnTo>
                    <a:pt x="222003" y="4655159"/>
                  </a:lnTo>
                  <a:lnTo>
                    <a:pt x="221461" y="4645359"/>
                  </a:lnTo>
                  <a:lnTo>
                    <a:pt x="220898" y="4635558"/>
                  </a:lnTo>
                  <a:lnTo>
                    <a:pt x="220317" y="4625758"/>
                  </a:lnTo>
                  <a:lnTo>
                    <a:pt x="219705" y="4615958"/>
                  </a:lnTo>
                  <a:lnTo>
                    <a:pt x="219083" y="4606157"/>
                  </a:lnTo>
                  <a:lnTo>
                    <a:pt x="218419" y="4596357"/>
                  </a:lnTo>
                  <a:lnTo>
                    <a:pt x="217745" y="4586557"/>
                  </a:lnTo>
                  <a:lnTo>
                    <a:pt x="217036" y="4576756"/>
                  </a:lnTo>
                  <a:lnTo>
                    <a:pt x="216307" y="4566956"/>
                  </a:lnTo>
                  <a:lnTo>
                    <a:pt x="215551" y="4557156"/>
                  </a:lnTo>
                  <a:lnTo>
                    <a:pt x="214763" y="4547355"/>
                  </a:lnTo>
                  <a:lnTo>
                    <a:pt x="213959" y="4537555"/>
                  </a:lnTo>
                  <a:lnTo>
                    <a:pt x="213110" y="4527755"/>
                  </a:lnTo>
                  <a:lnTo>
                    <a:pt x="212250" y="4517954"/>
                  </a:lnTo>
                  <a:lnTo>
                    <a:pt x="211343" y="4508154"/>
                  </a:lnTo>
                  <a:lnTo>
                    <a:pt x="210419" y="4498354"/>
                  </a:lnTo>
                  <a:lnTo>
                    <a:pt x="209458" y="4488553"/>
                  </a:lnTo>
                  <a:lnTo>
                    <a:pt x="208466" y="4478753"/>
                  </a:lnTo>
                  <a:lnTo>
                    <a:pt x="207449" y="4468953"/>
                  </a:lnTo>
                  <a:lnTo>
                    <a:pt x="206389" y="4459152"/>
                  </a:lnTo>
                  <a:lnTo>
                    <a:pt x="205314" y="4449352"/>
                  </a:lnTo>
                  <a:lnTo>
                    <a:pt x="204182" y="4439552"/>
                  </a:lnTo>
                  <a:lnTo>
                    <a:pt x="203037" y="4429751"/>
                  </a:lnTo>
                  <a:lnTo>
                    <a:pt x="201843" y="4419951"/>
                  </a:lnTo>
                  <a:lnTo>
                    <a:pt x="200623" y="4410151"/>
                  </a:lnTo>
                  <a:lnTo>
                    <a:pt x="199367" y="4400350"/>
                  </a:lnTo>
                  <a:lnTo>
                    <a:pt x="198072" y="4390550"/>
                  </a:lnTo>
                  <a:lnTo>
                    <a:pt x="196753" y="4380750"/>
                  </a:lnTo>
                  <a:lnTo>
                    <a:pt x="195379" y="4370949"/>
                  </a:lnTo>
                  <a:lnTo>
                    <a:pt x="193992" y="4361149"/>
                  </a:lnTo>
                  <a:lnTo>
                    <a:pt x="192544" y="4351349"/>
                  </a:lnTo>
                  <a:lnTo>
                    <a:pt x="191077" y="4341548"/>
                  </a:lnTo>
                  <a:lnTo>
                    <a:pt x="189564" y="4331748"/>
                  </a:lnTo>
                  <a:lnTo>
                    <a:pt x="188017" y="4321948"/>
                  </a:lnTo>
                  <a:lnTo>
                    <a:pt x="186437" y="4312147"/>
                  </a:lnTo>
                  <a:lnTo>
                    <a:pt x="184809" y="4302347"/>
                  </a:lnTo>
                  <a:lnTo>
                    <a:pt x="183163" y="4292547"/>
                  </a:lnTo>
                  <a:lnTo>
                    <a:pt x="181454" y="4282746"/>
                  </a:lnTo>
                  <a:lnTo>
                    <a:pt x="179730" y="4272946"/>
                  </a:lnTo>
                  <a:lnTo>
                    <a:pt x="177951" y="4263146"/>
                  </a:lnTo>
                  <a:lnTo>
                    <a:pt x="176146" y="4253345"/>
                  </a:lnTo>
                  <a:lnTo>
                    <a:pt x="174302" y="4243545"/>
                  </a:lnTo>
                  <a:lnTo>
                    <a:pt x="172417" y="4233745"/>
                  </a:lnTo>
                  <a:lnTo>
                    <a:pt x="170507" y="4223944"/>
                  </a:lnTo>
                  <a:lnTo>
                    <a:pt x="168543" y="4214144"/>
                  </a:lnTo>
                  <a:lnTo>
                    <a:pt x="166565" y="4204344"/>
                  </a:lnTo>
                  <a:lnTo>
                    <a:pt x="164527" y="4194543"/>
                  </a:lnTo>
                  <a:lnTo>
                    <a:pt x="162473" y="4184743"/>
                  </a:lnTo>
                  <a:lnTo>
                    <a:pt x="160373" y="4174943"/>
                  </a:lnTo>
                  <a:lnTo>
                    <a:pt x="158244" y="4165142"/>
                  </a:lnTo>
                  <a:lnTo>
                    <a:pt x="156084" y="4155342"/>
                  </a:lnTo>
                  <a:lnTo>
                    <a:pt x="153883" y="4145542"/>
                  </a:lnTo>
                  <a:lnTo>
                    <a:pt x="151666" y="4135741"/>
                  </a:lnTo>
                  <a:lnTo>
                    <a:pt x="149397" y="4125941"/>
                  </a:lnTo>
                  <a:lnTo>
                    <a:pt x="147115" y="4116141"/>
                  </a:lnTo>
                  <a:lnTo>
                    <a:pt x="144789" y="4106340"/>
                  </a:lnTo>
                  <a:lnTo>
                    <a:pt x="142444" y="4096540"/>
                  </a:lnTo>
                  <a:lnTo>
                    <a:pt x="140068" y="4086740"/>
                  </a:lnTo>
                  <a:lnTo>
                    <a:pt x="137664" y="4076939"/>
                  </a:lnTo>
                  <a:lnTo>
                    <a:pt x="135242" y="4067139"/>
                  </a:lnTo>
                  <a:lnTo>
                    <a:pt x="132784" y="4057339"/>
                  </a:lnTo>
                  <a:lnTo>
                    <a:pt x="130316" y="4047538"/>
                  </a:lnTo>
                  <a:lnTo>
                    <a:pt x="127811" y="4037738"/>
                  </a:lnTo>
                  <a:lnTo>
                    <a:pt x="125297" y="4027938"/>
                  </a:lnTo>
                  <a:lnTo>
                    <a:pt x="122757" y="4018137"/>
                  </a:lnTo>
                  <a:lnTo>
                    <a:pt x="120202" y="4008337"/>
                  </a:lnTo>
                  <a:lnTo>
                    <a:pt x="117630" y="3998537"/>
                  </a:lnTo>
                  <a:lnTo>
                    <a:pt x="115041" y="3988736"/>
                  </a:lnTo>
                  <a:lnTo>
                    <a:pt x="112444" y="3978936"/>
                  </a:lnTo>
                  <a:lnTo>
                    <a:pt x="109828" y="3969136"/>
                  </a:lnTo>
                  <a:lnTo>
                    <a:pt x="107207" y="3959335"/>
                  </a:lnTo>
                  <a:lnTo>
                    <a:pt x="104573" y="3949535"/>
                  </a:lnTo>
                  <a:lnTo>
                    <a:pt x="101936" y="3939735"/>
                  </a:lnTo>
                  <a:lnTo>
                    <a:pt x="99291" y="3929934"/>
                  </a:lnTo>
                  <a:lnTo>
                    <a:pt x="96644" y="3920134"/>
                  </a:lnTo>
                  <a:lnTo>
                    <a:pt x="93994" y="3910334"/>
                  </a:lnTo>
                  <a:lnTo>
                    <a:pt x="91346" y="3900533"/>
                  </a:lnTo>
                  <a:lnTo>
                    <a:pt x="88697" y="3890733"/>
                  </a:lnTo>
                  <a:lnTo>
                    <a:pt x="86056" y="3880933"/>
                  </a:lnTo>
                  <a:lnTo>
                    <a:pt x="83418" y="3871132"/>
                  </a:lnTo>
                  <a:lnTo>
                    <a:pt x="80789" y="3861332"/>
                  </a:lnTo>
                  <a:lnTo>
                    <a:pt x="78170" y="3851532"/>
                  </a:lnTo>
                  <a:lnTo>
                    <a:pt x="75560" y="3841731"/>
                  </a:lnTo>
                  <a:lnTo>
                    <a:pt x="72969" y="3831931"/>
                  </a:lnTo>
                  <a:lnTo>
                    <a:pt x="70385" y="3822131"/>
                  </a:lnTo>
                  <a:lnTo>
                    <a:pt x="67830" y="3812330"/>
                  </a:lnTo>
                  <a:lnTo>
                    <a:pt x="65283" y="3802530"/>
                  </a:lnTo>
                  <a:lnTo>
                    <a:pt x="62770" y="3792729"/>
                  </a:lnTo>
                  <a:lnTo>
                    <a:pt x="60271" y="3782929"/>
                  </a:lnTo>
                  <a:lnTo>
                    <a:pt x="57803" y="3773129"/>
                  </a:lnTo>
                  <a:lnTo>
                    <a:pt x="55363" y="3763328"/>
                  </a:lnTo>
                  <a:lnTo>
                    <a:pt x="52946" y="3753528"/>
                  </a:lnTo>
                  <a:lnTo>
                    <a:pt x="50573" y="3743728"/>
                  </a:lnTo>
                  <a:lnTo>
                    <a:pt x="48213" y="3733927"/>
                  </a:lnTo>
                  <a:lnTo>
                    <a:pt x="45917" y="3724127"/>
                  </a:lnTo>
                  <a:lnTo>
                    <a:pt x="43636" y="3714327"/>
                  </a:lnTo>
                  <a:lnTo>
                    <a:pt x="41410" y="3704526"/>
                  </a:lnTo>
                  <a:lnTo>
                    <a:pt x="39217" y="3694726"/>
                  </a:lnTo>
                  <a:lnTo>
                    <a:pt x="37067" y="3684926"/>
                  </a:lnTo>
                  <a:lnTo>
                    <a:pt x="34970" y="3675125"/>
                  </a:lnTo>
                  <a:lnTo>
                    <a:pt x="32902" y="3665325"/>
                  </a:lnTo>
                  <a:lnTo>
                    <a:pt x="30910" y="3655525"/>
                  </a:lnTo>
                  <a:lnTo>
                    <a:pt x="28938" y="3645724"/>
                  </a:lnTo>
                  <a:lnTo>
                    <a:pt x="27050" y="3635924"/>
                  </a:lnTo>
                  <a:lnTo>
                    <a:pt x="25192" y="3626124"/>
                  </a:lnTo>
                  <a:lnTo>
                    <a:pt x="23402" y="3616323"/>
                  </a:lnTo>
                  <a:lnTo>
                    <a:pt x="21667" y="3606523"/>
                  </a:lnTo>
                  <a:lnTo>
                    <a:pt x="19979" y="3596723"/>
                  </a:lnTo>
                  <a:lnTo>
                    <a:pt x="18373" y="3586922"/>
                  </a:lnTo>
                  <a:lnTo>
                    <a:pt x="16793" y="3577122"/>
                  </a:lnTo>
                  <a:lnTo>
                    <a:pt x="15321" y="3567322"/>
                  </a:lnTo>
                  <a:lnTo>
                    <a:pt x="13875" y="3557521"/>
                  </a:lnTo>
                  <a:lnTo>
                    <a:pt x="12522" y="3547721"/>
                  </a:lnTo>
                  <a:lnTo>
                    <a:pt x="11218" y="3537921"/>
                  </a:lnTo>
                  <a:lnTo>
                    <a:pt x="9984" y="3528120"/>
                  </a:lnTo>
                  <a:lnTo>
                    <a:pt x="8827" y="3518320"/>
                  </a:lnTo>
                  <a:lnTo>
                    <a:pt x="7715" y="3508520"/>
                  </a:lnTo>
                  <a:lnTo>
                    <a:pt x="6709" y="3498719"/>
                  </a:lnTo>
                  <a:lnTo>
                    <a:pt x="5732" y="3488919"/>
                  </a:lnTo>
                  <a:lnTo>
                    <a:pt x="4872" y="3479119"/>
                  </a:lnTo>
                  <a:lnTo>
                    <a:pt x="4050" y="3469318"/>
                  </a:lnTo>
                  <a:lnTo>
                    <a:pt x="3319" y="3459518"/>
                  </a:lnTo>
                  <a:lnTo>
                    <a:pt x="2655" y="3449718"/>
                  </a:lnTo>
                  <a:lnTo>
                    <a:pt x="2055" y="3439917"/>
                  </a:lnTo>
                  <a:lnTo>
                    <a:pt x="1551" y="3430117"/>
                  </a:lnTo>
                  <a:lnTo>
                    <a:pt x="1082" y="3420317"/>
                  </a:lnTo>
                  <a:lnTo>
                    <a:pt x="740" y="3410516"/>
                  </a:lnTo>
                  <a:lnTo>
                    <a:pt x="427" y="3400716"/>
                  </a:lnTo>
                  <a:lnTo>
                    <a:pt x="223" y="3390916"/>
                  </a:lnTo>
                  <a:lnTo>
                    <a:pt x="71" y="3381115"/>
                  </a:lnTo>
                  <a:lnTo>
                    <a:pt x="0" y="3371315"/>
                  </a:lnTo>
                  <a:lnTo>
                    <a:pt x="9" y="3361515"/>
                  </a:lnTo>
                  <a:lnTo>
                    <a:pt x="69" y="3351714"/>
                  </a:lnTo>
                  <a:lnTo>
                    <a:pt x="237" y="3341914"/>
                  </a:lnTo>
                  <a:lnTo>
                    <a:pt x="435" y="3332114"/>
                  </a:lnTo>
                  <a:lnTo>
                    <a:pt x="754" y="3322313"/>
                  </a:lnTo>
                  <a:lnTo>
                    <a:pt x="1109" y="3312513"/>
                  </a:lnTo>
                  <a:lnTo>
                    <a:pt x="1555" y="3302713"/>
                  </a:lnTo>
                  <a:lnTo>
                    <a:pt x="2063" y="3292912"/>
                  </a:lnTo>
                  <a:lnTo>
                    <a:pt x="2635" y="3283112"/>
                  </a:lnTo>
                  <a:lnTo>
                    <a:pt x="3293" y="3273312"/>
                  </a:lnTo>
                  <a:lnTo>
                    <a:pt x="3986" y="3263511"/>
                  </a:lnTo>
                  <a:lnTo>
                    <a:pt x="4791" y="3253711"/>
                  </a:lnTo>
                  <a:lnTo>
                    <a:pt x="5621" y="3243911"/>
                  </a:lnTo>
                  <a:lnTo>
                    <a:pt x="6549" y="3234110"/>
                  </a:lnTo>
                  <a:lnTo>
                    <a:pt x="7518" y="3224310"/>
                  </a:lnTo>
                  <a:lnTo>
                    <a:pt x="8558" y="3214510"/>
                  </a:lnTo>
                  <a:lnTo>
                    <a:pt x="9662" y="3204709"/>
                  </a:lnTo>
                  <a:lnTo>
                    <a:pt x="10809" y="3194909"/>
                  </a:lnTo>
                  <a:lnTo>
                    <a:pt x="12041" y="3185109"/>
                  </a:lnTo>
                  <a:lnTo>
                    <a:pt x="13295" y="3175308"/>
                  </a:lnTo>
                  <a:lnTo>
                    <a:pt x="14645" y="3165508"/>
                  </a:lnTo>
                  <a:lnTo>
                    <a:pt x="16019" y="3155708"/>
                  </a:lnTo>
                  <a:lnTo>
                    <a:pt x="17462" y="3145907"/>
                  </a:lnTo>
                  <a:lnTo>
                    <a:pt x="18948" y="3136107"/>
                  </a:lnTo>
                  <a:lnTo>
                    <a:pt x="20480" y="3126307"/>
                  </a:lnTo>
                  <a:lnTo>
                    <a:pt x="22071" y="3116506"/>
                  </a:lnTo>
                  <a:lnTo>
                    <a:pt x="23687" y="3106706"/>
                  </a:lnTo>
                  <a:lnTo>
                    <a:pt x="25374" y="3096906"/>
                  </a:lnTo>
                  <a:lnTo>
                    <a:pt x="27077" y="3087105"/>
                  </a:lnTo>
                  <a:lnTo>
                    <a:pt x="28844" y="3077305"/>
                  </a:lnTo>
                  <a:lnTo>
                    <a:pt x="30634" y="3067505"/>
                  </a:lnTo>
                  <a:lnTo>
                    <a:pt x="32466" y="3057704"/>
                  </a:lnTo>
                  <a:lnTo>
                    <a:pt x="34334" y="3047904"/>
                  </a:lnTo>
                  <a:lnTo>
                    <a:pt x="36227" y="3038104"/>
                  </a:lnTo>
                  <a:lnTo>
                    <a:pt x="38164" y="3028303"/>
                  </a:lnTo>
                  <a:lnTo>
                    <a:pt x="40112" y="3018503"/>
                  </a:lnTo>
                  <a:lnTo>
                    <a:pt x="42109" y="3008703"/>
                  </a:lnTo>
                  <a:lnTo>
                    <a:pt x="44115" y="2998902"/>
                  </a:lnTo>
                  <a:lnTo>
                    <a:pt x="46154" y="2989102"/>
                  </a:lnTo>
                  <a:lnTo>
                    <a:pt x="48209" y="2979302"/>
                  </a:lnTo>
                  <a:lnTo>
                    <a:pt x="50284" y="2969501"/>
                  </a:lnTo>
                  <a:lnTo>
                    <a:pt x="52379" y="2959701"/>
                  </a:lnTo>
                  <a:lnTo>
                    <a:pt x="54483" y="2949901"/>
                  </a:lnTo>
                  <a:lnTo>
                    <a:pt x="56609" y="2940100"/>
                  </a:lnTo>
                  <a:lnTo>
                    <a:pt x="58740" y="2930300"/>
                  </a:lnTo>
                  <a:lnTo>
                    <a:pt x="60886" y="2920500"/>
                  </a:lnTo>
                  <a:lnTo>
                    <a:pt x="63036" y="2910699"/>
                  </a:lnTo>
                  <a:lnTo>
                    <a:pt x="65193" y="2900899"/>
                  </a:lnTo>
                  <a:lnTo>
                    <a:pt x="67354" y="2891099"/>
                  </a:lnTo>
                  <a:lnTo>
                    <a:pt x="69516" y="2881298"/>
                  </a:lnTo>
                  <a:lnTo>
                    <a:pt x="71679" y="2871498"/>
                  </a:lnTo>
                  <a:lnTo>
                    <a:pt x="73841" y="2861698"/>
                  </a:lnTo>
                  <a:lnTo>
                    <a:pt x="75997" y="2851897"/>
                  </a:lnTo>
                  <a:lnTo>
                    <a:pt x="78150" y="2842097"/>
                  </a:lnTo>
                  <a:lnTo>
                    <a:pt x="80293" y="2832297"/>
                  </a:lnTo>
                  <a:lnTo>
                    <a:pt x="82429" y="2822496"/>
                  </a:lnTo>
                  <a:lnTo>
                    <a:pt x="84555" y="2812696"/>
                  </a:lnTo>
                  <a:lnTo>
                    <a:pt x="86665" y="2802896"/>
                  </a:lnTo>
                  <a:lnTo>
                    <a:pt x="88767" y="2793095"/>
                  </a:lnTo>
                  <a:lnTo>
                    <a:pt x="90844" y="2783295"/>
                  </a:lnTo>
                  <a:lnTo>
                    <a:pt x="92914" y="2773495"/>
                  </a:lnTo>
                  <a:lnTo>
                    <a:pt x="94953" y="2763694"/>
                  </a:lnTo>
                  <a:lnTo>
                    <a:pt x="96980" y="2753894"/>
                  </a:lnTo>
                  <a:lnTo>
                    <a:pt x="98980" y="2744094"/>
                  </a:lnTo>
                  <a:lnTo>
                    <a:pt x="100956" y="2734293"/>
                  </a:lnTo>
                  <a:lnTo>
                    <a:pt x="102912" y="2724493"/>
                  </a:lnTo>
                  <a:lnTo>
                    <a:pt x="104832" y="2714693"/>
                  </a:lnTo>
                  <a:lnTo>
                    <a:pt x="106739" y="2704892"/>
                  </a:lnTo>
                  <a:lnTo>
                    <a:pt x="108595" y="2695092"/>
                  </a:lnTo>
                  <a:lnTo>
                    <a:pt x="110439" y="2685292"/>
                  </a:lnTo>
                  <a:lnTo>
                    <a:pt x="112236" y="2675491"/>
                  </a:lnTo>
                  <a:lnTo>
                    <a:pt x="114007" y="2665691"/>
                  </a:lnTo>
                  <a:lnTo>
                    <a:pt x="115743" y="2655891"/>
                  </a:lnTo>
                  <a:lnTo>
                    <a:pt x="117437" y="2646090"/>
                  </a:lnTo>
                  <a:lnTo>
                    <a:pt x="119108" y="2636290"/>
                  </a:lnTo>
                  <a:lnTo>
                    <a:pt x="120720" y="2626490"/>
                  </a:lnTo>
                  <a:lnTo>
                    <a:pt x="122317" y="2616689"/>
                  </a:lnTo>
                  <a:lnTo>
                    <a:pt x="123846" y="2606889"/>
                  </a:lnTo>
                  <a:lnTo>
                    <a:pt x="125354" y="2597089"/>
                  </a:lnTo>
                  <a:lnTo>
                    <a:pt x="126809" y="2587288"/>
                  </a:lnTo>
                  <a:lnTo>
                    <a:pt x="128224" y="2577488"/>
                  </a:lnTo>
                  <a:lnTo>
                    <a:pt x="129600" y="2567688"/>
                  </a:lnTo>
                  <a:lnTo>
                    <a:pt x="130918" y="2557887"/>
                  </a:lnTo>
                  <a:lnTo>
                    <a:pt x="132215" y="2548087"/>
                  </a:lnTo>
                  <a:lnTo>
                    <a:pt x="133432" y="2538286"/>
                  </a:lnTo>
                  <a:lnTo>
                    <a:pt x="134632" y="2528486"/>
                  </a:lnTo>
                  <a:lnTo>
                    <a:pt x="135761" y="2518686"/>
                  </a:lnTo>
                  <a:lnTo>
                    <a:pt x="136856" y="2508885"/>
                  </a:lnTo>
                  <a:lnTo>
                    <a:pt x="137898" y="2499085"/>
                  </a:lnTo>
                  <a:lnTo>
                    <a:pt x="138887" y="2489285"/>
                  </a:lnTo>
                  <a:lnTo>
                    <a:pt x="139842" y="2479484"/>
                  </a:lnTo>
                  <a:lnTo>
                    <a:pt x="140723" y="2469684"/>
                  </a:lnTo>
                  <a:lnTo>
                    <a:pt x="141584" y="2459884"/>
                  </a:lnTo>
                  <a:lnTo>
                    <a:pt x="142360" y="2450083"/>
                  </a:lnTo>
                  <a:lnTo>
                    <a:pt x="143112" y="2440283"/>
                  </a:lnTo>
                  <a:lnTo>
                    <a:pt x="143798" y="2430483"/>
                  </a:lnTo>
                  <a:lnTo>
                    <a:pt x="144439" y="2420682"/>
                  </a:lnTo>
                  <a:lnTo>
                    <a:pt x="145034" y="2410882"/>
                  </a:lnTo>
                  <a:lnTo>
                    <a:pt x="145565" y="2401082"/>
                  </a:lnTo>
                  <a:lnTo>
                    <a:pt x="146070" y="2391281"/>
                  </a:lnTo>
                  <a:lnTo>
                    <a:pt x="146490" y="2381481"/>
                  </a:lnTo>
                  <a:lnTo>
                    <a:pt x="146891" y="2371681"/>
                  </a:lnTo>
                  <a:lnTo>
                    <a:pt x="147216" y="2361880"/>
                  </a:lnTo>
                  <a:lnTo>
                    <a:pt x="147508" y="2352080"/>
                  </a:lnTo>
                  <a:lnTo>
                    <a:pt x="147745" y="2342280"/>
                  </a:lnTo>
                  <a:lnTo>
                    <a:pt x="147929" y="2332479"/>
                  </a:lnTo>
                  <a:lnTo>
                    <a:pt x="148078" y="2322679"/>
                  </a:lnTo>
                  <a:lnTo>
                    <a:pt x="148158" y="2312879"/>
                  </a:lnTo>
                  <a:lnTo>
                    <a:pt x="148218" y="2303078"/>
                  </a:lnTo>
                  <a:lnTo>
                    <a:pt x="148198" y="2293278"/>
                  </a:lnTo>
                  <a:lnTo>
                    <a:pt x="148157" y="2283478"/>
                  </a:lnTo>
                  <a:lnTo>
                    <a:pt x="148054" y="2273677"/>
                  </a:lnTo>
                  <a:lnTo>
                    <a:pt x="147914" y="2263877"/>
                  </a:lnTo>
                  <a:lnTo>
                    <a:pt x="147732" y="2254077"/>
                  </a:lnTo>
                  <a:lnTo>
                    <a:pt x="147497" y="2244276"/>
                  </a:lnTo>
                  <a:lnTo>
                    <a:pt x="147239" y="2234476"/>
                  </a:lnTo>
                  <a:lnTo>
                    <a:pt x="146913" y="2224676"/>
                  </a:lnTo>
                  <a:lnTo>
                    <a:pt x="146571" y="2214875"/>
                  </a:lnTo>
                  <a:lnTo>
                    <a:pt x="146168" y="2205075"/>
                  </a:lnTo>
                  <a:lnTo>
                    <a:pt x="145742" y="2195275"/>
                  </a:lnTo>
                  <a:lnTo>
                    <a:pt x="145272" y="2185474"/>
                  </a:lnTo>
                  <a:lnTo>
                    <a:pt x="144766" y="2175674"/>
                  </a:lnTo>
                  <a:lnTo>
                    <a:pt x="144232" y="2165874"/>
                  </a:lnTo>
                  <a:lnTo>
                    <a:pt x="143652" y="2156073"/>
                  </a:lnTo>
                  <a:lnTo>
                    <a:pt x="143059" y="2146273"/>
                  </a:lnTo>
                  <a:lnTo>
                    <a:pt x="142411" y="2136473"/>
                  </a:lnTo>
                  <a:lnTo>
                    <a:pt x="141751" y="2126672"/>
                  </a:lnTo>
                  <a:lnTo>
                    <a:pt x="141052" y="2116872"/>
                  </a:lnTo>
                  <a:lnTo>
                    <a:pt x="140332" y="2107072"/>
                  </a:lnTo>
                  <a:lnTo>
                    <a:pt x="139587" y="2097271"/>
                  </a:lnTo>
                  <a:lnTo>
                    <a:pt x="138814" y="2087471"/>
                  </a:lnTo>
                  <a:lnTo>
                    <a:pt x="138027" y="2077671"/>
                  </a:lnTo>
                  <a:lnTo>
                    <a:pt x="137208" y="2067870"/>
                  </a:lnTo>
                  <a:lnTo>
                    <a:pt x="136381" y="2058070"/>
                  </a:lnTo>
                  <a:lnTo>
                    <a:pt x="135525" y="2048270"/>
                  </a:lnTo>
                  <a:lnTo>
                    <a:pt x="134661" y="2038469"/>
                  </a:lnTo>
                  <a:lnTo>
                    <a:pt x="133780" y="2028669"/>
                  </a:lnTo>
                  <a:lnTo>
                    <a:pt x="132886" y="2018869"/>
                  </a:lnTo>
                  <a:lnTo>
                    <a:pt x="131983" y="2009068"/>
                  </a:lnTo>
                  <a:lnTo>
                    <a:pt x="131067" y="1999268"/>
                  </a:lnTo>
                  <a:lnTo>
                    <a:pt x="130148" y="1989468"/>
                  </a:lnTo>
                  <a:lnTo>
                    <a:pt x="129218" y="1979667"/>
                  </a:lnTo>
                  <a:lnTo>
                    <a:pt x="128287" y="1969867"/>
                  </a:lnTo>
                  <a:lnTo>
                    <a:pt x="127351" y="1960067"/>
                  </a:lnTo>
                  <a:lnTo>
                    <a:pt x="126416" y="1950266"/>
                  </a:lnTo>
                  <a:lnTo>
                    <a:pt x="125481" y="1940466"/>
                  </a:lnTo>
                  <a:lnTo>
                    <a:pt x="124549" y="1930666"/>
                  </a:lnTo>
                  <a:lnTo>
                    <a:pt x="123619" y="1920865"/>
                  </a:lnTo>
                  <a:lnTo>
                    <a:pt x="122699" y="1911065"/>
                  </a:lnTo>
                  <a:lnTo>
                    <a:pt x="121781" y="1901265"/>
                  </a:lnTo>
                  <a:lnTo>
                    <a:pt x="120878" y="1891464"/>
                  </a:lnTo>
                  <a:lnTo>
                    <a:pt x="119981" y="1881664"/>
                  </a:lnTo>
                  <a:lnTo>
                    <a:pt x="119099" y="1871864"/>
                  </a:lnTo>
                  <a:lnTo>
                    <a:pt x="118231" y="1862063"/>
                  </a:lnTo>
                  <a:lnTo>
                    <a:pt x="117376" y="1852263"/>
                  </a:lnTo>
                  <a:lnTo>
                    <a:pt x="116544" y="1842463"/>
                  </a:lnTo>
                  <a:lnTo>
                    <a:pt x="115719" y="1832662"/>
                  </a:lnTo>
                  <a:lnTo>
                    <a:pt x="114930" y="1822862"/>
                  </a:lnTo>
                  <a:lnTo>
                    <a:pt x="114150" y="1813062"/>
                  </a:lnTo>
                  <a:lnTo>
                    <a:pt x="113402" y="1803261"/>
                  </a:lnTo>
                  <a:lnTo>
                    <a:pt x="112673" y="1793461"/>
                  </a:lnTo>
                  <a:lnTo>
                    <a:pt x="111971" y="1783661"/>
                  </a:lnTo>
                  <a:lnTo>
                    <a:pt x="111299" y="1773860"/>
                  </a:lnTo>
                  <a:lnTo>
                    <a:pt x="110646" y="1764060"/>
                  </a:lnTo>
                  <a:lnTo>
                    <a:pt x="110038" y="1754260"/>
                  </a:lnTo>
                  <a:lnTo>
                    <a:pt x="109443" y="1744459"/>
                  </a:lnTo>
                  <a:lnTo>
                    <a:pt x="108900" y="1734659"/>
                  </a:lnTo>
                  <a:lnTo>
                    <a:pt x="108375" y="1724859"/>
                  </a:lnTo>
                  <a:lnTo>
                    <a:pt x="107893" y="1715058"/>
                  </a:lnTo>
                  <a:lnTo>
                    <a:pt x="107443" y="1705258"/>
                  </a:lnTo>
                  <a:lnTo>
                    <a:pt x="107025" y="1695458"/>
                  </a:lnTo>
                  <a:lnTo>
                    <a:pt x="106655" y="1685657"/>
                  </a:lnTo>
                  <a:lnTo>
                    <a:pt x="106303" y="1675857"/>
                  </a:lnTo>
                  <a:lnTo>
                    <a:pt x="106017" y="1666057"/>
                  </a:lnTo>
                  <a:lnTo>
                    <a:pt x="105747" y="1656256"/>
                  </a:lnTo>
                  <a:lnTo>
                    <a:pt x="105536" y="1646456"/>
                  </a:lnTo>
                  <a:lnTo>
                    <a:pt x="105353" y="1636656"/>
                  </a:lnTo>
                  <a:lnTo>
                    <a:pt x="105216" y="1626855"/>
                  </a:lnTo>
                  <a:lnTo>
                    <a:pt x="105124" y="1617055"/>
                  </a:lnTo>
                  <a:lnTo>
                    <a:pt x="105061" y="1607255"/>
                  </a:lnTo>
                  <a:lnTo>
                    <a:pt x="105062" y="1597454"/>
                  </a:lnTo>
                  <a:lnTo>
                    <a:pt x="105079" y="1587654"/>
                  </a:lnTo>
                  <a:lnTo>
                    <a:pt x="105170" y="1577854"/>
                  </a:lnTo>
                  <a:lnTo>
                    <a:pt x="105281" y="1568053"/>
                  </a:lnTo>
                  <a:lnTo>
                    <a:pt x="105450" y="1558253"/>
                  </a:lnTo>
                  <a:lnTo>
                    <a:pt x="105657" y="1548453"/>
                  </a:lnTo>
                  <a:lnTo>
                    <a:pt x="105903" y="1538652"/>
                  </a:lnTo>
                  <a:lnTo>
                    <a:pt x="106205" y="1528852"/>
                  </a:lnTo>
                  <a:lnTo>
                    <a:pt x="106530" y="1519052"/>
                  </a:lnTo>
                  <a:lnTo>
                    <a:pt x="106926" y="1509251"/>
                  </a:lnTo>
                  <a:lnTo>
                    <a:pt x="107340" y="1499451"/>
                  </a:lnTo>
                  <a:lnTo>
                    <a:pt x="107819" y="1489651"/>
                  </a:lnTo>
                  <a:lnTo>
                    <a:pt x="108325" y="1479850"/>
                  </a:lnTo>
                  <a:lnTo>
                    <a:pt x="108880" y="1470050"/>
                  </a:lnTo>
                  <a:lnTo>
                    <a:pt x="109478" y="1460250"/>
                  </a:lnTo>
                  <a:lnTo>
                    <a:pt x="110107" y="1450449"/>
                  </a:lnTo>
                  <a:lnTo>
                    <a:pt x="110794" y="1440649"/>
                  </a:lnTo>
                  <a:lnTo>
                    <a:pt x="111498" y="1430849"/>
                  </a:lnTo>
                  <a:lnTo>
                    <a:pt x="112270" y="1421048"/>
                  </a:lnTo>
                  <a:lnTo>
                    <a:pt x="113059" y="1411248"/>
                  </a:lnTo>
                  <a:lnTo>
                    <a:pt x="113899" y="1401448"/>
                  </a:lnTo>
                  <a:lnTo>
                    <a:pt x="114771" y="1391647"/>
                  </a:lnTo>
                  <a:lnTo>
                    <a:pt x="115677" y="1381847"/>
                  </a:lnTo>
                  <a:lnTo>
                    <a:pt x="116627" y="1372047"/>
                  </a:lnTo>
                  <a:lnTo>
                    <a:pt x="117597" y="1362246"/>
                  </a:lnTo>
                  <a:lnTo>
                    <a:pt x="118621" y="1352446"/>
                  </a:lnTo>
                  <a:lnTo>
                    <a:pt x="119659" y="1342646"/>
                  </a:lnTo>
                  <a:lnTo>
                    <a:pt x="120746" y="1332845"/>
                  </a:lnTo>
                  <a:lnTo>
                    <a:pt x="121852" y="1323045"/>
                  </a:lnTo>
                  <a:lnTo>
                    <a:pt x="122993" y="1313245"/>
                  </a:lnTo>
                  <a:lnTo>
                    <a:pt x="124162" y="1303444"/>
                  </a:lnTo>
                  <a:lnTo>
                    <a:pt x="125354" y="1293644"/>
                  </a:lnTo>
                  <a:lnTo>
                    <a:pt x="126582" y="1283844"/>
                  </a:lnTo>
                  <a:lnTo>
                    <a:pt x="127821" y="1274043"/>
                  </a:lnTo>
                  <a:lnTo>
                    <a:pt x="129102" y="1264243"/>
                  </a:lnTo>
                  <a:lnTo>
                    <a:pt x="130393" y="1254442"/>
                  </a:lnTo>
                  <a:lnTo>
                    <a:pt x="131713" y="1244642"/>
                  </a:lnTo>
                  <a:lnTo>
                    <a:pt x="133050" y="1234842"/>
                  </a:lnTo>
                  <a:lnTo>
                    <a:pt x="134406" y="1225041"/>
                  </a:lnTo>
                  <a:lnTo>
                    <a:pt x="135783" y="1215241"/>
                  </a:lnTo>
                  <a:lnTo>
                    <a:pt x="137171" y="1205441"/>
                  </a:lnTo>
                  <a:lnTo>
                    <a:pt x="138583" y="1195640"/>
                  </a:lnTo>
                  <a:lnTo>
                    <a:pt x="140000" y="1185840"/>
                  </a:lnTo>
                  <a:lnTo>
                    <a:pt x="141439" y="1176040"/>
                  </a:lnTo>
                  <a:lnTo>
                    <a:pt x="142884" y="1166239"/>
                  </a:lnTo>
                  <a:lnTo>
                    <a:pt x="144342" y="1156439"/>
                  </a:lnTo>
                  <a:lnTo>
                    <a:pt x="145809" y="1146639"/>
                  </a:lnTo>
                  <a:lnTo>
                    <a:pt x="147283" y="1136838"/>
                  </a:lnTo>
                  <a:lnTo>
                    <a:pt x="148766" y="1127038"/>
                  </a:lnTo>
                  <a:lnTo>
                    <a:pt x="150251" y="1117238"/>
                  </a:lnTo>
                  <a:lnTo>
                    <a:pt x="151745" y="1107437"/>
                  </a:lnTo>
                  <a:lnTo>
                    <a:pt x="153239" y="1097637"/>
                  </a:lnTo>
                  <a:lnTo>
                    <a:pt x="154737" y="1087837"/>
                  </a:lnTo>
                  <a:lnTo>
                    <a:pt x="156236" y="1078036"/>
                  </a:lnTo>
                  <a:lnTo>
                    <a:pt x="157734" y="1068236"/>
                  </a:lnTo>
                  <a:lnTo>
                    <a:pt x="159231" y="1058436"/>
                  </a:lnTo>
                  <a:lnTo>
                    <a:pt x="160726" y="1048635"/>
                  </a:lnTo>
                  <a:lnTo>
                    <a:pt x="162217" y="1038835"/>
                  </a:lnTo>
                  <a:lnTo>
                    <a:pt x="163705" y="1029035"/>
                  </a:lnTo>
                  <a:lnTo>
                    <a:pt x="165185" y="1019234"/>
                  </a:lnTo>
                  <a:lnTo>
                    <a:pt x="166661" y="1009434"/>
                  </a:lnTo>
                  <a:lnTo>
                    <a:pt x="168128" y="999634"/>
                  </a:lnTo>
                  <a:lnTo>
                    <a:pt x="169587" y="989833"/>
                  </a:lnTo>
                  <a:lnTo>
                    <a:pt x="171039" y="980033"/>
                  </a:lnTo>
                  <a:lnTo>
                    <a:pt x="172477" y="970233"/>
                  </a:lnTo>
                  <a:lnTo>
                    <a:pt x="173910" y="960432"/>
                  </a:lnTo>
                  <a:lnTo>
                    <a:pt x="175323" y="950632"/>
                  </a:lnTo>
                  <a:lnTo>
                    <a:pt x="176731" y="940832"/>
                  </a:lnTo>
                  <a:lnTo>
                    <a:pt x="178120" y="931031"/>
                  </a:lnTo>
                  <a:lnTo>
                    <a:pt x="179499" y="921231"/>
                  </a:lnTo>
                  <a:lnTo>
                    <a:pt x="180862" y="911431"/>
                  </a:lnTo>
                  <a:lnTo>
                    <a:pt x="182208" y="901630"/>
                  </a:lnTo>
                  <a:lnTo>
                    <a:pt x="183544" y="891830"/>
                  </a:lnTo>
                  <a:lnTo>
                    <a:pt x="184855" y="882030"/>
                  </a:lnTo>
                  <a:lnTo>
                    <a:pt x="186159" y="872229"/>
                  </a:lnTo>
                  <a:lnTo>
                    <a:pt x="187434" y="862429"/>
                  </a:lnTo>
                  <a:lnTo>
                    <a:pt x="188700" y="852629"/>
                  </a:lnTo>
                  <a:lnTo>
                    <a:pt x="189942" y="842828"/>
                  </a:lnTo>
                  <a:lnTo>
                    <a:pt x="191167" y="833028"/>
                  </a:lnTo>
                  <a:lnTo>
                    <a:pt x="192376" y="823228"/>
                  </a:lnTo>
                  <a:lnTo>
                    <a:pt x="193559" y="813427"/>
                  </a:lnTo>
                  <a:lnTo>
                    <a:pt x="194732" y="803627"/>
                  </a:lnTo>
                  <a:lnTo>
                    <a:pt x="195871" y="793827"/>
                  </a:lnTo>
                  <a:lnTo>
                    <a:pt x="197002" y="784026"/>
                  </a:lnTo>
                  <a:lnTo>
                    <a:pt x="198103" y="774226"/>
                  </a:lnTo>
                  <a:lnTo>
                    <a:pt x="199189" y="764426"/>
                  </a:lnTo>
                  <a:lnTo>
                    <a:pt x="200252" y="754625"/>
                  </a:lnTo>
                  <a:lnTo>
                    <a:pt x="201292" y="744825"/>
                  </a:lnTo>
                  <a:lnTo>
                    <a:pt x="202318" y="735025"/>
                  </a:lnTo>
                  <a:lnTo>
                    <a:pt x="203312" y="725224"/>
                  </a:lnTo>
                  <a:lnTo>
                    <a:pt x="204297" y="715424"/>
                  </a:lnTo>
                  <a:lnTo>
                    <a:pt x="205246" y="705624"/>
                  </a:lnTo>
                  <a:lnTo>
                    <a:pt x="206185" y="695823"/>
                  </a:lnTo>
                  <a:lnTo>
                    <a:pt x="207096" y="686023"/>
                  </a:lnTo>
                  <a:lnTo>
                    <a:pt x="207988" y="676223"/>
                  </a:lnTo>
                  <a:lnTo>
                    <a:pt x="208861" y="666422"/>
                  </a:lnTo>
                  <a:lnTo>
                    <a:pt x="209707" y="656622"/>
                  </a:lnTo>
                  <a:lnTo>
                    <a:pt x="210542" y="646822"/>
                  </a:lnTo>
                  <a:lnTo>
                    <a:pt x="211342" y="637021"/>
                  </a:lnTo>
                  <a:lnTo>
                    <a:pt x="212134" y="627221"/>
                  </a:lnTo>
                  <a:lnTo>
                    <a:pt x="212895" y="617421"/>
                  </a:lnTo>
                  <a:lnTo>
                    <a:pt x="213642" y="607620"/>
                  </a:lnTo>
                  <a:lnTo>
                    <a:pt x="214367" y="597820"/>
                  </a:lnTo>
                  <a:lnTo>
                    <a:pt x="215070" y="588020"/>
                  </a:lnTo>
                  <a:lnTo>
                    <a:pt x="215759" y="578219"/>
                  </a:lnTo>
                  <a:lnTo>
                    <a:pt x="216419" y="568419"/>
                  </a:lnTo>
                  <a:lnTo>
                    <a:pt x="217072" y="558619"/>
                  </a:lnTo>
                  <a:lnTo>
                    <a:pt x="217692" y="548818"/>
                  </a:lnTo>
                  <a:lnTo>
                    <a:pt x="218304" y="539018"/>
                  </a:lnTo>
                  <a:lnTo>
                    <a:pt x="218890" y="529218"/>
                  </a:lnTo>
                  <a:lnTo>
                    <a:pt x="219462" y="519417"/>
                  </a:lnTo>
                  <a:lnTo>
                    <a:pt x="220016" y="509617"/>
                  </a:lnTo>
                  <a:lnTo>
                    <a:pt x="220549" y="499817"/>
                  </a:lnTo>
                  <a:lnTo>
                    <a:pt x="221072" y="490016"/>
                  </a:lnTo>
                  <a:lnTo>
                    <a:pt x="221568" y="480216"/>
                  </a:lnTo>
                  <a:lnTo>
                    <a:pt x="222057" y="470416"/>
                  </a:lnTo>
                  <a:lnTo>
                    <a:pt x="222521" y="460615"/>
                  </a:lnTo>
                  <a:lnTo>
                    <a:pt x="222975" y="450815"/>
                  </a:lnTo>
                  <a:lnTo>
                    <a:pt x="223411" y="441015"/>
                  </a:lnTo>
                  <a:lnTo>
                    <a:pt x="223831" y="431214"/>
                  </a:lnTo>
                  <a:lnTo>
                    <a:pt x="224240" y="421414"/>
                  </a:lnTo>
                  <a:lnTo>
                    <a:pt x="224629" y="411614"/>
                  </a:lnTo>
                  <a:lnTo>
                    <a:pt x="225012" y="401813"/>
                  </a:lnTo>
                  <a:lnTo>
                    <a:pt x="225370" y="392013"/>
                  </a:lnTo>
                  <a:lnTo>
                    <a:pt x="225723" y="382213"/>
                  </a:lnTo>
                  <a:lnTo>
                    <a:pt x="226057" y="372412"/>
                  </a:lnTo>
                  <a:lnTo>
                    <a:pt x="226382" y="362612"/>
                  </a:lnTo>
                  <a:lnTo>
                    <a:pt x="226694" y="352812"/>
                  </a:lnTo>
                  <a:lnTo>
                    <a:pt x="226992" y="343011"/>
                  </a:lnTo>
                  <a:lnTo>
                    <a:pt x="227283" y="333211"/>
                  </a:lnTo>
                  <a:lnTo>
                    <a:pt x="227556" y="323411"/>
                  </a:lnTo>
                  <a:lnTo>
                    <a:pt x="227824" y="313610"/>
                  </a:lnTo>
                  <a:lnTo>
                    <a:pt x="228075" y="303810"/>
                  </a:lnTo>
                  <a:lnTo>
                    <a:pt x="228320" y="294010"/>
                  </a:lnTo>
                  <a:lnTo>
                    <a:pt x="228553" y="284209"/>
                  </a:lnTo>
                  <a:lnTo>
                    <a:pt x="228777" y="274409"/>
                  </a:lnTo>
                  <a:lnTo>
                    <a:pt x="228993" y="264609"/>
                  </a:lnTo>
                  <a:lnTo>
                    <a:pt x="229196" y="254808"/>
                  </a:lnTo>
                  <a:lnTo>
                    <a:pt x="229396" y="245008"/>
                  </a:lnTo>
                  <a:lnTo>
                    <a:pt x="229580" y="235208"/>
                  </a:lnTo>
                  <a:lnTo>
                    <a:pt x="229762" y="225407"/>
                  </a:lnTo>
                  <a:lnTo>
                    <a:pt x="229931" y="215607"/>
                  </a:lnTo>
                  <a:lnTo>
                    <a:pt x="230096" y="205807"/>
                  </a:lnTo>
                  <a:lnTo>
                    <a:pt x="230252" y="196006"/>
                  </a:lnTo>
                  <a:lnTo>
                    <a:pt x="230401" y="186206"/>
                  </a:lnTo>
                  <a:lnTo>
                    <a:pt x="230545" y="176406"/>
                  </a:lnTo>
                  <a:lnTo>
                    <a:pt x="230679" y="166605"/>
                  </a:lnTo>
                  <a:lnTo>
                    <a:pt x="230810" y="156805"/>
                  </a:lnTo>
                  <a:lnTo>
                    <a:pt x="230931" y="147005"/>
                  </a:lnTo>
                  <a:lnTo>
                    <a:pt x="231050" y="137204"/>
                  </a:lnTo>
                  <a:lnTo>
                    <a:pt x="231161" y="127404"/>
                  </a:lnTo>
                  <a:lnTo>
                    <a:pt x="231267" y="117604"/>
                  </a:lnTo>
                  <a:lnTo>
                    <a:pt x="231369" y="107803"/>
                  </a:lnTo>
                  <a:lnTo>
                    <a:pt x="231464" y="98003"/>
                  </a:lnTo>
                  <a:lnTo>
                    <a:pt x="231556" y="88203"/>
                  </a:lnTo>
                  <a:lnTo>
                    <a:pt x="231641" y="78402"/>
                  </a:lnTo>
                  <a:lnTo>
                    <a:pt x="231725" y="68602"/>
                  </a:lnTo>
                  <a:lnTo>
                    <a:pt x="231802" y="58802"/>
                  </a:lnTo>
                  <a:lnTo>
                    <a:pt x="231876" y="49001"/>
                  </a:lnTo>
                  <a:lnTo>
                    <a:pt x="231946" y="39201"/>
                  </a:lnTo>
                  <a:lnTo>
                    <a:pt x="232013" y="29401"/>
                  </a:lnTo>
                  <a:lnTo>
                    <a:pt x="232076" y="19600"/>
                  </a:lnTo>
                  <a:lnTo>
                    <a:pt x="232135" y="9800"/>
                  </a:lnTo>
                  <a:lnTo>
                    <a:pt x="232193" y="0"/>
                  </a:lnTo>
                  <a:lnTo>
                    <a:pt x="233969" y="0"/>
                  </a:lnTo>
                  <a:lnTo>
                    <a:pt x="234027" y="9800"/>
                  </a:lnTo>
                  <a:lnTo>
                    <a:pt x="234086" y="19600"/>
                  </a:lnTo>
                  <a:lnTo>
                    <a:pt x="234149" y="29401"/>
                  </a:lnTo>
                  <a:lnTo>
                    <a:pt x="234216" y="39201"/>
                  </a:lnTo>
                  <a:lnTo>
                    <a:pt x="234286" y="49001"/>
                  </a:lnTo>
                  <a:lnTo>
                    <a:pt x="234360" y="58802"/>
                  </a:lnTo>
                  <a:lnTo>
                    <a:pt x="234437" y="68602"/>
                  </a:lnTo>
                  <a:lnTo>
                    <a:pt x="234521" y="78402"/>
                  </a:lnTo>
                  <a:lnTo>
                    <a:pt x="234606" y="88203"/>
                  </a:lnTo>
                  <a:lnTo>
                    <a:pt x="234698" y="98003"/>
                  </a:lnTo>
                  <a:lnTo>
                    <a:pt x="234794" y="107803"/>
                  </a:lnTo>
                  <a:lnTo>
                    <a:pt x="234895" y="117604"/>
                  </a:lnTo>
                  <a:lnTo>
                    <a:pt x="235001" y="127404"/>
                  </a:lnTo>
                  <a:lnTo>
                    <a:pt x="235112" y="137204"/>
                  </a:lnTo>
                  <a:lnTo>
                    <a:pt x="235231" y="147005"/>
                  </a:lnTo>
                  <a:lnTo>
                    <a:pt x="235352" y="156805"/>
                  </a:lnTo>
                  <a:lnTo>
                    <a:pt x="235483" y="166605"/>
                  </a:lnTo>
                  <a:lnTo>
                    <a:pt x="235617" y="176406"/>
                  </a:lnTo>
                  <a:lnTo>
                    <a:pt x="235761" y="186206"/>
                  </a:lnTo>
                  <a:lnTo>
                    <a:pt x="235910" y="196006"/>
                  </a:lnTo>
                  <a:lnTo>
                    <a:pt x="236066" y="205807"/>
                  </a:lnTo>
                  <a:lnTo>
                    <a:pt x="236231" y="215607"/>
                  </a:lnTo>
                  <a:lnTo>
                    <a:pt x="236401" y="225407"/>
                  </a:lnTo>
                  <a:lnTo>
                    <a:pt x="236582" y="235208"/>
                  </a:lnTo>
                  <a:lnTo>
                    <a:pt x="236766" y="245008"/>
                  </a:lnTo>
                  <a:lnTo>
                    <a:pt x="236966" y="254808"/>
                  </a:lnTo>
                  <a:lnTo>
                    <a:pt x="237169" y="264609"/>
                  </a:lnTo>
                  <a:lnTo>
                    <a:pt x="237385" y="274409"/>
                  </a:lnTo>
                  <a:lnTo>
                    <a:pt x="237609" y="284209"/>
                  </a:lnTo>
                  <a:lnTo>
                    <a:pt x="237842" y="294010"/>
                  </a:lnTo>
                  <a:lnTo>
                    <a:pt x="238087" y="303810"/>
                  </a:lnTo>
                  <a:lnTo>
                    <a:pt x="238338" y="313610"/>
                  </a:lnTo>
                  <a:lnTo>
                    <a:pt x="238607" y="323411"/>
                  </a:lnTo>
                  <a:lnTo>
                    <a:pt x="238879" y="333211"/>
                  </a:lnTo>
                  <a:lnTo>
                    <a:pt x="239170" y="343011"/>
                  </a:lnTo>
                  <a:lnTo>
                    <a:pt x="239468" y="352812"/>
                  </a:lnTo>
                  <a:lnTo>
                    <a:pt x="239780" y="362612"/>
                  </a:lnTo>
                  <a:lnTo>
                    <a:pt x="240105" y="372412"/>
                  </a:lnTo>
                  <a:lnTo>
                    <a:pt x="240439" y="382213"/>
                  </a:lnTo>
                  <a:lnTo>
                    <a:pt x="240792" y="392013"/>
                  </a:lnTo>
                  <a:lnTo>
                    <a:pt x="241150" y="401813"/>
                  </a:lnTo>
                  <a:lnTo>
                    <a:pt x="241533" y="411614"/>
                  </a:lnTo>
                  <a:lnTo>
                    <a:pt x="241922" y="421414"/>
                  </a:lnTo>
                  <a:lnTo>
                    <a:pt x="242331" y="431214"/>
                  </a:lnTo>
                  <a:lnTo>
                    <a:pt x="242751" y="441015"/>
                  </a:lnTo>
                  <a:lnTo>
                    <a:pt x="243187" y="450815"/>
                  </a:lnTo>
                  <a:lnTo>
                    <a:pt x="243641" y="460615"/>
                  </a:lnTo>
                  <a:lnTo>
                    <a:pt x="244105" y="470416"/>
                  </a:lnTo>
                  <a:lnTo>
                    <a:pt x="244594" y="480216"/>
                  </a:lnTo>
                  <a:lnTo>
                    <a:pt x="245090" y="490016"/>
                  </a:lnTo>
                  <a:lnTo>
                    <a:pt x="245613" y="499817"/>
                  </a:lnTo>
                  <a:lnTo>
                    <a:pt x="246146" y="509617"/>
                  </a:lnTo>
                  <a:lnTo>
                    <a:pt x="246700" y="519417"/>
                  </a:lnTo>
                  <a:lnTo>
                    <a:pt x="247272" y="529218"/>
                  </a:lnTo>
                  <a:lnTo>
                    <a:pt x="247858" y="539018"/>
                  </a:lnTo>
                  <a:lnTo>
                    <a:pt x="248470" y="548818"/>
                  </a:lnTo>
                  <a:lnTo>
                    <a:pt x="249090" y="558619"/>
                  </a:lnTo>
                  <a:lnTo>
                    <a:pt x="249743" y="568419"/>
                  </a:lnTo>
                  <a:lnTo>
                    <a:pt x="250403" y="578219"/>
                  </a:lnTo>
                  <a:lnTo>
                    <a:pt x="251092" y="588020"/>
                  </a:lnTo>
                  <a:lnTo>
                    <a:pt x="251795" y="597820"/>
                  </a:lnTo>
                  <a:lnTo>
                    <a:pt x="252520" y="607620"/>
                  </a:lnTo>
                  <a:lnTo>
                    <a:pt x="253267" y="617421"/>
                  </a:lnTo>
                  <a:lnTo>
                    <a:pt x="254028" y="627221"/>
                  </a:lnTo>
                  <a:lnTo>
                    <a:pt x="254820" y="637021"/>
                  </a:lnTo>
                  <a:lnTo>
                    <a:pt x="255620" y="646822"/>
                  </a:lnTo>
                  <a:lnTo>
                    <a:pt x="256455" y="656622"/>
                  </a:lnTo>
                  <a:lnTo>
                    <a:pt x="257301" y="666422"/>
                  </a:lnTo>
                  <a:lnTo>
                    <a:pt x="258174" y="676223"/>
                  </a:lnTo>
                  <a:lnTo>
                    <a:pt x="259066" y="686023"/>
                  </a:lnTo>
                  <a:lnTo>
                    <a:pt x="259977" y="695823"/>
                  </a:lnTo>
                  <a:lnTo>
                    <a:pt x="260916" y="705624"/>
                  </a:lnTo>
                  <a:lnTo>
                    <a:pt x="261865" y="715424"/>
                  </a:lnTo>
                  <a:lnTo>
                    <a:pt x="262851" y="725224"/>
                  </a:lnTo>
                  <a:lnTo>
                    <a:pt x="263844" y="735025"/>
                  </a:lnTo>
                  <a:lnTo>
                    <a:pt x="264870" y="744825"/>
                  </a:lnTo>
                  <a:lnTo>
                    <a:pt x="265910" y="754625"/>
                  </a:lnTo>
                  <a:lnTo>
                    <a:pt x="266973" y="764426"/>
                  </a:lnTo>
                  <a:lnTo>
                    <a:pt x="268059" y="774226"/>
                  </a:lnTo>
                  <a:lnTo>
                    <a:pt x="269160" y="784026"/>
                  </a:lnTo>
                  <a:lnTo>
                    <a:pt x="270291" y="793827"/>
                  </a:lnTo>
                  <a:lnTo>
                    <a:pt x="271430" y="803627"/>
                  </a:lnTo>
                  <a:lnTo>
                    <a:pt x="272603" y="813427"/>
                  </a:lnTo>
                  <a:lnTo>
                    <a:pt x="273786" y="823228"/>
                  </a:lnTo>
                  <a:lnTo>
                    <a:pt x="274995" y="833028"/>
                  </a:lnTo>
                  <a:lnTo>
                    <a:pt x="276220" y="842828"/>
                  </a:lnTo>
                  <a:lnTo>
                    <a:pt x="277462" y="852629"/>
                  </a:lnTo>
                  <a:lnTo>
                    <a:pt x="278728" y="862429"/>
                  </a:lnTo>
                  <a:lnTo>
                    <a:pt x="280003" y="872229"/>
                  </a:lnTo>
                  <a:lnTo>
                    <a:pt x="281307" y="882030"/>
                  </a:lnTo>
                  <a:lnTo>
                    <a:pt x="282618" y="891830"/>
                  </a:lnTo>
                  <a:lnTo>
                    <a:pt x="283954" y="901630"/>
                  </a:lnTo>
                  <a:lnTo>
                    <a:pt x="285300" y="911431"/>
                  </a:lnTo>
                  <a:lnTo>
                    <a:pt x="286663" y="921231"/>
                  </a:lnTo>
                  <a:lnTo>
                    <a:pt x="288042" y="931031"/>
                  </a:lnTo>
                  <a:lnTo>
                    <a:pt x="289431" y="940832"/>
                  </a:lnTo>
                  <a:lnTo>
                    <a:pt x="290839" y="950632"/>
                  </a:lnTo>
                  <a:lnTo>
                    <a:pt x="292252" y="960432"/>
                  </a:lnTo>
                  <a:lnTo>
                    <a:pt x="293685" y="970233"/>
                  </a:lnTo>
                  <a:lnTo>
                    <a:pt x="295123" y="980033"/>
                  </a:lnTo>
                  <a:lnTo>
                    <a:pt x="296575" y="989833"/>
                  </a:lnTo>
                  <a:lnTo>
                    <a:pt x="298034" y="999634"/>
                  </a:lnTo>
                  <a:lnTo>
                    <a:pt x="299501" y="1009434"/>
                  </a:lnTo>
                  <a:lnTo>
                    <a:pt x="300977" y="1019234"/>
                  </a:lnTo>
                  <a:lnTo>
                    <a:pt x="302457" y="1029035"/>
                  </a:lnTo>
                  <a:lnTo>
                    <a:pt x="303945" y="1038835"/>
                  </a:lnTo>
                  <a:lnTo>
                    <a:pt x="305436" y="1048635"/>
                  </a:lnTo>
                  <a:lnTo>
                    <a:pt x="306931" y="1058436"/>
                  </a:lnTo>
                  <a:lnTo>
                    <a:pt x="308428" y="1068236"/>
                  </a:lnTo>
                  <a:lnTo>
                    <a:pt x="309926" y="1078036"/>
                  </a:lnTo>
                  <a:lnTo>
                    <a:pt x="311425" y="1087837"/>
                  </a:lnTo>
                  <a:lnTo>
                    <a:pt x="312923" y="1097637"/>
                  </a:lnTo>
                  <a:lnTo>
                    <a:pt x="314417" y="1107437"/>
                  </a:lnTo>
                  <a:lnTo>
                    <a:pt x="315911" y="1117238"/>
                  </a:lnTo>
                  <a:lnTo>
                    <a:pt x="317396" y="1127038"/>
                  </a:lnTo>
                  <a:lnTo>
                    <a:pt x="318879" y="1136838"/>
                  </a:lnTo>
                  <a:lnTo>
                    <a:pt x="320353" y="1146639"/>
                  </a:lnTo>
                  <a:lnTo>
                    <a:pt x="321820" y="1156439"/>
                  </a:lnTo>
                  <a:lnTo>
                    <a:pt x="323278" y="1166239"/>
                  </a:lnTo>
                  <a:lnTo>
                    <a:pt x="324723" y="1176040"/>
                  </a:lnTo>
                  <a:lnTo>
                    <a:pt x="326162" y="1185840"/>
                  </a:lnTo>
                  <a:lnTo>
                    <a:pt x="327580" y="1195640"/>
                  </a:lnTo>
                  <a:lnTo>
                    <a:pt x="328992" y="1205441"/>
                  </a:lnTo>
                  <a:lnTo>
                    <a:pt x="330379" y="1215241"/>
                  </a:lnTo>
                  <a:lnTo>
                    <a:pt x="331756" y="1225041"/>
                  </a:lnTo>
                  <a:lnTo>
                    <a:pt x="333112" y="1234842"/>
                  </a:lnTo>
                  <a:lnTo>
                    <a:pt x="334449" y="1244642"/>
                  </a:lnTo>
                  <a:lnTo>
                    <a:pt x="335769" y="1254442"/>
                  </a:lnTo>
                  <a:lnTo>
                    <a:pt x="337060" y="1264243"/>
                  </a:lnTo>
                  <a:lnTo>
                    <a:pt x="338341" y="1274043"/>
                  </a:lnTo>
                  <a:lnTo>
                    <a:pt x="339580" y="1283844"/>
                  </a:lnTo>
                  <a:lnTo>
                    <a:pt x="340808" y="1293644"/>
                  </a:lnTo>
                  <a:lnTo>
                    <a:pt x="342000" y="1303444"/>
                  </a:lnTo>
                  <a:lnTo>
                    <a:pt x="343169" y="1313245"/>
                  </a:lnTo>
                  <a:lnTo>
                    <a:pt x="344310" y="1323045"/>
                  </a:lnTo>
                  <a:lnTo>
                    <a:pt x="345416" y="1332845"/>
                  </a:lnTo>
                  <a:lnTo>
                    <a:pt x="346504" y="1342646"/>
                  </a:lnTo>
                  <a:lnTo>
                    <a:pt x="347541" y="1352446"/>
                  </a:lnTo>
                  <a:lnTo>
                    <a:pt x="348565" y="1362246"/>
                  </a:lnTo>
                  <a:lnTo>
                    <a:pt x="349535" y="1372047"/>
                  </a:lnTo>
                  <a:lnTo>
                    <a:pt x="350485" y="1381847"/>
                  </a:lnTo>
                  <a:lnTo>
                    <a:pt x="351391" y="1391647"/>
                  </a:lnTo>
                  <a:lnTo>
                    <a:pt x="352263" y="1401448"/>
                  </a:lnTo>
                  <a:lnTo>
                    <a:pt x="353103" y="1411248"/>
                  </a:lnTo>
                  <a:lnTo>
                    <a:pt x="353892" y="1421048"/>
                  </a:lnTo>
                  <a:lnTo>
                    <a:pt x="354664" y="1430849"/>
                  </a:lnTo>
                  <a:lnTo>
                    <a:pt x="355368" y="1440649"/>
                  </a:lnTo>
                  <a:lnTo>
                    <a:pt x="356055" y="1450449"/>
                  </a:lnTo>
                  <a:lnTo>
                    <a:pt x="356684" y="1460250"/>
                  </a:lnTo>
                  <a:lnTo>
                    <a:pt x="357282" y="1470050"/>
                  </a:lnTo>
                  <a:lnTo>
                    <a:pt x="357837" y="1479850"/>
                  </a:lnTo>
                  <a:lnTo>
                    <a:pt x="358343" y="1489651"/>
                  </a:lnTo>
                  <a:lnTo>
                    <a:pt x="358822" y="1499451"/>
                  </a:lnTo>
                  <a:lnTo>
                    <a:pt x="359236" y="1509251"/>
                  </a:lnTo>
                  <a:lnTo>
                    <a:pt x="359632" y="1519052"/>
                  </a:lnTo>
                  <a:lnTo>
                    <a:pt x="359957" y="1528852"/>
                  </a:lnTo>
                  <a:lnTo>
                    <a:pt x="360259" y="1538652"/>
                  </a:lnTo>
                  <a:lnTo>
                    <a:pt x="360505" y="1548453"/>
                  </a:lnTo>
                  <a:lnTo>
                    <a:pt x="360712" y="1558253"/>
                  </a:lnTo>
                  <a:lnTo>
                    <a:pt x="360881" y="1568053"/>
                  </a:lnTo>
                  <a:lnTo>
                    <a:pt x="360992" y="1577854"/>
                  </a:lnTo>
                  <a:lnTo>
                    <a:pt x="361083" y="1587654"/>
                  </a:lnTo>
                  <a:lnTo>
                    <a:pt x="361101" y="1597454"/>
                  </a:lnTo>
                  <a:lnTo>
                    <a:pt x="361101" y="1607255"/>
                  </a:lnTo>
                  <a:lnTo>
                    <a:pt x="361038" y="1617055"/>
                  </a:lnTo>
                  <a:lnTo>
                    <a:pt x="360946" y="1626855"/>
                  </a:lnTo>
                  <a:lnTo>
                    <a:pt x="360809" y="1636656"/>
                  </a:lnTo>
                  <a:lnTo>
                    <a:pt x="360626" y="1646456"/>
                  </a:lnTo>
                  <a:lnTo>
                    <a:pt x="360415" y="1656256"/>
                  </a:lnTo>
                  <a:lnTo>
                    <a:pt x="360145" y="1666057"/>
                  </a:lnTo>
                  <a:lnTo>
                    <a:pt x="359859" y="1675857"/>
                  </a:lnTo>
                  <a:lnTo>
                    <a:pt x="359507" y="1685657"/>
                  </a:lnTo>
                  <a:lnTo>
                    <a:pt x="359137" y="1695458"/>
                  </a:lnTo>
                  <a:lnTo>
                    <a:pt x="358719" y="1705258"/>
                  </a:lnTo>
                  <a:lnTo>
                    <a:pt x="358269" y="1715058"/>
                  </a:lnTo>
                  <a:lnTo>
                    <a:pt x="357787" y="1724859"/>
                  </a:lnTo>
                  <a:lnTo>
                    <a:pt x="357262" y="1734659"/>
                  </a:lnTo>
                  <a:lnTo>
                    <a:pt x="356719" y="1744459"/>
                  </a:lnTo>
                  <a:lnTo>
                    <a:pt x="356124" y="1754260"/>
                  </a:lnTo>
                  <a:lnTo>
                    <a:pt x="355516" y="1764060"/>
                  </a:lnTo>
                  <a:lnTo>
                    <a:pt x="354863" y="1773860"/>
                  </a:lnTo>
                  <a:lnTo>
                    <a:pt x="354191" y="1783661"/>
                  </a:lnTo>
                  <a:lnTo>
                    <a:pt x="353489" y="1793461"/>
                  </a:lnTo>
                  <a:lnTo>
                    <a:pt x="352760" y="1803261"/>
                  </a:lnTo>
                  <a:lnTo>
                    <a:pt x="352013" y="1813062"/>
                  </a:lnTo>
                  <a:lnTo>
                    <a:pt x="351232" y="1822862"/>
                  </a:lnTo>
                  <a:lnTo>
                    <a:pt x="350443" y="1832662"/>
                  </a:lnTo>
                  <a:lnTo>
                    <a:pt x="349618" y="1842463"/>
                  </a:lnTo>
                  <a:lnTo>
                    <a:pt x="348786" y="1852263"/>
                  </a:lnTo>
                  <a:lnTo>
                    <a:pt x="347931" y="1862063"/>
                  </a:lnTo>
                  <a:lnTo>
                    <a:pt x="347063" y="1871864"/>
                  </a:lnTo>
                  <a:lnTo>
                    <a:pt x="346181" y="1881664"/>
                  </a:lnTo>
                  <a:lnTo>
                    <a:pt x="345284" y="1891464"/>
                  </a:lnTo>
                  <a:lnTo>
                    <a:pt x="344381" y="1901265"/>
                  </a:lnTo>
                  <a:lnTo>
                    <a:pt x="343464" y="1911065"/>
                  </a:lnTo>
                  <a:lnTo>
                    <a:pt x="342543" y="1920865"/>
                  </a:lnTo>
                  <a:lnTo>
                    <a:pt x="341613" y="1930666"/>
                  </a:lnTo>
                  <a:lnTo>
                    <a:pt x="340681" y="1940466"/>
                  </a:lnTo>
                  <a:lnTo>
                    <a:pt x="339746" y="1950266"/>
                  </a:lnTo>
                  <a:lnTo>
                    <a:pt x="338811" y="1960067"/>
                  </a:lnTo>
                  <a:lnTo>
                    <a:pt x="337875" y="1969867"/>
                  </a:lnTo>
                  <a:lnTo>
                    <a:pt x="336944" y="1979667"/>
                  </a:lnTo>
                  <a:lnTo>
                    <a:pt x="336014" y="1989468"/>
                  </a:lnTo>
                  <a:lnTo>
                    <a:pt x="335095" y="1999268"/>
                  </a:lnTo>
                  <a:lnTo>
                    <a:pt x="334179" y="2009068"/>
                  </a:lnTo>
                  <a:lnTo>
                    <a:pt x="333276" y="2018869"/>
                  </a:lnTo>
                  <a:lnTo>
                    <a:pt x="332383" y="2028669"/>
                  </a:lnTo>
                  <a:lnTo>
                    <a:pt x="331501" y="2038469"/>
                  </a:lnTo>
                  <a:lnTo>
                    <a:pt x="330637" y="2048270"/>
                  </a:lnTo>
                  <a:lnTo>
                    <a:pt x="329781" y="2058070"/>
                  </a:lnTo>
                  <a:lnTo>
                    <a:pt x="328954" y="2067870"/>
                  </a:lnTo>
                  <a:lnTo>
                    <a:pt x="328135" y="2077671"/>
                  </a:lnTo>
                  <a:lnTo>
                    <a:pt x="327348" y="2087471"/>
                  </a:lnTo>
                  <a:lnTo>
                    <a:pt x="326575" y="2097271"/>
                  </a:lnTo>
                  <a:lnTo>
                    <a:pt x="325830" y="2107072"/>
                  </a:lnTo>
                  <a:lnTo>
                    <a:pt x="325110" y="2116872"/>
                  </a:lnTo>
                  <a:lnTo>
                    <a:pt x="324411" y="2126672"/>
                  </a:lnTo>
                  <a:lnTo>
                    <a:pt x="323751" y="2136473"/>
                  </a:lnTo>
                  <a:lnTo>
                    <a:pt x="323103" y="2146273"/>
                  </a:lnTo>
                  <a:lnTo>
                    <a:pt x="322510" y="2156073"/>
                  </a:lnTo>
                  <a:lnTo>
                    <a:pt x="321930" y="2165874"/>
                  </a:lnTo>
                  <a:lnTo>
                    <a:pt x="321396" y="2175674"/>
                  </a:lnTo>
                  <a:lnTo>
                    <a:pt x="320890" y="2185474"/>
                  </a:lnTo>
                  <a:lnTo>
                    <a:pt x="320420" y="2195275"/>
                  </a:lnTo>
                  <a:lnTo>
                    <a:pt x="319994" y="2205075"/>
                  </a:lnTo>
                  <a:lnTo>
                    <a:pt x="319591" y="2214875"/>
                  </a:lnTo>
                  <a:lnTo>
                    <a:pt x="319249" y="2224676"/>
                  </a:lnTo>
                  <a:lnTo>
                    <a:pt x="318924" y="2234476"/>
                  </a:lnTo>
                  <a:lnTo>
                    <a:pt x="318665" y="2244276"/>
                  </a:lnTo>
                  <a:lnTo>
                    <a:pt x="318430" y="2254077"/>
                  </a:lnTo>
                  <a:lnTo>
                    <a:pt x="318248" y="2263877"/>
                  </a:lnTo>
                  <a:lnTo>
                    <a:pt x="318108" y="2273677"/>
                  </a:lnTo>
                  <a:lnTo>
                    <a:pt x="318006" y="2283478"/>
                  </a:lnTo>
                  <a:lnTo>
                    <a:pt x="317964" y="2293278"/>
                  </a:lnTo>
                  <a:lnTo>
                    <a:pt x="317944" y="2303078"/>
                  </a:lnTo>
                  <a:lnTo>
                    <a:pt x="318004" y="2312879"/>
                  </a:lnTo>
                  <a:lnTo>
                    <a:pt x="318084" y="2322679"/>
                  </a:lnTo>
                  <a:lnTo>
                    <a:pt x="318233" y="2332479"/>
                  </a:lnTo>
                  <a:lnTo>
                    <a:pt x="318418" y="2342280"/>
                  </a:lnTo>
                  <a:lnTo>
                    <a:pt x="318654" y="2352080"/>
                  </a:lnTo>
                  <a:lnTo>
                    <a:pt x="318946" y="2361880"/>
                  </a:lnTo>
                  <a:lnTo>
                    <a:pt x="319271" y="2371681"/>
                  </a:lnTo>
                  <a:lnTo>
                    <a:pt x="319672" y="2381481"/>
                  </a:lnTo>
                  <a:lnTo>
                    <a:pt x="320093" y="2391281"/>
                  </a:lnTo>
                  <a:lnTo>
                    <a:pt x="320597" y="2401082"/>
                  </a:lnTo>
                  <a:lnTo>
                    <a:pt x="321128" y="2410882"/>
                  </a:lnTo>
                  <a:lnTo>
                    <a:pt x="321723" y="2420682"/>
                  </a:lnTo>
                  <a:lnTo>
                    <a:pt x="322364" y="2430483"/>
                  </a:lnTo>
                  <a:lnTo>
                    <a:pt x="323050" y="2440283"/>
                  </a:lnTo>
                  <a:lnTo>
                    <a:pt x="323802" y="2450083"/>
                  </a:lnTo>
                  <a:lnTo>
                    <a:pt x="324578" y="2459884"/>
                  </a:lnTo>
                  <a:lnTo>
                    <a:pt x="325439" y="2469684"/>
                  </a:lnTo>
                  <a:lnTo>
                    <a:pt x="326320" y="2479484"/>
                  </a:lnTo>
                  <a:lnTo>
                    <a:pt x="327275" y="2489285"/>
                  </a:lnTo>
                  <a:lnTo>
                    <a:pt x="328264" y="2499085"/>
                  </a:lnTo>
                  <a:lnTo>
                    <a:pt x="329306" y="2508885"/>
                  </a:lnTo>
                  <a:lnTo>
                    <a:pt x="330401" y="2518686"/>
                  </a:lnTo>
                  <a:lnTo>
                    <a:pt x="331530" y="2528486"/>
                  </a:lnTo>
                  <a:lnTo>
                    <a:pt x="332730" y="2538286"/>
                  </a:lnTo>
                  <a:lnTo>
                    <a:pt x="333947" y="2548087"/>
                  </a:lnTo>
                  <a:lnTo>
                    <a:pt x="335244" y="2557887"/>
                  </a:lnTo>
                  <a:lnTo>
                    <a:pt x="336562" y="2567688"/>
                  </a:lnTo>
                  <a:lnTo>
                    <a:pt x="337938" y="2577488"/>
                  </a:lnTo>
                  <a:lnTo>
                    <a:pt x="339353" y="2587288"/>
                  </a:lnTo>
                  <a:lnTo>
                    <a:pt x="340808" y="2597089"/>
                  </a:lnTo>
                  <a:lnTo>
                    <a:pt x="342316" y="2606889"/>
                  </a:lnTo>
                  <a:lnTo>
                    <a:pt x="343845" y="2616689"/>
                  </a:lnTo>
                  <a:lnTo>
                    <a:pt x="345442" y="2626490"/>
                  </a:lnTo>
                  <a:lnTo>
                    <a:pt x="347054" y="2636290"/>
                  </a:lnTo>
                  <a:lnTo>
                    <a:pt x="348725" y="2646090"/>
                  </a:lnTo>
                  <a:lnTo>
                    <a:pt x="350419" y="2655891"/>
                  </a:lnTo>
                  <a:lnTo>
                    <a:pt x="352155" y="2665691"/>
                  </a:lnTo>
                  <a:lnTo>
                    <a:pt x="353926" y="2675491"/>
                  </a:lnTo>
                  <a:lnTo>
                    <a:pt x="355723" y="2685292"/>
                  </a:lnTo>
                  <a:lnTo>
                    <a:pt x="357567" y="2695092"/>
                  </a:lnTo>
                  <a:lnTo>
                    <a:pt x="359423" y="2704892"/>
                  </a:lnTo>
                  <a:lnTo>
                    <a:pt x="361330" y="2714693"/>
                  </a:lnTo>
                  <a:lnTo>
                    <a:pt x="363250" y="2724493"/>
                  </a:lnTo>
                  <a:lnTo>
                    <a:pt x="365206" y="2734293"/>
                  </a:lnTo>
                  <a:lnTo>
                    <a:pt x="367182" y="2744094"/>
                  </a:lnTo>
                  <a:lnTo>
                    <a:pt x="369182" y="2753894"/>
                  </a:lnTo>
                  <a:lnTo>
                    <a:pt x="371209" y="2763694"/>
                  </a:lnTo>
                  <a:lnTo>
                    <a:pt x="373248" y="2773495"/>
                  </a:lnTo>
                  <a:lnTo>
                    <a:pt x="375318" y="2783295"/>
                  </a:lnTo>
                  <a:lnTo>
                    <a:pt x="377395" y="2793095"/>
                  </a:lnTo>
                  <a:lnTo>
                    <a:pt x="379497" y="2802896"/>
                  </a:lnTo>
                  <a:lnTo>
                    <a:pt x="381607" y="2812696"/>
                  </a:lnTo>
                  <a:lnTo>
                    <a:pt x="383733" y="2822496"/>
                  </a:lnTo>
                  <a:lnTo>
                    <a:pt x="385869" y="2832297"/>
                  </a:lnTo>
                  <a:lnTo>
                    <a:pt x="388012" y="2842097"/>
                  </a:lnTo>
                  <a:lnTo>
                    <a:pt x="390165" y="2851897"/>
                  </a:lnTo>
                  <a:lnTo>
                    <a:pt x="392321" y="2861698"/>
                  </a:lnTo>
                  <a:lnTo>
                    <a:pt x="394483" y="2871498"/>
                  </a:lnTo>
                  <a:lnTo>
                    <a:pt x="396646" y="2881298"/>
                  </a:lnTo>
                  <a:lnTo>
                    <a:pt x="398809" y="2891099"/>
                  </a:lnTo>
                  <a:lnTo>
                    <a:pt x="400969" y="2900899"/>
                  </a:lnTo>
                  <a:lnTo>
                    <a:pt x="403126" y="2910699"/>
                  </a:lnTo>
                  <a:lnTo>
                    <a:pt x="405276" y="2920500"/>
                  </a:lnTo>
                  <a:lnTo>
                    <a:pt x="407422" y="2930300"/>
                  </a:lnTo>
                  <a:lnTo>
                    <a:pt x="409553" y="2940100"/>
                  </a:lnTo>
                  <a:lnTo>
                    <a:pt x="411679" y="2949901"/>
                  </a:lnTo>
                  <a:lnTo>
                    <a:pt x="413783" y="2959701"/>
                  </a:lnTo>
                  <a:lnTo>
                    <a:pt x="415878" y="2969501"/>
                  </a:lnTo>
                  <a:lnTo>
                    <a:pt x="417953" y="2979302"/>
                  </a:lnTo>
                  <a:lnTo>
                    <a:pt x="420008" y="2989102"/>
                  </a:lnTo>
                  <a:lnTo>
                    <a:pt x="422047" y="2998902"/>
                  </a:lnTo>
                  <a:lnTo>
                    <a:pt x="424053" y="3008703"/>
                  </a:lnTo>
                  <a:lnTo>
                    <a:pt x="426050" y="3018503"/>
                  </a:lnTo>
                  <a:lnTo>
                    <a:pt x="427998" y="3028303"/>
                  </a:lnTo>
                  <a:lnTo>
                    <a:pt x="429935" y="3038104"/>
                  </a:lnTo>
                  <a:lnTo>
                    <a:pt x="431828" y="3047904"/>
                  </a:lnTo>
                  <a:lnTo>
                    <a:pt x="433696" y="3057704"/>
                  </a:lnTo>
                  <a:lnTo>
                    <a:pt x="435529" y="3067505"/>
                  </a:lnTo>
                  <a:lnTo>
                    <a:pt x="437318" y="3077305"/>
                  </a:lnTo>
                  <a:lnTo>
                    <a:pt x="439085" y="3087105"/>
                  </a:lnTo>
                  <a:lnTo>
                    <a:pt x="440788" y="3096906"/>
                  </a:lnTo>
                  <a:lnTo>
                    <a:pt x="442475" y="3106706"/>
                  </a:lnTo>
                  <a:lnTo>
                    <a:pt x="444091" y="3116506"/>
                  </a:lnTo>
                  <a:lnTo>
                    <a:pt x="445682" y="3126307"/>
                  </a:lnTo>
                  <a:lnTo>
                    <a:pt x="447214" y="3136107"/>
                  </a:lnTo>
                  <a:lnTo>
                    <a:pt x="448700" y="3145907"/>
                  </a:lnTo>
                  <a:lnTo>
                    <a:pt x="450144" y="3155708"/>
                  </a:lnTo>
                  <a:lnTo>
                    <a:pt x="451517" y="3165508"/>
                  </a:lnTo>
                  <a:lnTo>
                    <a:pt x="452867" y="3175308"/>
                  </a:lnTo>
                  <a:lnTo>
                    <a:pt x="454121" y="3185109"/>
                  </a:lnTo>
                  <a:lnTo>
                    <a:pt x="455353" y="3194909"/>
                  </a:lnTo>
                  <a:lnTo>
                    <a:pt x="456500" y="3204709"/>
                  </a:lnTo>
                  <a:lnTo>
                    <a:pt x="457604" y="3214510"/>
                  </a:lnTo>
                  <a:lnTo>
                    <a:pt x="458644" y="3224310"/>
                  </a:lnTo>
                  <a:lnTo>
                    <a:pt x="459613" y="3234110"/>
                  </a:lnTo>
                  <a:lnTo>
                    <a:pt x="460541" y="3243911"/>
                  </a:lnTo>
                  <a:lnTo>
                    <a:pt x="461371" y="3253711"/>
                  </a:lnTo>
                  <a:lnTo>
                    <a:pt x="462176" y="3263511"/>
                  </a:lnTo>
                  <a:lnTo>
                    <a:pt x="462869" y="3273312"/>
                  </a:lnTo>
                  <a:lnTo>
                    <a:pt x="463527" y="3283112"/>
                  </a:lnTo>
                  <a:lnTo>
                    <a:pt x="464099" y="3292912"/>
                  </a:lnTo>
                  <a:lnTo>
                    <a:pt x="464607" y="3302713"/>
                  </a:lnTo>
                  <a:lnTo>
                    <a:pt x="465053" y="3312513"/>
                  </a:lnTo>
                  <a:lnTo>
                    <a:pt x="465408" y="3322313"/>
                  </a:lnTo>
                  <a:lnTo>
                    <a:pt x="465727" y="3332114"/>
                  </a:lnTo>
                  <a:lnTo>
                    <a:pt x="465925" y="3341914"/>
                  </a:lnTo>
                  <a:lnTo>
                    <a:pt x="466093" y="3351714"/>
                  </a:lnTo>
                  <a:lnTo>
                    <a:pt x="466153" y="3361515"/>
                  </a:lnTo>
                  <a:lnTo>
                    <a:pt x="466163" y="3371315"/>
                  </a:lnTo>
                  <a:lnTo>
                    <a:pt x="466091" y="3381115"/>
                  </a:lnTo>
                  <a:lnTo>
                    <a:pt x="465939" y="3390916"/>
                  </a:lnTo>
                  <a:lnTo>
                    <a:pt x="465735" y="3400716"/>
                  </a:lnTo>
                  <a:lnTo>
                    <a:pt x="465422" y="3410516"/>
                  </a:lnTo>
                  <a:lnTo>
                    <a:pt x="465080" y="3420317"/>
                  </a:lnTo>
                  <a:lnTo>
                    <a:pt x="464611" y="3430117"/>
                  </a:lnTo>
                  <a:lnTo>
                    <a:pt x="464107" y="3439917"/>
                  </a:lnTo>
                  <a:lnTo>
                    <a:pt x="463507" y="3449718"/>
                  </a:lnTo>
                  <a:lnTo>
                    <a:pt x="462843" y="3459518"/>
                  </a:lnTo>
                  <a:lnTo>
                    <a:pt x="462113" y="3469318"/>
                  </a:lnTo>
                  <a:lnTo>
                    <a:pt x="461290" y="3479119"/>
                  </a:lnTo>
                  <a:lnTo>
                    <a:pt x="460430" y="3488919"/>
                  </a:lnTo>
                  <a:lnTo>
                    <a:pt x="459453" y="3498719"/>
                  </a:lnTo>
                  <a:lnTo>
                    <a:pt x="458447" y="3508520"/>
                  </a:lnTo>
                  <a:lnTo>
                    <a:pt x="457335" y="3518320"/>
                  </a:lnTo>
                  <a:lnTo>
                    <a:pt x="456178" y="3528120"/>
                  </a:lnTo>
                  <a:lnTo>
                    <a:pt x="454944" y="3537921"/>
                  </a:lnTo>
                  <a:lnTo>
                    <a:pt x="453640" y="3547721"/>
                  </a:lnTo>
                  <a:lnTo>
                    <a:pt x="452287" y="3557521"/>
                  </a:lnTo>
                  <a:lnTo>
                    <a:pt x="450841" y="3567322"/>
                  </a:lnTo>
                  <a:lnTo>
                    <a:pt x="449369" y="3577122"/>
                  </a:lnTo>
                  <a:lnTo>
                    <a:pt x="447789" y="3586922"/>
                  </a:lnTo>
                  <a:lnTo>
                    <a:pt x="446183" y="3596723"/>
                  </a:lnTo>
                  <a:lnTo>
                    <a:pt x="444495" y="3606523"/>
                  </a:lnTo>
                  <a:lnTo>
                    <a:pt x="442760" y="3616323"/>
                  </a:lnTo>
                  <a:lnTo>
                    <a:pt x="440970" y="3626124"/>
                  </a:lnTo>
                  <a:lnTo>
                    <a:pt x="439112" y="3635924"/>
                  </a:lnTo>
                  <a:lnTo>
                    <a:pt x="437224" y="3645724"/>
                  </a:lnTo>
                  <a:lnTo>
                    <a:pt x="435252" y="3655525"/>
                  </a:lnTo>
                  <a:lnTo>
                    <a:pt x="433260" y="3665325"/>
                  </a:lnTo>
                  <a:lnTo>
                    <a:pt x="431192" y="3675125"/>
                  </a:lnTo>
                  <a:lnTo>
                    <a:pt x="429095" y="3684926"/>
                  </a:lnTo>
                  <a:lnTo>
                    <a:pt x="426945" y="3694726"/>
                  </a:lnTo>
                  <a:lnTo>
                    <a:pt x="424752" y="3704526"/>
                  </a:lnTo>
                  <a:lnTo>
                    <a:pt x="422526" y="3714327"/>
                  </a:lnTo>
                  <a:lnTo>
                    <a:pt x="420245" y="3724127"/>
                  </a:lnTo>
                  <a:lnTo>
                    <a:pt x="417949" y="3733927"/>
                  </a:lnTo>
                  <a:lnTo>
                    <a:pt x="415589" y="3743728"/>
                  </a:lnTo>
                  <a:lnTo>
                    <a:pt x="413216" y="3753528"/>
                  </a:lnTo>
                  <a:lnTo>
                    <a:pt x="410799" y="3763328"/>
                  </a:lnTo>
                  <a:lnTo>
                    <a:pt x="408359" y="3773129"/>
                  </a:lnTo>
                  <a:lnTo>
                    <a:pt x="405891" y="3782929"/>
                  </a:lnTo>
                  <a:lnTo>
                    <a:pt x="403392" y="3792729"/>
                  </a:lnTo>
                  <a:lnTo>
                    <a:pt x="400879" y="3802530"/>
                  </a:lnTo>
                  <a:lnTo>
                    <a:pt x="398332" y="3812330"/>
                  </a:lnTo>
                  <a:lnTo>
                    <a:pt x="395777" y="3822131"/>
                  </a:lnTo>
                  <a:lnTo>
                    <a:pt x="393194" y="3831931"/>
                  </a:lnTo>
                  <a:lnTo>
                    <a:pt x="390602" y="3841731"/>
                  </a:lnTo>
                  <a:lnTo>
                    <a:pt x="387993" y="3851532"/>
                  </a:lnTo>
                  <a:lnTo>
                    <a:pt x="385373" y="3861332"/>
                  </a:lnTo>
                  <a:lnTo>
                    <a:pt x="382744" y="3871132"/>
                  </a:lnTo>
                  <a:lnTo>
                    <a:pt x="380106" y="3880933"/>
                  </a:lnTo>
                  <a:lnTo>
                    <a:pt x="377465" y="3890733"/>
                  </a:lnTo>
                  <a:lnTo>
                    <a:pt x="374816" y="3900533"/>
                  </a:lnTo>
                  <a:lnTo>
                    <a:pt x="372168" y="3910334"/>
                  </a:lnTo>
                  <a:lnTo>
                    <a:pt x="369518" y="3920134"/>
                  </a:lnTo>
                  <a:lnTo>
                    <a:pt x="366871" y="3929934"/>
                  </a:lnTo>
                  <a:lnTo>
                    <a:pt x="364226" y="3939735"/>
                  </a:lnTo>
                  <a:lnTo>
                    <a:pt x="361589" y="3949535"/>
                  </a:lnTo>
                  <a:lnTo>
                    <a:pt x="358955" y="3959335"/>
                  </a:lnTo>
                  <a:lnTo>
                    <a:pt x="356334" y="3969136"/>
                  </a:lnTo>
                  <a:lnTo>
                    <a:pt x="353718" y="3978936"/>
                  </a:lnTo>
                  <a:lnTo>
                    <a:pt x="351121" y="3988736"/>
                  </a:lnTo>
                  <a:lnTo>
                    <a:pt x="348532" y="3998537"/>
                  </a:lnTo>
                  <a:lnTo>
                    <a:pt x="345960" y="4008337"/>
                  </a:lnTo>
                  <a:lnTo>
                    <a:pt x="343406" y="4018137"/>
                  </a:lnTo>
                  <a:lnTo>
                    <a:pt x="340865" y="4027938"/>
                  </a:lnTo>
                  <a:lnTo>
                    <a:pt x="338351" y="4037738"/>
                  </a:lnTo>
                  <a:lnTo>
                    <a:pt x="335846" y="4047538"/>
                  </a:lnTo>
                  <a:lnTo>
                    <a:pt x="333378" y="4057339"/>
                  </a:lnTo>
                  <a:lnTo>
                    <a:pt x="330920" y="4067139"/>
                  </a:lnTo>
                  <a:lnTo>
                    <a:pt x="328498" y="4076939"/>
                  </a:lnTo>
                  <a:lnTo>
                    <a:pt x="326094" y="4086740"/>
                  </a:lnTo>
                  <a:lnTo>
                    <a:pt x="323718" y="4096540"/>
                  </a:lnTo>
                  <a:lnTo>
                    <a:pt x="321373" y="4106340"/>
                  </a:lnTo>
                  <a:lnTo>
                    <a:pt x="319047" y="4116141"/>
                  </a:lnTo>
                  <a:lnTo>
                    <a:pt x="316766" y="4125941"/>
                  </a:lnTo>
                  <a:lnTo>
                    <a:pt x="314496" y="4135741"/>
                  </a:lnTo>
                  <a:lnTo>
                    <a:pt x="312279" y="4145542"/>
                  </a:lnTo>
                  <a:lnTo>
                    <a:pt x="310078" y="4155342"/>
                  </a:lnTo>
                  <a:lnTo>
                    <a:pt x="307918" y="4165142"/>
                  </a:lnTo>
                  <a:lnTo>
                    <a:pt x="305789" y="4174943"/>
                  </a:lnTo>
                  <a:lnTo>
                    <a:pt x="303689" y="4184743"/>
                  </a:lnTo>
                  <a:lnTo>
                    <a:pt x="301635" y="4194543"/>
                  </a:lnTo>
                  <a:lnTo>
                    <a:pt x="299597" y="4204344"/>
                  </a:lnTo>
                  <a:lnTo>
                    <a:pt x="297619" y="4214144"/>
                  </a:lnTo>
                  <a:lnTo>
                    <a:pt x="295655" y="4223944"/>
                  </a:lnTo>
                  <a:lnTo>
                    <a:pt x="293745" y="4233745"/>
                  </a:lnTo>
                  <a:lnTo>
                    <a:pt x="291860" y="4243545"/>
                  </a:lnTo>
                  <a:lnTo>
                    <a:pt x="290016" y="4253345"/>
                  </a:lnTo>
                  <a:lnTo>
                    <a:pt x="288211" y="4263146"/>
                  </a:lnTo>
                  <a:lnTo>
                    <a:pt x="286432" y="4272946"/>
                  </a:lnTo>
                  <a:lnTo>
                    <a:pt x="284708" y="4282746"/>
                  </a:lnTo>
                  <a:lnTo>
                    <a:pt x="282999" y="4292547"/>
                  </a:lnTo>
                  <a:lnTo>
                    <a:pt x="281353" y="4302347"/>
                  </a:lnTo>
                  <a:lnTo>
                    <a:pt x="279725" y="4312147"/>
                  </a:lnTo>
                  <a:lnTo>
                    <a:pt x="278145" y="4321948"/>
                  </a:lnTo>
                  <a:lnTo>
                    <a:pt x="276598" y="4331748"/>
                  </a:lnTo>
                  <a:lnTo>
                    <a:pt x="275085" y="4341548"/>
                  </a:lnTo>
                  <a:lnTo>
                    <a:pt x="273618" y="4351349"/>
                  </a:lnTo>
                  <a:lnTo>
                    <a:pt x="272170" y="4361149"/>
                  </a:lnTo>
                  <a:lnTo>
                    <a:pt x="270783" y="4370949"/>
                  </a:lnTo>
                  <a:lnTo>
                    <a:pt x="269409" y="4380750"/>
                  </a:lnTo>
                  <a:lnTo>
                    <a:pt x="268090" y="4390550"/>
                  </a:lnTo>
                  <a:lnTo>
                    <a:pt x="266795" y="4400350"/>
                  </a:lnTo>
                  <a:lnTo>
                    <a:pt x="265539" y="4410151"/>
                  </a:lnTo>
                  <a:lnTo>
                    <a:pt x="264319" y="4419951"/>
                  </a:lnTo>
                  <a:lnTo>
                    <a:pt x="263125" y="4429751"/>
                  </a:lnTo>
                  <a:lnTo>
                    <a:pt x="261980" y="4439552"/>
                  </a:lnTo>
                  <a:lnTo>
                    <a:pt x="260848" y="4449352"/>
                  </a:lnTo>
                  <a:lnTo>
                    <a:pt x="259773" y="4459152"/>
                  </a:lnTo>
                  <a:lnTo>
                    <a:pt x="258713" y="4468953"/>
                  </a:lnTo>
                  <a:lnTo>
                    <a:pt x="257696" y="4478753"/>
                  </a:lnTo>
                  <a:lnTo>
                    <a:pt x="256704" y="4488553"/>
                  </a:lnTo>
                  <a:lnTo>
                    <a:pt x="255743" y="4498354"/>
                  </a:lnTo>
                  <a:lnTo>
                    <a:pt x="254819" y="4508154"/>
                  </a:lnTo>
                  <a:lnTo>
                    <a:pt x="253912" y="4517954"/>
                  </a:lnTo>
                  <a:lnTo>
                    <a:pt x="253052" y="4527755"/>
                  </a:lnTo>
                  <a:lnTo>
                    <a:pt x="252203" y="4537555"/>
                  </a:lnTo>
                  <a:lnTo>
                    <a:pt x="251399" y="4547355"/>
                  </a:lnTo>
                  <a:lnTo>
                    <a:pt x="250611" y="4557156"/>
                  </a:lnTo>
                  <a:lnTo>
                    <a:pt x="249855" y="4566956"/>
                  </a:lnTo>
                  <a:lnTo>
                    <a:pt x="249126" y="4576756"/>
                  </a:lnTo>
                  <a:lnTo>
                    <a:pt x="248417" y="4586557"/>
                  </a:lnTo>
                  <a:lnTo>
                    <a:pt x="247743" y="4596357"/>
                  </a:lnTo>
                  <a:lnTo>
                    <a:pt x="247079" y="4606157"/>
                  </a:lnTo>
                  <a:lnTo>
                    <a:pt x="246457" y="4615958"/>
                  </a:lnTo>
                  <a:lnTo>
                    <a:pt x="245845" y="4625758"/>
                  </a:lnTo>
                  <a:lnTo>
                    <a:pt x="245264" y="4635558"/>
                  </a:lnTo>
                  <a:lnTo>
                    <a:pt x="244701" y="4645359"/>
                  </a:lnTo>
                  <a:lnTo>
                    <a:pt x="244159" y="4655159"/>
                  </a:lnTo>
                  <a:lnTo>
                    <a:pt x="243642" y="4664959"/>
                  </a:lnTo>
                  <a:lnTo>
                    <a:pt x="243138" y="4674760"/>
                  </a:lnTo>
                  <a:lnTo>
                    <a:pt x="242665" y="4684560"/>
                  </a:lnTo>
                  <a:lnTo>
                    <a:pt x="242199" y="4694360"/>
                  </a:lnTo>
                  <a:lnTo>
                    <a:pt x="241763" y="4704161"/>
                  </a:lnTo>
                  <a:lnTo>
                    <a:pt x="241337" y="4713961"/>
                  </a:lnTo>
                  <a:lnTo>
                    <a:pt x="240933" y="4723761"/>
                  </a:lnTo>
                  <a:lnTo>
                    <a:pt x="240545" y="4733562"/>
                  </a:lnTo>
                  <a:lnTo>
                    <a:pt x="240171" y="4743362"/>
                  </a:lnTo>
                  <a:lnTo>
                    <a:pt x="239818" y="4753162"/>
                  </a:lnTo>
                  <a:lnTo>
                    <a:pt x="239471" y="4762963"/>
                  </a:lnTo>
                  <a:lnTo>
                    <a:pt x="239151" y="4772763"/>
                  </a:lnTo>
                  <a:lnTo>
                    <a:pt x="238836" y="4782563"/>
                  </a:lnTo>
                  <a:lnTo>
                    <a:pt x="238541" y="4792364"/>
                  </a:lnTo>
                  <a:lnTo>
                    <a:pt x="238256" y="4802164"/>
                  </a:lnTo>
                  <a:lnTo>
                    <a:pt x="237985" y="4811964"/>
                  </a:lnTo>
                  <a:lnTo>
                    <a:pt x="237727" y="4821765"/>
                  </a:lnTo>
                  <a:lnTo>
                    <a:pt x="237477" y="4831565"/>
                  </a:lnTo>
                  <a:lnTo>
                    <a:pt x="237245" y="4841365"/>
                  </a:lnTo>
                  <a:lnTo>
                    <a:pt x="237017" y="4851166"/>
                  </a:lnTo>
                  <a:lnTo>
                    <a:pt x="236806" y="4860966"/>
                  </a:lnTo>
                  <a:lnTo>
                    <a:pt x="236601" y="4870766"/>
                  </a:lnTo>
                  <a:lnTo>
                    <a:pt x="236408" y="4880567"/>
                  </a:lnTo>
                  <a:lnTo>
                    <a:pt x="236224" y="4890367"/>
                  </a:lnTo>
                  <a:lnTo>
                    <a:pt x="236048" y="4900167"/>
                  </a:lnTo>
                  <a:lnTo>
                    <a:pt x="235883" y="4909968"/>
                  </a:lnTo>
                  <a:lnTo>
                    <a:pt x="235722" y="4919768"/>
                  </a:lnTo>
                  <a:lnTo>
                    <a:pt x="235574" y="4929568"/>
                  </a:lnTo>
                  <a:lnTo>
                    <a:pt x="235430" y="4939369"/>
                  </a:lnTo>
                  <a:lnTo>
                    <a:pt x="235296" y="4949169"/>
                  </a:lnTo>
                  <a:lnTo>
                    <a:pt x="235167" y="4958969"/>
                  </a:lnTo>
                  <a:lnTo>
                    <a:pt x="235045" y="4968770"/>
                  </a:lnTo>
                  <a:lnTo>
                    <a:pt x="234930" y="4978570"/>
                  </a:lnTo>
                  <a:lnTo>
                    <a:pt x="234820" y="4988370"/>
                  </a:lnTo>
                  <a:lnTo>
                    <a:pt x="234718" y="4998171"/>
                  </a:lnTo>
                  <a:lnTo>
                    <a:pt x="23461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853009" y="2037316"/>
              <a:ext cx="650944" cy="3335440"/>
            </a:xfrm>
            <a:custGeom>
              <a:avLst/>
              <a:pathLst>
                <a:path w="650944" h="3335440">
                  <a:moveTo>
                    <a:pt x="323968" y="3335440"/>
                  </a:moveTo>
                  <a:lnTo>
                    <a:pt x="323820" y="3328913"/>
                  </a:lnTo>
                  <a:lnTo>
                    <a:pt x="323653" y="3322386"/>
                  </a:lnTo>
                  <a:lnTo>
                    <a:pt x="323475" y="3315858"/>
                  </a:lnTo>
                  <a:lnTo>
                    <a:pt x="323284" y="3309331"/>
                  </a:lnTo>
                  <a:lnTo>
                    <a:pt x="323070" y="3302804"/>
                  </a:lnTo>
                  <a:lnTo>
                    <a:pt x="322842" y="3296277"/>
                  </a:lnTo>
                  <a:lnTo>
                    <a:pt x="322598" y="3289749"/>
                  </a:lnTo>
                  <a:lnTo>
                    <a:pt x="322326" y="3283222"/>
                  </a:lnTo>
                  <a:lnTo>
                    <a:pt x="322037" y="3276695"/>
                  </a:lnTo>
                  <a:lnTo>
                    <a:pt x="321728" y="3270167"/>
                  </a:lnTo>
                  <a:lnTo>
                    <a:pt x="321386" y="3263640"/>
                  </a:lnTo>
                  <a:lnTo>
                    <a:pt x="321023" y="3257113"/>
                  </a:lnTo>
                  <a:lnTo>
                    <a:pt x="320637" y="3250586"/>
                  </a:lnTo>
                  <a:lnTo>
                    <a:pt x="320209" y="3244058"/>
                  </a:lnTo>
                  <a:lnTo>
                    <a:pt x="319758" y="3237531"/>
                  </a:lnTo>
                  <a:lnTo>
                    <a:pt x="319278" y="3231004"/>
                  </a:lnTo>
                  <a:lnTo>
                    <a:pt x="318751" y="3224476"/>
                  </a:lnTo>
                  <a:lnTo>
                    <a:pt x="318195" y="3217949"/>
                  </a:lnTo>
                  <a:lnTo>
                    <a:pt x="317604" y="3211422"/>
                  </a:lnTo>
                  <a:lnTo>
                    <a:pt x="316958" y="3204895"/>
                  </a:lnTo>
                  <a:lnTo>
                    <a:pt x="316279" y="3198367"/>
                  </a:lnTo>
                  <a:lnTo>
                    <a:pt x="315560" y="3191840"/>
                  </a:lnTo>
                  <a:lnTo>
                    <a:pt x="314777" y="3185313"/>
                  </a:lnTo>
                  <a:lnTo>
                    <a:pt x="313956" y="3178786"/>
                  </a:lnTo>
                  <a:lnTo>
                    <a:pt x="313089" y="3172258"/>
                  </a:lnTo>
                  <a:lnTo>
                    <a:pt x="312148" y="3165731"/>
                  </a:lnTo>
                  <a:lnTo>
                    <a:pt x="311164" y="3159204"/>
                  </a:lnTo>
                  <a:lnTo>
                    <a:pt x="310127" y="3152676"/>
                  </a:lnTo>
                  <a:lnTo>
                    <a:pt x="309008" y="3146149"/>
                  </a:lnTo>
                  <a:lnTo>
                    <a:pt x="307840" y="3139622"/>
                  </a:lnTo>
                  <a:lnTo>
                    <a:pt x="306614" y="3133095"/>
                  </a:lnTo>
                  <a:lnTo>
                    <a:pt x="305295" y="3126567"/>
                  </a:lnTo>
                  <a:lnTo>
                    <a:pt x="303923" y="3120040"/>
                  </a:lnTo>
                  <a:lnTo>
                    <a:pt x="302485" y="3113513"/>
                  </a:lnTo>
                  <a:lnTo>
                    <a:pt x="300946" y="3106985"/>
                  </a:lnTo>
                  <a:lnTo>
                    <a:pt x="299349" y="3100458"/>
                  </a:lnTo>
                  <a:lnTo>
                    <a:pt x="297680" y="3093931"/>
                  </a:lnTo>
                  <a:lnTo>
                    <a:pt x="295902" y="3087404"/>
                  </a:lnTo>
                  <a:lnTo>
                    <a:pt x="294062" y="3080876"/>
                  </a:lnTo>
                  <a:lnTo>
                    <a:pt x="292144" y="3074349"/>
                  </a:lnTo>
                  <a:lnTo>
                    <a:pt x="290111" y="3067822"/>
                  </a:lnTo>
                  <a:lnTo>
                    <a:pt x="288011" y="3061294"/>
                  </a:lnTo>
                  <a:lnTo>
                    <a:pt x="285829" y="3054767"/>
                  </a:lnTo>
                  <a:lnTo>
                    <a:pt x="283527" y="3048240"/>
                  </a:lnTo>
                  <a:lnTo>
                    <a:pt x="281155" y="3041713"/>
                  </a:lnTo>
                  <a:lnTo>
                    <a:pt x="278698" y="3035185"/>
                  </a:lnTo>
                  <a:lnTo>
                    <a:pt x="276117" y="3028658"/>
                  </a:lnTo>
                  <a:lnTo>
                    <a:pt x="273467" y="3022131"/>
                  </a:lnTo>
                  <a:lnTo>
                    <a:pt x="270728" y="3015603"/>
                  </a:lnTo>
                  <a:lnTo>
                    <a:pt x="267866" y="3009076"/>
                  </a:lnTo>
                  <a:lnTo>
                    <a:pt x="264934" y="3002549"/>
                  </a:lnTo>
                  <a:lnTo>
                    <a:pt x="261915" y="2996022"/>
                  </a:lnTo>
                  <a:lnTo>
                    <a:pt x="258774" y="2989494"/>
                  </a:lnTo>
                  <a:lnTo>
                    <a:pt x="255565" y="2982967"/>
                  </a:lnTo>
                  <a:lnTo>
                    <a:pt x="252271" y="2976440"/>
                  </a:lnTo>
                  <a:lnTo>
                    <a:pt x="248862" y="2969913"/>
                  </a:lnTo>
                  <a:lnTo>
                    <a:pt x="245389" y="2963385"/>
                  </a:lnTo>
                  <a:lnTo>
                    <a:pt x="241837" y="2956858"/>
                  </a:lnTo>
                  <a:lnTo>
                    <a:pt x="238178" y="2950331"/>
                  </a:lnTo>
                  <a:lnTo>
                    <a:pt x="234462" y="2943803"/>
                  </a:lnTo>
                  <a:lnTo>
                    <a:pt x="230673" y="2937276"/>
                  </a:lnTo>
                  <a:lnTo>
                    <a:pt x="226792" y="2930749"/>
                  </a:lnTo>
                  <a:lnTo>
                    <a:pt x="222862" y="2924222"/>
                  </a:lnTo>
                  <a:lnTo>
                    <a:pt x="218870" y="2917694"/>
                  </a:lnTo>
                  <a:lnTo>
                    <a:pt x="214803" y="2911167"/>
                  </a:lnTo>
                  <a:lnTo>
                    <a:pt x="210697" y="2904640"/>
                  </a:lnTo>
                  <a:lnTo>
                    <a:pt x="206543" y="2898112"/>
                  </a:lnTo>
                  <a:lnTo>
                    <a:pt x="202334" y="2891585"/>
                  </a:lnTo>
                  <a:lnTo>
                    <a:pt x="198099" y="2885058"/>
                  </a:lnTo>
                  <a:lnTo>
                    <a:pt x="193832" y="2878531"/>
                  </a:lnTo>
                  <a:lnTo>
                    <a:pt x="189535" y="2872003"/>
                  </a:lnTo>
                  <a:lnTo>
                    <a:pt x="185226" y="2865476"/>
                  </a:lnTo>
                  <a:lnTo>
                    <a:pt x="180904" y="2858949"/>
                  </a:lnTo>
                  <a:lnTo>
                    <a:pt x="176578" y="2852421"/>
                  </a:lnTo>
                  <a:lnTo>
                    <a:pt x="172257" y="2845894"/>
                  </a:lnTo>
                  <a:lnTo>
                    <a:pt x="167944" y="2839367"/>
                  </a:lnTo>
                  <a:lnTo>
                    <a:pt x="163656" y="2832840"/>
                  </a:lnTo>
                  <a:lnTo>
                    <a:pt x="159391" y="2826312"/>
                  </a:lnTo>
                  <a:lnTo>
                    <a:pt x="155155" y="2819785"/>
                  </a:lnTo>
                  <a:lnTo>
                    <a:pt x="150977" y="2813258"/>
                  </a:lnTo>
                  <a:lnTo>
                    <a:pt x="146838" y="2806730"/>
                  </a:lnTo>
                  <a:lnTo>
                    <a:pt x="142753" y="2800203"/>
                  </a:lnTo>
                  <a:lnTo>
                    <a:pt x="138756" y="2793676"/>
                  </a:lnTo>
                  <a:lnTo>
                    <a:pt x="134817" y="2787149"/>
                  </a:lnTo>
                  <a:lnTo>
                    <a:pt x="130956" y="2780621"/>
                  </a:lnTo>
                  <a:lnTo>
                    <a:pt x="127214" y="2774094"/>
                  </a:lnTo>
                  <a:lnTo>
                    <a:pt x="123548" y="2767567"/>
                  </a:lnTo>
                  <a:lnTo>
                    <a:pt x="119983" y="2761040"/>
                  </a:lnTo>
                  <a:lnTo>
                    <a:pt x="116567" y="2754512"/>
                  </a:lnTo>
                  <a:lnTo>
                    <a:pt x="113244" y="2747985"/>
                  </a:lnTo>
                  <a:lnTo>
                    <a:pt x="110044" y="2741458"/>
                  </a:lnTo>
                  <a:lnTo>
                    <a:pt x="107020" y="2734930"/>
                  </a:lnTo>
                  <a:lnTo>
                    <a:pt x="104105" y="2728403"/>
                  </a:lnTo>
                  <a:lnTo>
                    <a:pt x="101332" y="2721876"/>
                  </a:lnTo>
                  <a:lnTo>
                    <a:pt x="98759" y="2715349"/>
                  </a:lnTo>
                  <a:lnTo>
                    <a:pt x="96308" y="2708821"/>
                  </a:lnTo>
                  <a:lnTo>
                    <a:pt x="94017" y="2702294"/>
                  </a:lnTo>
                  <a:lnTo>
                    <a:pt x="91945" y="2695767"/>
                  </a:lnTo>
                  <a:lnTo>
                    <a:pt x="90005" y="2689239"/>
                  </a:lnTo>
                  <a:lnTo>
                    <a:pt x="88239" y="2682712"/>
                  </a:lnTo>
                  <a:lnTo>
                    <a:pt x="86706" y="2676185"/>
                  </a:lnTo>
                  <a:lnTo>
                    <a:pt x="85312" y="2669658"/>
                  </a:lnTo>
                  <a:lnTo>
                    <a:pt x="84102" y="2663130"/>
                  </a:lnTo>
                  <a:lnTo>
                    <a:pt x="83134" y="2656603"/>
                  </a:lnTo>
                  <a:lnTo>
                    <a:pt x="82308" y="2650076"/>
                  </a:lnTo>
                  <a:lnTo>
                    <a:pt x="81671" y="2643548"/>
                  </a:lnTo>
                  <a:lnTo>
                    <a:pt x="81278" y="2637021"/>
                  </a:lnTo>
                  <a:lnTo>
                    <a:pt x="81028" y="2630494"/>
                  </a:lnTo>
                  <a:lnTo>
                    <a:pt x="80967" y="2623967"/>
                  </a:lnTo>
                  <a:lnTo>
                    <a:pt x="81145" y="2617439"/>
                  </a:lnTo>
                  <a:lnTo>
                    <a:pt x="81464" y="2610912"/>
                  </a:lnTo>
                  <a:lnTo>
                    <a:pt x="81966" y="2604385"/>
                  </a:lnTo>
                  <a:lnTo>
                    <a:pt x="82698" y="2597857"/>
                  </a:lnTo>
                  <a:lnTo>
                    <a:pt x="83562" y="2591330"/>
                  </a:lnTo>
                  <a:lnTo>
                    <a:pt x="84601" y="2584803"/>
                  </a:lnTo>
                  <a:lnTo>
                    <a:pt x="85853" y="2578276"/>
                  </a:lnTo>
                  <a:lnTo>
                    <a:pt x="87228" y="2571748"/>
                  </a:lnTo>
                  <a:lnTo>
                    <a:pt x="88763" y="2565221"/>
                  </a:lnTo>
                  <a:lnTo>
                    <a:pt x="90490" y="2558694"/>
                  </a:lnTo>
                  <a:lnTo>
                    <a:pt x="92326" y="2552167"/>
                  </a:lnTo>
                  <a:lnTo>
                    <a:pt x="94304" y="2545639"/>
                  </a:lnTo>
                  <a:lnTo>
                    <a:pt x="96448" y="2539112"/>
                  </a:lnTo>
                  <a:lnTo>
                    <a:pt x="98685" y="2532585"/>
                  </a:lnTo>
                  <a:lnTo>
                    <a:pt x="101044" y="2526057"/>
                  </a:lnTo>
                  <a:lnTo>
                    <a:pt x="103538" y="2519530"/>
                  </a:lnTo>
                  <a:lnTo>
                    <a:pt x="106108" y="2513003"/>
                  </a:lnTo>
                  <a:lnTo>
                    <a:pt x="108775" y="2506476"/>
                  </a:lnTo>
                  <a:lnTo>
                    <a:pt x="111547" y="2499948"/>
                  </a:lnTo>
                  <a:lnTo>
                    <a:pt x="114376" y="2493421"/>
                  </a:lnTo>
                  <a:lnTo>
                    <a:pt x="117275" y="2486894"/>
                  </a:lnTo>
                  <a:lnTo>
                    <a:pt x="120247" y="2480366"/>
                  </a:lnTo>
                  <a:lnTo>
                    <a:pt x="123255" y="2473839"/>
                  </a:lnTo>
                  <a:lnTo>
                    <a:pt x="126308" y="2467312"/>
                  </a:lnTo>
                  <a:lnTo>
                    <a:pt x="129400" y="2460785"/>
                  </a:lnTo>
                  <a:lnTo>
                    <a:pt x="132510" y="2454257"/>
                  </a:lnTo>
                  <a:lnTo>
                    <a:pt x="135638" y="2447730"/>
                  </a:lnTo>
                  <a:lnTo>
                    <a:pt x="138774" y="2441203"/>
                  </a:lnTo>
                  <a:lnTo>
                    <a:pt x="141909" y="2434675"/>
                  </a:lnTo>
                  <a:lnTo>
                    <a:pt x="145037" y="2428148"/>
                  </a:lnTo>
                  <a:lnTo>
                    <a:pt x="148144" y="2421621"/>
                  </a:lnTo>
                  <a:lnTo>
                    <a:pt x="151233" y="2415094"/>
                  </a:lnTo>
                  <a:lnTo>
                    <a:pt x="154292" y="2408566"/>
                  </a:lnTo>
                  <a:lnTo>
                    <a:pt x="157304" y="2402039"/>
                  </a:lnTo>
                  <a:lnTo>
                    <a:pt x="160283" y="2395512"/>
                  </a:lnTo>
                  <a:lnTo>
                    <a:pt x="163213" y="2388984"/>
                  </a:lnTo>
                  <a:lnTo>
                    <a:pt x="166074" y="2382457"/>
                  </a:lnTo>
                  <a:lnTo>
                    <a:pt x="168889" y="2375930"/>
                  </a:lnTo>
                  <a:lnTo>
                    <a:pt x="171638" y="2369403"/>
                  </a:lnTo>
                  <a:lnTo>
                    <a:pt x="174301" y="2362875"/>
                  </a:lnTo>
                  <a:lnTo>
                    <a:pt x="176909" y="2356348"/>
                  </a:lnTo>
                  <a:lnTo>
                    <a:pt x="179439" y="2349821"/>
                  </a:lnTo>
                  <a:lnTo>
                    <a:pt x="181870" y="2343294"/>
                  </a:lnTo>
                  <a:lnTo>
                    <a:pt x="184239" y="2336766"/>
                  </a:lnTo>
                  <a:lnTo>
                    <a:pt x="186523" y="2330239"/>
                  </a:lnTo>
                  <a:lnTo>
                    <a:pt x="188701" y="2323712"/>
                  </a:lnTo>
                  <a:lnTo>
                    <a:pt x="190814" y="2317184"/>
                  </a:lnTo>
                  <a:lnTo>
                    <a:pt x="192836" y="2310657"/>
                  </a:lnTo>
                  <a:lnTo>
                    <a:pt x="194752" y="2304130"/>
                  </a:lnTo>
                  <a:lnTo>
                    <a:pt x="196602" y="2297603"/>
                  </a:lnTo>
                  <a:lnTo>
                    <a:pt x="198361" y="2291075"/>
                  </a:lnTo>
                  <a:lnTo>
                    <a:pt x="200017" y="2284548"/>
                  </a:lnTo>
                  <a:lnTo>
                    <a:pt x="201610" y="2278021"/>
                  </a:lnTo>
                  <a:lnTo>
                    <a:pt x="203116" y="2271493"/>
                  </a:lnTo>
                  <a:lnTo>
                    <a:pt x="204525" y="2264966"/>
                  </a:lnTo>
                  <a:lnTo>
                    <a:pt x="205877" y="2258439"/>
                  </a:lnTo>
                  <a:lnTo>
                    <a:pt x="207149" y="2251912"/>
                  </a:lnTo>
                  <a:lnTo>
                    <a:pt x="208335" y="2245384"/>
                  </a:lnTo>
                  <a:lnTo>
                    <a:pt x="209470" y="2238857"/>
                  </a:lnTo>
                  <a:lnTo>
                    <a:pt x="210536" y="2232330"/>
                  </a:lnTo>
                  <a:lnTo>
                    <a:pt x="211529" y="2225802"/>
                  </a:lnTo>
                  <a:lnTo>
                    <a:pt x="212479" y="2219275"/>
                  </a:lnTo>
                  <a:lnTo>
                    <a:pt x="213373" y="2212748"/>
                  </a:lnTo>
                  <a:lnTo>
                    <a:pt x="214209" y="2206221"/>
                  </a:lnTo>
                  <a:lnTo>
                    <a:pt x="215011" y="2199693"/>
                  </a:lnTo>
                  <a:lnTo>
                    <a:pt x="215770" y="2193166"/>
                  </a:lnTo>
                  <a:lnTo>
                    <a:pt x="216488" y="2186639"/>
                  </a:lnTo>
                  <a:lnTo>
                    <a:pt x="217181" y="2180111"/>
                  </a:lnTo>
                  <a:lnTo>
                    <a:pt x="217845" y="2173584"/>
                  </a:lnTo>
                  <a:lnTo>
                    <a:pt x="218483" y="2167057"/>
                  </a:lnTo>
                  <a:lnTo>
                    <a:pt x="219108" y="2160530"/>
                  </a:lnTo>
                  <a:lnTo>
                    <a:pt x="219715" y="2154002"/>
                  </a:lnTo>
                  <a:lnTo>
                    <a:pt x="220312" y="2147475"/>
                  </a:lnTo>
                  <a:lnTo>
                    <a:pt x="220904" y="2140948"/>
                  </a:lnTo>
                  <a:lnTo>
                    <a:pt x="221491" y="2134420"/>
                  </a:lnTo>
                  <a:lnTo>
                    <a:pt x="222081" y="2127893"/>
                  </a:lnTo>
                  <a:lnTo>
                    <a:pt x="222673" y="2121366"/>
                  </a:lnTo>
                  <a:lnTo>
                    <a:pt x="223272" y="2114839"/>
                  </a:lnTo>
                  <a:lnTo>
                    <a:pt x="223884" y="2108311"/>
                  </a:lnTo>
                  <a:lnTo>
                    <a:pt x="224504" y="2101784"/>
                  </a:lnTo>
                  <a:lnTo>
                    <a:pt x="225140" y="2095257"/>
                  </a:lnTo>
                  <a:lnTo>
                    <a:pt x="225795" y="2088730"/>
                  </a:lnTo>
                  <a:lnTo>
                    <a:pt x="226465" y="2082202"/>
                  </a:lnTo>
                  <a:lnTo>
                    <a:pt x="227154" y="2075675"/>
                  </a:lnTo>
                  <a:lnTo>
                    <a:pt x="227869" y="2069148"/>
                  </a:lnTo>
                  <a:lnTo>
                    <a:pt x="228599" y="2062620"/>
                  </a:lnTo>
                  <a:lnTo>
                    <a:pt x="229353" y="2056093"/>
                  </a:lnTo>
                  <a:lnTo>
                    <a:pt x="230132" y="2049566"/>
                  </a:lnTo>
                  <a:lnTo>
                    <a:pt x="230928" y="2043039"/>
                  </a:lnTo>
                  <a:lnTo>
                    <a:pt x="231747" y="2036511"/>
                  </a:lnTo>
                  <a:lnTo>
                    <a:pt x="232590" y="2029984"/>
                  </a:lnTo>
                  <a:lnTo>
                    <a:pt x="233447" y="2023457"/>
                  </a:lnTo>
                  <a:lnTo>
                    <a:pt x="234324" y="2016929"/>
                  </a:lnTo>
                  <a:lnTo>
                    <a:pt x="235221" y="2010402"/>
                  </a:lnTo>
                  <a:lnTo>
                    <a:pt x="236128" y="2003875"/>
                  </a:lnTo>
                  <a:lnTo>
                    <a:pt x="237049" y="1997348"/>
                  </a:lnTo>
                  <a:lnTo>
                    <a:pt x="237982" y="1990820"/>
                  </a:lnTo>
                  <a:lnTo>
                    <a:pt x="238920" y="1984293"/>
                  </a:lnTo>
                  <a:lnTo>
                    <a:pt x="239864" y="1977766"/>
                  </a:lnTo>
                  <a:lnTo>
                    <a:pt x="240810" y="1971238"/>
                  </a:lnTo>
                  <a:lnTo>
                    <a:pt x="241754" y="1964711"/>
                  </a:lnTo>
                  <a:lnTo>
                    <a:pt x="242694" y="1958184"/>
                  </a:lnTo>
                  <a:lnTo>
                    <a:pt x="243624" y="1951657"/>
                  </a:lnTo>
                  <a:lnTo>
                    <a:pt x="244546" y="1945129"/>
                  </a:lnTo>
                  <a:lnTo>
                    <a:pt x="245451" y="1938602"/>
                  </a:lnTo>
                  <a:lnTo>
                    <a:pt x="246334" y="1932075"/>
                  </a:lnTo>
                  <a:lnTo>
                    <a:pt x="247200" y="1925547"/>
                  </a:lnTo>
                  <a:lnTo>
                    <a:pt x="248039" y="1919020"/>
                  </a:lnTo>
                  <a:lnTo>
                    <a:pt x="248841" y="1912493"/>
                  </a:lnTo>
                  <a:lnTo>
                    <a:pt x="249617" y="1905966"/>
                  </a:lnTo>
                  <a:lnTo>
                    <a:pt x="250354" y="1899438"/>
                  </a:lnTo>
                  <a:lnTo>
                    <a:pt x="251042" y="1892911"/>
                  </a:lnTo>
                  <a:lnTo>
                    <a:pt x="251695" y="1886384"/>
                  </a:lnTo>
                  <a:lnTo>
                    <a:pt x="252297" y="1879857"/>
                  </a:lnTo>
                  <a:lnTo>
                    <a:pt x="252837" y="1873329"/>
                  </a:lnTo>
                  <a:lnTo>
                    <a:pt x="253335" y="1866802"/>
                  </a:lnTo>
                  <a:lnTo>
                    <a:pt x="253770" y="1860275"/>
                  </a:lnTo>
                  <a:lnTo>
                    <a:pt x="254133" y="1853747"/>
                  </a:lnTo>
                  <a:lnTo>
                    <a:pt x="254448" y="1847220"/>
                  </a:lnTo>
                  <a:lnTo>
                    <a:pt x="254688" y="1840693"/>
                  </a:lnTo>
                  <a:lnTo>
                    <a:pt x="254848" y="1834166"/>
                  </a:lnTo>
                  <a:lnTo>
                    <a:pt x="254952" y="1827638"/>
                  </a:lnTo>
                  <a:lnTo>
                    <a:pt x="254975" y="1821111"/>
                  </a:lnTo>
                  <a:lnTo>
                    <a:pt x="254910" y="1814584"/>
                  </a:lnTo>
                  <a:lnTo>
                    <a:pt x="254785" y="1808056"/>
                  </a:lnTo>
                  <a:lnTo>
                    <a:pt x="254573" y="1801529"/>
                  </a:lnTo>
                  <a:lnTo>
                    <a:pt x="254266" y="1795002"/>
                  </a:lnTo>
                  <a:lnTo>
                    <a:pt x="253898" y="1788475"/>
                  </a:lnTo>
                  <a:lnTo>
                    <a:pt x="253438" y="1781947"/>
                  </a:lnTo>
                  <a:lnTo>
                    <a:pt x="252881" y="1775420"/>
                  </a:lnTo>
                  <a:lnTo>
                    <a:pt x="252261" y="1768893"/>
                  </a:lnTo>
                  <a:lnTo>
                    <a:pt x="251548" y="1762365"/>
                  </a:lnTo>
                  <a:lnTo>
                    <a:pt x="250737" y="1755838"/>
                  </a:lnTo>
                  <a:lnTo>
                    <a:pt x="249864" y="1749311"/>
                  </a:lnTo>
                  <a:lnTo>
                    <a:pt x="248897" y="1742784"/>
                  </a:lnTo>
                  <a:lnTo>
                    <a:pt x="247836" y="1736256"/>
                  </a:lnTo>
                  <a:lnTo>
                    <a:pt x="246714" y="1729729"/>
                  </a:lnTo>
                  <a:lnTo>
                    <a:pt x="245501" y="1723202"/>
                  </a:lnTo>
                  <a:lnTo>
                    <a:pt x="244198" y="1716674"/>
                  </a:lnTo>
                  <a:lnTo>
                    <a:pt x="242838" y="1710147"/>
                  </a:lnTo>
                  <a:lnTo>
                    <a:pt x="241391" y="1703620"/>
                  </a:lnTo>
                  <a:lnTo>
                    <a:pt x="239862" y="1697093"/>
                  </a:lnTo>
                  <a:lnTo>
                    <a:pt x="238278" y="1690565"/>
                  </a:lnTo>
                  <a:lnTo>
                    <a:pt x="236616" y="1684038"/>
                  </a:lnTo>
                  <a:lnTo>
                    <a:pt x="234880" y="1677511"/>
                  </a:lnTo>
                  <a:lnTo>
                    <a:pt x="233095" y="1670984"/>
                  </a:lnTo>
                  <a:lnTo>
                    <a:pt x="231240" y="1664456"/>
                  </a:lnTo>
                  <a:lnTo>
                    <a:pt x="229320" y="1657929"/>
                  </a:lnTo>
                  <a:lnTo>
                    <a:pt x="227359" y="1651402"/>
                  </a:lnTo>
                  <a:lnTo>
                    <a:pt x="225337" y="1644874"/>
                  </a:lnTo>
                  <a:lnTo>
                    <a:pt x="223262" y="1638347"/>
                  </a:lnTo>
                  <a:lnTo>
                    <a:pt x="221152" y="1631820"/>
                  </a:lnTo>
                  <a:lnTo>
                    <a:pt x="218993" y="1625293"/>
                  </a:lnTo>
                  <a:lnTo>
                    <a:pt x="216792" y="1618765"/>
                  </a:lnTo>
                  <a:lnTo>
                    <a:pt x="214564" y="1612238"/>
                  </a:lnTo>
                  <a:lnTo>
                    <a:pt x="212299" y="1605711"/>
                  </a:lnTo>
                  <a:lnTo>
                    <a:pt x="210004" y="1599183"/>
                  </a:lnTo>
                  <a:lnTo>
                    <a:pt x="207691" y="1592656"/>
                  </a:lnTo>
                  <a:lnTo>
                    <a:pt x="205353" y="1586129"/>
                  </a:lnTo>
                  <a:lnTo>
                    <a:pt x="202996" y="1579602"/>
                  </a:lnTo>
                  <a:lnTo>
                    <a:pt x="200629" y="1573074"/>
                  </a:lnTo>
                  <a:lnTo>
                    <a:pt x="198250" y="1566547"/>
                  </a:lnTo>
                  <a:lnTo>
                    <a:pt x="195865" y="1560020"/>
                  </a:lnTo>
                  <a:lnTo>
                    <a:pt x="193477" y="1553492"/>
                  </a:lnTo>
                  <a:lnTo>
                    <a:pt x="191088" y="1546965"/>
                  </a:lnTo>
                  <a:lnTo>
                    <a:pt x="188704" y="1540438"/>
                  </a:lnTo>
                  <a:lnTo>
                    <a:pt x="186326" y="1533911"/>
                  </a:lnTo>
                  <a:lnTo>
                    <a:pt x="183958" y="1527383"/>
                  </a:lnTo>
                  <a:lnTo>
                    <a:pt x="181606" y="1520856"/>
                  </a:lnTo>
                  <a:lnTo>
                    <a:pt x="179266" y="1514329"/>
                  </a:lnTo>
                  <a:lnTo>
                    <a:pt x="176947" y="1507801"/>
                  </a:lnTo>
                  <a:lnTo>
                    <a:pt x="174653" y="1501274"/>
                  </a:lnTo>
                  <a:lnTo>
                    <a:pt x="172377" y="1494747"/>
                  </a:lnTo>
                  <a:lnTo>
                    <a:pt x="170131" y="1488220"/>
                  </a:lnTo>
                  <a:lnTo>
                    <a:pt x="167918" y="1481692"/>
                  </a:lnTo>
                  <a:lnTo>
                    <a:pt x="165728" y="1475165"/>
                  </a:lnTo>
                  <a:lnTo>
                    <a:pt x="163577" y="1468638"/>
                  </a:lnTo>
                  <a:lnTo>
                    <a:pt x="161464" y="1462111"/>
                  </a:lnTo>
                  <a:lnTo>
                    <a:pt x="159380" y="1455583"/>
                  </a:lnTo>
                  <a:lnTo>
                    <a:pt x="157339" y="1449056"/>
                  </a:lnTo>
                  <a:lnTo>
                    <a:pt x="155342" y="1442529"/>
                  </a:lnTo>
                  <a:lnTo>
                    <a:pt x="153376" y="1436001"/>
                  </a:lnTo>
                  <a:lnTo>
                    <a:pt x="151458" y="1429474"/>
                  </a:lnTo>
                  <a:lnTo>
                    <a:pt x="149587" y="1422947"/>
                  </a:lnTo>
                  <a:lnTo>
                    <a:pt x="147748" y="1416420"/>
                  </a:lnTo>
                  <a:lnTo>
                    <a:pt x="145959" y="1409892"/>
                  </a:lnTo>
                  <a:lnTo>
                    <a:pt x="144218" y="1403365"/>
                  </a:lnTo>
                  <a:lnTo>
                    <a:pt x="142510" y="1396838"/>
                  </a:lnTo>
                  <a:lnTo>
                    <a:pt x="140853" y="1390310"/>
                  </a:lnTo>
                  <a:lnTo>
                    <a:pt x="139242" y="1383783"/>
                  </a:lnTo>
                  <a:lnTo>
                    <a:pt x="137663" y="1377256"/>
                  </a:lnTo>
                  <a:lnTo>
                    <a:pt x="136132" y="1370729"/>
                  </a:lnTo>
                  <a:lnTo>
                    <a:pt x="134645" y="1364201"/>
                  </a:lnTo>
                  <a:lnTo>
                    <a:pt x="133188" y="1357674"/>
                  </a:lnTo>
                  <a:lnTo>
                    <a:pt x="131775" y="1351147"/>
                  </a:lnTo>
                  <a:lnTo>
                    <a:pt x="130401" y="1344619"/>
                  </a:lnTo>
                  <a:lnTo>
                    <a:pt x="129053" y="1338092"/>
                  </a:lnTo>
                  <a:lnTo>
                    <a:pt x="127744" y="1331565"/>
                  </a:lnTo>
                  <a:lnTo>
                    <a:pt x="126467" y="1325038"/>
                  </a:lnTo>
                  <a:lnTo>
                    <a:pt x="125211" y="1318510"/>
                  </a:lnTo>
                  <a:lnTo>
                    <a:pt x="123986" y="1311983"/>
                  </a:lnTo>
                  <a:lnTo>
                    <a:pt x="122784" y="1305456"/>
                  </a:lnTo>
                  <a:lnTo>
                    <a:pt x="121599" y="1298928"/>
                  </a:lnTo>
                  <a:lnTo>
                    <a:pt x="120434" y="1292401"/>
                  </a:lnTo>
                  <a:lnTo>
                    <a:pt x="119284" y="1285874"/>
                  </a:lnTo>
                  <a:lnTo>
                    <a:pt x="118143" y="1279347"/>
                  </a:lnTo>
                  <a:lnTo>
                    <a:pt x="117013" y="1272819"/>
                  </a:lnTo>
                  <a:lnTo>
                    <a:pt x="115887" y="1266292"/>
                  </a:lnTo>
                  <a:lnTo>
                    <a:pt x="114762" y="1259765"/>
                  </a:lnTo>
                  <a:lnTo>
                    <a:pt x="113636" y="1253238"/>
                  </a:lnTo>
                  <a:lnTo>
                    <a:pt x="112504" y="1246710"/>
                  </a:lnTo>
                  <a:lnTo>
                    <a:pt x="111365" y="1240183"/>
                  </a:lnTo>
                  <a:lnTo>
                    <a:pt x="110213" y="1233656"/>
                  </a:lnTo>
                  <a:lnTo>
                    <a:pt x="109044" y="1227128"/>
                  </a:lnTo>
                  <a:lnTo>
                    <a:pt x="107861" y="1220601"/>
                  </a:lnTo>
                  <a:lnTo>
                    <a:pt x="106652" y="1214074"/>
                  </a:lnTo>
                  <a:lnTo>
                    <a:pt x="105416" y="1207547"/>
                  </a:lnTo>
                  <a:lnTo>
                    <a:pt x="104158" y="1201019"/>
                  </a:lnTo>
                  <a:lnTo>
                    <a:pt x="102864" y="1194492"/>
                  </a:lnTo>
                  <a:lnTo>
                    <a:pt x="101532" y="1187965"/>
                  </a:lnTo>
                  <a:lnTo>
                    <a:pt x="100172" y="1181437"/>
                  </a:lnTo>
                  <a:lnTo>
                    <a:pt x="98765" y="1174910"/>
                  </a:lnTo>
                  <a:lnTo>
                    <a:pt x="97313" y="1168383"/>
                  </a:lnTo>
                  <a:lnTo>
                    <a:pt x="95828" y="1161856"/>
                  </a:lnTo>
                  <a:lnTo>
                    <a:pt x="94287" y="1155328"/>
                  </a:lnTo>
                  <a:lnTo>
                    <a:pt x="92695" y="1148801"/>
                  </a:lnTo>
                  <a:lnTo>
                    <a:pt x="91066" y="1142274"/>
                  </a:lnTo>
                  <a:lnTo>
                    <a:pt x="89375" y="1135746"/>
                  </a:lnTo>
                  <a:lnTo>
                    <a:pt x="87629" y="1129219"/>
                  </a:lnTo>
                  <a:lnTo>
                    <a:pt x="85844" y="1122692"/>
                  </a:lnTo>
                  <a:lnTo>
                    <a:pt x="83994" y="1116165"/>
                  </a:lnTo>
                  <a:lnTo>
                    <a:pt x="82089" y="1109637"/>
                  </a:lnTo>
                  <a:lnTo>
                    <a:pt x="80144" y="1103110"/>
                  </a:lnTo>
                  <a:lnTo>
                    <a:pt x="78136" y="1096583"/>
                  </a:lnTo>
                  <a:lnTo>
                    <a:pt x="76074" y="1090055"/>
                  </a:lnTo>
                  <a:lnTo>
                    <a:pt x="73974" y="1083528"/>
                  </a:lnTo>
                  <a:lnTo>
                    <a:pt x="71816" y="1077001"/>
                  </a:lnTo>
                  <a:lnTo>
                    <a:pt x="69609" y="1070474"/>
                  </a:lnTo>
                  <a:lnTo>
                    <a:pt x="67370" y="1063946"/>
                  </a:lnTo>
                  <a:lnTo>
                    <a:pt x="65079" y="1057419"/>
                  </a:lnTo>
                  <a:lnTo>
                    <a:pt x="62750" y="1050892"/>
                  </a:lnTo>
                  <a:lnTo>
                    <a:pt x="60395" y="1044365"/>
                  </a:lnTo>
                  <a:lnTo>
                    <a:pt x="58001" y="1037837"/>
                  </a:lnTo>
                  <a:lnTo>
                    <a:pt x="55581" y="1031310"/>
                  </a:lnTo>
                  <a:lnTo>
                    <a:pt x="53144" y="1024783"/>
                  </a:lnTo>
                  <a:lnTo>
                    <a:pt x="50685" y="1018255"/>
                  </a:lnTo>
                  <a:lnTo>
                    <a:pt x="48214" y="1011728"/>
                  </a:lnTo>
                  <a:lnTo>
                    <a:pt x="45737" y="1005201"/>
                  </a:lnTo>
                  <a:lnTo>
                    <a:pt x="43258" y="998674"/>
                  </a:lnTo>
                  <a:lnTo>
                    <a:pt x="40785" y="992146"/>
                  </a:lnTo>
                  <a:lnTo>
                    <a:pt x="38320" y="985619"/>
                  </a:lnTo>
                  <a:lnTo>
                    <a:pt x="35874" y="979092"/>
                  </a:lnTo>
                  <a:lnTo>
                    <a:pt x="33455" y="972564"/>
                  </a:lnTo>
                  <a:lnTo>
                    <a:pt x="31058" y="966037"/>
                  </a:lnTo>
                  <a:lnTo>
                    <a:pt x="28704" y="959510"/>
                  </a:lnTo>
                  <a:lnTo>
                    <a:pt x="26399" y="952983"/>
                  </a:lnTo>
                  <a:lnTo>
                    <a:pt x="24131" y="946455"/>
                  </a:lnTo>
                  <a:lnTo>
                    <a:pt x="21933" y="939928"/>
                  </a:lnTo>
                  <a:lnTo>
                    <a:pt x="19804" y="933401"/>
                  </a:lnTo>
                  <a:lnTo>
                    <a:pt x="17728" y="926873"/>
                  </a:lnTo>
                  <a:lnTo>
                    <a:pt x="15750" y="920346"/>
                  </a:lnTo>
                  <a:lnTo>
                    <a:pt x="13862" y="913819"/>
                  </a:lnTo>
                  <a:lnTo>
                    <a:pt x="12043" y="907292"/>
                  </a:lnTo>
                  <a:lnTo>
                    <a:pt x="10348" y="900764"/>
                  </a:lnTo>
                  <a:lnTo>
                    <a:pt x="8763" y="894237"/>
                  </a:lnTo>
                  <a:lnTo>
                    <a:pt x="7263" y="887710"/>
                  </a:lnTo>
                  <a:lnTo>
                    <a:pt x="5910" y="881182"/>
                  </a:lnTo>
                  <a:lnTo>
                    <a:pt x="4688" y="874655"/>
                  </a:lnTo>
                  <a:lnTo>
                    <a:pt x="3564" y="868128"/>
                  </a:lnTo>
                  <a:lnTo>
                    <a:pt x="2610" y="861601"/>
                  </a:lnTo>
                  <a:lnTo>
                    <a:pt x="1802" y="855073"/>
                  </a:lnTo>
                  <a:lnTo>
                    <a:pt x="1105" y="848546"/>
                  </a:lnTo>
                  <a:lnTo>
                    <a:pt x="597" y="842019"/>
                  </a:lnTo>
                  <a:lnTo>
                    <a:pt x="249" y="835492"/>
                  </a:lnTo>
                  <a:lnTo>
                    <a:pt x="22" y="828964"/>
                  </a:lnTo>
                  <a:lnTo>
                    <a:pt x="0" y="822437"/>
                  </a:lnTo>
                  <a:lnTo>
                    <a:pt x="147" y="815910"/>
                  </a:lnTo>
                  <a:lnTo>
                    <a:pt x="422" y="809382"/>
                  </a:lnTo>
                  <a:lnTo>
                    <a:pt x="914" y="802855"/>
                  </a:lnTo>
                  <a:lnTo>
                    <a:pt x="1582" y="796328"/>
                  </a:lnTo>
                  <a:lnTo>
                    <a:pt x="2382" y="789801"/>
                  </a:lnTo>
                  <a:lnTo>
                    <a:pt x="3406" y="783273"/>
                  </a:lnTo>
                  <a:lnTo>
                    <a:pt x="4608" y="776746"/>
                  </a:lnTo>
                  <a:lnTo>
                    <a:pt x="5944" y="770219"/>
                  </a:lnTo>
                  <a:lnTo>
                    <a:pt x="7505" y="763691"/>
                  </a:lnTo>
                  <a:lnTo>
                    <a:pt x="9243" y="757164"/>
                  </a:lnTo>
                  <a:lnTo>
                    <a:pt x="11114" y="750637"/>
                  </a:lnTo>
                  <a:lnTo>
                    <a:pt x="13206" y="744110"/>
                  </a:lnTo>
                  <a:lnTo>
                    <a:pt x="15470" y="737582"/>
                  </a:lnTo>
                  <a:lnTo>
                    <a:pt x="17863" y="731055"/>
                  </a:lnTo>
                  <a:lnTo>
                    <a:pt x="20469" y="724528"/>
                  </a:lnTo>
                  <a:lnTo>
                    <a:pt x="23238" y="718000"/>
                  </a:lnTo>
                  <a:lnTo>
                    <a:pt x="26129" y="711473"/>
                  </a:lnTo>
                  <a:lnTo>
                    <a:pt x="29220" y="704946"/>
                  </a:lnTo>
                  <a:lnTo>
                    <a:pt x="32463" y="698419"/>
                  </a:lnTo>
                  <a:lnTo>
                    <a:pt x="35817" y="691891"/>
                  </a:lnTo>
                  <a:lnTo>
                    <a:pt x="39357" y="685364"/>
                  </a:lnTo>
                  <a:lnTo>
                    <a:pt x="43031" y="678837"/>
                  </a:lnTo>
                  <a:lnTo>
                    <a:pt x="46807" y="672309"/>
                  </a:lnTo>
                  <a:lnTo>
                    <a:pt x="50747" y="665782"/>
                  </a:lnTo>
                  <a:lnTo>
                    <a:pt x="54805" y="659255"/>
                  </a:lnTo>
                  <a:lnTo>
                    <a:pt x="58952" y="652728"/>
                  </a:lnTo>
                  <a:lnTo>
                    <a:pt x="63239" y="646200"/>
                  </a:lnTo>
                  <a:lnTo>
                    <a:pt x="67626" y="639673"/>
                  </a:lnTo>
                  <a:lnTo>
                    <a:pt x="72086" y="633146"/>
                  </a:lnTo>
                  <a:lnTo>
                    <a:pt x="76662" y="626619"/>
                  </a:lnTo>
                  <a:lnTo>
                    <a:pt x="81316" y="620091"/>
                  </a:lnTo>
                  <a:lnTo>
                    <a:pt x="86029" y="613564"/>
                  </a:lnTo>
                  <a:lnTo>
                    <a:pt x="90831" y="607037"/>
                  </a:lnTo>
                  <a:lnTo>
                    <a:pt x="95691" y="600509"/>
                  </a:lnTo>
                  <a:lnTo>
                    <a:pt x="100593" y="593982"/>
                  </a:lnTo>
                  <a:lnTo>
                    <a:pt x="105557" y="587455"/>
                  </a:lnTo>
                  <a:lnTo>
                    <a:pt x="110558" y="580928"/>
                  </a:lnTo>
                  <a:lnTo>
                    <a:pt x="115584" y="574400"/>
                  </a:lnTo>
                  <a:lnTo>
                    <a:pt x="120646" y="567873"/>
                  </a:lnTo>
                  <a:lnTo>
                    <a:pt x="125723" y="561346"/>
                  </a:lnTo>
                  <a:lnTo>
                    <a:pt x="130811" y="554818"/>
                  </a:lnTo>
                  <a:lnTo>
                    <a:pt x="135906" y="548291"/>
                  </a:lnTo>
                  <a:lnTo>
                    <a:pt x="140998" y="541764"/>
                  </a:lnTo>
                  <a:lnTo>
                    <a:pt x="146085" y="535237"/>
                  </a:lnTo>
                  <a:lnTo>
                    <a:pt x="151154" y="528709"/>
                  </a:lnTo>
                  <a:lnTo>
                    <a:pt x="156201" y="522182"/>
                  </a:lnTo>
                  <a:lnTo>
                    <a:pt x="161229" y="515655"/>
                  </a:lnTo>
                  <a:lnTo>
                    <a:pt x="166216" y="509127"/>
                  </a:lnTo>
                  <a:lnTo>
                    <a:pt x="171164" y="502600"/>
                  </a:lnTo>
                  <a:lnTo>
                    <a:pt x="176080" y="496073"/>
                  </a:lnTo>
                  <a:lnTo>
                    <a:pt x="180934" y="489546"/>
                  </a:lnTo>
                  <a:lnTo>
                    <a:pt x="185734" y="483018"/>
                  </a:lnTo>
                  <a:lnTo>
                    <a:pt x="190490" y="476491"/>
                  </a:lnTo>
                  <a:lnTo>
                    <a:pt x="195165" y="469964"/>
                  </a:lnTo>
                  <a:lnTo>
                    <a:pt x="199774" y="463436"/>
                  </a:lnTo>
                  <a:lnTo>
                    <a:pt x="204330" y="456909"/>
                  </a:lnTo>
                  <a:lnTo>
                    <a:pt x="208788" y="450382"/>
                  </a:lnTo>
                  <a:lnTo>
                    <a:pt x="213171" y="443855"/>
                  </a:lnTo>
                  <a:lnTo>
                    <a:pt x="217492" y="437327"/>
                  </a:lnTo>
                  <a:lnTo>
                    <a:pt x="221702" y="430800"/>
                  </a:lnTo>
                  <a:lnTo>
                    <a:pt x="225828" y="424273"/>
                  </a:lnTo>
                  <a:lnTo>
                    <a:pt x="229887" y="417746"/>
                  </a:lnTo>
                  <a:lnTo>
                    <a:pt x="233825" y="411218"/>
                  </a:lnTo>
                  <a:lnTo>
                    <a:pt x="237673" y="404691"/>
                  </a:lnTo>
                  <a:lnTo>
                    <a:pt x="241450" y="398164"/>
                  </a:lnTo>
                  <a:lnTo>
                    <a:pt x="245099" y="391636"/>
                  </a:lnTo>
                  <a:lnTo>
                    <a:pt x="248655" y="385109"/>
                  </a:lnTo>
                  <a:lnTo>
                    <a:pt x="252136" y="378582"/>
                  </a:lnTo>
                  <a:lnTo>
                    <a:pt x="255486" y="372055"/>
                  </a:lnTo>
                  <a:lnTo>
                    <a:pt x="258742" y="365527"/>
                  </a:lnTo>
                  <a:lnTo>
                    <a:pt x="261922" y="359000"/>
                  </a:lnTo>
                  <a:lnTo>
                    <a:pt x="264969" y="352473"/>
                  </a:lnTo>
                  <a:lnTo>
                    <a:pt x="267922" y="345945"/>
                  </a:lnTo>
                  <a:lnTo>
                    <a:pt x="270800" y="339418"/>
                  </a:lnTo>
                  <a:lnTo>
                    <a:pt x="273547" y="332891"/>
                  </a:lnTo>
                  <a:lnTo>
                    <a:pt x="276201" y="326364"/>
                  </a:lnTo>
                  <a:lnTo>
                    <a:pt x="278783" y="319836"/>
                  </a:lnTo>
                  <a:lnTo>
                    <a:pt x="281236" y="313309"/>
                  </a:lnTo>
                  <a:lnTo>
                    <a:pt x="283601" y="306782"/>
                  </a:lnTo>
                  <a:lnTo>
                    <a:pt x="285895" y="300254"/>
                  </a:lnTo>
                  <a:lnTo>
                    <a:pt x="288066" y="293727"/>
                  </a:lnTo>
                  <a:lnTo>
                    <a:pt x="290154" y="287200"/>
                  </a:lnTo>
                  <a:lnTo>
                    <a:pt x="292175" y="280673"/>
                  </a:lnTo>
                  <a:lnTo>
                    <a:pt x="294079" y="274145"/>
                  </a:lnTo>
                  <a:lnTo>
                    <a:pt x="295906" y="267618"/>
                  </a:lnTo>
                  <a:lnTo>
                    <a:pt x="297670" y="261091"/>
                  </a:lnTo>
                  <a:lnTo>
                    <a:pt x="299325" y="254563"/>
                  </a:lnTo>
                  <a:lnTo>
                    <a:pt x="300909" y="248036"/>
                  </a:lnTo>
                  <a:lnTo>
                    <a:pt x="302435" y="241509"/>
                  </a:lnTo>
                  <a:lnTo>
                    <a:pt x="303861" y="234982"/>
                  </a:lnTo>
                  <a:lnTo>
                    <a:pt x="305223" y="228454"/>
                  </a:lnTo>
                  <a:lnTo>
                    <a:pt x="306531" y="221927"/>
                  </a:lnTo>
                  <a:lnTo>
                    <a:pt x="307749" y="215400"/>
                  </a:lnTo>
                  <a:lnTo>
                    <a:pt x="308908" y="208873"/>
                  </a:lnTo>
                  <a:lnTo>
                    <a:pt x="310019" y="202345"/>
                  </a:lnTo>
                  <a:lnTo>
                    <a:pt x="311050" y="195818"/>
                  </a:lnTo>
                  <a:lnTo>
                    <a:pt x="312028" y="189291"/>
                  </a:lnTo>
                  <a:lnTo>
                    <a:pt x="312964" y="182763"/>
                  </a:lnTo>
                  <a:lnTo>
                    <a:pt x="313828" y="176236"/>
                  </a:lnTo>
                  <a:lnTo>
                    <a:pt x="314646" y="169709"/>
                  </a:lnTo>
                  <a:lnTo>
                    <a:pt x="315427" y="163182"/>
                  </a:lnTo>
                  <a:lnTo>
                    <a:pt x="316145" y="156654"/>
                  </a:lnTo>
                  <a:lnTo>
                    <a:pt x="316824" y="150127"/>
                  </a:lnTo>
                  <a:lnTo>
                    <a:pt x="317470" y="143600"/>
                  </a:lnTo>
                  <a:lnTo>
                    <a:pt x="318061" y="137072"/>
                  </a:lnTo>
                  <a:lnTo>
                    <a:pt x="318618" y="130545"/>
                  </a:lnTo>
                  <a:lnTo>
                    <a:pt x="319148" y="124018"/>
                  </a:lnTo>
                  <a:lnTo>
                    <a:pt x="319630" y="117491"/>
                  </a:lnTo>
                  <a:lnTo>
                    <a:pt x="320084" y="110963"/>
                  </a:lnTo>
                  <a:lnTo>
                    <a:pt x="320514" y="104436"/>
                  </a:lnTo>
                  <a:lnTo>
                    <a:pt x="320905" y="97909"/>
                  </a:lnTo>
                  <a:lnTo>
                    <a:pt x="321271" y="91381"/>
                  </a:lnTo>
                  <a:lnTo>
                    <a:pt x="321617" y="84854"/>
                  </a:lnTo>
                  <a:lnTo>
                    <a:pt x="321930" y="78327"/>
                  </a:lnTo>
                  <a:lnTo>
                    <a:pt x="322223" y="71800"/>
                  </a:lnTo>
                  <a:lnTo>
                    <a:pt x="322499" y="65272"/>
                  </a:lnTo>
                  <a:lnTo>
                    <a:pt x="322747" y="58745"/>
                  </a:lnTo>
                  <a:lnTo>
                    <a:pt x="322979" y="52218"/>
                  </a:lnTo>
                  <a:lnTo>
                    <a:pt x="323198" y="45690"/>
                  </a:lnTo>
                  <a:lnTo>
                    <a:pt x="323393" y="39163"/>
                  </a:lnTo>
                  <a:lnTo>
                    <a:pt x="323576" y="32636"/>
                  </a:lnTo>
                  <a:lnTo>
                    <a:pt x="323747" y="26109"/>
                  </a:lnTo>
                  <a:lnTo>
                    <a:pt x="323899" y="19581"/>
                  </a:lnTo>
                  <a:lnTo>
                    <a:pt x="324041" y="13054"/>
                  </a:lnTo>
                  <a:lnTo>
                    <a:pt x="324174" y="6527"/>
                  </a:lnTo>
                  <a:lnTo>
                    <a:pt x="324292" y="0"/>
                  </a:lnTo>
                  <a:lnTo>
                    <a:pt x="326652" y="0"/>
                  </a:lnTo>
                  <a:lnTo>
                    <a:pt x="326770" y="6527"/>
                  </a:lnTo>
                  <a:lnTo>
                    <a:pt x="326903" y="13054"/>
                  </a:lnTo>
                  <a:lnTo>
                    <a:pt x="327045" y="19581"/>
                  </a:lnTo>
                  <a:lnTo>
                    <a:pt x="327197" y="26109"/>
                  </a:lnTo>
                  <a:lnTo>
                    <a:pt x="327368" y="32636"/>
                  </a:lnTo>
                  <a:lnTo>
                    <a:pt x="327551" y="39163"/>
                  </a:lnTo>
                  <a:lnTo>
                    <a:pt x="327746" y="45690"/>
                  </a:lnTo>
                  <a:lnTo>
                    <a:pt x="327965" y="52218"/>
                  </a:lnTo>
                  <a:lnTo>
                    <a:pt x="328197" y="58745"/>
                  </a:lnTo>
                  <a:lnTo>
                    <a:pt x="328445" y="65272"/>
                  </a:lnTo>
                  <a:lnTo>
                    <a:pt x="328721" y="71800"/>
                  </a:lnTo>
                  <a:lnTo>
                    <a:pt x="329014" y="78327"/>
                  </a:lnTo>
                  <a:lnTo>
                    <a:pt x="329327" y="84854"/>
                  </a:lnTo>
                  <a:lnTo>
                    <a:pt x="329673" y="91381"/>
                  </a:lnTo>
                  <a:lnTo>
                    <a:pt x="330039" y="97909"/>
                  </a:lnTo>
                  <a:lnTo>
                    <a:pt x="330430" y="104436"/>
                  </a:lnTo>
                  <a:lnTo>
                    <a:pt x="330860" y="110963"/>
                  </a:lnTo>
                  <a:lnTo>
                    <a:pt x="331313" y="117491"/>
                  </a:lnTo>
                  <a:lnTo>
                    <a:pt x="331796" y="124018"/>
                  </a:lnTo>
                  <a:lnTo>
                    <a:pt x="332326" y="130545"/>
                  </a:lnTo>
                  <a:lnTo>
                    <a:pt x="332883" y="137072"/>
                  </a:lnTo>
                  <a:lnTo>
                    <a:pt x="333474" y="143600"/>
                  </a:lnTo>
                  <a:lnTo>
                    <a:pt x="334120" y="150127"/>
                  </a:lnTo>
                  <a:lnTo>
                    <a:pt x="334799" y="156654"/>
                  </a:lnTo>
                  <a:lnTo>
                    <a:pt x="335517" y="163182"/>
                  </a:lnTo>
                  <a:lnTo>
                    <a:pt x="336298" y="169709"/>
                  </a:lnTo>
                  <a:lnTo>
                    <a:pt x="337116" y="176236"/>
                  </a:lnTo>
                  <a:lnTo>
                    <a:pt x="337980" y="182763"/>
                  </a:lnTo>
                  <a:lnTo>
                    <a:pt x="338916" y="189291"/>
                  </a:lnTo>
                  <a:lnTo>
                    <a:pt x="339894" y="195818"/>
                  </a:lnTo>
                  <a:lnTo>
                    <a:pt x="340925" y="202345"/>
                  </a:lnTo>
                  <a:lnTo>
                    <a:pt x="342036" y="208873"/>
                  </a:lnTo>
                  <a:lnTo>
                    <a:pt x="343195" y="215400"/>
                  </a:lnTo>
                  <a:lnTo>
                    <a:pt x="344413" y="221927"/>
                  </a:lnTo>
                  <a:lnTo>
                    <a:pt x="345721" y="228454"/>
                  </a:lnTo>
                  <a:lnTo>
                    <a:pt x="347082" y="234982"/>
                  </a:lnTo>
                  <a:lnTo>
                    <a:pt x="348509" y="241509"/>
                  </a:lnTo>
                  <a:lnTo>
                    <a:pt x="350035" y="248036"/>
                  </a:lnTo>
                  <a:lnTo>
                    <a:pt x="351619" y="254563"/>
                  </a:lnTo>
                  <a:lnTo>
                    <a:pt x="353274" y="261091"/>
                  </a:lnTo>
                  <a:lnTo>
                    <a:pt x="355038" y="267618"/>
                  </a:lnTo>
                  <a:lnTo>
                    <a:pt x="356865" y="274145"/>
                  </a:lnTo>
                  <a:lnTo>
                    <a:pt x="358769" y="280673"/>
                  </a:lnTo>
                  <a:lnTo>
                    <a:pt x="360790" y="287200"/>
                  </a:lnTo>
                  <a:lnTo>
                    <a:pt x="362878" y="293727"/>
                  </a:lnTo>
                  <a:lnTo>
                    <a:pt x="365049" y="300254"/>
                  </a:lnTo>
                  <a:lnTo>
                    <a:pt x="367343" y="306782"/>
                  </a:lnTo>
                  <a:lnTo>
                    <a:pt x="369708" y="313309"/>
                  </a:lnTo>
                  <a:lnTo>
                    <a:pt x="372161" y="319836"/>
                  </a:lnTo>
                  <a:lnTo>
                    <a:pt x="374743" y="326364"/>
                  </a:lnTo>
                  <a:lnTo>
                    <a:pt x="377397" y="332891"/>
                  </a:lnTo>
                  <a:lnTo>
                    <a:pt x="380144" y="339418"/>
                  </a:lnTo>
                  <a:lnTo>
                    <a:pt x="383022" y="345945"/>
                  </a:lnTo>
                  <a:lnTo>
                    <a:pt x="385975" y="352473"/>
                  </a:lnTo>
                  <a:lnTo>
                    <a:pt x="389022" y="359000"/>
                  </a:lnTo>
                  <a:lnTo>
                    <a:pt x="392202" y="365527"/>
                  </a:lnTo>
                  <a:lnTo>
                    <a:pt x="395458" y="372055"/>
                  </a:lnTo>
                  <a:lnTo>
                    <a:pt x="398808" y="378582"/>
                  </a:lnTo>
                  <a:lnTo>
                    <a:pt x="402289" y="385109"/>
                  </a:lnTo>
                  <a:lnTo>
                    <a:pt x="405845" y="391636"/>
                  </a:lnTo>
                  <a:lnTo>
                    <a:pt x="409494" y="398164"/>
                  </a:lnTo>
                  <a:lnTo>
                    <a:pt x="413271" y="404691"/>
                  </a:lnTo>
                  <a:lnTo>
                    <a:pt x="417119" y="411218"/>
                  </a:lnTo>
                  <a:lnTo>
                    <a:pt x="421057" y="417746"/>
                  </a:lnTo>
                  <a:lnTo>
                    <a:pt x="425116" y="424273"/>
                  </a:lnTo>
                  <a:lnTo>
                    <a:pt x="429242" y="430800"/>
                  </a:lnTo>
                  <a:lnTo>
                    <a:pt x="433452" y="437327"/>
                  </a:lnTo>
                  <a:lnTo>
                    <a:pt x="437773" y="443855"/>
                  </a:lnTo>
                  <a:lnTo>
                    <a:pt x="442156" y="450382"/>
                  </a:lnTo>
                  <a:lnTo>
                    <a:pt x="446614" y="456909"/>
                  </a:lnTo>
                  <a:lnTo>
                    <a:pt x="451170" y="463436"/>
                  </a:lnTo>
                  <a:lnTo>
                    <a:pt x="455779" y="469964"/>
                  </a:lnTo>
                  <a:lnTo>
                    <a:pt x="460454" y="476491"/>
                  </a:lnTo>
                  <a:lnTo>
                    <a:pt x="465210" y="483018"/>
                  </a:lnTo>
                  <a:lnTo>
                    <a:pt x="470010" y="489546"/>
                  </a:lnTo>
                  <a:lnTo>
                    <a:pt x="474864" y="496073"/>
                  </a:lnTo>
                  <a:lnTo>
                    <a:pt x="479780" y="502600"/>
                  </a:lnTo>
                  <a:lnTo>
                    <a:pt x="484728" y="509127"/>
                  </a:lnTo>
                  <a:lnTo>
                    <a:pt x="489715" y="515655"/>
                  </a:lnTo>
                  <a:lnTo>
                    <a:pt x="494743" y="522182"/>
                  </a:lnTo>
                  <a:lnTo>
                    <a:pt x="499790" y="528709"/>
                  </a:lnTo>
                  <a:lnTo>
                    <a:pt x="504859" y="535237"/>
                  </a:lnTo>
                  <a:lnTo>
                    <a:pt x="509946" y="541764"/>
                  </a:lnTo>
                  <a:lnTo>
                    <a:pt x="515038" y="548291"/>
                  </a:lnTo>
                  <a:lnTo>
                    <a:pt x="520133" y="554818"/>
                  </a:lnTo>
                  <a:lnTo>
                    <a:pt x="525221" y="561346"/>
                  </a:lnTo>
                  <a:lnTo>
                    <a:pt x="530298" y="567873"/>
                  </a:lnTo>
                  <a:lnTo>
                    <a:pt x="535359" y="574400"/>
                  </a:lnTo>
                  <a:lnTo>
                    <a:pt x="540386" y="580928"/>
                  </a:lnTo>
                  <a:lnTo>
                    <a:pt x="545387" y="587455"/>
                  </a:lnTo>
                  <a:lnTo>
                    <a:pt x="550351" y="593982"/>
                  </a:lnTo>
                  <a:lnTo>
                    <a:pt x="555253" y="600509"/>
                  </a:lnTo>
                  <a:lnTo>
                    <a:pt x="560112" y="607037"/>
                  </a:lnTo>
                  <a:lnTo>
                    <a:pt x="564915" y="613564"/>
                  </a:lnTo>
                  <a:lnTo>
                    <a:pt x="569627" y="620091"/>
                  </a:lnTo>
                  <a:lnTo>
                    <a:pt x="574282" y="626619"/>
                  </a:lnTo>
                  <a:lnTo>
                    <a:pt x="578858" y="633146"/>
                  </a:lnTo>
                  <a:lnTo>
                    <a:pt x="583318" y="639673"/>
                  </a:lnTo>
                  <a:lnTo>
                    <a:pt x="587705" y="646200"/>
                  </a:lnTo>
                  <a:lnTo>
                    <a:pt x="591992" y="652728"/>
                  </a:lnTo>
                  <a:lnTo>
                    <a:pt x="596139" y="659255"/>
                  </a:lnTo>
                  <a:lnTo>
                    <a:pt x="600197" y="665782"/>
                  </a:lnTo>
                  <a:lnTo>
                    <a:pt x="604137" y="672309"/>
                  </a:lnTo>
                  <a:lnTo>
                    <a:pt x="607913" y="678837"/>
                  </a:lnTo>
                  <a:lnTo>
                    <a:pt x="611587" y="685364"/>
                  </a:lnTo>
                  <a:lnTo>
                    <a:pt x="615127" y="691891"/>
                  </a:lnTo>
                  <a:lnTo>
                    <a:pt x="618481" y="698419"/>
                  </a:lnTo>
                  <a:lnTo>
                    <a:pt x="621724" y="704946"/>
                  </a:lnTo>
                  <a:lnTo>
                    <a:pt x="624815" y="711473"/>
                  </a:lnTo>
                  <a:lnTo>
                    <a:pt x="627706" y="718000"/>
                  </a:lnTo>
                  <a:lnTo>
                    <a:pt x="630475" y="724528"/>
                  </a:lnTo>
                  <a:lnTo>
                    <a:pt x="633081" y="731055"/>
                  </a:lnTo>
                  <a:lnTo>
                    <a:pt x="635474" y="737582"/>
                  </a:lnTo>
                  <a:lnTo>
                    <a:pt x="637738" y="744110"/>
                  </a:lnTo>
                  <a:lnTo>
                    <a:pt x="639830" y="750637"/>
                  </a:lnTo>
                  <a:lnTo>
                    <a:pt x="641701" y="757164"/>
                  </a:lnTo>
                  <a:lnTo>
                    <a:pt x="643439" y="763691"/>
                  </a:lnTo>
                  <a:lnTo>
                    <a:pt x="645000" y="770219"/>
                  </a:lnTo>
                  <a:lnTo>
                    <a:pt x="646336" y="776746"/>
                  </a:lnTo>
                  <a:lnTo>
                    <a:pt x="647538" y="783273"/>
                  </a:lnTo>
                  <a:lnTo>
                    <a:pt x="648561" y="789801"/>
                  </a:lnTo>
                  <a:lnTo>
                    <a:pt x="649362" y="796328"/>
                  </a:lnTo>
                  <a:lnTo>
                    <a:pt x="650030" y="802855"/>
                  </a:lnTo>
                  <a:lnTo>
                    <a:pt x="650522" y="809382"/>
                  </a:lnTo>
                  <a:lnTo>
                    <a:pt x="650797" y="815910"/>
                  </a:lnTo>
                  <a:lnTo>
                    <a:pt x="650944" y="822437"/>
                  </a:lnTo>
                  <a:lnTo>
                    <a:pt x="650922" y="828964"/>
                  </a:lnTo>
                  <a:lnTo>
                    <a:pt x="650695" y="835492"/>
                  </a:lnTo>
                  <a:lnTo>
                    <a:pt x="650347" y="842019"/>
                  </a:lnTo>
                  <a:lnTo>
                    <a:pt x="649839" y="848546"/>
                  </a:lnTo>
                  <a:lnTo>
                    <a:pt x="649142" y="855073"/>
                  </a:lnTo>
                  <a:lnTo>
                    <a:pt x="648334" y="861601"/>
                  </a:lnTo>
                  <a:lnTo>
                    <a:pt x="647380" y="868128"/>
                  </a:lnTo>
                  <a:lnTo>
                    <a:pt x="646256" y="874655"/>
                  </a:lnTo>
                  <a:lnTo>
                    <a:pt x="645034" y="881182"/>
                  </a:lnTo>
                  <a:lnTo>
                    <a:pt x="643681" y="887710"/>
                  </a:lnTo>
                  <a:lnTo>
                    <a:pt x="642181" y="894237"/>
                  </a:lnTo>
                  <a:lnTo>
                    <a:pt x="640596" y="900764"/>
                  </a:lnTo>
                  <a:lnTo>
                    <a:pt x="638901" y="907292"/>
                  </a:lnTo>
                  <a:lnTo>
                    <a:pt x="637082" y="913819"/>
                  </a:lnTo>
                  <a:lnTo>
                    <a:pt x="635194" y="920346"/>
                  </a:lnTo>
                  <a:lnTo>
                    <a:pt x="633216" y="926873"/>
                  </a:lnTo>
                  <a:lnTo>
                    <a:pt x="631140" y="933401"/>
                  </a:lnTo>
                  <a:lnTo>
                    <a:pt x="629011" y="939928"/>
                  </a:lnTo>
                  <a:lnTo>
                    <a:pt x="626813" y="946455"/>
                  </a:lnTo>
                  <a:lnTo>
                    <a:pt x="624545" y="952983"/>
                  </a:lnTo>
                  <a:lnTo>
                    <a:pt x="622239" y="959510"/>
                  </a:lnTo>
                  <a:lnTo>
                    <a:pt x="619886" y="966037"/>
                  </a:lnTo>
                  <a:lnTo>
                    <a:pt x="617489" y="972564"/>
                  </a:lnTo>
                  <a:lnTo>
                    <a:pt x="615070" y="979092"/>
                  </a:lnTo>
                  <a:lnTo>
                    <a:pt x="612624" y="985619"/>
                  </a:lnTo>
                  <a:lnTo>
                    <a:pt x="610159" y="992146"/>
                  </a:lnTo>
                  <a:lnTo>
                    <a:pt x="607686" y="998674"/>
                  </a:lnTo>
                  <a:lnTo>
                    <a:pt x="605206" y="1005201"/>
                  </a:lnTo>
                  <a:lnTo>
                    <a:pt x="602730" y="1011728"/>
                  </a:lnTo>
                  <a:lnTo>
                    <a:pt x="600259" y="1018255"/>
                  </a:lnTo>
                  <a:lnTo>
                    <a:pt x="597800" y="1024783"/>
                  </a:lnTo>
                  <a:lnTo>
                    <a:pt x="595363" y="1031310"/>
                  </a:lnTo>
                  <a:lnTo>
                    <a:pt x="592942" y="1037837"/>
                  </a:lnTo>
                  <a:lnTo>
                    <a:pt x="590549" y="1044365"/>
                  </a:lnTo>
                  <a:lnTo>
                    <a:pt x="588193" y="1050892"/>
                  </a:lnTo>
                  <a:lnTo>
                    <a:pt x="585865" y="1057419"/>
                  </a:lnTo>
                  <a:lnTo>
                    <a:pt x="583574" y="1063946"/>
                  </a:lnTo>
                  <a:lnTo>
                    <a:pt x="581335" y="1070474"/>
                  </a:lnTo>
                  <a:lnTo>
                    <a:pt x="579128" y="1077001"/>
                  </a:lnTo>
                  <a:lnTo>
                    <a:pt x="576970" y="1083528"/>
                  </a:lnTo>
                  <a:lnTo>
                    <a:pt x="574870" y="1090055"/>
                  </a:lnTo>
                  <a:lnTo>
                    <a:pt x="572808" y="1096583"/>
                  </a:lnTo>
                  <a:lnTo>
                    <a:pt x="570800" y="1103110"/>
                  </a:lnTo>
                  <a:lnTo>
                    <a:pt x="568855" y="1109637"/>
                  </a:lnTo>
                  <a:lnTo>
                    <a:pt x="566950" y="1116165"/>
                  </a:lnTo>
                  <a:lnTo>
                    <a:pt x="565100" y="1122692"/>
                  </a:lnTo>
                  <a:lnTo>
                    <a:pt x="563315" y="1129219"/>
                  </a:lnTo>
                  <a:lnTo>
                    <a:pt x="561569" y="1135746"/>
                  </a:lnTo>
                  <a:lnTo>
                    <a:pt x="559878" y="1142274"/>
                  </a:lnTo>
                  <a:lnTo>
                    <a:pt x="558249" y="1148801"/>
                  </a:lnTo>
                  <a:lnTo>
                    <a:pt x="556657" y="1155328"/>
                  </a:lnTo>
                  <a:lnTo>
                    <a:pt x="555116" y="1161856"/>
                  </a:lnTo>
                  <a:lnTo>
                    <a:pt x="553631" y="1168383"/>
                  </a:lnTo>
                  <a:lnTo>
                    <a:pt x="552179" y="1174910"/>
                  </a:lnTo>
                  <a:lnTo>
                    <a:pt x="550772" y="1181437"/>
                  </a:lnTo>
                  <a:lnTo>
                    <a:pt x="549412" y="1187965"/>
                  </a:lnTo>
                  <a:lnTo>
                    <a:pt x="548080" y="1194492"/>
                  </a:lnTo>
                  <a:lnTo>
                    <a:pt x="546786" y="1201019"/>
                  </a:lnTo>
                  <a:lnTo>
                    <a:pt x="545528" y="1207547"/>
                  </a:lnTo>
                  <a:lnTo>
                    <a:pt x="544292" y="1214074"/>
                  </a:lnTo>
                  <a:lnTo>
                    <a:pt x="543083" y="1220601"/>
                  </a:lnTo>
                  <a:lnTo>
                    <a:pt x="541900" y="1227128"/>
                  </a:lnTo>
                  <a:lnTo>
                    <a:pt x="540731" y="1233656"/>
                  </a:lnTo>
                  <a:lnTo>
                    <a:pt x="539579" y="1240183"/>
                  </a:lnTo>
                  <a:lnTo>
                    <a:pt x="538440" y="1246710"/>
                  </a:lnTo>
                  <a:lnTo>
                    <a:pt x="537308" y="1253238"/>
                  </a:lnTo>
                  <a:lnTo>
                    <a:pt x="536182" y="1259765"/>
                  </a:lnTo>
                  <a:lnTo>
                    <a:pt x="535057" y="1266292"/>
                  </a:lnTo>
                  <a:lnTo>
                    <a:pt x="533931" y="1272819"/>
                  </a:lnTo>
                  <a:lnTo>
                    <a:pt x="532801" y="1279347"/>
                  </a:lnTo>
                  <a:lnTo>
                    <a:pt x="531660" y="1285874"/>
                  </a:lnTo>
                  <a:lnTo>
                    <a:pt x="530510" y="1292401"/>
                  </a:lnTo>
                  <a:lnTo>
                    <a:pt x="529345" y="1298928"/>
                  </a:lnTo>
                  <a:lnTo>
                    <a:pt x="528159" y="1305456"/>
                  </a:lnTo>
                  <a:lnTo>
                    <a:pt x="526958" y="1311983"/>
                  </a:lnTo>
                  <a:lnTo>
                    <a:pt x="525733" y="1318510"/>
                  </a:lnTo>
                  <a:lnTo>
                    <a:pt x="524477" y="1325038"/>
                  </a:lnTo>
                  <a:lnTo>
                    <a:pt x="523200" y="1331565"/>
                  </a:lnTo>
                  <a:lnTo>
                    <a:pt x="521891" y="1338092"/>
                  </a:lnTo>
                  <a:lnTo>
                    <a:pt x="520543" y="1344619"/>
                  </a:lnTo>
                  <a:lnTo>
                    <a:pt x="519169" y="1351147"/>
                  </a:lnTo>
                  <a:lnTo>
                    <a:pt x="517756" y="1357674"/>
                  </a:lnTo>
                  <a:lnTo>
                    <a:pt x="516299" y="1364201"/>
                  </a:lnTo>
                  <a:lnTo>
                    <a:pt x="514812" y="1370729"/>
                  </a:lnTo>
                  <a:lnTo>
                    <a:pt x="513281" y="1377256"/>
                  </a:lnTo>
                  <a:lnTo>
                    <a:pt x="511702" y="1383783"/>
                  </a:lnTo>
                  <a:lnTo>
                    <a:pt x="510091" y="1390310"/>
                  </a:lnTo>
                  <a:lnTo>
                    <a:pt x="508434" y="1396838"/>
                  </a:lnTo>
                  <a:lnTo>
                    <a:pt x="506726" y="1403365"/>
                  </a:lnTo>
                  <a:lnTo>
                    <a:pt x="504985" y="1409892"/>
                  </a:lnTo>
                  <a:lnTo>
                    <a:pt x="503196" y="1416420"/>
                  </a:lnTo>
                  <a:lnTo>
                    <a:pt x="501357" y="1422947"/>
                  </a:lnTo>
                  <a:lnTo>
                    <a:pt x="499486" y="1429474"/>
                  </a:lnTo>
                  <a:lnTo>
                    <a:pt x="497568" y="1436001"/>
                  </a:lnTo>
                  <a:lnTo>
                    <a:pt x="495602" y="1442529"/>
                  </a:lnTo>
                  <a:lnTo>
                    <a:pt x="493605" y="1449056"/>
                  </a:lnTo>
                  <a:lnTo>
                    <a:pt x="491564" y="1455583"/>
                  </a:lnTo>
                  <a:lnTo>
                    <a:pt x="489480" y="1462111"/>
                  </a:lnTo>
                  <a:lnTo>
                    <a:pt x="487367" y="1468638"/>
                  </a:lnTo>
                  <a:lnTo>
                    <a:pt x="485216" y="1475165"/>
                  </a:lnTo>
                  <a:lnTo>
                    <a:pt x="483026" y="1481692"/>
                  </a:lnTo>
                  <a:lnTo>
                    <a:pt x="480813" y="1488220"/>
                  </a:lnTo>
                  <a:lnTo>
                    <a:pt x="478567" y="1494747"/>
                  </a:lnTo>
                  <a:lnTo>
                    <a:pt x="476291" y="1501274"/>
                  </a:lnTo>
                  <a:lnTo>
                    <a:pt x="473997" y="1507801"/>
                  </a:lnTo>
                  <a:lnTo>
                    <a:pt x="471678" y="1514329"/>
                  </a:lnTo>
                  <a:lnTo>
                    <a:pt x="469338" y="1520856"/>
                  </a:lnTo>
                  <a:lnTo>
                    <a:pt x="466986" y="1527383"/>
                  </a:lnTo>
                  <a:lnTo>
                    <a:pt x="464618" y="1533911"/>
                  </a:lnTo>
                  <a:lnTo>
                    <a:pt x="462240" y="1540438"/>
                  </a:lnTo>
                  <a:lnTo>
                    <a:pt x="459856" y="1546965"/>
                  </a:lnTo>
                  <a:lnTo>
                    <a:pt x="457467" y="1553492"/>
                  </a:lnTo>
                  <a:lnTo>
                    <a:pt x="455079" y="1560020"/>
                  </a:lnTo>
                  <a:lnTo>
                    <a:pt x="452694" y="1566547"/>
                  </a:lnTo>
                  <a:lnTo>
                    <a:pt x="450315" y="1573074"/>
                  </a:lnTo>
                  <a:lnTo>
                    <a:pt x="447948" y="1579602"/>
                  </a:lnTo>
                  <a:lnTo>
                    <a:pt x="445591" y="1586129"/>
                  </a:lnTo>
                  <a:lnTo>
                    <a:pt x="443253" y="1592656"/>
                  </a:lnTo>
                  <a:lnTo>
                    <a:pt x="440940" y="1599183"/>
                  </a:lnTo>
                  <a:lnTo>
                    <a:pt x="438645" y="1605711"/>
                  </a:lnTo>
                  <a:lnTo>
                    <a:pt x="436380" y="1612238"/>
                  </a:lnTo>
                  <a:lnTo>
                    <a:pt x="434152" y="1618765"/>
                  </a:lnTo>
                  <a:lnTo>
                    <a:pt x="431951" y="1625293"/>
                  </a:lnTo>
                  <a:lnTo>
                    <a:pt x="429792" y="1631820"/>
                  </a:lnTo>
                  <a:lnTo>
                    <a:pt x="427682" y="1638347"/>
                  </a:lnTo>
                  <a:lnTo>
                    <a:pt x="425607" y="1644874"/>
                  </a:lnTo>
                  <a:lnTo>
                    <a:pt x="423585" y="1651402"/>
                  </a:lnTo>
                  <a:lnTo>
                    <a:pt x="421624" y="1657929"/>
                  </a:lnTo>
                  <a:lnTo>
                    <a:pt x="419704" y="1664456"/>
                  </a:lnTo>
                  <a:lnTo>
                    <a:pt x="417849" y="1670984"/>
                  </a:lnTo>
                  <a:lnTo>
                    <a:pt x="416064" y="1677511"/>
                  </a:lnTo>
                  <a:lnTo>
                    <a:pt x="414328" y="1684038"/>
                  </a:lnTo>
                  <a:lnTo>
                    <a:pt x="412666" y="1690565"/>
                  </a:lnTo>
                  <a:lnTo>
                    <a:pt x="411082" y="1697093"/>
                  </a:lnTo>
                  <a:lnTo>
                    <a:pt x="409553" y="1703620"/>
                  </a:lnTo>
                  <a:lnTo>
                    <a:pt x="408106" y="1710147"/>
                  </a:lnTo>
                  <a:lnTo>
                    <a:pt x="406746" y="1716674"/>
                  </a:lnTo>
                  <a:lnTo>
                    <a:pt x="405443" y="1723202"/>
                  </a:lnTo>
                  <a:lnTo>
                    <a:pt x="404230" y="1729729"/>
                  </a:lnTo>
                  <a:lnTo>
                    <a:pt x="403108" y="1736256"/>
                  </a:lnTo>
                  <a:lnTo>
                    <a:pt x="402047" y="1742784"/>
                  </a:lnTo>
                  <a:lnTo>
                    <a:pt x="401080" y="1749311"/>
                  </a:lnTo>
                  <a:lnTo>
                    <a:pt x="400207" y="1755838"/>
                  </a:lnTo>
                  <a:lnTo>
                    <a:pt x="399396" y="1762365"/>
                  </a:lnTo>
                  <a:lnTo>
                    <a:pt x="398682" y="1768893"/>
                  </a:lnTo>
                  <a:lnTo>
                    <a:pt x="398063" y="1775420"/>
                  </a:lnTo>
                  <a:lnTo>
                    <a:pt x="397506" y="1781947"/>
                  </a:lnTo>
                  <a:lnTo>
                    <a:pt x="397046" y="1788475"/>
                  </a:lnTo>
                  <a:lnTo>
                    <a:pt x="396678" y="1795002"/>
                  </a:lnTo>
                  <a:lnTo>
                    <a:pt x="396371" y="1801529"/>
                  </a:lnTo>
                  <a:lnTo>
                    <a:pt x="396159" y="1808056"/>
                  </a:lnTo>
                  <a:lnTo>
                    <a:pt x="396034" y="1814584"/>
                  </a:lnTo>
                  <a:lnTo>
                    <a:pt x="395968" y="1821111"/>
                  </a:lnTo>
                  <a:lnTo>
                    <a:pt x="395992" y="1827638"/>
                  </a:lnTo>
                  <a:lnTo>
                    <a:pt x="396096" y="1834166"/>
                  </a:lnTo>
                  <a:lnTo>
                    <a:pt x="396256" y="1840693"/>
                  </a:lnTo>
                  <a:lnTo>
                    <a:pt x="396496" y="1847220"/>
                  </a:lnTo>
                  <a:lnTo>
                    <a:pt x="396811" y="1853747"/>
                  </a:lnTo>
                  <a:lnTo>
                    <a:pt x="397174" y="1860275"/>
                  </a:lnTo>
                  <a:lnTo>
                    <a:pt x="397609" y="1866802"/>
                  </a:lnTo>
                  <a:lnTo>
                    <a:pt x="398107" y="1873329"/>
                  </a:lnTo>
                  <a:lnTo>
                    <a:pt x="398647" y="1879857"/>
                  </a:lnTo>
                  <a:lnTo>
                    <a:pt x="399249" y="1886384"/>
                  </a:lnTo>
                  <a:lnTo>
                    <a:pt x="399902" y="1892911"/>
                  </a:lnTo>
                  <a:lnTo>
                    <a:pt x="400590" y="1899438"/>
                  </a:lnTo>
                  <a:lnTo>
                    <a:pt x="401327" y="1905966"/>
                  </a:lnTo>
                  <a:lnTo>
                    <a:pt x="402103" y="1912493"/>
                  </a:lnTo>
                  <a:lnTo>
                    <a:pt x="402905" y="1919020"/>
                  </a:lnTo>
                  <a:lnTo>
                    <a:pt x="403744" y="1925547"/>
                  </a:lnTo>
                  <a:lnTo>
                    <a:pt x="404610" y="1932075"/>
                  </a:lnTo>
                  <a:lnTo>
                    <a:pt x="405492" y="1938602"/>
                  </a:lnTo>
                  <a:lnTo>
                    <a:pt x="406398" y="1945129"/>
                  </a:lnTo>
                  <a:lnTo>
                    <a:pt x="407320" y="1951657"/>
                  </a:lnTo>
                  <a:lnTo>
                    <a:pt x="408250" y="1958184"/>
                  </a:lnTo>
                  <a:lnTo>
                    <a:pt x="409190" y="1964711"/>
                  </a:lnTo>
                  <a:lnTo>
                    <a:pt x="410134" y="1971238"/>
                  </a:lnTo>
                  <a:lnTo>
                    <a:pt x="411080" y="1977766"/>
                  </a:lnTo>
                  <a:lnTo>
                    <a:pt x="412024" y="1984293"/>
                  </a:lnTo>
                  <a:lnTo>
                    <a:pt x="412962" y="1990820"/>
                  </a:lnTo>
                  <a:lnTo>
                    <a:pt x="413895" y="1997348"/>
                  </a:lnTo>
                  <a:lnTo>
                    <a:pt x="414816" y="2003875"/>
                  </a:lnTo>
                  <a:lnTo>
                    <a:pt x="415723" y="2010402"/>
                  </a:lnTo>
                  <a:lnTo>
                    <a:pt x="416620" y="2016929"/>
                  </a:lnTo>
                  <a:lnTo>
                    <a:pt x="417497" y="2023457"/>
                  </a:lnTo>
                  <a:lnTo>
                    <a:pt x="418354" y="2029984"/>
                  </a:lnTo>
                  <a:lnTo>
                    <a:pt x="419197" y="2036511"/>
                  </a:lnTo>
                  <a:lnTo>
                    <a:pt x="420016" y="2043039"/>
                  </a:lnTo>
                  <a:lnTo>
                    <a:pt x="420812" y="2049566"/>
                  </a:lnTo>
                  <a:lnTo>
                    <a:pt x="421591" y="2056093"/>
                  </a:lnTo>
                  <a:lnTo>
                    <a:pt x="422345" y="2062620"/>
                  </a:lnTo>
                  <a:lnTo>
                    <a:pt x="423075" y="2069148"/>
                  </a:lnTo>
                  <a:lnTo>
                    <a:pt x="423790" y="2075675"/>
                  </a:lnTo>
                  <a:lnTo>
                    <a:pt x="424479" y="2082202"/>
                  </a:lnTo>
                  <a:lnTo>
                    <a:pt x="425149" y="2088730"/>
                  </a:lnTo>
                  <a:lnTo>
                    <a:pt x="425804" y="2095257"/>
                  </a:lnTo>
                  <a:lnTo>
                    <a:pt x="426440" y="2101784"/>
                  </a:lnTo>
                  <a:lnTo>
                    <a:pt x="427060" y="2108311"/>
                  </a:lnTo>
                  <a:lnTo>
                    <a:pt x="427672" y="2114839"/>
                  </a:lnTo>
                  <a:lnTo>
                    <a:pt x="428271" y="2121366"/>
                  </a:lnTo>
                  <a:lnTo>
                    <a:pt x="428863" y="2127893"/>
                  </a:lnTo>
                  <a:lnTo>
                    <a:pt x="429452" y="2134420"/>
                  </a:lnTo>
                  <a:lnTo>
                    <a:pt x="430040" y="2140948"/>
                  </a:lnTo>
                  <a:lnTo>
                    <a:pt x="430632" y="2147475"/>
                  </a:lnTo>
                  <a:lnTo>
                    <a:pt x="431229" y="2154002"/>
                  </a:lnTo>
                  <a:lnTo>
                    <a:pt x="431836" y="2160530"/>
                  </a:lnTo>
                  <a:lnTo>
                    <a:pt x="432461" y="2167057"/>
                  </a:lnTo>
                  <a:lnTo>
                    <a:pt x="433099" y="2173584"/>
                  </a:lnTo>
                  <a:lnTo>
                    <a:pt x="433763" y="2180111"/>
                  </a:lnTo>
                  <a:lnTo>
                    <a:pt x="434456" y="2186639"/>
                  </a:lnTo>
                  <a:lnTo>
                    <a:pt x="435174" y="2193166"/>
                  </a:lnTo>
                  <a:lnTo>
                    <a:pt x="435933" y="2199693"/>
                  </a:lnTo>
                  <a:lnTo>
                    <a:pt x="436735" y="2206221"/>
                  </a:lnTo>
                  <a:lnTo>
                    <a:pt x="437571" y="2212748"/>
                  </a:lnTo>
                  <a:lnTo>
                    <a:pt x="438465" y="2219275"/>
                  </a:lnTo>
                  <a:lnTo>
                    <a:pt x="439415" y="2225802"/>
                  </a:lnTo>
                  <a:lnTo>
                    <a:pt x="440408" y="2232330"/>
                  </a:lnTo>
                  <a:lnTo>
                    <a:pt x="441474" y="2238857"/>
                  </a:lnTo>
                  <a:lnTo>
                    <a:pt x="442609" y="2245384"/>
                  </a:lnTo>
                  <a:lnTo>
                    <a:pt x="443795" y="2251912"/>
                  </a:lnTo>
                  <a:lnTo>
                    <a:pt x="445067" y="2258439"/>
                  </a:lnTo>
                  <a:lnTo>
                    <a:pt x="446419" y="2264966"/>
                  </a:lnTo>
                  <a:lnTo>
                    <a:pt x="447828" y="2271493"/>
                  </a:lnTo>
                  <a:lnTo>
                    <a:pt x="449334" y="2278021"/>
                  </a:lnTo>
                  <a:lnTo>
                    <a:pt x="450927" y="2284548"/>
                  </a:lnTo>
                  <a:lnTo>
                    <a:pt x="452583" y="2291075"/>
                  </a:lnTo>
                  <a:lnTo>
                    <a:pt x="454342" y="2297603"/>
                  </a:lnTo>
                  <a:lnTo>
                    <a:pt x="456192" y="2304130"/>
                  </a:lnTo>
                  <a:lnTo>
                    <a:pt x="458108" y="2310657"/>
                  </a:lnTo>
                  <a:lnTo>
                    <a:pt x="460130" y="2317184"/>
                  </a:lnTo>
                  <a:lnTo>
                    <a:pt x="462243" y="2323712"/>
                  </a:lnTo>
                  <a:lnTo>
                    <a:pt x="464421" y="2330239"/>
                  </a:lnTo>
                  <a:lnTo>
                    <a:pt x="466704" y="2336766"/>
                  </a:lnTo>
                  <a:lnTo>
                    <a:pt x="469074" y="2343294"/>
                  </a:lnTo>
                  <a:lnTo>
                    <a:pt x="471505" y="2349821"/>
                  </a:lnTo>
                  <a:lnTo>
                    <a:pt x="474035" y="2356348"/>
                  </a:lnTo>
                  <a:lnTo>
                    <a:pt x="476643" y="2362875"/>
                  </a:lnTo>
                  <a:lnTo>
                    <a:pt x="479306" y="2369403"/>
                  </a:lnTo>
                  <a:lnTo>
                    <a:pt x="482055" y="2375930"/>
                  </a:lnTo>
                  <a:lnTo>
                    <a:pt x="484870" y="2382457"/>
                  </a:lnTo>
                  <a:lnTo>
                    <a:pt x="487731" y="2388984"/>
                  </a:lnTo>
                  <a:lnTo>
                    <a:pt x="490661" y="2395512"/>
                  </a:lnTo>
                  <a:lnTo>
                    <a:pt x="493640" y="2402039"/>
                  </a:lnTo>
                  <a:lnTo>
                    <a:pt x="496652" y="2408566"/>
                  </a:lnTo>
                  <a:lnTo>
                    <a:pt x="499711" y="2415094"/>
                  </a:lnTo>
                  <a:lnTo>
                    <a:pt x="502800" y="2421621"/>
                  </a:lnTo>
                  <a:lnTo>
                    <a:pt x="505907" y="2428148"/>
                  </a:lnTo>
                  <a:lnTo>
                    <a:pt x="509035" y="2434675"/>
                  </a:lnTo>
                  <a:lnTo>
                    <a:pt x="512170" y="2441203"/>
                  </a:lnTo>
                  <a:lnTo>
                    <a:pt x="515306" y="2447730"/>
                  </a:lnTo>
                  <a:lnTo>
                    <a:pt x="518434" y="2454257"/>
                  </a:lnTo>
                  <a:lnTo>
                    <a:pt x="521544" y="2460785"/>
                  </a:lnTo>
                  <a:lnTo>
                    <a:pt x="524636" y="2467312"/>
                  </a:lnTo>
                  <a:lnTo>
                    <a:pt x="527689" y="2473839"/>
                  </a:lnTo>
                  <a:lnTo>
                    <a:pt x="530697" y="2480366"/>
                  </a:lnTo>
                  <a:lnTo>
                    <a:pt x="533669" y="2486894"/>
                  </a:lnTo>
                  <a:lnTo>
                    <a:pt x="536568" y="2493421"/>
                  </a:lnTo>
                  <a:lnTo>
                    <a:pt x="539397" y="2499948"/>
                  </a:lnTo>
                  <a:lnTo>
                    <a:pt x="542168" y="2506476"/>
                  </a:lnTo>
                  <a:lnTo>
                    <a:pt x="544836" y="2513003"/>
                  </a:lnTo>
                  <a:lnTo>
                    <a:pt x="547406" y="2519530"/>
                  </a:lnTo>
                  <a:lnTo>
                    <a:pt x="549900" y="2526057"/>
                  </a:lnTo>
                  <a:lnTo>
                    <a:pt x="552259" y="2532585"/>
                  </a:lnTo>
                  <a:lnTo>
                    <a:pt x="554496" y="2539112"/>
                  </a:lnTo>
                  <a:lnTo>
                    <a:pt x="556640" y="2545639"/>
                  </a:lnTo>
                  <a:lnTo>
                    <a:pt x="558618" y="2552167"/>
                  </a:lnTo>
                  <a:lnTo>
                    <a:pt x="560454" y="2558694"/>
                  </a:lnTo>
                  <a:lnTo>
                    <a:pt x="562181" y="2565221"/>
                  </a:lnTo>
                  <a:lnTo>
                    <a:pt x="563716" y="2571748"/>
                  </a:lnTo>
                  <a:lnTo>
                    <a:pt x="565091" y="2578276"/>
                  </a:lnTo>
                  <a:lnTo>
                    <a:pt x="566343" y="2584803"/>
                  </a:lnTo>
                  <a:lnTo>
                    <a:pt x="567382" y="2591330"/>
                  </a:lnTo>
                  <a:lnTo>
                    <a:pt x="568246" y="2597857"/>
                  </a:lnTo>
                  <a:lnTo>
                    <a:pt x="568978" y="2604385"/>
                  </a:lnTo>
                  <a:lnTo>
                    <a:pt x="569480" y="2610912"/>
                  </a:lnTo>
                  <a:lnTo>
                    <a:pt x="569799" y="2617439"/>
                  </a:lnTo>
                  <a:lnTo>
                    <a:pt x="569977" y="2623967"/>
                  </a:lnTo>
                  <a:lnTo>
                    <a:pt x="569916" y="2630494"/>
                  </a:lnTo>
                  <a:lnTo>
                    <a:pt x="569666" y="2637021"/>
                  </a:lnTo>
                  <a:lnTo>
                    <a:pt x="569273" y="2643548"/>
                  </a:lnTo>
                  <a:lnTo>
                    <a:pt x="568636" y="2650076"/>
                  </a:lnTo>
                  <a:lnTo>
                    <a:pt x="567810" y="2656603"/>
                  </a:lnTo>
                  <a:lnTo>
                    <a:pt x="566842" y="2663130"/>
                  </a:lnTo>
                  <a:lnTo>
                    <a:pt x="565631" y="2669658"/>
                  </a:lnTo>
                  <a:lnTo>
                    <a:pt x="564238" y="2676185"/>
                  </a:lnTo>
                  <a:lnTo>
                    <a:pt x="562705" y="2682712"/>
                  </a:lnTo>
                  <a:lnTo>
                    <a:pt x="560939" y="2689239"/>
                  </a:lnTo>
                  <a:lnTo>
                    <a:pt x="558999" y="2695767"/>
                  </a:lnTo>
                  <a:lnTo>
                    <a:pt x="556927" y="2702294"/>
                  </a:lnTo>
                  <a:lnTo>
                    <a:pt x="554636" y="2708821"/>
                  </a:lnTo>
                  <a:lnTo>
                    <a:pt x="552184" y="2715349"/>
                  </a:lnTo>
                  <a:lnTo>
                    <a:pt x="549612" y="2721876"/>
                  </a:lnTo>
                  <a:lnTo>
                    <a:pt x="546839" y="2728403"/>
                  </a:lnTo>
                  <a:lnTo>
                    <a:pt x="543924" y="2734930"/>
                  </a:lnTo>
                  <a:lnTo>
                    <a:pt x="540900" y="2741458"/>
                  </a:lnTo>
                  <a:lnTo>
                    <a:pt x="537700" y="2747985"/>
                  </a:lnTo>
                  <a:lnTo>
                    <a:pt x="534377" y="2754512"/>
                  </a:lnTo>
                  <a:lnTo>
                    <a:pt x="530961" y="2761040"/>
                  </a:lnTo>
                  <a:lnTo>
                    <a:pt x="527396" y="2767567"/>
                  </a:lnTo>
                  <a:lnTo>
                    <a:pt x="523730" y="2774094"/>
                  </a:lnTo>
                  <a:lnTo>
                    <a:pt x="519988" y="2780621"/>
                  </a:lnTo>
                  <a:lnTo>
                    <a:pt x="516127" y="2787149"/>
                  </a:lnTo>
                  <a:lnTo>
                    <a:pt x="512188" y="2793676"/>
                  </a:lnTo>
                  <a:lnTo>
                    <a:pt x="508191" y="2800203"/>
                  </a:lnTo>
                  <a:lnTo>
                    <a:pt x="504106" y="2806730"/>
                  </a:lnTo>
                  <a:lnTo>
                    <a:pt x="499967" y="2813258"/>
                  </a:lnTo>
                  <a:lnTo>
                    <a:pt x="495789" y="2819785"/>
                  </a:lnTo>
                  <a:lnTo>
                    <a:pt x="491553" y="2826312"/>
                  </a:lnTo>
                  <a:lnTo>
                    <a:pt x="487288" y="2832840"/>
                  </a:lnTo>
                  <a:lnTo>
                    <a:pt x="483000" y="2839367"/>
                  </a:lnTo>
                  <a:lnTo>
                    <a:pt x="478687" y="2845894"/>
                  </a:lnTo>
                  <a:lnTo>
                    <a:pt x="474366" y="2852421"/>
                  </a:lnTo>
                  <a:lnTo>
                    <a:pt x="470040" y="2858949"/>
                  </a:lnTo>
                  <a:lnTo>
                    <a:pt x="465718" y="2865476"/>
                  </a:lnTo>
                  <a:lnTo>
                    <a:pt x="461409" y="2872003"/>
                  </a:lnTo>
                  <a:lnTo>
                    <a:pt x="457112" y="2878531"/>
                  </a:lnTo>
                  <a:lnTo>
                    <a:pt x="452845" y="2885058"/>
                  </a:lnTo>
                  <a:lnTo>
                    <a:pt x="448610" y="2891585"/>
                  </a:lnTo>
                  <a:lnTo>
                    <a:pt x="444401" y="2898112"/>
                  </a:lnTo>
                  <a:lnTo>
                    <a:pt x="440247" y="2904640"/>
                  </a:lnTo>
                  <a:lnTo>
                    <a:pt x="436141" y="2911167"/>
                  </a:lnTo>
                  <a:lnTo>
                    <a:pt x="432074" y="2917694"/>
                  </a:lnTo>
                  <a:lnTo>
                    <a:pt x="428082" y="2924222"/>
                  </a:lnTo>
                  <a:lnTo>
                    <a:pt x="424152" y="2930749"/>
                  </a:lnTo>
                  <a:lnTo>
                    <a:pt x="420271" y="2937276"/>
                  </a:lnTo>
                  <a:lnTo>
                    <a:pt x="416482" y="2943803"/>
                  </a:lnTo>
                  <a:lnTo>
                    <a:pt x="412766" y="2950331"/>
                  </a:lnTo>
                  <a:lnTo>
                    <a:pt x="409107" y="2956858"/>
                  </a:lnTo>
                  <a:lnTo>
                    <a:pt x="405555" y="2963385"/>
                  </a:lnTo>
                  <a:lnTo>
                    <a:pt x="402082" y="2969913"/>
                  </a:lnTo>
                  <a:lnTo>
                    <a:pt x="398673" y="2976440"/>
                  </a:lnTo>
                  <a:lnTo>
                    <a:pt x="395379" y="2982967"/>
                  </a:lnTo>
                  <a:lnTo>
                    <a:pt x="392170" y="2989494"/>
                  </a:lnTo>
                  <a:lnTo>
                    <a:pt x="389029" y="2996022"/>
                  </a:lnTo>
                  <a:lnTo>
                    <a:pt x="386010" y="3002549"/>
                  </a:lnTo>
                  <a:lnTo>
                    <a:pt x="383078" y="3009076"/>
                  </a:lnTo>
                  <a:lnTo>
                    <a:pt x="380216" y="3015603"/>
                  </a:lnTo>
                  <a:lnTo>
                    <a:pt x="377477" y="3022131"/>
                  </a:lnTo>
                  <a:lnTo>
                    <a:pt x="374826" y="3028658"/>
                  </a:lnTo>
                  <a:lnTo>
                    <a:pt x="372246" y="3035185"/>
                  </a:lnTo>
                  <a:lnTo>
                    <a:pt x="369789" y="3041713"/>
                  </a:lnTo>
                  <a:lnTo>
                    <a:pt x="367417" y="3048240"/>
                  </a:lnTo>
                  <a:lnTo>
                    <a:pt x="365115" y="3054767"/>
                  </a:lnTo>
                  <a:lnTo>
                    <a:pt x="362933" y="3061294"/>
                  </a:lnTo>
                  <a:lnTo>
                    <a:pt x="360833" y="3067822"/>
                  </a:lnTo>
                  <a:lnTo>
                    <a:pt x="358800" y="3074349"/>
                  </a:lnTo>
                  <a:lnTo>
                    <a:pt x="356882" y="3080876"/>
                  </a:lnTo>
                  <a:lnTo>
                    <a:pt x="355042" y="3087404"/>
                  </a:lnTo>
                  <a:lnTo>
                    <a:pt x="353264" y="3093931"/>
                  </a:lnTo>
                  <a:lnTo>
                    <a:pt x="351595" y="3100458"/>
                  </a:lnTo>
                  <a:lnTo>
                    <a:pt x="349998" y="3106985"/>
                  </a:lnTo>
                  <a:lnTo>
                    <a:pt x="348459" y="3113513"/>
                  </a:lnTo>
                  <a:lnTo>
                    <a:pt x="347021" y="3120040"/>
                  </a:lnTo>
                  <a:lnTo>
                    <a:pt x="345649" y="3126567"/>
                  </a:lnTo>
                  <a:lnTo>
                    <a:pt x="344330" y="3133095"/>
                  </a:lnTo>
                  <a:lnTo>
                    <a:pt x="343104" y="3139622"/>
                  </a:lnTo>
                  <a:lnTo>
                    <a:pt x="341936" y="3146149"/>
                  </a:lnTo>
                  <a:lnTo>
                    <a:pt x="340817" y="3152676"/>
                  </a:lnTo>
                  <a:lnTo>
                    <a:pt x="339780" y="3159204"/>
                  </a:lnTo>
                  <a:lnTo>
                    <a:pt x="338796" y="3165731"/>
                  </a:lnTo>
                  <a:lnTo>
                    <a:pt x="337855" y="3172258"/>
                  </a:lnTo>
                  <a:lnTo>
                    <a:pt x="336988" y="3178786"/>
                  </a:lnTo>
                  <a:lnTo>
                    <a:pt x="336167" y="3185313"/>
                  </a:lnTo>
                  <a:lnTo>
                    <a:pt x="335383" y="3191840"/>
                  </a:lnTo>
                  <a:lnTo>
                    <a:pt x="334665" y="3198367"/>
                  </a:lnTo>
                  <a:lnTo>
                    <a:pt x="333986" y="3204895"/>
                  </a:lnTo>
                  <a:lnTo>
                    <a:pt x="333340" y="3211422"/>
                  </a:lnTo>
                  <a:lnTo>
                    <a:pt x="332749" y="3217949"/>
                  </a:lnTo>
                  <a:lnTo>
                    <a:pt x="332193" y="3224476"/>
                  </a:lnTo>
                  <a:lnTo>
                    <a:pt x="331666" y="3231004"/>
                  </a:lnTo>
                  <a:lnTo>
                    <a:pt x="331186" y="3237531"/>
                  </a:lnTo>
                  <a:lnTo>
                    <a:pt x="330734" y="3244058"/>
                  </a:lnTo>
                  <a:lnTo>
                    <a:pt x="330307" y="3250586"/>
                  </a:lnTo>
                  <a:lnTo>
                    <a:pt x="329921" y="3257113"/>
                  </a:lnTo>
                  <a:lnTo>
                    <a:pt x="329558" y="3263640"/>
                  </a:lnTo>
                  <a:lnTo>
                    <a:pt x="329216" y="3270167"/>
                  </a:lnTo>
                  <a:lnTo>
                    <a:pt x="328907" y="3276695"/>
                  </a:lnTo>
                  <a:lnTo>
                    <a:pt x="328618" y="3283222"/>
                  </a:lnTo>
                  <a:lnTo>
                    <a:pt x="328346" y="3289749"/>
                  </a:lnTo>
                  <a:lnTo>
                    <a:pt x="328102" y="3296277"/>
                  </a:lnTo>
                  <a:lnTo>
                    <a:pt x="327874" y="3302804"/>
                  </a:lnTo>
                  <a:lnTo>
                    <a:pt x="327660" y="3309331"/>
                  </a:lnTo>
                  <a:lnTo>
                    <a:pt x="327469" y="3315858"/>
                  </a:lnTo>
                  <a:lnTo>
                    <a:pt x="327291" y="3322386"/>
                  </a:lnTo>
                  <a:lnTo>
                    <a:pt x="327124" y="3328913"/>
                  </a:lnTo>
                  <a:lnTo>
                    <a:pt x="326976" y="33354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663903"/>
              <a:ext cx="0" cy="71081"/>
            </a:xfrm>
            <a:custGeom>
              <a:avLst/>
              <a:pathLst>
                <a:path w="0" h="71081">
                  <a:moveTo>
                    <a:pt x="0" y="71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3138476"/>
              <a:ext cx="0" cy="75262"/>
            </a:xfrm>
            <a:custGeom>
              <a:avLst/>
              <a:pathLst>
                <a:path w="0" h="75262">
                  <a:moveTo>
                    <a:pt x="0" y="0"/>
                  </a:moveTo>
                  <a:lnTo>
                    <a:pt x="0" y="752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734984"/>
              <a:ext cx="125145" cy="403491"/>
            </a:xfrm>
            <a:custGeom>
              <a:avLst/>
              <a:pathLst>
                <a:path w="125145" h="403491">
                  <a:moveTo>
                    <a:pt x="0" y="0"/>
                  </a:moveTo>
                  <a:lnTo>
                    <a:pt x="0" y="403491"/>
                  </a:lnTo>
                  <a:lnTo>
                    <a:pt x="125145" y="40349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91164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63903"/>
              <a:ext cx="0" cy="238854"/>
            </a:xfrm>
            <a:custGeom>
              <a:avLst/>
              <a:pathLst>
                <a:path w="0" h="238854">
                  <a:moveTo>
                    <a:pt x="0" y="2388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44251"/>
              <a:ext cx="0" cy="97736"/>
            </a:xfrm>
            <a:custGeom>
              <a:avLst/>
              <a:pathLst>
                <a:path w="0" h="97736">
                  <a:moveTo>
                    <a:pt x="0" y="0"/>
                  </a:moveTo>
                  <a:lnTo>
                    <a:pt x="0" y="977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02757"/>
              <a:ext cx="125145" cy="1741493"/>
            </a:xfrm>
            <a:custGeom>
              <a:avLst/>
              <a:pathLst>
                <a:path w="125145" h="1741493">
                  <a:moveTo>
                    <a:pt x="0" y="0"/>
                  </a:moveTo>
                  <a:lnTo>
                    <a:pt x="0" y="1741493"/>
                  </a:lnTo>
                  <a:lnTo>
                    <a:pt x="125145" y="174149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36462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63903"/>
              <a:ext cx="0" cy="246694"/>
            </a:xfrm>
            <a:custGeom>
              <a:avLst/>
              <a:pathLst>
                <a:path w="0" h="246694">
                  <a:moveTo>
                    <a:pt x="0" y="2466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93553"/>
              <a:ext cx="0" cy="152615"/>
            </a:xfrm>
            <a:custGeom>
              <a:avLst/>
              <a:pathLst>
                <a:path w="0" h="152615">
                  <a:moveTo>
                    <a:pt x="0" y="0"/>
                  </a:moveTo>
                  <a:lnTo>
                    <a:pt x="0" y="1526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10597"/>
              <a:ext cx="125145" cy="1682955"/>
            </a:xfrm>
            <a:custGeom>
              <a:avLst/>
              <a:pathLst>
                <a:path w="125145" h="1682955">
                  <a:moveTo>
                    <a:pt x="0" y="0"/>
                  </a:moveTo>
                  <a:lnTo>
                    <a:pt x="0" y="1682955"/>
                  </a:lnTo>
                  <a:lnTo>
                    <a:pt x="125145" y="168295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38098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98528" y="3373002"/>
              <a:ext cx="15974" cy="159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64664" y="3364870"/>
              <a:ext cx="32236" cy="32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71077" y="3368877"/>
              <a:ext cx="24222" cy="24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72884" y="3368058"/>
              <a:ext cx="25860" cy="25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36869" y="3370312"/>
              <a:ext cx="21352" cy="21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37445" y="3375020"/>
              <a:ext cx="11936" cy="11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3259" y="3366634"/>
              <a:ext cx="28708" cy="287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86420" y="3369213"/>
              <a:ext cx="23551" cy="23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17126" y="3367650"/>
              <a:ext cx="26677" cy="26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06115" y="3356263"/>
              <a:ext cx="49451" cy="49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35401" y="3363024"/>
              <a:ext cx="35929" cy="35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5670" y="3368829"/>
              <a:ext cx="24319" cy="24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87362" y="3363669"/>
              <a:ext cx="34640" cy="34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82987" y="3369251"/>
              <a:ext cx="23475" cy="23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0544" y="3356383"/>
              <a:ext cx="49212" cy="492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86100" y="3368810"/>
              <a:ext cx="24356" cy="243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95855" y="3366055"/>
              <a:ext cx="29866" cy="29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96869" y="3359772"/>
              <a:ext cx="42433" cy="42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1947" y="3363454"/>
              <a:ext cx="35068" cy="35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21627" y="3364987"/>
              <a:ext cx="32002" cy="32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5672" y="3368578"/>
              <a:ext cx="24820" cy="24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5794" y="3361152"/>
              <a:ext cx="39672" cy="3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10098" y="2846636"/>
              <a:ext cx="65204" cy="65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85254" y="2880007"/>
              <a:ext cx="65360" cy="65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8219" y="2880112"/>
              <a:ext cx="65151" cy="65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8029" y="2815292"/>
              <a:ext cx="65173" cy="65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5317" y="3181161"/>
              <a:ext cx="65153" cy="65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48852" y="3181159"/>
              <a:ext cx="65159" cy="65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92333" y="4103133"/>
              <a:ext cx="65145" cy="65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14321" y="4707299"/>
              <a:ext cx="65195" cy="6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58245" y="2878003"/>
              <a:ext cx="65187" cy="65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36314" y="4713585"/>
              <a:ext cx="65167" cy="65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25811" y="4561033"/>
              <a:ext cx="65039" cy="65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90104" y="2631291"/>
              <a:ext cx="65223" cy="65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58494" y="4669783"/>
              <a:ext cx="144410" cy="144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05070" y="3423667"/>
              <a:ext cx="65167" cy="65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89812" y="2643859"/>
              <a:ext cx="65176" cy="65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68875" y="2671058"/>
              <a:ext cx="65134" cy="651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68687" y="3565815"/>
              <a:ext cx="65198" cy="6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36251" y="4084219"/>
              <a:ext cx="65341" cy="65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93529" y="4579701"/>
              <a:ext cx="65335" cy="65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22517" y="4563063"/>
              <a:ext cx="65162" cy="65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06607" y="2846678"/>
              <a:ext cx="65120" cy="65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35457" y="2880135"/>
              <a:ext cx="65106" cy="6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30426" y="2880128"/>
              <a:ext cx="65120" cy="65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69648" y="2815317"/>
              <a:ext cx="65123" cy="651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03387" y="3181187"/>
              <a:ext cx="65103" cy="65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33642" y="3181184"/>
              <a:ext cx="65109" cy="65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67134" y="4103158"/>
              <a:ext cx="65095" cy="6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0285" y="4707345"/>
              <a:ext cx="65103" cy="65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47302" y="2878047"/>
              <a:ext cx="65100" cy="65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4619" y="4713615"/>
              <a:ext cx="65109" cy="65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19587" y="4561104"/>
              <a:ext cx="64897" cy="6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27105" y="2631340"/>
              <a:ext cx="65125" cy="65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50984" y="4709426"/>
              <a:ext cx="65123" cy="65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41683" y="3423697"/>
              <a:ext cx="65109" cy="65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31884" y="2643887"/>
              <a:ext cx="65120" cy="65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07040" y="2671077"/>
              <a:ext cx="65095" cy="65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76918" y="3565844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37568" y="4084333"/>
              <a:ext cx="65114" cy="65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44683" y="4579799"/>
              <a:ext cx="65139" cy="6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40600" y="4563096"/>
              <a:ext cx="65095" cy="6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62963" y="2846651"/>
              <a:ext cx="65173" cy="65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69497" y="2880115"/>
              <a:ext cx="65145" cy="65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92428" y="288011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79031" y="2815303"/>
              <a:ext cx="65151" cy="651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36392" y="318116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92448" y="3181166"/>
              <a:ext cx="65145" cy="65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2599" y="4103137"/>
              <a:ext cx="65137" cy="65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71507" y="4707322"/>
              <a:ext cx="65151" cy="65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50219" y="2878023"/>
              <a:ext cx="65148" cy="65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18886" y="4713599"/>
              <a:ext cx="65139" cy="6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38860" y="4550818"/>
              <a:ext cx="85470" cy="85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09388" y="2586945"/>
              <a:ext cx="153916" cy="153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32862" y="4709416"/>
              <a:ext cx="65142" cy="65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19429" y="3423688"/>
              <a:ext cx="65125" cy="65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63285" y="2643874"/>
              <a:ext cx="65145" cy="65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41445" y="2671062"/>
              <a:ext cx="65125" cy="65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44219" y="3565843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98242" y="4084316"/>
              <a:ext cx="65148" cy="6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61565" y="4579795"/>
              <a:ext cx="65148" cy="6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72944" y="4563077"/>
              <a:ext cx="65134" cy="65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57142" y="2846696"/>
              <a:ext cx="65083" cy="65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66550" y="288011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16734" y="2880146"/>
              <a:ext cx="65083" cy="65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47218" y="2815331"/>
              <a:ext cx="65095" cy="65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76104" y="3181204"/>
              <a:ext cx="65067" cy="65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9666" y="3181204"/>
              <a:ext cx="65067" cy="65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41063" y="4103172"/>
              <a:ext cx="65066" cy="65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98373" y="4707357"/>
              <a:ext cx="65081" cy="65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79044" y="2878065"/>
              <a:ext cx="65064" cy="65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5298" y="4713638"/>
              <a:ext cx="65062" cy="65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48581" y="4561030"/>
              <a:ext cx="65047" cy="65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04023" y="2631364"/>
              <a:ext cx="65078" cy="65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94016" y="4709415"/>
              <a:ext cx="65145" cy="65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65047" y="3423724"/>
              <a:ext cx="65054" cy="65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66359" y="2643912"/>
              <a:ext cx="65070" cy="6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16880" y="2671097"/>
              <a:ext cx="65056" cy="650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47628" y="3565865"/>
              <a:ext cx="65097" cy="65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34541" y="4084320"/>
              <a:ext cx="65139" cy="6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90480" y="4579788"/>
              <a:ext cx="65162" cy="65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60826" y="4563118"/>
              <a:ext cx="65051" cy="65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24812" y="2846495"/>
              <a:ext cx="65486" cy="65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58275" y="2879554"/>
              <a:ext cx="66268" cy="66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55665" y="2879984"/>
              <a:ext cx="65408" cy="654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79380" y="2815142"/>
              <a:ext cx="65472" cy="654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35730" y="3181023"/>
              <a:ext cx="65430" cy="65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01617" y="3180998"/>
              <a:ext cx="65480" cy="65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55740" y="4073158"/>
              <a:ext cx="125095" cy="12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96010" y="4707188"/>
              <a:ext cx="65419" cy="6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75684" y="2877858"/>
              <a:ext cx="65477" cy="65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89514" y="4713427"/>
              <a:ext cx="65483" cy="65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67353" y="4554302"/>
              <a:ext cx="78503" cy="7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38848" y="2631164"/>
              <a:ext cx="65477" cy="654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82969" y="4690564"/>
              <a:ext cx="102848" cy="102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24364" y="3423501"/>
              <a:ext cx="65500" cy="65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48493" y="2643746"/>
              <a:ext cx="65402" cy="65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51953" y="2670874"/>
              <a:ext cx="65502" cy="65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27415" y="3565610"/>
              <a:ext cx="65608" cy="65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10694" y="4083747"/>
              <a:ext cx="66284" cy="66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77937" y="4579215"/>
              <a:ext cx="66306" cy="6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67033" y="4562879"/>
              <a:ext cx="65530" cy="65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15313" y="2846645"/>
              <a:ext cx="65184" cy="65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6937" y="2879987"/>
              <a:ext cx="65402" cy="654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34337" y="2880104"/>
              <a:ext cx="65167" cy="65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02390" y="2815290"/>
              <a:ext cx="65176" cy="65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62313" y="3181167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86988" y="3181154"/>
              <a:ext cx="65167" cy="65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78760" y="4103127"/>
              <a:ext cx="65156" cy="65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17949" y="4707322"/>
              <a:ext cx="65151" cy="65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21584" y="2878023"/>
              <a:ext cx="65148" cy="65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49110" y="4713589"/>
              <a:ext cx="65159" cy="65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91622" y="4561030"/>
              <a:ext cx="65047" cy="65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58515" y="2631318"/>
              <a:ext cx="65170" cy="65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2456" y="4709281"/>
              <a:ext cx="65413" cy="65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82722" y="3423673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79688" y="2643868"/>
              <a:ext cx="65156" cy="65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88551" y="2671058"/>
              <a:ext cx="65134" cy="651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18371" y="3565819"/>
              <a:ext cx="65190" cy="65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31355" y="4084183"/>
              <a:ext cx="65413" cy="65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27635" y="4579659"/>
              <a:ext cx="65419" cy="6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53179" y="4563075"/>
              <a:ext cx="65137" cy="65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08033" y="2846654"/>
              <a:ext cx="65167" cy="65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75597" y="2880084"/>
              <a:ext cx="65207" cy="652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38666" y="2880136"/>
              <a:ext cx="65103" cy="65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8942" y="2815321"/>
              <a:ext cx="65114" cy="65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85001" y="3181187"/>
              <a:ext cx="65103" cy="65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02049" y="3181184"/>
              <a:ext cx="65109" cy="65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15100" y="4103157"/>
              <a:ext cx="65097" cy="6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25794" y="4707345"/>
              <a:ext cx="65103" cy="65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61044" y="2878040"/>
              <a:ext cx="65114" cy="65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19972" y="4713619"/>
              <a:ext cx="65100" cy="65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26653" y="4561098"/>
              <a:ext cx="64910" cy="64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76075" y="2631349"/>
              <a:ext cx="65109" cy="651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3646" y="4709384"/>
              <a:ext cx="65207" cy="65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59091" y="3423698"/>
              <a:ext cx="65106" cy="6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6559" y="2643895"/>
              <a:ext cx="65103" cy="65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55029" y="2671075"/>
              <a:ext cx="65100" cy="65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04678" y="3565861"/>
              <a:ext cx="65106" cy="6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11396" y="4084288"/>
              <a:ext cx="65204" cy="65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19302" y="4579763"/>
              <a:ext cx="65212" cy="65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05650" y="4563095"/>
              <a:ext cx="65097" cy="6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54431" y="2846689"/>
              <a:ext cx="65097" cy="65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42144" y="2880138"/>
              <a:ext cx="65100" cy="65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11659" y="2880139"/>
              <a:ext cx="65097" cy="65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09715" y="2815331"/>
              <a:ext cx="65095" cy="65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64468" y="3181187"/>
              <a:ext cx="65103" cy="65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79558" y="3181191"/>
              <a:ext cx="65095" cy="65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66223" y="4103157"/>
              <a:ext cx="65097" cy="6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91424" y="4707348"/>
              <a:ext cx="65097" cy="6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76762" y="2878050"/>
              <a:ext cx="65095" cy="65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78849" y="4713622"/>
              <a:ext cx="65095" cy="6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46256" y="4561146"/>
              <a:ext cx="64815" cy="6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58847" y="2631353"/>
              <a:ext cx="65100" cy="65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61232" y="4709439"/>
              <a:ext cx="65097" cy="6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35289" y="3423704"/>
              <a:ext cx="65095" cy="65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60375" y="2643899"/>
              <a:ext cx="65095" cy="65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18852" y="2671076"/>
              <a:ext cx="65097" cy="650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85187" y="3565865"/>
              <a:ext cx="65097" cy="65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82153" y="4084340"/>
              <a:ext cx="65100" cy="65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90050" y="4579821"/>
              <a:ext cx="65095" cy="6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96354" y="4563096"/>
              <a:ext cx="65095" cy="65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240902" y="2846626"/>
              <a:ext cx="65223" cy="65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49109" y="2880082"/>
              <a:ext cx="65212" cy="652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04849" y="2880090"/>
              <a:ext cx="65195" cy="65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52605" y="2815261"/>
              <a:ext cx="65235" cy="652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30815" y="3181153"/>
              <a:ext cx="65170" cy="65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03277" y="3181153"/>
              <a:ext cx="65170" cy="65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43550" y="4103110"/>
              <a:ext cx="65190" cy="65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35995" y="4663537"/>
              <a:ext cx="152721" cy="15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22270" y="2877999"/>
              <a:ext cx="65195" cy="65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89407" y="4713577"/>
              <a:ext cx="65184" cy="6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71916" y="4561069"/>
              <a:ext cx="64969" cy="64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03909" y="2631297"/>
              <a:ext cx="65212" cy="65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46280" y="4709384"/>
              <a:ext cx="65207" cy="65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50160" y="3423635"/>
              <a:ext cx="65232" cy="65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36260" y="2643846"/>
              <a:ext cx="65201" cy="65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26025" y="2671027"/>
              <a:ext cx="65195" cy="651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93541" y="3565770"/>
              <a:ext cx="65288" cy="65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66794" y="4084281"/>
              <a:ext cx="65218" cy="65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29384" y="4540766"/>
              <a:ext cx="143205" cy="143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391197" y="4563032"/>
              <a:ext cx="65223" cy="65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56857" y="2846690"/>
              <a:ext cx="65095" cy="65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90328" y="2880112"/>
              <a:ext cx="65151" cy="65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93933" y="2880156"/>
              <a:ext cx="65063" cy="650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49624" y="2815344"/>
              <a:ext cx="65067" cy="65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90802" y="3181205"/>
              <a:ext cx="65066" cy="65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38002" y="3181210"/>
              <a:ext cx="65056" cy="65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21163" y="4103184"/>
              <a:ext cx="65043" cy="65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75229" y="4707371"/>
              <a:ext cx="65051" cy="65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20751" y="2878068"/>
              <a:ext cx="65058" cy="65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83648" y="4713637"/>
              <a:ext cx="65063" cy="65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54354" y="4561163"/>
              <a:ext cx="64780" cy="64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988901" y="2631368"/>
              <a:ext cx="65069" cy="650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54340" y="4709405"/>
              <a:ext cx="65165" cy="65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69257" y="3423717"/>
              <a:ext cx="65067" cy="65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42282" y="2643915"/>
              <a:ext cx="65063" cy="650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65131" y="2671103"/>
              <a:ext cx="65043" cy="65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07722" y="3565883"/>
              <a:ext cx="65061" cy="65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22936" y="4084310"/>
              <a:ext cx="65159" cy="65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32630" y="4579778"/>
              <a:ext cx="65181" cy="65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92893" y="4563123"/>
              <a:ext cx="65041" cy="65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14802" y="2846651"/>
              <a:ext cx="65173" cy="65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48237" y="2880152"/>
              <a:ext cx="65070" cy="650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21194" y="288011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99028" y="2815308"/>
              <a:ext cx="65139" cy="65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3951" y="3181174"/>
              <a:ext cx="65128" cy="65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896439" y="3181167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97618" y="4103143"/>
              <a:ext cx="65125" cy="65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26998" y="4707326"/>
              <a:ext cx="65142" cy="65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83720" y="2878031"/>
              <a:ext cx="65131" cy="65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57054" y="4713601"/>
              <a:ext cx="65137" cy="65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95980" y="4561129"/>
              <a:ext cx="64847" cy="6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68489" y="2631327"/>
              <a:ext cx="65151" cy="651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81186" y="4709422"/>
              <a:ext cx="65131" cy="65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39647" y="3423674"/>
              <a:ext cx="65153" cy="65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38306" y="2643877"/>
              <a:ext cx="65139" cy="65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31066" y="2671068"/>
              <a:ext cx="65114" cy="65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80685" y="3565840"/>
              <a:ext cx="65148" cy="65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27946" y="4084323"/>
              <a:ext cx="65134" cy="65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33072" y="4579799"/>
              <a:ext cx="65139" cy="6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49922" y="4563085"/>
              <a:ext cx="65117" cy="65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98564" y="2846683"/>
              <a:ext cx="65109" cy="65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250152" y="2880132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78469" y="2880132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47788" y="2815322"/>
              <a:ext cx="65111" cy="651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39224" y="3181181"/>
              <a:ext cx="65114" cy="65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58896" y="3181182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37609" y="4103151"/>
              <a:ext cx="65109" cy="65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63489" y="4707340"/>
              <a:ext cx="65114" cy="65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05427" y="2878043"/>
              <a:ext cx="65109" cy="65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32882" y="4713612"/>
              <a:ext cx="65114" cy="65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98453" y="4561079"/>
              <a:ext cx="64947" cy="64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897346" y="2631347"/>
              <a:ext cx="65111" cy="651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56872" y="4709432"/>
              <a:ext cx="65111" cy="65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28195" y="3423698"/>
              <a:ext cx="65106" cy="6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46720" y="2643889"/>
              <a:ext cx="65114" cy="65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78119" y="2671070"/>
              <a:ext cx="65109" cy="651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43626" y="3565858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15728" y="4084333"/>
              <a:ext cx="65114" cy="65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99167" y="4579817"/>
              <a:ext cx="65103" cy="65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12340" y="4563091"/>
              <a:ext cx="65106" cy="65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975769" y="2846647"/>
              <a:ext cx="65181" cy="65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63109" y="2880102"/>
              <a:ext cx="65170" cy="65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219900" y="2880128"/>
              <a:ext cx="65120" cy="65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16011" y="2815304"/>
              <a:ext cx="65148" cy="65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378491" y="318116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53987" y="3181171"/>
              <a:ext cx="65134" cy="651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99790" y="4103143"/>
              <a:ext cx="65125" cy="65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45650" y="4707313"/>
              <a:ext cx="65167" cy="65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02699" y="2878019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43398" y="4713592"/>
              <a:ext cx="65153" cy="65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89010" y="4561135"/>
              <a:ext cx="64835" cy="6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81086" y="2631305"/>
              <a:ext cx="65195" cy="651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987008" y="4709421"/>
              <a:ext cx="65134" cy="65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47193" y="3423691"/>
              <a:ext cx="65120" cy="65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334713" y="2643874"/>
              <a:ext cx="65145" cy="651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78499" y="2671065"/>
              <a:ext cx="65120" cy="65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31044" y="3565840"/>
              <a:ext cx="65148" cy="651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989622" y="4084303"/>
              <a:ext cx="65173" cy="65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47288" y="4579786"/>
              <a:ext cx="65165" cy="65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68002" y="4563046"/>
              <a:ext cx="65195" cy="6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54726" y="2846676"/>
              <a:ext cx="65123" cy="651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02919" y="2880135"/>
              <a:ext cx="65106" cy="6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73549" y="2880108"/>
              <a:ext cx="65159" cy="65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911212" y="2815317"/>
              <a:ext cx="65123" cy="651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80540" y="3181182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50387" y="3181177"/>
              <a:ext cx="65123" cy="651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303913" y="4103150"/>
              <a:ext cx="65111" cy="65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00740" y="4707337"/>
              <a:ext cx="65120" cy="65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66798" y="2878041"/>
              <a:ext cx="65111" cy="65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23593" y="4713595"/>
              <a:ext cx="65148" cy="6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57359" y="4561024"/>
              <a:ext cx="65057" cy="65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41469" y="2631339"/>
              <a:ext cx="65128" cy="651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24012" y="4709423"/>
              <a:ext cx="65128" cy="65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10724" y="3423607"/>
              <a:ext cx="65288" cy="65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17580" y="2643877"/>
              <a:ext cx="65139" cy="65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96642" y="2671075"/>
              <a:ext cx="65100" cy="65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32193" y="3565843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63801" y="4084331"/>
              <a:ext cx="65117" cy="65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81803" y="4579798"/>
              <a:ext cx="65142" cy="65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00489" y="4563101"/>
              <a:ext cx="65086" cy="65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07454" y="2846669"/>
              <a:ext cx="65137" cy="65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419847" y="2833534"/>
              <a:ext cx="158308" cy="158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25982" y="2880125"/>
              <a:ext cx="65125" cy="65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38441" y="2815313"/>
              <a:ext cx="65131" cy="65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982238" y="318116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074147" y="3181168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22061" y="4103145"/>
              <a:ext cx="65120" cy="65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29306" y="4707333"/>
              <a:ext cx="65128" cy="65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432799" y="2826896"/>
              <a:ext cx="167401" cy="1674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92907" y="4713605"/>
              <a:ext cx="65128" cy="65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87421" y="4561327"/>
              <a:ext cx="64452" cy="6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97346" y="2631340"/>
              <a:ext cx="65125" cy="65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223221" y="4709359"/>
              <a:ext cx="65257" cy="65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39179" y="3423687"/>
              <a:ext cx="65128" cy="65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00006" y="2643887"/>
              <a:ext cx="65120" cy="65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07158" y="2671061"/>
              <a:ext cx="65128" cy="651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14915" y="3565854"/>
              <a:ext cx="65120" cy="65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66627" y="4084261"/>
              <a:ext cx="65257" cy="65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86477" y="4579733"/>
              <a:ext cx="65271" cy="65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207079" y="4563075"/>
              <a:ext cx="65137" cy="65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16892" y="2846605"/>
              <a:ext cx="65265" cy="65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72138" y="2880087"/>
              <a:ext cx="65201" cy="65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28571" y="2880075"/>
              <a:ext cx="65226" cy="65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57938" y="2815225"/>
              <a:ext cx="65307" cy="65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548357" y="3128430"/>
              <a:ext cx="170617" cy="170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47705" y="3181150"/>
              <a:ext cx="65176" cy="65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995047" y="4058667"/>
              <a:ext cx="154077" cy="154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12271" y="4707280"/>
              <a:ext cx="65235" cy="65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15536" y="2877984"/>
              <a:ext cx="65226" cy="65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52269" y="4713575"/>
              <a:ext cx="65187" cy="65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948838" y="4561022"/>
              <a:ext cx="65063" cy="65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69864" y="2631291"/>
              <a:ext cx="65223" cy="65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82987" y="4709379"/>
              <a:ext cx="65218" cy="65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32134" y="3423676"/>
              <a:ext cx="65151" cy="65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82044" y="2643847"/>
              <a:ext cx="65198" cy="651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61206" y="2671051"/>
              <a:ext cx="65148" cy="65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247034" y="3565773"/>
              <a:ext cx="65282" cy="65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64766" y="4084293"/>
              <a:ext cx="65193" cy="65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65640" y="4579743"/>
              <a:ext cx="65251" cy="65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7687" y="4563082"/>
              <a:ext cx="65123" cy="65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13572" y="2846636"/>
              <a:ext cx="65204" cy="65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019532" y="2879942"/>
              <a:ext cx="65491" cy="65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58430" y="2880116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51372" y="2815299"/>
              <a:ext cx="65159" cy="651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67114" y="3181170"/>
              <a:ext cx="65137" cy="65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17611" y="3181163"/>
              <a:ext cx="65151" cy="65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360521" y="4103147"/>
              <a:ext cx="65117" cy="65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32988" y="4707309"/>
              <a:ext cx="65176" cy="65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27422" y="2878027"/>
              <a:ext cx="65139" cy="65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128619" y="4713605"/>
              <a:ext cx="65128" cy="65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156216" y="4560947"/>
              <a:ext cx="65212" cy="65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26326" y="2578099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60852" y="4709242"/>
              <a:ext cx="65491" cy="65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131511" y="3423660"/>
              <a:ext cx="65181" cy="65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91913" y="2643866"/>
              <a:ext cx="65162" cy="651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24544" y="2671070"/>
              <a:ext cx="65109" cy="651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39388" y="3565833"/>
              <a:ext cx="65162" cy="65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09142" y="4084143"/>
              <a:ext cx="65494" cy="65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41213" y="4579608"/>
              <a:ext cx="65522" cy="65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94962" y="4563086"/>
              <a:ext cx="65114" cy="65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812969" y="2815362"/>
              <a:ext cx="127752" cy="127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62330" y="2864416"/>
              <a:ext cx="96543" cy="965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51025" y="2880028"/>
              <a:ext cx="65318" cy="653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46022" y="2815194"/>
              <a:ext cx="65369" cy="65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74513" y="3181064"/>
              <a:ext cx="65349" cy="65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07325" y="3181071"/>
              <a:ext cx="65335" cy="653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149143" y="4103034"/>
              <a:ext cx="65343" cy="65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72211" y="4707229"/>
              <a:ext cx="65335" cy="65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040384" y="2845789"/>
              <a:ext cx="129616" cy="129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21400" y="4713500"/>
              <a:ext cx="65338" cy="65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35295" y="4573986"/>
              <a:ext cx="39133" cy="3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42012" y="2631210"/>
              <a:ext cx="65385" cy="65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14368" y="4709216"/>
              <a:ext cx="65544" cy="65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00519" y="3423595"/>
              <a:ext cx="65313" cy="653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749715" y="2606548"/>
              <a:ext cx="139796" cy="1397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105916" y="2670966"/>
              <a:ext cx="65318" cy="65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938855" y="3565735"/>
              <a:ext cx="65357" cy="65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32471" y="4074811"/>
              <a:ext cx="84157" cy="84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01356" y="4579572"/>
              <a:ext cx="65594" cy="65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52517" y="4562965"/>
              <a:ext cx="65357" cy="65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23533" y="2846717"/>
              <a:ext cx="65042" cy="65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55169" y="2880109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38665" y="2880162"/>
              <a:ext cx="65051" cy="6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317727" y="2815356"/>
              <a:ext cx="65045" cy="65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40110" y="3181212"/>
              <a:ext cx="65052" cy="650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18843" y="3181215"/>
              <a:ext cx="65045" cy="65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50068" y="4103184"/>
              <a:ext cx="65043" cy="65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42732" y="4707375"/>
              <a:ext cx="65044" cy="65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44687" y="2878076"/>
              <a:ext cx="65042" cy="65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15282" y="4713647"/>
              <a:ext cx="65044" cy="65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970894" y="4561073"/>
              <a:ext cx="64960" cy="64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85830" y="2631380"/>
              <a:ext cx="65045" cy="65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50948" y="4709408"/>
              <a:ext cx="65159" cy="65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22798" y="3423723"/>
              <a:ext cx="65056" cy="65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27818" y="2643921"/>
              <a:ext cx="65051" cy="650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33602" y="2671104"/>
              <a:ext cx="65042" cy="65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977428" y="3565891"/>
              <a:ext cx="65045" cy="65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88103" y="4084312"/>
              <a:ext cx="65156" cy="65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58684" y="4579788"/>
              <a:ext cx="65162" cy="65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85146" y="4563120"/>
              <a:ext cx="65048" cy="65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86049" y="2846654"/>
              <a:ext cx="65167" cy="65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253273" y="2879998"/>
              <a:ext cx="65380" cy="65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899672" y="2880109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05479" y="2815293"/>
              <a:ext cx="65170" cy="65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13553" y="3181167"/>
              <a:ext cx="65142" cy="651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08389" y="3181160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95955" y="4103136"/>
              <a:ext cx="65139" cy="6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414825" y="4657932"/>
              <a:ext cx="163931" cy="163931"/>
            </a:xfrm>
            <a:custGeom>
              <a:avLst/>
              <a:pathLst>
                <a:path w="163931" h="163931">
                  <a:moveTo>
                    <a:pt x="0" y="81965"/>
                  </a:moveTo>
                  <a:lnTo>
                    <a:pt x="81965" y="0"/>
                  </a:lnTo>
                  <a:lnTo>
                    <a:pt x="163931" y="81965"/>
                  </a:lnTo>
                  <a:lnTo>
                    <a:pt x="81965" y="16393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070331" y="2878020"/>
              <a:ext cx="65153" cy="65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10526" y="4713589"/>
              <a:ext cx="65159" cy="65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861741" y="4532840"/>
              <a:ext cx="121426" cy="121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76009" y="2631327"/>
              <a:ext cx="65151" cy="651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72646" y="4709294"/>
              <a:ext cx="65388" cy="65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97618" y="3423676"/>
              <a:ext cx="65151" cy="65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37966" y="2643861"/>
              <a:ext cx="65170" cy="651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981285" y="2671059"/>
              <a:ext cx="65131" cy="65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51419" y="3565836"/>
              <a:ext cx="65156" cy="65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21614" y="4084196"/>
              <a:ext cx="65388" cy="65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12729" y="4579659"/>
              <a:ext cx="65419" cy="6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986495" y="4563078"/>
              <a:ext cx="65131" cy="65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68399" y="2846609"/>
              <a:ext cx="65257" cy="65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61261" y="2880083"/>
              <a:ext cx="65209" cy="65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74712" y="2880066"/>
              <a:ext cx="65243" cy="65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096767" y="2815237"/>
              <a:ext cx="65282" cy="65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10677" y="3181136"/>
              <a:ext cx="65204" cy="65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90285" y="3181138"/>
              <a:ext cx="65201" cy="65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59627" y="4103109"/>
              <a:ext cx="65193" cy="65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02363" y="4707287"/>
              <a:ext cx="65221" cy="65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038333" y="2877980"/>
              <a:ext cx="65235" cy="652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63802" y="4713549"/>
              <a:ext cx="65240" cy="65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31834" y="4561076"/>
              <a:ext cx="64954" cy="64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922239" y="2590978"/>
              <a:ext cx="145849" cy="1458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034839" y="4709359"/>
              <a:ext cx="65257" cy="65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89566" y="3423637"/>
              <a:ext cx="65229" cy="65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73692" y="2643829"/>
              <a:ext cx="65235" cy="652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94022" y="2671028"/>
              <a:ext cx="65193" cy="6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75189" y="3565774"/>
              <a:ext cx="65279" cy="65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86967" y="4084281"/>
              <a:ext cx="65218" cy="65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74690" y="4579723"/>
              <a:ext cx="65290" cy="6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68144" y="4563060"/>
              <a:ext cx="65167" cy="65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tx461"/>
            <p:cNvSpPr/>
            <p:nvPr/>
          </p:nvSpPr>
          <p:spPr>
            <a:xfrm>
              <a:off x="3702630" y="466326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chr11:64805651</a:t>
              </a:r>
            </a:p>
          </p:txBody>
        </p:sp>
        <p:sp>
          <p:nvSpPr>
            <p:cNvPr id="462" name="pl46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63"/>
            <p:cNvSpPr/>
            <p:nvPr/>
          </p:nvSpPr>
          <p:spPr>
            <a:xfrm>
              <a:off x="2448133" y="626069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2448133" y="573803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2448133" y="52153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2503125" y="46927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2503125" y="41700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2503125" y="36474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2503125" y="31247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2503125" y="26020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71" name="pl471"/>
            <p:cNvSpPr/>
            <p:nvPr/>
          </p:nvSpPr>
          <p:spPr>
            <a:xfrm>
              <a:off x="2880411" y="63204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880411" y="57977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880411" y="52750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880411" y="47524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2880411" y="42297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880411" y="37071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880411" y="31844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2880411" y="26618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tx48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87" name="tx48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7106490" y="213692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89" name="pt489"/>
            <p:cNvSpPr/>
            <p:nvPr/>
          </p:nvSpPr>
          <p:spPr>
            <a:xfrm>
              <a:off x="7179089" y="24886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179089" y="26835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179089" y="287835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92"/>
            <p:cNvSpPr/>
            <p:nvPr/>
          </p:nvSpPr>
          <p:spPr>
            <a:xfrm>
              <a:off x="7389908" y="242154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7389908" y="261639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7389908" y="281124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7106490" y="319623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96" name="pt496"/>
            <p:cNvSpPr/>
            <p:nvPr/>
          </p:nvSpPr>
          <p:spPr>
            <a:xfrm>
              <a:off x="7207337" y="352583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167684" y="3681029"/>
              <a:ext cx="88306" cy="883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151259" y="3859454"/>
              <a:ext cx="121156" cy="12115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138656" y="4041700"/>
              <a:ext cx="146363" cy="1463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128031" y="4233846"/>
              <a:ext cx="167613" cy="1676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tx501"/>
            <p:cNvSpPr/>
            <p:nvPr/>
          </p:nvSpPr>
          <p:spPr>
            <a:xfrm>
              <a:off x="7405752" y="347061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7405752" y="366762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7405752" y="386448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7405752" y="40551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7405752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7106490" y="459666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07" name="pt507"/>
            <p:cNvSpPr/>
            <p:nvPr/>
          </p:nvSpPr>
          <p:spPr>
            <a:xfrm>
              <a:off x="7179089" y="4927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179089" y="5122752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7389908" y="489033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7389908" y="508518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2924695" y="619487"/>
              <a:ext cx="907801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7014" y="5007971"/>
                  </a:moveTo>
                  <a:lnTo>
                    <a:pt x="816857" y="4998171"/>
                  </a:lnTo>
                  <a:lnTo>
                    <a:pt x="816696" y="4988370"/>
                  </a:lnTo>
                  <a:lnTo>
                    <a:pt x="816521" y="4978570"/>
                  </a:lnTo>
                  <a:lnTo>
                    <a:pt x="816336" y="4968770"/>
                  </a:lnTo>
                  <a:lnTo>
                    <a:pt x="816143" y="4958969"/>
                  </a:lnTo>
                  <a:lnTo>
                    <a:pt x="815931" y="4949169"/>
                  </a:lnTo>
                  <a:lnTo>
                    <a:pt x="815712" y="4939369"/>
                  </a:lnTo>
                  <a:lnTo>
                    <a:pt x="815476" y="4929568"/>
                  </a:lnTo>
                  <a:lnTo>
                    <a:pt x="815227" y="4919768"/>
                  </a:lnTo>
                  <a:lnTo>
                    <a:pt x="814965" y="4909968"/>
                  </a:lnTo>
                  <a:lnTo>
                    <a:pt x="814682" y="4900167"/>
                  </a:lnTo>
                  <a:lnTo>
                    <a:pt x="814391" y="4890367"/>
                  </a:lnTo>
                  <a:lnTo>
                    <a:pt x="814074" y="4880567"/>
                  </a:lnTo>
                  <a:lnTo>
                    <a:pt x="813744" y="4870766"/>
                  </a:lnTo>
                  <a:lnTo>
                    <a:pt x="813395" y="4860966"/>
                  </a:lnTo>
                  <a:lnTo>
                    <a:pt x="813022" y="4851166"/>
                  </a:lnTo>
                  <a:lnTo>
                    <a:pt x="812639" y="4841365"/>
                  </a:lnTo>
                  <a:lnTo>
                    <a:pt x="812220" y="4831565"/>
                  </a:lnTo>
                  <a:lnTo>
                    <a:pt x="811789" y="4821765"/>
                  </a:lnTo>
                  <a:lnTo>
                    <a:pt x="811330" y="4811964"/>
                  </a:lnTo>
                  <a:lnTo>
                    <a:pt x="810846" y="4802164"/>
                  </a:lnTo>
                  <a:lnTo>
                    <a:pt x="810345" y="4792364"/>
                  </a:lnTo>
                  <a:lnTo>
                    <a:pt x="809803" y="4782563"/>
                  </a:lnTo>
                  <a:lnTo>
                    <a:pt x="809246" y="4772763"/>
                  </a:lnTo>
                  <a:lnTo>
                    <a:pt x="808651" y="4762963"/>
                  </a:lnTo>
                  <a:lnTo>
                    <a:pt x="808030" y="4753162"/>
                  </a:lnTo>
                  <a:lnTo>
                    <a:pt x="807384" y="4743362"/>
                  </a:lnTo>
                  <a:lnTo>
                    <a:pt x="806692" y="4733562"/>
                  </a:lnTo>
                  <a:lnTo>
                    <a:pt x="805984" y="4723761"/>
                  </a:lnTo>
                  <a:lnTo>
                    <a:pt x="805224" y="4713961"/>
                  </a:lnTo>
                  <a:lnTo>
                    <a:pt x="804438" y="4704161"/>
                  </a:lnTo>
                  <a:lnTo>
                    <a:pt x="803616" y="4694360"/>
                  </a:lnTo>
                  <a:lnTo>
                    <a:pt x="802746" y="4684560"/>
                  </a:lnTo>
                  <a:lnTo>
                    <a:pt x="801857" y="4674760"/>
                  </a:lnTo>
                  <a:lnTo>
                    <a:pt x="800900" y="4664959"/>
                  </a:lnTo>
                  <a:lnTo>
                    <a:pt x="799919" y="4655159"/>
                  </a:lnTo>
                  <a:lnTo>
                    <a:pt x="798889" y="4645359"/>
                  </a:lnTo>
                  <a:lnTo>
                    <a:pt x="797810" y="4635558"/>
                  </a:lnTo>
                  <a:lnTo>
                    <a:pt x="796704" y="4625758"/>
                  </a:lnTo>
                  <a:lnTo>
                    <a:pt x="795521" y="4615958"/>
                  </a:lnTo>
                  <a:lnTo>
                    <a:pt x="794314" y="4606157"/>
                  </a:lnTo>
                  <a:lnTo>
                    <a:pt x="793042" y="4596357"/>
                  </a:lnTo>
                  <a:lnTo>
                    <a:pt x="791722" y="4586557"/>
                  </a:lnTo>
                  <a:lnTo>
                    <a:pt x="790363" y="4576756"/>
                  </a:lnTo>
                  <a:lnTo>
                    <a:pt x="788925" y="4566956"/>
                  </a:lnTo>
                  <a:lnTo>
                    <a:pt x="787460" y="4557156"/>
                  </a:lnTo>
                  <a:lnTo>
                    <a:pt x="785913" y="4547355"/>
                  </a:lnTo>
                  <a:lnTo>
                    <a:pt x="784321" y="4537555"/>
                  </a:lnTo>
                  <a:lnTo>
                    <a:pt x="782676" y="4527755"/>
                  </a:lnTo>
                  <a:lnTo>
                    <a:pt x="780953" y="4517954"/>
                  </a:lnTo>
                  <a:lnTo>
                    <a:pt x="779199" y="4508154"/>
                  </a:lnTo>
                  <a:lnTo>
                    <a:pt x="777346" y="4498354"/>
                  </a:lnTo>
                  <a:lnTo>
                    <a:pt x="775454" y="4488553"/>
                  </a:lnTo>
                  <a:lnTo>
                    <a:pt x="773492" y="4478753"/>
                  </a:lnTo>
                  <a:lnTo>
                    <a:pt x="771457" y="4468953"/>
                  </a:lnTo>
                  <a:lnTo>
                    <a:pt x="769384" y="4459152"/>
                  </a:lnTo>
                  <a:lnTo>
                    <a:pt x="767202" y="4449352"/>
                  </a:lnTo>
                  <a:lnTo>
                    <a:pt x="764985" y="4439552"/>
                  </a:lnTo>
                  <a:lnTo>
                    <a:pt x="762683" y="4429751"/>
                  </a:lnTo>
                  <a:lnTo>
                    <a:pt x="760314" y="4419951"/>
                  </a:lnTo>
                  <a:lnTo>
                    <a:pt x="757894" y="4410151"/>
                  </a:lnTo>
                  <a:lnTo>
                    <a:pt x="755370" y="4400350"/>
                  </a:lnTo>
                  <a:lnTo>
                    <a:pt x="752810" y="4390550"/>
                  </a:lnTo>
                  <a:lnTo>
                    <a:pt x="750151" y="4380750"/>
                  </a:lnTo>
                  <a:lnTo>
                    <a:pt x="747434" y="4370949"/>
                  </a:lnTo>
                  <a:lnTo>
                    <a:pt x="744654" y="4361149"/>
                  </a:lnTo>
                  <a:lnTo>
                    <a:pt x="741779" y="4351349"/>
                  </a:lnTo>
                  <a:lnTo>
                    <a:pt x="738867" y="4341548"/>
                  </a:lnTo>
                  <a:lnTo>
                    <a:pt x="735845" y="4331748"/>
                  </a:lnTo>
                  <a:lnTo>
                    <a:pt x="732777" y="4321948"/>
                  </a:lnTo>
                  <a:lnTo>
                    <a:pt x="729634" y="4312147"/>
                  </a:lnTo>
                  <a:lnTo>
                    <a:pt x="726410" y="4302347"/>
                  </a:lnTo>
                  <a:lnTo>
                    <a:pt x="723148" y="4292547"/>
                  </a:lnTo>
                  <a:lnTo>
                    <a:pt x="719771" y="4282746"/>
                  </a:lnTo>
                  <a:lnTo>
                    <a:pt x="716359" y="4272946"/>
                  </a:lnTo>
                  <a:lnTo>
                    <a:pt x="712867" y="4263146"/>
                  </a:lnTo>
                  <a:lnTo>
                    <a:pt x="709307" y="4253345"/>
                  </a:lnTo>
                  <a:lnTo>
                    <a:pt x="705703" y="4243545"/>
                  </a:lnTo>
                  <a:lnTo>
                    <a:pt x="702002" y="4233745"/>
                  </a:lnTo>
                  <a:lnTo>
                    <a:pt x="698270" y="4223944"/>
                  </a:lnTo>
                  <a:lnTo>
                    <a:pt x="694454" y="4214144"/>
                  </a:lnTo>
                  <a:lnTo>
                    <a:pt x="690590" y="4204344"/>
                  </a:lnTo>
                  <a:lnTo>
                    <a:pt x="686676" y="4194543"/>
                  </a:lnTo>
                  <a:lnTo>
                    <a:pt x="682688" y="4184743"/>
                  </a:lnTo>
                  <a:lnTo>
                    <a:pt x="678672" y="4174943"/>
                  </a:lnTo>
                  <a:lnTo>
                    <a:pt x="674579" y="4165142"/>
                  </a:lnTo>
                  <a:lnTo>
                    <a:pt x="670453" y="4155342"/>
                  </a:lnTo>
                  <a:lnTo>
                    <a:pt x="666280" y="4145542"/>
                  </a:lnTo>
                  <a:lnTo>
                    <a:pt x="662056" y="4135741"/>
                  </a:lnTo>
                  <a:lnTo>
                    <a:pt x="657811" y="4125941"/>
                  </a:lnTo>
                  <a:lnTo>
                    <a:pt x="653502" y="4116141"/>
                  </a:lnTo>
                  <a:lnTo>
                    <a:pt x="649176" y="4106340"/>
                  </a:lnTo>
                  <a:lnTo>
                    <a:pt x="644812" y="4096540"/>
                  </a:lnTo>
                  <a:lnTo>
                    <a:pt x="640419" y="4086740"/>
                  </a:lnTo>
                  <a:lnTo>
                    <a:pt x="636009" y="4076939"/>
                  </a:lnTo>
                  <a:lnTo>
                    <a:pt x="631566" y="4067139"/>
                  </a:lnTo>
                  <a:lnTo>
                    <a:pt x="627114" y="4057339"/>
                  </a:lnTo>
                  <a:lnTo>
                    <a:pt x="622642" y="4047538"/>
                  </a:lnTo>
                  <a:lnTo>
                    <a:pt x="618161" y="4037738"/>
                  </a:lnTo>
                  <a:lnTo>
                    <a:pt x="613674" y="4027938"/>
                  </a:lnTo>
                  <a:lnTo>
                    <a:pt x="609183" y="4018137"/>
                  </a:lnTo>
                  <a:lnTo>
                    <a:pt x="604693" y="4008337"/>
                  </a:lnTo>
                  <a:lnTo>
                    <a:pt x="600209" y="3998537"/>
                  </a:lnTo>
                  <a:lnTo>
                    <a:pt x="595734" y="3988736"/>
                  </a:lnTo>
                  <a:lnTo>
                    <a:pt x="591269" y="3978936"/>
                  </a:lnTo>
                  <a:lnTo>
                    <a:pt x="586828" y="3969136"/>
                  </a:lnTo>
                  <a:lnTo>
                    <a:pt x="582396" y="3959335"/>
                  </a:lnTo>
                  <a:lnTo>
                    <a:pt x="578006" y="3949535"/>
                  </a:lnTo>
                  <a:lnTo>
                    <a:pt x="573636" y="3939735"/>
                  </a:lnTo>
                  <a:lnTo>
                    <a:pt x="569302" y="3929934"/>
                  </a:lnTo>
                  <a:lnTo>
                    <a:pt x="565012" y="3920134"/>
                  </a:lnTo>
                  <a:lnTo>
                    <a:pt x="560746" y="3910334"/>
                  </a:lnTo>
                  <a:lnTo>
                    <a:pt x="556556" y="3900533"/>
                  </a:lnTo>
                  <a:lnTo>
                    <a:pt x="552394" y="3890733"/>
                  </a:lnTo>
                  <a:lnTo>
                    <a:pt x="548302" y="3880933"/>
                  </a:lnTo>
                  <a:lnTo>
                    <a:pt x="544267" y="3871132"/>
                  </a:lnTo>
                  <a:lnTo>
                    <a:pt x="540279" y="3861332"/>
                  </a:lnTo>
                  <a:lnTo>
                    <a:pt x="536391" y="3851532"/>
                  </a:lnTo>
                  <a:lnTo>
                    <a:pt x="532540" y="3841731"/>
                  </a:lnTo>
                  <a:lnTo>
                    <a:pt x="528797" y="3831931"/>
                  </a:lnTo>
                  <a:lnTo>
                    <a:pt x="525117" y="3822131"/>
                  </a:lnTo>
                  <a:lnTo>
                    <a:pt x="521513" y="3812330"/>
                  </a:lnTo>
                  <a:lnTo>
                    <a:pt x="518023" y="3802530"/>
                  </a:lnTo>
                  <a:lnTo>
                    <a:pt x="514579" y="3792729"/>
                  </a:lnTo>
                  <a:lnTo>
                    <a:pt x="511285" y="3782929"/>
                  </a:lnTo>
                  <a:lnTo>
                    <a:pt x="508053" y="3773129"/>
                  </a:lnTo>
                  <a:lnTo>
                    <a:pt x="504928" y="3763328"/>
                  </a:lnTo>
                  <a:lnTo>
                    <a:pt x="501921" y="3753528"/>
                  </a:lnTo>
                  <a:lnTo>
                    <a:pt x="498974" y="3743728"/>
                  </a:lnTo>
                  <a:lnTo>
                    <a:pt x="496208" y="3733927"/>
                  </a:lnTo>
                  <a:lnTo>
                    <a:pt x="493500" y="3724127"/>
                  </a:lnTo>
                  <a:lnTo>
                    <a:pt x="490933" y="3714327"/>
                  </a:lnTo>
                  <a:lnTo>
                    <a:pt x="488481" y="3704526"/>
                  </a:lnTo>
                  <a:lnTo>
                    <a:pt x="486113" y="3694726"/>
                  </a:lnTo>
                  <a:lnTo>
                    <a:pt x="483926" y="3684926"/>
                  </a:lnTo>
                  <a:lnTo>
                    <a:pt x="481802" y="3675125"/>
                  </a:lnTo>
                  <a:lnTo>
                    <a:pt x="479850" y="3665325"/>
                  </a:lnTo>
                  <a:lnTo>
                    <a:pt x="478001" y="3655525"/>
                  </a:lnTo>
                  <a:lnTo>
                    <a:pt x="476263" y="3645724"/>
                  </a:lnTo>
                  <a:lnTo>
                    <a:pt x="474695" y="3635924"/>
                  </a:lnTo>
                  <a:lnTo>
                    <a:pt x="473193" y="3626124"/>
                  </a:lnTo>
                  <a:lnTo>
                    <a:pt x="471890" y="3616323"/>
                  </a:lnTo>
                  <a:lnTo>
                    <a:pt x="470672" y="3606523"/>
                  </a:lnTo>
                  <a:lnTo>
                    <a:pt x="469588" y="3596723"/>
                  </a:lnTo>
                  <a:lnTo>
                    <a:pt x="468655" y="3586922"/>
                  </a:lnTo>
                  <a:lnTo>
                    <a:pt x="467789" y="3577122"/>
                  </a:lnTo>
                  <a:lnTo>
                    <a:pt x="467139" y="3567322"/>
                  </a:lnTo>
                  <a:lnTo>
                    <a:pt x="466555" y="3557521"/>
                  </a:lnTo>
                  <a:lnTo>
                    <a:pt x="466121" y="3547721"/>
                  </a:lnTo>
                  <a:lnTo>
                    <a:pt x="465814" y="3537921"/>
                  </a:lnTo>
                  <a:lnTo>
                    <a:pt x="465592" y="3528120"/>
                  </a:lnTo>
                  <a:lnTo>
                    <a:pt x="465556" y="3518320"/>
                  </a:lnTo>
                  <a:lnTo>
                    <a:pt x="465582" y="3508520"/>
                  </a:lnTo>
                  <a:lnTo>
                    <a:pt x="465769" y="3498719"/>
                  </a:lnTo>
                  <a:lnTo>
                    <a:pt x="466054" y="3488919"/>
                  </a:lnTo>
                  <a:lnTo>
                    <a:pt x="466436" y="3479119"/>
                  </a:lnTo>
                  <a:lnTo>
                    <a:pt x="466971" y="3469318"/>
                  </a:lnTo>
                  <a:lnTo>
                    <a:pt x="467561" y="3459518"/>
                  </a:lnTo>
                  <a:lnTo>
                    <a:pt x="468311" y="3449718"/>
                  </a:lnTo>
                  <a:lnTo>
                    <a:pt x="469132" y="3439917"/>
                  </a:lnTo>
                  <a:lnTo>
                    <a:pt x="470053" y="3430117"/>
                  </a:lnTo>
                  <a:lnTo>
                    <a:pt x="471090" y="3420317"/>
                  </a:lnTo>
                  <a:lnTo>
                    <a:pt x="472176" y="3410516"/>
                  </a:lnTo>
                  <a:lnTo>
                    <a:pt x="473410" y="3400716"/>
                  </a:lnTo>
                  <a:lnTo>
                    <a:pt x="474690" y="3390916"/>
                  </a:lnTo>
                  <a:lnTo>
                    <a:pt x="476064" y="3381115"/>
                  </a:lnTo>
                  <a:lnTo>
                    <a:pt x="477519" y="3371315"/>
                  </a:lnTo>
                  <a:lnTo>
                    <a:pt x="479022" y="3361515"/>
                  </a:lnTo>
                  <a:lnTo>
                    <a:pt x="480633" y="3351714"/>
                  </a:lnTo>
                  <a:lnTo>
                    <a:pt x="482276" y="3341914"/>
                  </a:lnTo>
                  <a:lnTo>
                    <a:pt x="483999" y="3332114"/>
                  </a:lnTo>
                  <a:lnTo>
                    <a:pt x="485771" y="3322313"/>
                  </a:lnTo>
                  <a:lnTo>
                    <a:pt x="487585" y="3312513"/>
                  </a:lnTo>
                  <a:lnTo>
                    <a:pt x="489464" y="3302713"/>
                  </a:lnTo>
                  <a:lnTo>
                    <a:pt x="491364" y="3292912"/>
                  </a:lnTo>
                  <a:lnTo>
                    <a:pt x="493320" y="3283112"/>
                  </a:lnTo>
                  <a:lnTo>
                    <a:pt x="495297" y="3273312"/>
                  </a:lnTo>
                  <a:lnTo>
                    <a:pt x="497303" y="3263511"/>
                  </a:lnTo>
                  <a:lnTo>
                    <a:pt x="499335" y="3253711"/>
                  </a:lnTo>
                  <a:lnTo>
                    <a:pt x="501378" y="3243911"/>
                  </a:lnTo>
                  <a:lnTo>
                    <a:pt x="503442" y="3234110"/>
                  </a:lnTo>
                  <a:lnTo>
                    <a:pt x="505508" y="3224310"/>
                  </a:lnTo>
                  <a:lnTo>
                    <a:pt x="507580" y="3214510"/>
                  </a:lnTo>
                  <a:lnTo>
                    <a:pt x="509648" y="3204709"/>
                  </a:lnTo>
                  <a:lnTo>
                    <a:pt x="511714" y="3194909"/>
                  </a:lnTo>
                  <a:lnTo>
                    <a:pt x="513761" y="3185109"/>
                  </a:lnTo>
                  <a:lnTo>
                    <a:pt x="515799" y="3175308"/>
                  </a:lnTo>
                  <a:lnTo>
                    <a:pt x="517811" y="3165508"/>
                  </a:lnTo>
                  <a:lnTo>
                    <a:pt x="519797" y="3155708"/>
                  </a:lnTo>
                  <a:lnTo>
                    <a:pt x="521763" y="3145907"/>
                  </a:lnTo>
                  <a:lnTo>
                    <a:pt x="523676" y="3136107"/>
                  </a:lnTo>
                  <a:lnTo>
                    <a:pt x="525569" y="3126307"/>
                  </a:lnTo>
                  <a:lnTo>
                    <a:pt x="527401" y="3116506"/>
                  </a:lnTo>
                  <a:lnTo>
                    <a:pt x="529193" y="3106706"/>
                  </a:lnTo>
                  <a:lnTo>
                    <a:pt x="530938" y="3096906"/>
                  </a:lnTo>
                  <a:lnTo>
                    <a:pt x="532609" y="3087105"/>
                  </a:lnTo>
                  <a:lnTo>
                    <a:pt x="534249" y="3077305"/>
                  </a:lnTo>
                  <a:lnTo>
                    <a:pt x="535787" y="3067505"/>
                  </a:lnTo>
                  <a:lnTo>
                    <a:pt x="537279" y="3057704"/>
                  </a:lnTo>
                  <a:lnTo>
                    <a:pt x="538696" y="3047904"/>
                  </a:lnTo>
                  <a:lnTo>
                    <a:pt x="540023" y="3038104"/>
                  </a:lnTo>
                  <a:lnTo>
                    <a:pt x="541307" y="3028303"/>
                  </a:lnTo>
                  <a:lnTo>
                    <a:pt x="542453" y="3018503"/>
                  </a:lnTo>
                  <a:lnTo>
                    <a:pt x="543553" y="3008703"/>
                  </a:lnTo>
                  <a:lnTo>
                    <a:pt x="544543" y="2998902"/>
                  </a:lnTo>
                  <a:lnTo>
                    <a:pt x="545439" y="2989102"/>
                  </a:lnTo>
                  <a:lnTo>
                    <a:pt x="546268" y="2979302"/>
                  </a:lnTo>
                  <a:lnTo>
                    <a:pt x="546947" y="2969501"/>
                  </a:lnTo>
                  <a:lnTo>
                    <a:pt x="547573" y="2959701"/>
                  </a:lnTo>
                  <a:lnTo>
                    <a:pt x="548054" y="2949901"/>
                  </a:lnTo>
                  <a:lnTo>
                    <a:pt x="548445" y="2940100"/>
                  </a:lnTo>
                  <a:lnTo>
                    <a:pt x="548741" y="2930300"/>
                  </a:lnTo>
                  <a:lnTo>
                    <a:pt x="548885" y="2920500"/>
                  </a:lnTo>
                  <a:lnTo>
                    <a:pt x="548971" y="2910699"/>
                  </a:lnTo>
                  <a:lnTo>
                    <a:pt x="548877" y="2900899"/>
                  </a:lnTo>
                  <a:lnTo>
                    <a:pt x="548702" y="2891099"/>
                  </a:lnTo>
                  <a:lnTo>
                    <a:pt x="548404" y="2881298"/>
                  </a:lnTo>
                  <a:lnTo>
                    <a:pt x="547962" y="2871498"/>
                  </a:lnTo>
                  <a:lnTo>
                    <a:pt x="547455" y="2861698"/>
                  </a:lnTo>
                  <a:lnTo>
                    <a:pt x="546737" y="2851897"/>
                  </a:lnTo>
                  <a:lnTo>
                    <a:pt x="545953" y="2842097"/>
                  </a:lnTo>
                  <a:lnTo>
                    <a:pt x="545017" y="2832297"/>
                  </a:lnTo>
                  <a:lnTo>
                    <a:pt x="543950" y="2822496"/>
                  </a:lnTo>
                  <a:lnTo>
                    <a:pt x="542795" y="2812696"/>
                  </a:lnTo>
                  <a:lnTo>
                    <a:pt x="541440" y="2802896"/>
                  </a:lnTo>
                  <a:lnTo>
                    <a:pt x="540017" y="2793095"/>
                  </a:lnTo>
                  <a:lnTo>
                    <a:pt x="538418" y="2783295"/>
                  </a:lnTo>
                  <a:lnTo>
                    <a:pt x="536704" y="2773495"/>
                  </a:lnTo>
                  <a:lnTo>
                    <a:pt x="534880" y="2763694"/>
                  </a:lnTo>
                  <a:lnTo>
                    <a:pt x="532873" y="2753894"/>
                  </a:lnTo>
                  <a:lnTo>
                    <a:pt x="530798" y="2744094"/>
                  </a:lnTo>
                  <a:lnTo>
                    <a:pt x="528524" y="2734293"/>
                  </a:lnTo>
                  <a:lnTo>
                    <a:pt x="526156" y="2724493"/>
                  </a:lnTo>
                  <a:lnTo>
                    <a:pt x="523658" y="2714693"/>
                  </a:lnTo>
                  <a:lnTo>
                    <a:pt x="520999" y="2704892"/>
                  </a:lnTo>
                  <a:lnTo>
                    <a:pt x="518272" y="2695092"/>
                  </a:lnTo>
                  <a:lnTo>
                    <a:pt x="515329" y="2685292"/>
                  </a:lnTo>
                  <a:lnTo>
                    <a:pt x="512315" y="2675491"/>
                  </a:lnTo>
                  <a:lnTo>
                    <a:pt x="509152" y="2665691"/>
                  </a:lnTo>
                  <a:lnTo>
                    <a:pt x="505854" y="2655891"/>
                  </a:lnTo>
                  <a:lnTo>
                    <a:pt x="502475" y="2646090"/>
                  </a:lnTo>
                  <a:lnTo>
                    <a:pt x="498898" y="2636290"/>
                  </a:lnTo>
                  <a:lnTo>
                    <a:pt x="495257" y="2626490"/>
                  </a:lnTo>
                  <a:lnTo>
                    <a:pt x="491455" y="2616689"/>
                  </a:lnTo>
                  <a:lnTo>
                    <a:pt x="487543" y="2606889"/>
                  </a:lnTo>
                  <a:lnTo>
                    <a:pt x="483535" y="2597089"/>
                  </a:lnTo>
                  <a:lnTo>
                    <a:pt x="479360" y="2587288"/>
                  </a:lnTo>
                  <a:lnTo>
                    <a:pt x="475124" y="2577488"/>
                  </a:lnTo>
                  <a:lnTo>
                    <a:pt x="470720" y="2567688"/>
                  </a:lnTo>
                  <a:lnTo>
                    <a:pt x="466231" y="2557887"/>
                  </a:lnTo>
                  <a:lnTo>
                    <a:pt x="461636" y="2548087"/>
                  </a:lnTo>
                  <a:lnTo>
                    <a:pt x="456904" y="2538286"/>
                  </a:lnTo>
                  <a:lnTo>
                    <a:pt x="452116" y="2528486"/>
                  </a:lnTo>
                  <a:lnTo>
                    <a:pt x="447157" y="2518686"/>
                  </a:lnTo>
                  <a:lnTo>
                    <a:pt x="442139" y="2508885"/>
                  </a:lnTo>
                  <a:lnTo>
                    <a:pt x="437008" y="2499085"/>
                  </a:lnTo>
                  <a:lnTo>
                    <a:pt x="431770" y="2489285"/>
                  </a:lnTo>
                  <a:lnTo>
                    <a:pt x="426474" y="2479484"/>
                  </a:lnTo>
                  <a:lnTo>
                    <a:pt x="421028" y="2469684"/>
                  </a:lnTo>
                  <a:lnTo>
                    <a:pt x="415535" y="2459884"/>
                  </a:lnTo>
                  <a:lnTo>
                    <a:pt x="409930" y="2450083"/>
                  </a:lnTo>
                  <a:lnTo>
                    <a:pt x="404246" y="2440283"/>
                  </a:lnTo>
                  <a:lnTo>
                    <a:pt x="398498" y="2430483"/>
                  </a:lnTo>
                  <a:lnTo>
                    <a:pt x="392633" y="2420682"/>
                  </a:lnTo>
                  <a:lnTo>
                    <a:pt x="386730" y="2410882"/>
                  </a:lnTo>
                  <a:lnTo>
                    <a:pt x="380720" y="2401082"/>
                  </a:lnTo>
                  <a:lnTo>
                    <a:pt x="374655" y="2391281"/>
                  </a:lnTo>
                  <a:lnTo>
                    <a:pt x="368527" y="2381481"/>
                  </a:lnTo>
                  <a:lnTo>
                    <a:pt x="362314" y="2371681"/>
                  </a:lnTo>
                  <a:lnTo>
                    <a:pt x="356070" y="2361880"/>
                  </a:lnTo>
                  <a:lnTo>
                    <a:pt x="349731" y="2352080"/>
                  </a:lnTo>
                  <a:lnTo>
                    <a:pt x="343359" y="2342280"/>
                  </a:lnTo>
                  <a:lnTo>
                    <a:pt x="336929" y="2332479"/>
                  </a:lnTo>
                  <a:lnTo>
                    <a:pt x="330444" y="2322679"/>
                  </a:lnTo>
                  <a:lnTo>
                    <a:pt x="323933" y="2312879"/>
                  </a:lnTo>
                  <a:lnTo>
                    <a:pt x="317351" y="2303078"/>
                  </a:lnTo>
                  <a:lnTo>
                    <a:pt x="310750" y="2293278"/>
                  </a:lnTo>
                  <a:lnTo>
                    <a:pt x="304104" y="2283478"/>
                  </a:lnTo>
                  <a:lnTo>
                    <a:pt x="297428" y="2273677"/>
                  </a:lnTo>
                  <a:lnTo>
                    <a:pt x="290730" y="2263877"/>
                  </a:lnTo>
                  <a:lnTo>
                    <a:pt x="283995" y="2254077"/>
                  </a:lnTo>
                  <a:lnTo>
                    <a:pt x="277250" y="2244276"/>
                  </a:lnTo>
                  <a:lnTo>
                    <a:pt x="270480" y="2234476"/>
                  </a:lnTo>
                  <a:lnTo>
                    <a:pt x="263700" y="2224676"/>
                  </a:lnTo>
                  <a:lnTo>
                    <a:pt x="256909" y="2214875"/>
                  </a:lnTo>
                  <a:lnTo>
                    <a:pt x="250112" y="2205075"/>
                  </a:lnTo>
                  <a:lnTo>
                    <a:pt x="243313" y="2195275"/>
                  </a:lnTo>
                  <a:lnTo>
                    <a:pt x="236517" y="2185474"/>
                  </a:lnTo>
                  <a:lnTo>
                    <a:pt x="229726" y="2175674"/>
                  </a:lnTo>
                  <a:lnTo>
                    <a:pt x="222943" y="2165874"/>
                  </a:lnTo>
                  <a:lnTo>
                    <a:pt x="216180" y="2156073"/>
                  </a:lnTo>
                  <a:lnTo>
                    <a:pt x="209424" y="2146273"/>
                  </a:lnTo>
                  <a:lnTo>
                    <a:pt x="202706" y="2136473"/>
                  </a:lnTo>
                  <a:lnTo>
                    <a:pt x="196004" y="2126672"/>
                  </a:lnTo>
                  <a:lnTo>
                    <a:pt x="189338" y="2116872"/>
                  </a:lnTo>
                  <a:lnTo>
                    <a:pt x="182710" y="2107072"/>
                  </a:lnTo>
                  <a:lnTo>
                    <a:pt x="176107" y="2097271"/>
                  </a:lnTo>
                  <a:lnTo>
                    <a:pt x="169574" y="2087471"/>
                  </a:lnTo>
                  <a:lnTo>
                    <a:pt x="163067" y="2077671"/>
                  </a:lnTo>
                  <a:lnTo>
                    <a:pt x="156631" y="2067870"/>
                  </a:lnTo>
                  <a:lnTo>
                    <a:pt x="150249" y="2058070"/>
                  </a:lnTo>
                  <a:lnTo>
                    <a:pt x="143917" y="2048270"/>
                  </a:lnTo>
                  <a:lnTo>
                    <a:pt x="137681" y="2038469"/>
                  </a:lnTo>
                  <a:lnTo>
                    <a:pt x="131482" y="2028669"/>
                  </a:lnTo>
                  <a:lnTo>
                    <a:pt x="125399" y="2018869"/>
                  </a:lnTo>
                  <a:lnTo>
                    <a:pt x="119377" y="2009068"/>
                  </a:lnTo>
                  <a:lnTo>
                    <a:pt x="113440" y="1999268"/>
                  </a:lnTo>
                  <a:lnTo>
                    <a:pt x="107619" y="1989468"/>
                  </a:lnTo>
                  <a:lnTo>
                    <a:pt x="101847" y="1979667"/>
                  </a:lnTo>
                  <a:lnTo>
                    <a:pt x="96245" y="1969867"/>
                  </a:lnTo>
                  <a:lnTo>
                    <a:pt x="90705" y="1960067"/>
                  </a:lnTo>
                  <a:lnTo>
                    <a:pt x="85293" y="1950266"/>
                  </a:lnTo>
                  <a:lnTo>
                    <a:pt x="80010" y="1940466"/>
                  </a:lnTo>
                  <a:lnTo>
                    <a:pt x="74802" y="1930666"/>
                  </a:lnTo>
                  <a:lnTo>
                    <a:pt x="69799" y="1920865"/>
                  </a:lnTo>
                  <a:lnTo>
                    <a:pt x="64866" y="1911065"/>
                  </a:lnTo>
                  <a:lnTo>
                    <a:pt x="60111" y="1901265"/>
                  </a:lnTo>
                  <a:lnTo>
                    <a:pt x="55491" y="1891464"/>
                  </a:lnTo>
                  <a:lnTo>
                    <a:pt x="50986" y="1881664"/>
                  </a:lnTo>
                  <a:lnTo>
                    <a:pt x="46703" y="1871864"/>
                  </a:lnTo>
                  <a:lnTo>
                    <a:pt x="42502" y="1862063"/>
                  </a:lnTo>
                  <a:lnTo>
                    <a:pt x="38539" y="1852263"/>
                  </a:lnTo>
                  <a:lnTo>
                    <a:pt x="34707" y="1842463"/>
                  </a:lnTo>
                  <a:lnTo>
                    <a:pt x="31037" y="1832662"/>
                  </a:lnTo>
                  <a:lnTo>
                    <a:pt x="27597" y="1822862"/>
                  </a:lnTo>
                  <a:lnTo>
                    <a:pt x="24250" y="1813062"/>
                  </a:lnTo>
                  <a:lnTo>
                    <a:pt x="21207" y="1803261"/>
                  </a:lnTo>
                  <a:lnTo>
                    <a:pt x="18283" y="1793461"/>
                  </a:lnTo>
                  <a:lnTo>
                    <a:pt x="15574" y="1783661"/>
                  </a:lnTo>
                  <a:lnTo>
                    <a:pt x="13092" y="1773860"/>
                  </a:lnTo>
                  <a:lnTo>
                    <a:pt x="10730" y="1764060"/>
                  </a:lnTo>
                  <a:lnTo>
                    <a:pt x="8711" y="1754260"/>
                  </a:lnTo>
                  <a:lnTo>
                    <a:pt x="6804" y="1744459"/>
                  </a:lnTo>
                  <a:lnTo>
                    <a:pt x="5170" y="1734659"/>
                  </a:lnTo>
                  <a:lnTo>
                    <a:pt x="3751" y="1724859"/>
                  </a:lnTo>
                  <a:lnTo>
                    <a:pt x="2498" y="1715058"/>
                  </a:lnTo>
                  <a:lnTo>
                    <a:pt x="1583" y="1705258"/>
                  </a:lnTo>
                  <a:lnTo>
                    <a:pt x="788" y="1695458"/>
                  </a:lnTo>
                  <a:lnTo>
                    <a:pt x="326" y="1685657"/>
                  </a:lnTo>
                  <a:lnTo>
                    <a:pt x="54" y="1675857"/>
                  </a:lnTo>
                  <a:lnTo>
                    <a:pt x="0" y="1666057"/>
                  </a:lnTo>
                  <a:lnTo>
                    <a:pt x="264" y="1656256"/>
                  </a:lnTo>
                  <a:lnTo>
                    <a:pt x="655" y="1646456"/>
                  </a:lnTo>
                  <a:lnTo>
                    <a:pt x="1435" y="1636656"/>
                  </a:lnTo>
                  <a:lnTo>
                    <a:pt x="2374" y="1626855"/>
                  </a:lnTo>
                  <a:lnTo>
                    <a:pt x="3579" y="1617055"/>
                  </a:lnTo>
                  <a:lnTo>
                    <a:pt x="5074" y="1607255"/>
                  </a:lnTo>
                  <a:lnTo>
                    <a:pt x="6707" y="1597454"/>
                  </a:lnTo>
                  <a:lnTo>
                    <a:pt x="8761" y="1587654"/>
                  </a:lnTo>
                  <a:lnTo>
                    <a:pt x="10946" y="1577854"/>
                  </a:lnTo>
                  <a:lnTo>
                    <a:pt x="13440" y="1568053"/>
                  </a:lnTo>
                  <a:lnTo>
                    <a:pt x="16186" y="1558253"/>
                  </a:lnTo>
                  <a:lnTo>
                    <a:pt x="19110" y="1548453"/>
                  </a:lnTo>
                  <a:lnTo>
                    <a:pt x="22414" y="1538652"/>
                  </a:lnTo>
                  <a:lnTo>
                    <a:pt x="25847" y="1528852"/>
                  </a:lnTo>
                  <a:lnTo>
                    <a:pt x="29623" y="1519052"/>
                  </a:lnTo>
                  <a:lnTo>
                    <a:pt x="33607" y="1509251"/>
                  </a:lnTo>
                  <a:lnTo>
                    <a:pt x="37803" y="1499451"/>
                  </a:lnTo>
                  <a:lnTo>
                    <a:pt x="42328" y="1489651"/>
                  </a:lnTo>
                  <a:lnTo>
                    <a:pt x="46978" y="1479850"/>
                  </a:lnTo>
                  <a:lnTo>
                    <a:pt x="51992" y="1470050"/>
                  </a:lnTo>
                  <a:lnTo>
                    <a:pt x="57166" y="1460250"/>
                  </a:lnTo>
                  <a:lnTo>
                    <a:pt x="62577" y="1450449"/>
                  </a:lnTo>
                  <a:lnTo>
                    <a:pt x="68259" y="1440649"/>
                  </a:lnTo>
                  <a:lnTo>
                    <a:pt x="74058" y="1430849"/>
                  </a:lnTo>
                  <a:lnTo>
                    <a:pt x="80228" y="1421048"/>
                  </a:lnTo>
                  <a:lnTo>
                    <a:pt x="86509" y="1411248"/>
                  </a:lnTo>
                  <a:lnTo>
                    <a:pt x="93040" y="1401448"/>
                  </a:lnTo>
                  <a:lnTo>
                    <a:pt x="99781" y="1391647"/>
                  </a:lnTo>
                  <a:lnTo>
                    <a:pt x="106657" y="1381847"/>
                  </a:lnTo>
                  <a:lnTo>
                    <a:pt x="113835" y="1372047"/>
                  </a:lnTo>
                  <a:lnTo>
                    <a:pt x="121109" y="1362246"/>
                  </a:lnTo>
                  <a:lnTo>
                    <a:pt x="128628" y="1352446"/>
                  </a:lnTo>
                  <a:lnTo>
                    <a:pt x="136300" y="1342646"/>
                  </a:lnTo>
                  <a:lnTo>
                    <a:pt x="144115" y="1332845"/>
                  </a:lnTo>
                  <a:lnTo>
                    <a:pt x="152156" y="1323045"/>
                  </a:lnTo>
                  <a:lnTo>
                    <a:pt x="160279" y="1313245"/>
                  </a:lnTo>
                  <a:lnTo>
                    <a:pt x="168627" y="1303444"/>
                  </a:lnTo>
                  <a:lnTo>
                    <a:pt x="177075" y="1293644"/>
                  </a:lnTo>
                  <a:lnTo>
                    <a:pt x="185659" y="1283844"/>
                  </a:lnTo>
                  <a:lnTo>
                    <a:pt x="194400" y="1274043"/>
                  </a:lnTo>
                  <a:lnTo>
                    <a:pt x="203205" y="1264243"/>
                  </a:lnTo>
                  <a:lnTo>
                    <a:pt x="212198" y="1254442"/>
                  </a:lnTo>
                  <a:lnTo>
                    <a:pt x="221248" y="1244642"/>
                  </a:lnTo>
                  <a:lnTo>
                    <a:pt x="230412" y="1234842"/>
                  </a:lnTo>
                  <a:lnTo>
                    <a:pt x="239671" y="1225041"/>
                  </a:lnTo>
                  <a:lnTo>
                    <a:pt x="248984" y="1215241"/>
                  </a:lnTo>
                  <a:lnTo>
                    <a:pt x="258416" y="1205441"/>
                  </a:lnTo>
                  <a:lnTo>
                    <a:pt x="267880" y="1195640"/>
                  </a:lnTo>
                  <a:lnTo>
                    <a:pt x="277423" y="1185840"/>
                  </a:lnTo>
                  <a:lnTo>
                    <a:pt x="287010" y="1176040"/>
                  </a:lnTo>
                  <a:lnTo>
                    <a:pt x="296634" y="1166239"/>
                  </a:lnTo>
                  <a:lnTo>
                    <a:pt x="306307" y="1156439"/>
                  </a:lnTo>
                  <a:lnTo>
                    <a:pt x="315994" y="1146639"/>
                  </a:lnTo>
                  <a:lnTo>
                    <a:pt x="325712" y="1136838"/>
                  </a:lnTo>
                  <a:lnTo>
                    <a:pt x="335436" y="1127038"/>
                  </a:lnTo>
                  <a:lnTo>
                    <a:pt x="345167" y="1117238"/>
                  </a:lnTo>
                  <a:lnTo>
                    <a:pt x="354893" y="1107437"/>
                  </a:lnTo>
                  <a:lnTo>
                    <a:pt x="364615" y="1097637"/>
                  </a:lnTo>
                  <a:lnTo>
                    <a:pt x="374310" y="1087837"/>
                  </a:lnTo>
                  <a:lnTo>
                    <a:pt x="383987" y="1078036"/>
                  </a:lnTo>
                  <a:lnTo>
                    <a:pt x="393633" y="1068236"/>
                  </a:lnTo>
                  <a:lnTo>
                    <a:pt x="403233" y="1058436"/>
                  </a:lnTo>
                  <a:lnTo>
                    <a:pt x="412809" y="1048635"/>
                  </a:lnTo>
                  <a:lnTo>
                    <a:pt x="422301" y="1038835"/>
                  </a:lnTo>
                  <a:lnTo>
                    <a:pt x="431761" y="1029035"/>
                  </a:lnTo>
                  <a:lnTo>
                    <a:pt x="441143" y="1019234"/>
                  </a:lnTo>
                  <a:lnTo>
                    <a:pt x="450456" y="1009434"/>
                  </a:lnTo>
                  <a:lnTo>
                    <a:pt x="459715" y="999634"/>
                  </a:lnTo>
                  <a:lnTo>
                    <a:pt x="468852" y="989833"/>
                  </a:lnTo>
                  <a:lnTo>
                    <a:pt x="477945" y="980033"/>
                  </a:lnTo>
                  <a:lnTo>
                    <a:pt x="486910" y="970233"/>
                  </a:lnTo>
                  <a:lnTo>
                    <a:pt x="495796" y="960432"/>
                  </a:lnTo>
                  <a:lnTo>
                    <a:pt x="504592" y="950632"/>
                  </a:lnTo>
                  <a:lnTo>
                    <a:pt x="513247" y="940832"/>
                  </a:lnTo>
                  <a:lnTo>
                    <a:pt x="521847" y="931031"/>
                  </a:lnTo>
                  <a:lnTo>
                    <a:pt x="530268" y="921231"/>
                  </a:lnTo>
                  <a:lnTo>
                    <a:pt x="538612" y="911431"/>
                  </a:lnTo>
                  <a:lnTo>
                    <a:pt x="546829" y="901630"/>
                  </a:lnTo>
                  <a:lnTo>
                    <a:pt x="554901" y="891830"/>
                  </a:lnTo>
                  <a:lnTo>
                    <a:pt x="562904" y="882030"/>
                  </a:lnTo>
                  <a:lnTo>
                    <a:pt x="570689" y="872229"/>
                  </a:lnTo>
                  <a:lnTo>
                    <a:pt x="578405" y="862429"/>
                  </a:lnTo>
                  <a:lnTo>
                    <a:pt x="585957" y="852629"/>
                  </a:lnTo>
                  <a:lnTo>
                    <a:pt x="593370" y="842828"/>
                  </a:lnTo>
                  <a:lnTo>
                    <a:pt x="600687" y="833028"/>
                  </a:lnTo>
                  <a:lnTo>
                    <a:pt x="607789" y="823228"/>
                  </a:lnTo>
                  <a:lnTo>
                    <a:pt x="614818" y="813427"/>
                  </a:lnTo>
                  <a:lnTo>
                    <a:pt x="621651" y="803627"/>
                  </a:lnTo>
                  <a:lnTo>
                    <a:pt x="628360" y="793827"/>
                  </a:lnTo>
                  <a:lnTo>
                    <a:pt x="634945" y="784026"/>
                  </a:lnTo>
                  <a:lnTo>
                    <a:pt x="641331" y="774226"/>
                  </a:lnTo>
                  <a:lnTo>
                    <a:pt x="647641" y="764426"/>
                  </a:lnTo>
                  <a:lnTo>
                    <a:pt x="653728" y="754625"/>
                  </a:lnTo>
                  <a:lnTo>
                    <a:pt x="659713" y="744825"/>
                  </a:lnTo>
                  <a:lnTo>
                    <a:pt x="665549" y="735025"/>
                  </a:lnTo>
                  <a:lnTo>
                    <a:pt x="671209" y="725224"/>
                  </a:lnTo>
                  <a:lnTo>
                    <a:pt x="676795" y="715424"/>
                  </a:lnTo>
                  <a:lnTo>
                    <a:pt x="682135" y="705624"/>
                  </a:lnTo>
                  <a:lnTo>
                    <a:pt x="687399" y="695823"/>
                  </a:lnTo>
                  <a:lnTo>
                    <a:pt x="692495" y="686023"/>
                  </a:lnTo>
                  <a:lnTo>
                    <a:pt x="697442" y="676223"/>
                  </a:lnTo>
                  <a:lnTo>
                    <a:pt x="702296" y="666422"/>
                  </a:lnTo>
                  <a:lnTo>
                    <a:pt x="706933" y="656622"/>
                  </a:lnTo>
                  <a:lnTo>
                    <a:pt x="711499" y="646822"/>
                  </a:lnTo>
                  <a:lnTo>
                    <a:pt x="715883" y="637021"/>
                  </a:lnTo>
                  <a:lnTo>
                    <a:pt x="720148" y="627221"/>
                  </a:lnTo>
                  <a:lnTo>
                    <a:pt x="724304" y="617421"/>
                  </a:lnTo>
                  <a:lnTo>
                    <a:pt x="728276" y="607620"/>
                  </a:lnTo>
                  <a:lnTo>
                    <a:pt x="732183" y="597820"/>
                  </a:lnTo>
                  <a:lnTo>
                    <a:pt x="735900" y="588020"/>
                  </a:lnTo>
                  <a:lnTo>
                    <a:pt x="739527" y="578219"/>
                  </a:lnTo>
                  <a:lnTo>
                    <a:pt x="743034" y="568419"/>
                  </a:lnTo>
                  <a:lnTo>
                    <a:pt x="746392" y="558619"/>
                  </a:lnTo>
                  <a:lnTo>
                    <a:pt x="749689" y="548818"/>
                  </a:lnTo>
                  <a:lnTo>
                    <a:pt x="752796" y="539018"/>
                  </a:lnTo>
                  <a:lnTo>
                    <a:pt x="755839" y="529218"/>
                  </a:lnTo>
                  <a:lnTo>
                    <a:pt x="758756" y="519417"/>
                  </a:lnTo>
                  <a:lnTo>
                    <a:pt x="761557" y="509617"/>
                  </a:lnTo>
                  <a:lnTo>
                    <a:pt x="764292" y="499817"/>
                  </a:lnTo>
                  <a:lnTo>
                    <a:pt x="766863" y="490016"/>
                  </a:lnTo>
                  <a:lnTo>
                    <a:pt x="769383" y="480216"/>
                  </a:lnTo>
                  <a:lnTo>
                    <a:pt x="771776" y="470416"/>
                  </a:lnTo>
                  <a:lnTo>
                    <a:pt x="774081" y="460615"/>
                  </a:lnTo>
                  <a:lnTo>
                    <a:pt x="776314" y="450815"/>
                  </a:lnTo>
                  <a:lnTo>
                    <a:pt x="778418" y="441015"/>
                  </a:lnTo>
                  <a:lnTo>
                    <a:pt x="780476" y="431214"/>
                  </a:lnTo>
                  <a:lnTo>
                    <a:pt x="782412" y="421414"/>
                  </a:lnTo>
                  <a:lnTo>
                    <a:pt x="784285" y="411614"/>
                  </a:lnTo>
                  <a:lnTo>
                    <a:pt x="786083" y="401813"/>
                  </a:lnTo>
                  <a:lnTo>
                    <a:pt x="787782" y="392013"/>
                  </a:lnTo>
                  <a:lnTo>
                    <a:pt x="789442" y="382213"/>
                  </a:lnTo>
                  <a:lnTo>
                    <a:pt x="790986" y="372412"/>
                  </a:lnTo>
                  <a:lnTo>
                    <a:pt x="792488" y="362612"/>
                  </a:lnTo>
                  <a:lnTo>
                    <a:pt x="793915" y="352812"/>
                  </a:lnTo>
                  <a:lnTo>
                    <a:pt x="795270" y="343011"/>
                  </a:lnTo>
                  <a:lnTo>
                    <a:pt x="796588" y="333211"/>
                  </a:lnTo>
                  <a:lnTo>
                    <a:pt x="797806" y="323411"/>
                  </a:lnTo>
                  <a:lnTo>
                    <a:pt x="798995" y="313610"/>
                  </a:lnTo>
                  <a:lnTo>
                    <a:pt x="800113" y="303810"/>
                  </a:lnTo>
                  <a:lnTo>
                    <a:pt x="801180" y="294010"/>
                  </a:lnTo>
                  <a:lnTo>
                    <a:pt x="802207" y="284209"/>
                  </a:lnTo>
                  <a:lnTo>
                    <a:pt x="803161" y="274409"/>
                  </a:lnTo>
                  <a:lnTo>
                    <a:pt x="804090" y="264609"/>
                  </a:lnTo>
                  <a:lnTo>
                    <a:pt x="804954" y="254808"/>
                  </a:lnTo>
                  <a:lnTo>
                    <a:pt x="805783" y="245008"/>
                  </a:lnTo>
                  <a:lnTo>
                    <a:pt x="806573" y="235208"/>
                  </a:lnTo>
                  <a:lnTo>
                    <a:pt x="807310" y="225407"/>
                  </a:lnTo>
                  <a:lnTo>
                    <a:pt x="808026" y="215607"/>
                  </a:lnTo>
                  <a:lnTo>
                    <a:pt x="808685" y="205807"/>
                  </a:lnTo>
                  <a:lnTo>
                    <a:pt x="809321" y="196006"/>
                  </a:lnTo>
                  <a:lnTo>
                    <a:pt x="809920" y="186206"/>
                  </a:lnTo>
                  <a:lnTo>
                    <a:pt x="810483" y="176406"/>
                  </a:lnTo>
                  <a:lnTo>
                    <a:pt x="811028" y="166605"/>
                  </a:lnTo>
                  <a:lnTo>
                    <a:pt x="811524" y="156805"/>
                  </a:lnTo>
                  <a:lnTo>
                    <a:pt x="812005" y="147005"/>
                  </a:lnTo>
                  <a:lnTo>
                    <a:pt x="812454" y="137204"/>
                  </a:lnTo>
                  <a:lnTo>
                    <a:pt x="812878" y="127404"/>
                  </a:lnTo>
                  <a:lnTo>
                    <a:pt x="813284" y="117604"/>
                  </a:lnTo>
                  <a:lnTo>
                    <a:pt x="813656" y="107803"/>
                  </a:lnTo>
                  <a:lnTo>
                    <a:pt x="814016" y="98003"/>
                  </a:lnTo>
                  <a:lnTo>
                    <a:pt x="814348" y="88203"/>
                  </a:lnTo>
                  <a:lnTo>
                    <a:pt x="814663" y="78402"/>
                  </a:lnTo>
                  <a:lnTo>
                    <a:pt x="814962" y="68602"/>
                  </a:lnTo>
                  <a:lnTo>
                    <a:pt x="815237" y="58802"/>
                  </a:lnTo>
                  <a:lnTo>
                    <a:pt x="815503" y="49001"/>
                  </a:lnTo>
                  <a:lnTo>
                    <a:pt x="815745" y="39201"/>
                  </a:lnTo>
                  <a:lnTo>
                    <a:pt x="815976" y="29401"/>
                  </a:lnTo>
                  <a:lnTo>
                    <a:pt x="816193" y="19600"/>
                  </a:lnTo>
                  <a:lnTo>
                    <a:pt x="816394" y="9800"/>
                  </a:lnTo>
                  <a:lnTo>
                    <a:pt x="816588" y="0"/>
                  </a:lnTo>
                  <a:lnTo>
                    <a:pt x="821681" y="0"/>
                  </a:lnTo>
                  <a:lnTo>
                    <a:pt x="821875" y="9800"/>
                  </a:lnTo>
                  <a:lnTo>
                    <a:pt x="822076" y="19600"/>
                  </a:lnTo>
                  <a:lnTo>
                    <a:pt x="822292" y="29401"/>
                  </a:lnTo>
                  <a:lnTo>
                    <a:pt x="822524" y="39201"/>
                  </a:lnTo>
                  <a:lnTo>
                    <a:pt x="822766" y="49001"/>
                  </a:lnTo>
                  <a:lnTo>
                    <a:pt x="823032" y="58802"/>
                  </a:lnTo>
                  <a:lnTo>
                    <a:pt x="823307" y="68602"/>
                  </a:lnTo>
                  <a:lnTo>
                    <a:pt x="823606" y="78402"/>
                  </a:lnTo>
                  <a:lnTo>
                    <a:pt x="823921" y="88203"/>
                  </a:lnTo>
                  <a:lnTo>
                    <a:pt x="824253" y="98003"/>
                  </a:lnTo>
                  <a:lnTo>
                    <a:pt x="824613" y="107803"/>
                  </a:lnTo>
                  <a:lnTo>
                    <a:pt x="824984" y="117604"/>
                  </a:lnTo>
                  <a:lnTo>
                    <a:pt x="825391" y="127404"/>
                  </a:lnTo>
                  <a:lnTo>
                    <a:pt x="825814" y="137204"/>
                  </a:lnTo>
                  <a:lnTo>
                    <a:pt x="826263" y="147005"/>
                  </a:lnTo>
                  <a:lnTo>
                    <a:pt x="826745" y="156805"/>
                  </a:lnTo>
                  <a:lnTo>
                    <a:pt x="827241" y="166605"/>
                  </a:lnTo>
                  <a:lnTo>
                    <a:pt x="827786" y="176406"/>
                  </a:lnTo>
                  <a:lnTo>
                    <a:pt x="828348" y="186206"/>
                  </a:lnTo>
                  <a:lnTo>
                    <a:pt x="828948" y="196006"/>
                  </a:lnTo>
                  <a:lnTo>
                    <a:pt x="829584" y="205807"/>
                  </a:lnTo>
                  <a:lnTo>
                    <a:pt x="830242" y="215607"/>
                  </a:lnTo>
                  <a:lnTo>
                    <a:pt x="830959" y="225407"/>
                  </a:lnTo>
                  <a:lnTo>
                    <a:pt x="831696" y="235208"/>
                  </a:lnTo>
                  <a:lnTo>
                    <a:pt x="832486" y="245008"/>
                  </a:lnTo>
                  <a:lnTo>
                    <a:pt x="833315" y="254808"/>
                  </a:lnTo>
                  <a:lnTo>
                    <a:pt x="834179" y="264609"/>
                  </a:lnTo>
                  <a:lnTo>
                    <a:pt x="835108" y="274409"/>
                  </a:lnTo>
                  <a:lnTo>
                    <a:pt x="836061" y="284209"/>
                  </a:lnTo>
                  <a:lnTo>
                    <a:pt x="837089" y="294010"/>
                  </a:lnTo>
                  <a:lnTo>
                    <a:pt x="838155" y="303810"/>
                  </a:lnTo>
                  <a:lnTo>
                    <a:pt x="839273" y="313610"/>
                  </a:lnTo>
                  <a:lnTo>
                    <a:pt x="840462" y="323411"/>
                  </a:lnTo>
                  <a:lnTo>
                    <a:pt x="841681" y="333211"/>
                  </a:lnTo>
                  <a:lnTo>
                    <a:pt x="842999" y="343011"/>
                  </a:lnTo>
                  <a:lnTo>
                    <a:pt x="844353" y="352812"/>
                  </a:lnTo>
                  <a:lnTo>
                    <a:pt x="845781" y="362612"/>
                  </a:lnTo>
                  <a:lnTo>
                    <a:pt x="847283" y="372412"/>
                  </a:lnTo>
                  <a:lnTo>
                    <a:pt x="848827" y="382213"/>
                  </a:lnTo>
                  <a:lnTo>
                    <a:pt x="850487" y="392013"/>
                  </a:lnTo>
                  <a:lnTo>
                    <a:pt x="852186" y="401813"/>
                  </a:lnTo>
                  <a:lnTo>
                    <a:pt x="853984" y="411614"/>
                  </a:lnTo>
                  <a:lnTo>
                    <a:pt x="855857" y="421414"/>
                  </a:lnTo>
                  <a:lnTo>
                    <a:pt x="857792" y="431214"/>
                  </a:lnTo>
                  <a:lnTo>
                    <a:pt x="859851" y="441015"/>
                  </a:lnTo>
                  <a:lnTo>
                    <a:pt x="861955" y="450815"/>
                  </a:lnTo>
                  <a:lnTo>
                    <a:pt x="864188" y="460615"/>
                  </a:lnTo>
                  <a:lnTo>
                    <a:pt x="866493" y="470416"/>
                  </a:lnTo>
                  <a:lnTo>
                    <a:pt x="868886" y="480216"/>
                  </a:lnTo>
                  <a:lnTo>
                    <a:pt x="871406" y="490016"/>
                  </a:lnTo>
                  <a:lnTo>
                    <a:pt x="873976" y="499817"/>
                  </a:lnTo>
                  <a:lnTo>
                    <a:pt x="876711" y="509617"/>
                  </a:lnTo>
                  <a:lnTo>
                    <a:pt x="879513" y="519417"/>
                  </a:lnTo>
                  <a:lnTo>
                    <a:pt x="882430" y="529218"/>
                  </a:lnTo>
                  <a:lnTo>
                    <a:pt x="885473" y="539018"/>
                  </a:lnTo>
                  <a:lnTo>
                    <a:pt x="888580" y="548818"/>
                  </a:lnTo>
                  <a:lnTo>
                    <a:pt x="891877" y="558619"/>
                  </a:lnTo>
                  <a:lnTo>
                    <a:pt x="895235" y="568419"/>
                  </a:lnTo>
                  <a:lnTo>
                    <a:pt x="898742" y="578219"/>
                  </a:lnTo>
                  <a:lnTo>
                    <a:pt x="902369" y="588020"/>
                  </a:lnTo>
                  <a:lnTo>
                    <a:pt x="906086" y="597820"/>
                  </a:lnTo>
                  <a:lnTo>
                    <a:pt x="909992" y="607620"/>
                  </a:lnTo>
                  <a:lnTo>
                    <a:pt x="913965" y="617421"/>
                  </a:lnTo>
                  <a:lnTo>
                    <a:pt x="918121" y="627221"/>
                  </a:lnTo>
                  <a:lnTo>
                    <a:pt x="922386" y="637021"/>
                  </a:lnTo>
                  <a:lnTo>
                    <a:pt x="926770" y="646822"/>
                  </a:lnTo>
                  <a:lnTo>
                    <a:pt x="931336" y="656622"/>
                  </a:lnTo>
                  <a:lnTo>
                    <a:pt x="935972" y="666422"/>
                  </a:lnTo>
                  <a:lnTo>
                    <a:pt x="940827" y="676223"/>
                  </a:lnTo>
                  <a:lnTo>
                    <a:pt x="945774" y="686023"/>
                  </a:lnTo>
                  <a:lnTo>
                    <a:pt x="950870" y="695823"/>
                  </a:lnTo>
                  <a:lnTo>
                    <a:pt x="956134" y="705624"/>
                  </a:lnTo>
                  <a:lnTo>
                    <a:pt x="961474" y="715424"/>
                  </a:lnTo>
                  <a:lnTo>
                    <a:pt x="967059" y="725224"/>
                  </a:lnTo>
                  <a:lnTo>
                    <a:pt x="972720" y="735025"/>
                  </a:lnTo>
                  <a:lnTo>
                    <a:pt x="978556" y="744825"/>
                  </a:lnTo>
                  <a:lnTo>
                    <a:pt x="984541" y="754625"/>
                  </a:lnTo>
                  <a:lnTo>
                    <a:pt x="990627" y="764426"/>
                  </a:lnTo>
                  <a:lnTo>
                    <a:pt x="996938" y="774226"/>
                  </a:lnTo>
                  <a:lnTo>
                    <a:pt x="1003324" y="784026"/>
                  </a:lnTo>
                  <a:lnTo>
                    <a:pt x="1009909" y="793827"/>
                  </a:lnTo>
                  <a:lnTo>
                    <a:pt x="1016618" y="803627"/>
                  </a:lnTo>
                  <a:lnTo>
                    <a:pt x="1023450" y="813427"/>
                  </a:lnTo>
                  <a:lnTo>
                    <a:pt x="1030479" y="823228"/>
                  </a:lnTo>
                  <a:lnTo>
                    <a:pt x="1037582" y="833028"/>
                  </a:lnTo>
                  <a:lnTo>
                    <a:pt x="1044899" y="842828"/>
                  </a:lnTo>
                  <a:lnTo>
                    <a:pt x="1052312" y="852629"/>
                  </a:lnTo>
                  <a:lnTo>
                    <a:pt x="1059864" y="862429"/>
                  </a:lnTo>
                  <a:lnTo>
                    <a:pt x="1067580" y="872229"/>
                  </a:lnTo>
                  <a:lnTo>
                    <a:pt x="1075365" y="882030"/>
                  </a:lnTo>
                  <a:lnTo>
                    <a:pt x="1083368" y="891830"/>
                  </a:lnTo>
                  <a:lnTo>
                    <a:pt x="1091440" y="901630"/>
                  </a:lnTo>
                  <a:lnTo>
                    <a:pt x="1099657" y="911431"/>
                  </a:lnTo>
                  <a:lnTo>
                    <a:pt x="1108000" y="921231"/>
                  </a:lnTo>
                  <a:lnTo>
                    <a:pt x="1116422" y="931031"/>
                  </a:lnTo>
                  <a:lnTo>
                    <a:pt x="1125021" y="940832"/>
                  </a:lnTo>
                  <a:lnTo>
                    <a:pt x="1133677" y="950632"/>
                  </a:lnTo>
                  <a:lnTo>
                    <a:pt x="1142473" y="960432"/>
                  </a:lnTo>
                  <a:lnTo>
                    <a:pt x="1151358" y="970233"/>
                  </a:lnTo>
                  <a:lnTo>
                    <a:pt x="1160323" y="980033"/>
                  </a:lnTo>
                  <a:lnTo>
                    <a:pt x="1169416" y="989833"/>
                  </a:lnTo>
                  <a:lnTo>
                    <a:pt x="1178554" y="999634"/>
                  </a:lnTo>
                  <a:lnTo>
                    <a:pt x="1187813" y="1009434"/>
                  </a:lnTo>
                  <a:lnTo>
                    <a:pt x="1197126" y="1019234"/>
                  </a:lnTo>
                  <a:lnTo>
                    <a:pt x="1206508" y="1029035"/>
                  </a:lnTo>
                  <a:lnTo>
                    <a:pt x="1215968" y="1038835"/>
                  </a:lnTo>
                  <a:lnTo>
                    <a:pt x="1225460" y="1048635"/>
                  </a:lnTo>
                  <a:lnTo>
                    <a:pt x="1235036" y="1058436"/>
                  </a:lnTo>
                  <a:lnTo>
                    <a:pt x="1244636" y="1068236"/>
                  </a:lnTo>
                  <a:lnTo>
                    <a:pt x="1254282" y="1078036"/>
                  </a:lnTo>
                  <a:lnTo>
                    <a:pt x="1263959" y="1087837"/>
                  </a:lnTo>
                  <a:lnTo>
                    <a:pt x="1273654" y="1097637"/>
                  </a:lnTo>
                  <a:lnTo>
                    <a:pt x="1283376" y="1107437"/>
                  </a:lnTo>
                  <a:lnTo>
                    <a:pt x="1293101" y="1117238"/>
                  </a:lnTo>
                  <a:lnTo>
                    <a:pt x="1302833" y="1127038"/>
                  </a:lnTo>
                  <a:lnTo>
                    <a:pt x="1312557" y="1136838"/>
                  </a:lnTo>
                  <a:lnTo>
                    <a:pt x="1322275" y="1146639"/>
                  </a:lnTo>
                  <a:lnTo>
                    <a:pt x="1331962" y="1156439"/>
                  </a:lnTo>
                  <a:lnTo>
                    <a:pt x="1341635" y="1166239"/>
                  </a:lnTo>
                  <a:lnTo>
                    <a:pt x="1351259" y="1176040"/>
                  </a:lnTo>
                  <a:lnTo>
                    <a:pt x="1360846" y="1185840"/>
                  </a:lnTo>
                  <a:lnTo>
                    <a:pt x="1370389" y="1195640"/>
                  </a:lnTo>
                  <a:lnTo>
                    <a:pt x="1379853" y="1205441"/>
                  </a:lnTo>
                  <a:lnTo>
                    <a:pt x="1389285" y="1215241"/>
                  </a:lnTo>
                  <a:lnTo>
                    <a:pt x="1398598" y="1225041"/>
                  </a:lnTo>
                  <a:lnTo>
                    <a:pt x="1407857" y="1234842"/>
                  </a:lnTo>
                  <a:lnTo>
                    <a:pt x="1417021" y="1244642"/>
                  </a:lnTo>
                  <a:lnTo>
                    <a:pt x="1426071" y="1254442"/>
                  </a:lnTo>
                  <a:lnTo>
                    <a:pt x="1435064" y="1264243"/>
                  </a:lnTo>
                  <a:lnTo>
                    <a:pt x="1443869" y="1274043"/>
                  </a:lnTo>
                  <a:lnTo>
                    <a:pt x="1452609" y="1283844"/>
                  </a:lnTo>
                  <a:lnTo>
                    <a:pt x="1461194" y="1293644"/>
                  </a:lnTo>
                  <a:lnTo>
                    <a:pt x="1469642" y="1303444"/>
                  </a:lnTo>
                  <a:lnTo>
                    <a:pt x="1477990" y="1313245"/>
                  </a:lnTo>
                  <a:lnTo>
                    <a:pt x="1486112" y="1323045"/>
                  </a:lnTo>
                  <a:lnTo>
                    <a:pt x="1494154" y="1332845"/>
                  </a:lnTo>
                  <a:lnTo>
                    <a:pt x="1501969" y="1342646"/>
                  </a:lnTo>
                  <a:lnTo>
                    <a:pt x="1509641" y="1352446"/>
                  </a:lnTo>
                  <a:lnTo>
                    <a:pt x="1517160" y="1362246"/>
                  </a:lnTo>
                  <a:lnTo>
                    <a:pt x="1524434" y="1372047"/>
                  </a:lnTo>
                  <a:lnTo>
                    <a:pt x="1531611" y="1381847"/>
                  </a:lnTo>
                  <a:lnTo>
                    <a:pt x="1538488" y="1391647"/>
                  </a:lnTo>
                  <a:lnTo>
                    <a:pt x="1545229" y="1401448"/>
                  </a:lnTo>
                  <a:lnTo>
                    <a:pt x="1551760" y="1411248"/>
                  </a:lnTo>
                  <a:lnTo>
                    <a:pt x="1558041" y="1421048"/>
                  </a:lnTo>
                  <a:lnTo>
                    <a:pt x="1564211" y="1430849"/>
                  </a:lnTo>
                  <a:lnTo>
                    <a:pt x="1570010" y="1440649"/>
                  </a:lnTo>
                  <a:lnTo>
                    <a:pt x="1575692" y="1450449"/>
                  </a:lnTo>
                  <a:lnTo>
                    <a:pt x="1581103" y="1460250"/>
                  </a:lnTo>
                  <a:lnTo>
                    <a:pt x="1586276" y="1470050"/>
                  </a:lnTo>
                  <a:lnTo>
                    <a:pt x="1591291" y="1479850"/>
                  </a:lnTo>
                  <a:lnTo>
                    <a:pt x="1595941" y="1489651"/>
                  </a:lnTo>
                  <a:lnTo>
                    <a:pt x="1600466" y="1499451"/>
                  </a:lnTo>
                  <a:lnTo>
                    <a:pt x="1604662" y="1509251"/>
                  </a:lnTo>
                  <a:lnTo>
                    <a:pt x="1608645" y="1519052"/>
                  </a:lnTo>
                  <a:lnTo>
                    <a:pt x="1612422" y="1528852"/>
                  </a:lnTo>
                  <a:lnTo>
                    <a:pt x="1615855" y="1538652"/>
                  </a:lnTo>
                  <a:lnTo>
                    <a:pt x="1619159" y="1548453"/>
                  </a:lnTo>
                  <a:lnTo>
                    <a:pt x="1622083" y="1558253"/>
                  </a:lnTo>
                  <a:lnTo>
                    <a:pt x="1624829" y="1568053"/>
                  </a:lnTo>
                  <a:lnTo>
                    <a:pt x="1627322" y="1577854"/>
                  </a:lnTo>
                  <a:lnTo>
                    <a:pt x="1629507" y="1587654"/>
                  </a:lnTo>
                  <a:lnTo>
                    <a:pt x="1631562" y="1597454"/>
                  </a:lnTo>
                  <a:lnTo>
                    <a:pt x="1633195" y="1607255"/>
                  </a:lnTo>
                  <a:lnTo>
                    <a:pt x="1634690" y="1617055"/>
                  </a:lnTo>
                  <a:lnTo>
                    <a:pt x="1635894" y="1626855"/>
                  </a:lnTo>
                  <a:lnTo>
                    <a:pt x="1636834" y="1636656"/>
                  </a:lnTo>
                  <a:lnTo>
                    <a:pt x="1637614" y="1646456"/>
                  </a:lnTo>
                  <a:lnTo>
                    <a:pt x="1638004" y="1656256"/>
                  </a:lnTo>
                  <a:lnTo>
                    <a:pt x="1638269" y="1666057"/>
                  </a:lnTo>
                  <a:lnTo>
                    <a:pt x="1638214" y="1675857"/>
                  </a:lnTo>
                  <a:lnTo>
                    <a:pt x="1637943" y="1685657"/>
                  </a:lnTo>
                  <a:lnTo>
                    <a:pt x="1637481" y="1695458"/>
                  </a:lnTo>
                  <a:lnTo>
                    <a:pt x="1636685" y="1705258"/>
                  </a:lnTo>
                  <a:lnTo>
                    <a:pt x="1635770" y="1715058"/>
                  </a:lnTo>
                  <a:lnTo>
                    <a:pt x="1634518" y="1724859"/>
                  </a:lnTo>
                  <a:lnTo>
                    <a:pt x="1633098" y="1734659"/>
                  </a:lnTo>
                  <a:lnTo>
                    <a:pt x="1631465" y="1744459"/>
                  </a:lnTo>
                  <a:lnTo>
                    <a:pt x="1629558" y="1754260"/>
                  </a:lnTo>
                  <a:lnTo>
                    <a:pt x="1627539" y="1764060"/>
                  </a:lnTo>
                  <a:lnTo>
                    <a:pt x="1625177" y="1773860"/>
                  </a:lnTo>
                  <a:lnTo>
                    <a:pt x="1622695" y="1783661"/>
                  </a:lnTo>
                  <a:lnTo>
                    <a:pt x="1619986" y="1793461"/>
                  </a:lnTo>
                  <a:lnTo>
                    <a:pt x="1617062" y="1803261"/>
                  </a:lnTo>
                  <a:lnTo>
                    <a:pt x="1614019" y="1813062"/>
                  </a:lnTo>
                  <a:lnTo>
                    <a:pt x="1610672" y="1822862"/>
                  </a:lnTo>
                  <a:lnTo>
                    <a:pt x="1607232" y="1832662"/>
                  </a:lnTo>
                  <a:lnTo>
                    <a:pt x="1603562" y="1842463"/>
                  </a:lnTo>
                  <a:lnTo>
                    <a:pt x="1599730" y="1852263"/>
                  </a:lnTo>
                  <a:lnTo>
                    <a:pt x="1595767" y="1862063"/>
                  </a:lnTo>
                  <a:lnTo>
                    <a:pt x="1591566" y="1871864"/>
                  </a:lnTo>
                  <a:lnTo>
                    <a:pt x="1587282" y="1881664"/>
                  </a:lnTo>
                  <a:lnTo>
                    <a:pt x="1582777" y="1891464"/>
                  </a:lnTo>
                  <a:lnTo>
                    <a:pt x="1578157" y="1901265"/>
                  </a:lnTo>
                  <a:lnTo>
                    <a:pt x="1573403" y="1911065"/>
                  </a:lnTo>
                  <a:lnTo>
                    <a:pt x="1568470" y="1920865"/>
                  </a:lnTo>
                  <a:lnTo>
                    <a:pt x="1563467" y="1930666"/>
                  </a:lnTo>
                  <a:lnTo>
                    <a:pt x="1558259" y="1940466"/>
                  </a:lnTo>
                  <a:lnTo>
                    <a:pt x="1552976" y="1950266"/>
                  </a:lnTo>
                  <a:lnTo>
                    <a:pt x="1547564" y="1960067"/>
                  </a:lnTo>
                  <a:lnTo>
                    <a:pt x="1542024" y="1969867"/>
                  </a:lnTo>
                  <a:lnTo>
                    <a:pt x="1536422" y="1979667"/>
                  </a:lnTo>
                  <a:lnTo>
                    <a:pt x="1530650" y="1989468"/>
                  </a:lnTo>
                  <a:lnTo>
                    <a:pt x="1524829" y="1999268"/>
                  </a:lnTo>
                  <a:lnTo>
                    <a:pt x="1518891" y="2009068"/>
                  </a:lnTo>
                  <a:lnTo>
                    <a:pt x="1512870" y="2018869"/>
                  </a:lnTo>
                  <a:lnTo>
                    <a:pt x="1506787" y="2028669"/>
                  </a:lnTo>
                  <a:lnTo>
                    <a:pt x="1500588" y="2038469"/>
                  </a:lnTo>
                  <a:lnTo>
                    <a:pt x="1494352" y="2048270"/>
                  </a:lnTo>
                  <a:lnTo>
                    <a:pt x="1488020" y="2058070"/>
                  </a:lnTo>
                  <a:lnTo>
                    <a:pt x="1481637" y="2067870"/>
                  </a:lnTo>
                  <a:lnTo>
                    <a:pt x="1475202" y="2077671"/>
                  </a:lnTo>
                  <a:lnTo>
                    <a:pt x="1468695" y="2087471"/>
                  </a:lnTo>
                  <a:lnTo>
                    <a:pt x="1462162" y="2097271"/>
                  </a:lnTo>
                  <a:lnTo>
                    <a:pt x="1455559" y="2107072"/>
                  </a:lnTo>
                  <a:lnTo>
                    <a:pt x="1448931" y="2116872"/>
                  </a:lnTo>
                  <a:lnTo>
                    <a:pt x="1442265" y="2126672"/>
                  </a:lnTo>
                  <a:lnTo>
                    <a:pt x="1435563" y="2136473"/>
                  </a:lnTo>
                  <a:lnTo>
                    <a:pt x="1428845" y="2146273"/>
                  </a:lnTo>
                  <a:lnTo>
                    <a:pt x="1422089" y="2156073"/>
                  </a:lnTo>
                  <a:lnTo>
                    <a:pt x="1415325" y="2165874"/>
                  </a:lnTo>
                  <a:lnTo>
                    <a:pt x="1408543" y="2175674"/>
                  </a:lnTo>
                  <a:lnTo>
                    <a:pt x="1401752" y="2185474"/>
                  </a:lnTo>
                  <a:lnTo>
                    <a:pt x="1394956" y="2195275"/>
                  </a:lnTo>
                  <a:lnTo>
                    <a:pt x="1388157" y="2205075"/>
                  </a:lnTo>
                  <a:lnTo>
                    <a:pt x="1381359" y="2214875"/>
                  </a:lnTo>
                  <a:lnTo>
                    <a:pt x="1374569" y="2224676"/>
                  </a:lnTo>
                  <a:lnTo>
                    <a:pt x="1367789" y="2234476"/>
                  </a:lnTo>
                  <a:lnTo>
                    <a:pt x="1361019" y="2244276"/>
                  </a:lnTo>
                  <a:lnTo>
                    <a:pt x="1354273" y="2254077"/>
                  </a:lnTo>
                  <a:lnTo>
                    <a:pt x="1347539" y="2263877"/>
                  </a:lnTo>
                  <a:lnTo>
                    <a:pt x="1340841" y="2273677"/>
                  </a:lnTo>
                  <a:lnTo>
                    <a:pt x="1334165" y="2283478"/>
                  </a:lnTo>
                  <a:lnTo>
                    <a:pt x="1327519" y="2293278"/>
                  </a:lnTo>
                  <a:lnTo>
                    <a:pt x="1320918" y="2303078"/>
                  </a:lnTo>
                  <a:lnTo>
                    <a:pt x="1314336" y="2312879"/>
                  </a:lnTo>
                  <a:lnTo>
                    <a:pt x="1307824" y="2322679"/>
                  </a:lnTo>
                  <a:lnTo>
                    <a:pt x="1301339" y="2332479"/>
                  </a:lnTo>
                  <a:lnTo>
                    <a:pt x="1294910" y="2342280"/>
                  </a:lnTo>
                  <a:lnTo>
                    <a:pt x="1288537" y="2352080"/>
                  </a:lnTo>
                  <a:lnTo>
                    <a:pt x="1282199" y="2361880"/>
                  </a:lnTo>
                  <a:lnTo>
                    <a:pt x="1275954" y="2371681"/>
                  </a:lnTo>
                  <a:lnTo>
                    <a:pt x="1269742" y="2381481"/>
                  </a:lnTo>
                  <a:lnTo>
                    <a:pt x="1263614" y="2391281"/>
                  </a:lnTo>
                  <a:lnTo>
                    <a:pt x="1257549" y="2401082"/>
                  </a:lnTo>
                  <a:lnTo>
                    <a:pt x="1251539" y="2410882"/>
                  </a:lnTo>
                  <a:lnTo>
                    <a:pt x="1245635" y="2420682"/>
                  </a:lnTo>
                  <a:lnTo>
                    <a:pt x="1239771" y="2430483"/>
                  </a:lnTo>
                  <a:lnTo>
                    <a:pt x="1234023" y="2440283"/>
                  </a:lnTo>
                  <a:lnTo>
                    <a:pt x="1228339" y="2450083"/>
                  </a:lnTo>
                  <a:lnTo>
                    <a:pt x="1222734" y="2459884"/>
                  </a:lnTo>
                  <a:lnTo>
                    <a:pt x="1217241" y="2469684"/>
                  </a:lnTo>
                  <a:lnTo>
                    <a:pt x="1211794" y="2479484"/>
                  </a:lnTo>
                  <a:lnTo>
                    <a:pt x="1206498" y="2489285"/>
                  </a:lnTo>
                  <a:lnTo>
                    <a:pt x="1201260" y="2499085"/>
                  </a:lnTo>
                  <a:lnTo>
                    <a:pt x="1196130" y="2508885"/>
                  </a:lnTo>
                  <a:lnTo>
                    <a:pt x="1191111" y="2518686"/>
                  </a:lnTo>
                  <a:lnTo>
                    <a:pt x="1186153" y="2528486"/>
                  </a:lnTo>
                  <a:lnTo>
                    <a:pt x="1181365" y="2538286"/>
                  </a:lnTo>
                  <a:lnTo>
                    <a:pt x="1176633" y="2548087"/>
                  </a:lnTo>
                  <a:lnTo>
                    <a:pt x="1172038" y="2557887"/>
                  </a:lnTo>
                  <a:lnTo>
                    <a:pt x="1167549" y="2567688"/>
                  </a:lnTo>
                  <a:lnTo>
                    <a:pt x="1163145" y="2577488"/>
                  </a:lnTo>
                  <a:lnTo>
                    <a:pt x="1158909" y="2587288"/>
                  </a:lnTo>
                  <a:lnTo>
                    <a:pt x="1154733" y="2597089"/>
                  </a:lnTo>
                  <a:lnTo>
                    <a:pt x="1150726" y="2606889"/>
                  </a:lnTo>
                  <a:lnTo>
                    <a:pt x="1146814" y="2616689"/>
                  </a:lnTo>
                  <a:lnTo>
                    <a:pt x="1143012" y="2626490"/>
                  </a:lnTo>
                  <a:lnTo>
                    <a:pt x="1139371" y="2636290"/>
                  </a:lnTo>
                  <a:lnTo>
                    <a:pt x="1135794" y="2646090"/>
                  </a:lnTo>
                  <a:lnTo>
                    <a:pt x="1132415" y="2655891"/>
                  </a:lnTo>
                  <a:lnTo>
                    <a:pt x="1129116" y="2665691"/>
                  </a:lnTo>
                  <a:lnTo>
                    <a:pt x="1125954" y="2675491"/>
                  </a:lnTo>
                  <a:lnTo>
                    <a:pt x="1122940" y="2685292"/>
                  </a:lnTo>
                  <a:lnTo>
                    <a:pt x="1119997" y="2695092"/>
                  </a:lnTo>
                  <a:lnTo>
                    <a:pt x="1117270" y="2704892"/>
                  </a:lnTo>
                  <a:lnTo>
                    <a:pt x="1114611" y="2714693"/>
                  </a:lnTo>
                  <a:lnTo>
                    <a:pt x="1112112" y="2724493"/>
                  </a:lnTo>
                  <a:lnTo>
                    <a:pt x="1109745" y="2734293"/>
                  </a:lnTo>
                  <a:lnTo>
                    <a:pt x="1107471" y="2744094"/>
                  </a:lnTo>
                  <a:lnTo>
                    <a:pt x="1105396" y="2753894"/>
                  </a:lnTo>
                  <a:lnTo>
                    <a:pt x="1103389" y="2763694"/>
                  </a:lnTo>
                  <a:lnTo>
                    <a:pt x="1101565" y="2773495"/>
                  </a:lnTo>
                  <a:lnTo>
                    <a:pt x="1099851" y="2783295"/>
                  </a:lnTo>
                  <a:lnTo>
                    <a:pt x="1098251" y="2793095"/>
                  </a:lnTo>
                  <a:lnTo>
                    <a:pt x="1096829" y="2802896"/>
                  </a:lnTo>
                  <a:lnTo>
                    <a:pt x="1095474" y="2812696"/>
                  </a:lnTo>
                  <a:lnTo>
                    <a:pt x="1094319" y="2822496"/>
                  </a:lnTo>
                  <a:lnTo>
                    <a:pt x="1093251" y="2832297"/>
                  </a:lnTo>
                  <a:lnTo>
                    <a:pt x="1092316" y="2842097"/>
                  </a:lnTo>
                  <a:lnTo>
                    <a:pt x="1091532" y="2851897"/>
                  </a:lnTo>
                  <a:lnTo>
                    <a:pt x="1090814" y="2861698"/>
                  </a:lnTo>
                  <a:lnTo>
                    <a:pt x="1090307" y="2871498"/>
                  </a:lnTo>
                  <a:lnTo>
                    <a:pt x="1089864" y="2881298"/>
                  </a:lnTo>
                  <a:lnTo>
                    <a:pt x="1089566" y="2891099"/>
                  </a:lnTo>
                  <a:lnTo>
                    <a:pt x="1089392" y="2900899"/>
                  </a:lnTo>
                  <a:lnTo>
                    <a:pt x="1089298" y="2910699"/>
                  </a:lnTo>
                  <a:lnTo>
                    <a:pt x="1089384" y="2920500"/>
                  </a:lnTo>
                  <a:lnTo>
                    <a:pt x="1089528" y="2930300"/>
                  </a:lnTo>
                  <a:lnTo>
                    <a:pt x="1089824" y="2940100"/>
                  </a:lnTo>
                  <a:lnTo>
                    <a:pt x="1090215" y="2949901"/>
                  </a:lnTo>
                  <a:lnTo>
                    <a:pt x="1090696" y="2959701"/>
                  </a:lnTo>
                  <a:lnTo>
                    <a:pt x="1091322" y="2969501"/>
                  </a:lnTo>
                  <a:lnTo>
                    <a:pt x="1092001" y="2979302"/>
                  </a:lnTo>
                  <a:lnTo>
                    <a:pt x="1092829" y="2989102"/>
                  </a:lnTo>
                  <a:lnTo>
                    <a:pt x="1093726" y="2998902"/>
                  </a:lnTo>
                  <a:lnTo>
                    <a:pt x="1094716" y="3008703"/>
                  </a:lnTo>
                  <a:lnTo>
                    <a:pt x="1095816" y="3018503"/>
                  </a:lnTo>
                  <a:lnTo>
                    <a:pt x="1096961" y="3028303"/>
                  </a:lnTo>
                  <a:lnTo>
                    <a:pt x="1098246" y="3038104"/>
                  </a:lnTo>
                  <a:lnTo>
                    <a:pt x="1099573" y="3047904"/>
                  </a:lnTo>
                  <a:lnTo>
                    <a:pt x="1100989" y="3057704"/>
                  </a:lnTo>
                  <a:lnTo>
                    <a:pt x="1102482" y="3067505"/>
                  </a:lnTo>
                  <a:lnTo>
                    <a:pt x="1104020" y="3077305"/>
                  </a:lnTo>
                  <a:lnTo>
                    <a:pt x="1105660" y="3087105"/>
                  </a:lnTo>
                  <a:lnTo>
                    <a:pt x="1107330" y="3096906"/>
                  </a:lnTo>
                  <a:lnTo>
                    <a:pt x="1109076" y="3106706"/>
                  </a:lnTo>
                  <a:lnTo>
                    <a:pt x="1110868" y="3116506"/>
                  </a:lnTo>
                  <a:lnTo>
                    <a:pt x="1112699" y="3126307"/>
                  </a:lnTo>
                  <a:lnTo>
                    <a:pt x="1114593" y="3136107"/>
                  </a:lnTo>
                  <a:lnTo>
                    <a:pt x="1116506" y="3145907"/>
                  </a:lnTo>
                  <a:lnTo>
                    <a:pt x="1118471" y="3155708"/>
                  </a:lnTo>
                  <a:lnTo>
                    <a:pt x="1120458" y="3165508"/>
                  </a:lnTo>
                  <a:lnTo>
                    <a:pt x="1122470" y="3175308"/>
                  </a:lnTo>
                  <a:lnTo>
                    <a:pt x="1124508" y="3185109"/>
                  </a:lnTo>
                  <a:lnTo>
                    <a:pt x="1126555" y="3194909"/>
                  </a:lnTo>
                  <a:lnTo>
                    <a:pt x="1128620" y="3204709"/>
                  </a:lnTo>
                  <a:lnTo>
                    <a:pt x="1130688" y="3214510"/>
                  </a:lnTo>
                  <a:lnTo>
                    <a:pt x="1132760" y="3224310"/>
                  </a:lnTo>
                  <a:lnTo>
                    <a:pt x="1134827" y="3234110"/>
                  </a:lnTo>
                  <a:lnTo>
                    <a:pt x="1136891" y="3243911"/>
                  </a:lnTo>
                  <a:lnTo>
                    <a:pt x="1138934" y="3253711"/>
                  </a:lnTo>
                  <a:lnTo>
                    <a:pt x="1140966" y="3263511"/>
                  </a:lnTo>
                  <a:lnTo>
                    <a:pt x="1142972" y="3273312"/>
                  </a:lnTo>
                  <a:lnTo>
                    <a:pt x="1144949" y="3283112"/>
                  </a:lnTo>
                  <a:lnTo>
                    <a:pt x="1146905" y="3292912"/>
                  </a:lnTo>
                  <a:lnTo>
                    <a:pt x="1148805" y="3302713"/>
                  </a:lnTo>
                  <a:lnTo>
                    <a:pt x="1150684" y="3312513"/>
                  </a:lnTo>
                  <a:lnTo>
                    <a:pt x="1152498" y="3322313"/>
                  </a:lnTo>
                  <a:lnTo>
                    <a:pt x="1154270" y="3332114"/>
                  </a:lnTo>
                  <a:lnTo>
                    <a:pt x="1155993" y="3341914"/>
                  </a:lnTo>
                  <a:lnTo>
                    <a:pt x="1157636" y="3351714"/>
                  </a:lnTo>
                  <a:lnTo>
                    <a:pt x="1159247" y="3361515"/>
                  </a:lnTo>
                  <a:lnTo>
                    <a:pt x="1160750" y="3371315"/>
                  </a:lnTo>
                  <a:lnTo>
                    <a:pt x="1162205" y="3381115"/>
                  </a:lnTo>
                  <a:lnTo>
                    <a:pt x="1163579" y="3390916"/>
                  </a:lnTo>
                  <a:lnTo>
                    <a:pt x="1164858" y="3400716"/>
                  </a:lnTo>
                  <a:lnTo>
                    <a:pt x="1166093" y="3410516"/>
                  </a:lnTo>
                  <a:lnTo>
                    <a:pt x="1167178" y="3420317"/>
                  </a:lnTo>
                  <a:lnTo>
                    <a:pt x="1168215" y="3430117"/>
                  </a:lnTo>
                  <a:lnTo>
                    <a:pt x="1169137" y="3439917"/>
                  </a:lnTo>
                  <a:lnTo>
                    <a:pt x="1169958" y="3449718"/>
                  </a:lnTo>
                  <a:lnTo>
                    <a:pt x="1170708" y="3459518"/>
                  </a:lnTo>
                  <a:lnTo>
                    <a:pt x="1171298" y="3469318"/>
                  </a:lnTo>
                  <a:lnTo>
                    <a:pt x="1171832" y="3479119"/>
                  </a:lnTo>
                  <a:lnTo>
                    <a:pt x="1172214" y="3488919"/>
                  </a:lnTo>
                  <a:lnTo>
                    <a:pt x="1172500" y="3498719"/>
                  </a:lnTo>
                  <a:lnTo>
                    <a:pt x="1172686" y="3508520"/>
                  </a:lnTo>
                  <a:lnTo>
                    <a:pt x="1172712" y="3518320"/>
                  </a:lnTo>
                  <a:lnTo>
                    <a:pt x="1172677" y="3528120"/>
                  </a:lnTo>
                  <a:lnTo>
                    <a:pt x="1172455" y="3537921"/>
                  </a:lnTo>
                  <a:lnTo>
                    <a:pt x="1172148" y="3547721"/>
                  </a:lnTo>
                  <a:lnTo>
                    <a:pt x="1171714" y="3557521"/>
                  </a:lnTo>
                  <a:lnTo>
                    <a:pt x="1171129" y="3567322"/>
                  </a:lnTo>
                  <a:lnTo>
                    <a:pt x="1170480" y="3577122"/>
                  </a:lnTo>
                  <a:lnTo>
                    <a:pt x="1169614" y="3586922"/>
                  </a:lnTo>
                  <a:lnTo>
                    <a:pt x="1168681" y="3596723"/>
                  </a:lnTo>
                  <a:lnTo>
                    <a:pt x="1167597" y="3606523"/>
                  </a:lnTo>
                  <a:lnTo>
                    <a:pt x="1166379" y="3616323"/>
                  </a:lnTo>
                  <a:lnTo>
                    <a:pt x="1165076" y="3626124"/>
                  </a:lnTo>
                  <a:lnTo>
                    <a:pt x="1163573" y="3635924"/>
                  </a:lnTo>
                  <a:lnTo>
                    <a:pt x="1162005" y="3645724"/>
                  </a:lnTo>
                  <a:lnTo>
                    <a:pt x="1160267" y="3655525"/>
                  </a:lnTo>
                  <a:lnTo>
                    <a:pt x="1158419" y="3665325"/>
                  </a:lnTo>
                  <a:lnTo>
                    <a:pt x="1156467" y="3675125"/>
                  </a:lnTo>
                  <a:lnTo>
                    <a:pt x="1154343" y="3684926"/>
                  </a:lnTo>
                  <a:lnTo>
                    <a:pt x="1152156" y="3694726"/>
                  </a:lnTo>
                  <a:lnTo>
                    <a:pt x="1149788" y="3704526"/>
                  </a:lnTo>
                  <a:lnTo>
                    <a:pt x="1147336" y="3714327"/>
                  </a:lnTo>
                  <a:lnTo>
                    <a:pt x="1144769" y="3724127"/>
                  </a:lnTo>
                  <a:lnTo>
                    <a:pt x="1142061" y="3733927"/>
                  </a:lnTo>
                  <a:lnTo>
                    <a:pt x="1139294" y="3743728"/>
                  </a:lnTo>
                  <a:lnTo>
                    <a:pt x="1136347" y="3753528"/>
                  </a:lnTo>
                  <a:lnTo>
                    <a:pt x="1133341" y="3763328"/>
                  </a:lnTo>
                  <a:lnTo>
                    <a:pt x="1130216" y="3773129"/>
                  </a:lnTo>
                  <a:lnTo>
                    <a:pt x="1126984" y="3782929"/>
                  </a:lnTo>
                  <a:lnTo>
                    <a:pt x="1123689" y="3792729"/>
                  </a:lnTo>
                  <a:lnTo>
                    <a:pt x="1120245" y="3802530"/>
                  </a:lnTo>
                  <a:lnTo>
                    <a:pt x="1116755" y="3812330"/>
                  </a:lnTo>
                  <a:lnTo>
                    <a:pt x="1113151" y="3822131"/>
                  </a:lnTo>
                  <a:lnTo>
                    <a:pt x="1109472" y="3831931"/>
                  </a:lnTo>
                  <a:lnTo>
                    <a:pt x="1105729" y="3841731"/>
                  </a:lnTo>
                  <a:lnTo>
                    <a:pt x="1101878" y="3851532"/>
                  </a:lnTo>
                  <a:lnTo>
                    <a:pt x="1097990" y="3861332"/>
                  </a:lnTo>
                  <a:lnTo>
                    <a:pt x="1094002" y="3871132"/>
                  </a:lnTo>
                  <a:lnTo>
                    <a:pt x="1089967" y="3880933"/>
                  </a:lnTo>
                  <a:lnTo>
                    <a:pt x="1085875" y="3890733"/>
                  </a:lnTo>
                  <a:lnTo>
                    <a:pt x="1081713" y="3900533"/>
                  </a:lnTo>
                  <a:lnTo>
                    <a:pt x="1077523" y="3910334"/>
                  </a:lnTo>
                  <a:lnTo>
                    <a:pt x="1073257" y="3920134"/>
                  </a:lnTo>
                  <a:lnTo>
                    <a:pt x="1068967" y="3929934"/>
                  </a:lnTo>
                  <a:lnTo>
                    <a:pt x="1064633" y="3939735"/>
                  </a:lnTo>
                  <a:lnTo>
                    <a:pt x="1060262" y="3949535"/>
                  </a:lnTo>
                  <a:lnTo>
                    <a:pt x="1055873" y="3959335"/>
                  </a:lnTo>
                  <a:lnTo>
                    <a:pt x="1051441" y="3969136"/>
                  </a:lnTo>
                  <a:lnTo>
                    <a:pt x="1047000" y="3978936"/>
                  </a:lnTo>
                  <a:lnTo>
                    <a:pt x="1042535" y="3988736"/>
                  </a:lnTo>
                  <a:lnTo>
                    <a:pt x="1038060" y="3998537"/>
                  </a:lnTo>
                  <a:lnTo>
                    <a:pt x="1033576" y="4008337"/>
                  </a:lnTo>
                  <a:lnTo>
                    <a:pt x="1029085" y="4018137"/>
                  </a:lnTo>
                  <a:lnTo>
                    <a:pt x="1024595" y="4027938"/>
                  </a:lnTo>
                  <a:lnTo>
                    <a:pt x="1020107" y="4037738"/>
                  </a:lnTo>
                  <a:lnTo>
                    <a:pt x="1015627" y="4047538"/>
                  </a:lnTo>
                  <a:lnTo>
                    <a:pt x="1011155" y="4057339"/>
                  </a:lnTo>
                  <a:lnTo>
                    <a:pt x="1006703" y="4067139"/>
                  </a:lnTo>
                  <a:lnTo>
                    <a:pt x="1002260" y="4076939"/>
                  </a:lnTo>
                  <a:lnTo>
                    <a:pt x="997850" y="4086740"/>
                  </a:lnTo>
                  <a:lnTo>
                    <a:pt x="993457" y="4096540"/>
                  </a:lnTo>
                  <a:lnTo>
                    <a:pt x="989093" y="4106340"/>
                  </a:lnTo>
                  <a:lnTo>
                    <a:pt x="984767" y="4116141"/>
                  </a:lnTo>
                  <a:lnTo>
                    <a:pt x="980458" y="4125941"/>
                  </a:lnTo>
                  <a:lnTo>
                    <a:pt x="976212" y="4135741"/>
                  </a:lnTo>
                  <a:lnTo>
                    <a:pt x="971988" y="4145542"/>
                  </a:lnTo>
                  <a:lnTo>
                    <a:pt x="967816" y="4155342"/>
                  </a:lnTo>
                  <a:lnTo>
                    <a:pt x="963690" y="4165142"/>
                  </a:lnTo>
                  <a:lnTo>
                    <a:pt x="959597" y="4174943"/>
                  </a:lnTo>
                  <a:lnTo>
                    <a:pt x="955581" y="4184743"/>
                  </a:lnTo>
                  <a:lnTo>
                    <a:pt x="951593" y="4194543"/>
                  </a:lnTo>
                  <a:lnTo>
                    <a:pt x="947679" y="4204344"/>
                  </a:lnTo>
                  <a:lnTo>
                    <a:pt x="943814" y="4214144"/>
                  </a:lnTo>
                  <a:lnTo>
                    <a:pt x="939999" y="4223944"/>
                  </a:lnTo>
                  <a:lnTo>
                    <a:pt x="936266" y="4233745"/>
                  </a:lnTo>
                  <a:lnTo>
                    <a:pt x="932566" y="4243545"/>
                  </a:lnTo>
                  <a:lnTo>
                    <a:pt x="928961" y="4253345"/>
                  </a:lnTo>
                  <a:lnTo>
                    <a:pt x="925402" y="4263146"/>
                  </a:lnTo>
                  <a:lnTo>
                    <a:pt x="921909" y="4272946"/>
                  </a:lnTo>
                  <a:lnTo>
                    <a:pt x="918498" y="4282746"/>
                  </a:lnTo>
                  <a:lnTo>
                    <a:pt x="915120" y="4292547"/>
                  </a:lnTo>
                  <a:lnTo>
                    <a:pt x="911859" y="4302347"/>
                  </a:lnTo>
                  <a:lnTo>
                    <a:pt x="908635" y="4312147"/>
                  </a:lnTo>
                  <a:lnTo>
                    <a:pt x="905492" y="4321948"/>
                  </a:lnTo>
                  <a:lnTo>
                    <a:pt x="902424" y="4331748"/>
                  </a:lnTo>
                  <a:lnTo>
                    <a:pt x="899401" y="4341548"/>
                  </a:lnTo>
                  <a:lnTo>
                    <a:pt x="896490" y="4351349"/>
                  </a:lnTo>
                  <a:lnTo>
                    <a:pt x="893615" y="4361149"/>
                  </a:lnTo>
                  <a:lnTo>
                    <a:pt x="890835" y="4370949"/>
                  </a:lnTo>
                  <a:lnTo>
                    <a:pt x="888118" y="4380750"/>
                  </a:lnTo>
                  <a:lnTo>
                    <a:pt x="885459" y="4390550"/>
                  </a:lnTo>
                  <a:lnTo>
                    <a:pt x="882899" y="4400350"/>
                  </a:lnTo>
                  <a:lnTo>
                    <a:pt x="880375" y="4410151"/>
                  </a:lnTo>
                  <a:lnTo>
                    <a:pt x="877955" y="4419951"/>
                  </a:lnTo>
                  <a:lnTo>
                    <a:pt x="875586" y="4429751"/>
                  </a:lnTo>
                  <a:lnTo>
                    <a:pt x="873284" y="4439552"/>
                  </a:lnTo>
                  <a:lnTo>
                    <a:pt x="871067" y="4449352"/>
                  </a:lnTo>
                  <a:lnTo>
                    <a:pt x="868884" y="4459152"/>
                  </a:lnTo>
                  <a:lnTo>
                    <a:pt x="866812" y="4468953"/>
                  </a:lnTo>
                  <a:lnTo>
                    <a:pt x="864777" y="4478753"/>
                  </a:lnTo>
                  <a:lnTo>
                    <a:pt x="862815" y="4488553"/>
                  </a:lnTo>
                  <a:lnTo>
                    <a:pt x="860923" y="4498354"/>
                  </a:lnTo>
                  <a:lnTo>
                    <a:pt x="859070" y="4508154"/>
                  </a:lnTo>
                  <a:lnTo>
                    <a:pt x="857316" y="4517954"/>
                  </a:lnTo>
                  <a:lnTo>
                    <a:pt x="855593" y="4527755"/>
                  </a:lnTo>
                  <a:lnTo>
                    <a:pt x="853947" y="4537555"/>
                  </a:lnTo>
                  <a:lnTo>
                    <a:pt x="852356" y="4547355"/>
                  </a:lnTo>
                  <a:lnTo>
                    <a:pt x="850809" y="4557156"/>
                  </a:lnTo>
                  <a:lnTo>
                    <a:pt x="849343" y="4566956"/>
                  </a:lnTo>
                  <a:lnTo>
                    <a:pt x="847906" y="4576756"/>
                  </a:lnTo>
                  <a:lnTo>
                    <a:pt x="846546" y="4586557"/>
                  </a:lnTo>
                  <a:lnTo>
                    <a:pt x="845227" y="4596357"/>
                  </a:lnTo>
                  <a:lnTo>
                    <a:pt x="843955" y="4606157"/>
                  </a:lnTo>
                  <a:lnTo>
                    <a:pt x="842747" y="4615958"/>
                  </a:lnTo>
                  <a:lnTo>
                    <a:pt x="841565" y="4625758"/>
                  </a:lnTo>
                  <a:lnTo>
                    <a:pt x="840458" y="4635558"/>
                  </a:lnTo>
                  <a:lnTo>
                    <a:pt x="839380" y="4645359"/>
                  </a:lnTo>
                  <a:lnTo>
                    <a:pt x="838350" y="4655159"/>
                  </a:lnTo>
                  <a:lnTo>
                    <a:pt x="837369" y="4664959"/>
                  </a:lnTo>
                  <a:lnTo>
                    <a:pt x="836412" y="4674760"/>
                  </a:lnTo>
                  <a:lnTo>
                    <a:pt x="835522" y="4684560"/>
                  </a:lnTo>
                  <a:lnTo>
                    <a:pt x="834653" y="4694360"/>
                  </a:lnTo>
                  <a:lnTo>
                    <a:pt x="833831" y="4704161"/>
                  </a:lnTo>
                  <a:lnTo>
                    <a:pt x="833045" y="4713961"/>
                  </a:lnTo>
                  <a:lnTo>
                    <a:pt x="832285" y="4723761"/>
                  </a:lnTo>
                  <a:lnTo>
                    <a:pt x="831577" y="4733562"/>
                  </a:lnTo>
                  <a:lnTo>
                    <a:pt x="830885" y="4743362"/>
                  </a:lnTo>
                  <a:lnTo>
                    <a:pt x="830239" y="4753162"/>
                  </a:lnTo>
                  <a:lnTo>
                    <a:pt x="829617" y="4762963"/>
                  </a:lnTo>
                  <a:lnTo>
                    <a:pt x="829023" y="4772763"/>
                  </a:lnTo>
                  <a:lnTo>
                    <a:pt x="828466" y="4782563"/>
                  </a:lnTo>
                  <a:lnTo>
                    <a:pt x="827924" y="4792364"/>
                  </a:lnTo>
                  <a:lnTo>
                    <a:pt x="827423" y="4802164"/>
                  </a:lnTo>
                  <a:lnTo>
                    <a:pt x="826939" y="4811964"/>
                  </a:lnTo>
                  <a:lnTo>
                    <a:pt x="826480" y="4821765"/>
                  </a:lnTo>
                  <a:lnTo>
                    <a:pt x="826049" y="4831565"/>
                  </a:lnTo>
                  <a:lnTo>
                    <a:pt x="825629" y="4841365"/>
                  </a:lnTo>
                  <a:lnTo>
                    <a:pt x="825246" y="4851166"/>
                  </a:lnTo>
                  <a:lnTo>
                    <a:pt x="824874" y="4860966"/>
                  </a:lnTo>
                  <a:lnTo>
                    <a:pt x="824525" y="4870766"/>
                  </a:lnTo>
                  <a:lnTo>
                    <a:pt x="824195" y="4880567"/>
                  </a:lnTo>
                  <a:lnTo>
                    <a:pt x="823878" y="4890367"/>
                  </a:lnTo>
                  <a:lnTo>
                    <a:pt x="823586" y="4900167"/>
                  </a:lnTo>
                  <a:lnTo>
                    <a:pt x="823304" y="4909968"/>
                  </a:lnTo>
                  <a:lnTo>
                    <a:pt x="823042" y="4919768"/>
                  </a:lnTo>
                  <a:lnTo>
                    <a:pt x="822793" y="4929568"/>
                  </a:lnTo>
                  <a:lnTo>
                    <a:pt x="822556" y="4939369"/>
                  </a:lnTo>
                  <a:lnTo>
                    <a:pt x="822338" y="4949169"/>
                  </a:lnTo>
                  <a:lnTo>
                    <a:pt x="822126" y="4958969"/>
                  </a:lnTo>
                  <a:lnTo>
                    <a:pt x="821933" y="4968770"/>
                  </a:lnTo>
                  <a:lnTo>
                    <a:pt x="821747" y="4978570"/>
                  </a:lnTo>
                  <a:lnTo>
                    <a:pt x="821573" y="4988370"/>
                  </a:lnTo>
                  <a:lnTo>
                    <a:pt x="821411" y="4998171"/>
                  </a:lnTo>
                  <a:lnTo>
                    <a:pt x="82125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7479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7479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74793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74793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09017"/>
              <a:ext cx="0" cy="256442"/>
            </a:xfrm>
            <a:custGeom>
              <a:avLst/>
              <a:pathLst>
                <a:path w="0" h="256442">
                  <a:moveTo>
                    <a:pt x="0" y="2564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029654"/>
              <a:ext cx="0" cy="867219"/>
            </a:xfrm>
            <a:custGeom>
              <a:avLst/>
              <a:pathLst>
                <a:path w="0" h="867219">
                  <a:moveTo>
                    <a:pt x="0" y="0"/>
                  </a:moveTo>
                  <a:lnTo>
                    <a:pt x="0" y="8672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765459"/>
              <a:ext cx="182029" cy="1264195"/>
            </a:xfrm>
            <a:custGeom>
              <a:avLst/>
              <a:pathLst>
                <a:path w="182029" h="1264195">
                  <a:moveTo>
                    <a:pt x="0" y="0"/>
                  </a:moveTo>
                  <a:lnTo>
                    <a:pt x="0" y="1264195"/>
                  </a:lnTo>
                  <a:lnTo>
                    <a:pt x="182029" y="126419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14081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98985" y="3319553"/>
              <a:ext cx="26884" cy="268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84957" y="2693560"/>
              <a:ext cx="125780" cy="125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22070" y="2764749"/>
              <a:ext cx="60275" cy="60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85792" y="2732632"/>
              <a:ext cx="124510" cy="124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09956" y="2656949"/>
              <a:ext cx="126934" cy="126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90122" y="3077656"/>
              <a:ext cx="126315" cy="126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74490" y="3077425"/>
              <a:ext cx="126778" cy="126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41904" y="2582656"/>
              <a:ext cx="126579" cy="126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20042" y="2729058"/>
              <a:ext cx="126854" cy="126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38918" y="4698126"/>
              <a:ext cx="56373" cy="56373"/>
            </a:xfrm>
            <a:custGeom>
              <a:avLst/>
              <a:pathLst>
                <a:path w="56373" h="56373">
                  <a:moveTo>
                    <a:pt x="0" y="28186"/>
                  </a:moveTo>
                  <a:lnTo>
                    <a:pt x="28186" y="0"/>
                  </a:lnTo>
                  <a:lnTo>
                    <a:pt x="56373" y="28186"/>
                  </a:lnTo>
                  <a:lnTo>
                    <a:pt x="28186" y="5637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30981" y="2445643"/>
              <a:ext cx="126746" cy="126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21706" y="4832101"/>
              <a:ext cx="129545" cy="129545"/>
            </a:xfrm>
            <a:custGeom>
              <a:avLst/>
              <a:pathLst>
                <a:path w="129545" h="129545">
                  <a:moveTo>
                    <a:pt x="0" y="64772"/>
                  </a:moveTo>
                  <a:lnTo>
                    <a:pt x="64772" y="0"/>
                  </a:lnTo>
                  <a:lnTo>
                    <a:pt x="129545" y="64772"/>
                  </a:lnTo>
                  <a:lnTo>
                    <a:pt x="64772" y="12954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59488" y="3356745"/>
              <a:ext cx="125465" cy="125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09131" y="2491550"/>
              <a:ext cx="126218" cy="126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47473" y="3519092"/>
              <a:ext cx="127480" cy="12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8303" y="4164853"/>
              <a:ext cx="27485" cy="27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58260" y="466213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44169" y="4665765"/>
              <a:ext cx="125899" cy="125899"/>
            </a:xfrm>
            <a:custGeom>
              <a:avLst/>
              <a:pathLst>
                <a:path w="125899" h="125899">
                  <a:moveTo>
                    <a:pt x="0" y="62949"/>
                  </a:moveTo>
                  <a:lnTo>
                    <a:pt x="62949" y="0"/>
                  </a:lnTo>
                  <a:lnTo>
                    <a:pt x="125899" y="62949"/>
                  </a:lnTo>
                  <a:lnTo>
                    <a:pt x="62949" y="12589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46635" y="4795302"/>
              <a:ext cx="126272" cy="126272"/>
            </a:xfrm>
            <a:custGeom>
              <a:avLst/>
              <a:pathLst>
                <a:path w="126272" h="126272">
                  <a:moveTo>
                    <a:pt x="0" y="63136"/>
                  </a:moveTo>
                  <a:lnTo>
                    <a:pt x="63136" y="0"/>
                  </a:lnTo>
                  <a:lnTo>
                    <a:pt x="126272" y="63136"/>
                  </a:lnTo>
                  <a:lnTo>
                    <a:pt x="63136" y="12627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59809" y="4466287"/>
              <a:ext cx="170368" cy="249767"/>
            </a:xfrm>
            <a:custGeom>
              <a:avLst/>
              <a:pathLst>
                <a:path w="170368" h="249767">
                  <a:moveTo>
                    <a:pt x="0" y="0"/>
                  </a:moveTo>
                  <a:lnTo>
                    <a:pt x="170368" y="249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322256" y="4799703"/>
              <a:ext cx="504727" cy="57572"/>
            </a:xfrm>
            <a:custGeom>
              <a:avLst/>
              <a:pathLst>
                <a:path w="504727" h="57572">
                  <a:moveTo>
                    <a:pt x="0" y="0"/>
                  </a:moveTo>
                  <a:lnTo>
                    <a:pt x="504727" y="5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575036" y="430359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chr11:64805722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79232" y="494855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chr11:64806340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85126" y="452663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chr11:64809921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00887" y="47255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chr11:64809925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48133" y="605030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48133" y="544973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48491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42486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364803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304746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24468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880411" y="61100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5509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49088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43083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37077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31071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2506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06490" y="223402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1" name="pt61"/>
            <p:cNvSpPr/>
            <p:nvPr/>
          </p:nvSpPr>
          <p:spPr>
            <a:xfrm>
              <a:off x="7179089" y="25857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79089" y="278059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79089" y="297544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389908" y="251863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89908" y="271348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89908" y="290833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06490" y="32933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7151413" y="3566674"/>
              <a:ext cx="121507" cy="1215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207667" y="38177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51413" y="3956373"/>
              <a:ext cx="121507" cy="1215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28112" y="4136173"/>
              <a:ext cx="168109" cy="1681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406412" y="357187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06412" y="37625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06412" y="396157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06412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06490" y="449956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7" name="pt77"/>
            <p:cNvSpPr/>
            <p:nvPr/>
          </p:nvSpPr>
          <p:spPr>
            <a:xfrm>
              <a:off x="7179089" y="4830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79089" y="502565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479323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498808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924695" y="619487"/>
              <a:ext cx="760134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98503" y="1663382"/>
              <a:ext cx="1436743" cy="4543548"/>
            </a:xfrm>
            <a:custGeom>
              <a:avLst/>
              <a:pathLst>
                <a:path w="1436743" h="4543548">
                  <a:moveTo>
                    <a:pt x="710326" y="4543548"/>
                  </a:moveTo>
                  <a:lnTo>
                    <a:pt x="709875" y="4534657"/>
                  </a:lnTo>
                  <a:lnTo>
                    <a:pt x="709393" y="4525765"/>
                  </a:lnTo>
                  <a:lnTo>
                    <a:pt x="708900" y="4516874"/>
                  </a:lnTo>
                  <a:lnTo>
                    <a:pt x="708365" y="4507982"/>
                  </a:lnTo>
                  <a:lnTo>
                    <a:pt x="707824" y="4499091"/>
                  </a:lnTo>
                  <a:lnTo>
                    <a:pt x="707236" y="4490199"/>
                  </a:lnTo>
                  <a:lnTo>
                    <a:pt x="706637" y="4481308"/>
                  </a:lnTo>
                  <a:lnTo>
                    <a:pt x="705997" y="4472417"/>
                  </a:lnTo>
                  <a:lnTo>
                    <a:pt x="705336" y="4463525"/>
                  </a:lnTo>
                  <a:lnTo>
                    <a:pt x="704639" y="4454634"/>
                  </a:lnTo>
                  <a:lnTo>
                    <a:pt x="703911" y="4445742"/>
                  </a:lnTo>
                  <a:lnTo>
                    <a:pt x="703154" y="4436851"/>
                  </a:lnTo>
                  <a:lnTo>
                    <a:pt x="702354" y="4427959"/>
                  </a:lnTo>
                  <a:lnTo>
                    <a:pt x="701532" y="4419068"/>
                  </a:lnTo>
                  <a:lnTo>
                    <a:pt x="700653" y="4410176"/>
                  </a:lnTo>
                  <a:lnTo>
                    <a:pt x="699762" y="4401285"/>
                  </a:lnTo>
                  <a:lnTo>
                    <a:pt x="698799" y="4392393"/>
                  </a:lnTo>
                  <a:lnTo>
                    <a:pt x="697825" y="4383502"/>
                  </a:lnTo>
                  <a:lnTo>
                    <a:pt x="696782" y="4374610"/>
                  </a:lnTo>
                  <a:lnTo>
                    <a:pt x="695717" y="4365719"/>
                  </a:lnTo>
                  <a:lnTo>
                    <a:pt x="694591" y="4356827"/>
                  </a:lnTo>
                  <a:lnTo>
                    <a:pt x="693427" y="4347936"/>
                  </a:lnTo>
                  <a:lnTo>
                    <a:pt x="692213" y="4339044"/>
                  </a:lnTo>
                  <a:lnTo>
                    <a:pt x="690945" y="4330153"/>
                  </a:lnTo>
                  <a:lnTo>
                    <a:pt x="689637" y="4321261"/>
                  </a:lnTo>
                  <a:lnTo>
                    <a:pt x="688258" y="4312370"/>
                  </a:lnTo>
                  <a:lnTo>
                    <a:pt x="686851" y="4303478"/>
                  </a:lnTo>
                  <a:lnTo>
                    <a:pt x="685354" y="4294587"/>
                  </a:lnTo>
                  <a:lnTo>
                    <a:pt x="683840" y="4285695"/>
                  </a:lnTo>
                  <a:lnTo>
                    <a:pt x="682220" y="4276804"/>
                  </a:lnTo>
                  <a:lnTo>
                    <a:pt x="680580" y="4267912"/>
                  </a:lnTo>
                  <a:lnTo>
                    <a:pt x="678845" y="4259021"/>
                  </a:lnTo>
                  <a:lnTo>
                    <a:pt x="677070" y="4250129"/>
                  </a:lnTo>
                  <a:lnTo>
                    <a:pt x="675214" y="4241238"/>
                  </a:lnTo>
                  <a:lnTo>
                    <a:pt x="673297" y="4232346"/>
                  </a:lnTo>
                  <a:lnTo>
                    <a:pt x="671314" y="4223455"/>
                  </a:lnTo>
                  <a:lnTo>
                    <a:pt x="669248" y="4214563"/>
                  </a:lnTo>
                  <a:lnTo>
                    <a:pt x="667133" y="4205672"/>
                  </a:lnTo>
                  <a:lnTo>
                    <a:pt x="664910" y="4196780"/>
                  </a:lnTo>
                  <a:lnTo>
                    <a:pt x="662657" y="4187889"/>
                  </a:lnTo>
                  <a:lnTo>
                    <a:pt x="660270" y="4178998"/>
                  </a:lnTo>
                  <a:lnTo>
                    <a:pt x="657861" y="4170106"/>
                  </a:lnTo>
                  <a:lnTo>
                    <a:pt x="655315" y="4161215"/>
                  </a:lnTo>
                  <a:lnTo>
                    <a:pt x="652733" y="4152323"/>
                  </a:lnTo>
                  <a:lnTo>
                    <a:pt x="650032" y="4143432"/>
                  </a:lnTo>
                  <a:lnTo>
                    <a:pt x="647270" y="4134540"/>
                  </a:lnTo>
                  <a:lnTo>
                    <a:pt x="644409" y="4125649"/>
                  </a:lnTo>
                  <a:lnTo>
                    <a:pt x="641459" y="4116757"/>
                  </a:lnTo>
                  <a:lnTo>
                    <a:pt x="638432" y="4107866"/>
                  </a:lnTo>
                  <a:lnTo>
                    <a:pt x="635288" y="4098974"/>
                  </a:lnTo>
                  <a:lnTo>
                    <a:pt x="632091" y="4090083"/>
                  </a:lnTo>
                  <a:lnTo>
                    <a:pt x="628747" y="4081191"/>
                  </a:lnTo>
                  <a:lnTo>
                    <a:pt x="625375" y="4072300"/>
                  </a:lnTo>
                  <a:lnTo>
                    <a:pt x="621825" y="4063408"/>
                  </a:lnTo>
                  <a:lnTo>
                    <a:pt x="618247" y="4054517"/>
                  </a:lnTo>
                  <a:lnTo>
                    <a:pt x="614511" y="4045625"/>
                  </a:lnTo>
                  <a:lnTo>
                    <a:pt x="610720" y="4036734"/>
                  </a:lnTo>
                  <a:lnTo>
                    <a:pt x="606796" y="4027842"/>
                  </a:lnTo>
                  <a:lnTo>
                    <a:pt x="602788" y="4018951"/>
                  </a:lnTo>
                  <a:lnTo>
                    <a:pt x="598673" y="4010059"/>
                  </a:lnTo>
                  <a:lnTo>
                    <a:pt x="594443" y="4001168"/>
                  </a:lnTo>
                  <a:lnTo>
                    <a:pt x="590133" y="3992276"/>
                  </a:lnTo>
                  <a:lnTo>
                    <a:pt x="585678" y="3983385"/>
                  </a:lnTo>
                  <a:lnTo>
                    <a:pt x="581172" y="3974493"/>
                  </a:lnTo>
                  <a:lnTo>
                    <a:pt x="576490" y="3965602"/>
                  </a:lnTo>
                  <a:lnTo>
                    <a:pt x="571777" y="3956710"/>
                  </a:lnTo>
                  <a:lnTo>
                    <a:pt x="566873" y="3947819"/>
                  </a:lnTo>
                  <a:lnTo>
                    <a:pt x="561930" y="3938927"/>
                  </a:lnTo>
                  <a:lnTo>
                    <a:pt x="556826" y="3930036"/>
                  </a:lnTo>
                  <a:lnTo>
                    <a:pt x="551652" y="3921144"/>
                  </a:lnTo>
                  <a:lnTo>
                    <a:pt x="546348" y="3912253"/>
                  </a:lnTo>
                  <a:lnTo>
                    <a:pt x="540944" y="3903361"/>
                  </a:lnTo>
                  <a:lnTo>
                    <a:pt x="535440" y="3894470"/>
                  </a:lnTo>
                  <a:lnTo>
                    <a:pt x="529808" y="3885578"/>
                  </a:lnTo>
                  <a:lnTo>
                    <a:pt x="524105" y="3876687"/>
                  </a:lnTo>
                  <a:lnTo>
                    <a:pt x="518247" y="3867796"/>
                  </a:lnTo>
                  <a:lnTo>
                    <a:pt x="512349" y="3858904"/>
                  </a:lnTo>
                  <a:lnTo>
                    <a:pt x="506268" y="3850013"/>
                  </a:lnTo>
                  <a:lnTo>
                    <a:pt x="500159" y="3841121"/>
                  </a:lnTo>
                  <a:lnTo>
                    <a:pt x="493879" y="3832230"/>
                  </a:lnTo>
                  <a:lnTo>
                    <a:pt x="487554" y="3823338"/>
                  </a:lnTo>
                  <a:lnTo>
                    <a:pt x="481091" y="3814447"/>
                  </a:lnTo>
                  <a:lnTo>
                    <a:pt x="474556" y="3805555"/>
                  </a:lnTo>
                  <a:lnTo>
                    <a:pt x="467915" y="3796664"/>
                  </a:lnTo>
                  <a:lnTo>
                    <a:pt x="461179" y="3787772"/>
                  </a:lnTo>
                  <a:lnTo>
                    <a:pt x="454367" y="3778881"/>
                  </a:lnTo>
                  <a:lnTo>
                    <a:pt x="447439" y="3769989"/>
                  </a:lnTo>
                  <a:lnTo>
                    <a:pt x="440463" y="3761098"/>
                  </a:lnTo>
                  <a:lnTo>
                    <a:pt x="433354" y="3752206"/>
                  </a:lnTo>
                  <a:lnTo>
                    <a:pt x="426222" y="3743315"/>
                  </a:lnTo>
                  <a:lnTo>
                    <a:pt x="418946" y="3734423"/>
                  </a:lnTo>
                  <a:lnTo>
                    <a:pt x="411648" y="3725532"/>
                  </a:lnTo>
                  <a:lnTo>
                    <a:pt x="404236" y="3716640"/>
                  </a:lnTo>
                  <a:lnTo>
                    <a:pt x="396787" y="3707749"/>
                  </a:lnTo>
                  <a:lnTo>
                    <a:pt x="389252" y="3698857"/>
                  </a:lnTo>
                  <a:lnTo>
                    <a:pt x="381666" y="3689966"/>
                  </a:lnTo>
                  <a:lnTo>
                    <a:pt x="374020" y="3681074"/>
                  </a:lnTo>
                  <a:lnTo>
                    <a:pt x="366314" y="3672183"/>
                  </a:lnTo>
                  <a:lnTo>
                    <a:pt x="358570" y="3663291"/>
                  </a:lnTo>
                  <a:lnTo>
                    <a:pt x="350763" y="3654400"/>
                  </a:lnTo>
                  <a:lnTo>
                    <a:pt x="342936" y="3645508"/>
                  </a:lnTo>
                  <a:lnTo>
                    <a:pt x="335047" y="3636617"/>
                  </a:lnTo>
                  <a:lnTo>
                    <a:pt x="327148" y="3627725"/>
                  </a:lnTo>
                  <a:lnTo>
                    <a:pt x="319201" y="3618834"/>
                  </a:lnTo>
                  <a:lnTo>
                    <a:pt x="311246" y="3609942"/>
                  </a:lnTo>
                  <a:lnTo>
                    <a:pt x="303262" y="3601051"/>
                  </a:lnTo>
                  <a:lnTo>
                    <a:pt x="295273" y="3592159"/>
                  </a:lnTo>
                  <a:lnTo>
                    <a:pt x="287272" y="3583268"/>
                  </a:lnTo>
                  <a:lnTo>
                    <a:pt x="279271" y="3574377"/>
                  </a:lnTo>
                  <a:lnTo>
                    <a:pt x="271270" y="3565485"/>
                  </a:lnTo>
                  <a:lnTo>
                    <a:pt x="263281" y="3556594"/>
                  </a:lnTo>
                  <a:lnTo>
                    <a:pt x="255299" y="3547702"/>
                  </a:lnTo>
                  <a:lnTo>
                    <a:pt x="247348" y="3538811"/>
                  </a:lnTo>
                  <a:lnTo>
                    <a:pt x="239405" y="3529919"/>
                  </a:lnTo>
                  <a:lnTo>
                    <a:pt x="231517" y="3521028"/>
                  </a:lnTo>
                  <a:lnTo>
                    <a:pt x="223641" y="3512136"/>
                  </a:lnTo>
                  <a:lnTo>
                    <a:pt x="215834" y="3503245"/>
                  </a:lnTo>
                  <a:lnTo>
                    <a:pt x="208053" y="3494353"/>
                  </a:lnTo>
                  <a:lnTo>
                    <a:pt x="200345" y="3485462"/>
                  </a:lnTo>
                  <a:lnTo>
                    <a:pt x="192687" y="3476570"/>
                  </a:lnTo>
                  <a:lnTo>
                    <a:pt x="185099" y="3467679"/>
                  </a:lnTo>
                  <a:lnTo>
                    <a:pt x="177590" y="3458787"/>
                  </a:lnTo>
                  <a:lnTo>
                    <a:pt x="170143" y="3449896"/>
                  </a:lnTo>
                  <a:lnTo>
                    <a:pt x="162811" y="3441004"/>
                  </a:lnTo>
                  <a:lnTo>
                    <a:pt x="155525" y="3432113"/>
                  </a:lnTo>
                  <a:lnTo>
                    <a:pt x="148398" y="3423221"/>
                  </a:lnTo>
                  <a:lnTo>
                    <a:pt x="141298" y="3414330"/>
                  </a:lnTo>
                  <a:lnTo>
                    <a:pt x="134398" y="3405438"/>
                  </a:lnTo>
                  <a:lnTo>
                    <a:pt x="127536" y="3396547"/>
                  </a:lnTo>
                  <a:lnTo>
                    <a:pt x="120859" y="3387655"/>
                  </a:lnTo>
                  <a:lnTo>
                    <a:pt x="114260" y="3378764"/>
                  </a:lnTo>
                  <a:lnTo>
                    <a:pt x="107827" y="3369872"/>
                  </a:lnTo>
                  <a:lnTo>
                    <a:pt x="101518" y="3360981"/>
                  </a:lnTo>
                  <a:lnTo>
                    <a:pt x="95349" y="3352089"/>
                  </a:lnTo>
                  <a:lnTo>
                    <a:pt x="89355" y="3343198"/>
                  </a:lnTo>
                  <a:lnTo>
                    <a:pt x="83467" y="3334306"/>
                  </a:lnTo>
                  <a:lnTo>
                    <a:pt x="77812" y="3325415"/>
                  </a:lnTo>
                  <a:lnTo>
                    <a:pt x="72225" y="3316523"/>
                  </a:lnTo>
                  <a:lnTo>
                    <a:pt x="66932" y="3307632"/>
                  </a:lnTo>
                  <a:lnTo>
                    <a:pt x="61689" y="3298740"/>
                  </a:lnTo>
                  <a:lnTo>
                    <a:pt x="56755" y="3289849"/>
                  </a:lnTo>
                  <a:lnTo>
                    <a:pt x="51900" y="3280958"/>
                  </a:lnTo>
                  <a:lnTo>
                    <a:pt x="47316" y="3272066"/>
                  </a:lnTo>
                  <a:lnTo>
                    <a:pt x="42870" y="3263175"/>
                  </a:lnTo>
                  <a:lnTo>
                    <a:pt x="38651" y="3254283"/>
                  </a:lnTo>
                  <a:lnTo>
                    <a:pt x="34632" y="3245392"/>
                  </a:lnTo>
                  <a:lnTo>
                    <a:pt x="30792" y="3236500"/>
                  </a:lnTo>
                  <a:lnTo>
                    <a:pt x="27217" y="3227609"/>
                  </a:lnTo>
                  <a:lnTo>
                    <a:pt x="23767" y="3218717"/>
                  </a:lnTo>
                  <a:lnTo>
                    <a:pt x="20650" y="3209826"/>
                  </a:lnTo>
                  <a:lnTo>
                    <a:pt x="17602" y="3200934"/>
                  </a:lnTo>
                  <a:lnTo>
                    <a:pt x="14956" y="3192043"/>
                  </a:lnTo>
                  <a:lnTo>
                    <a:pt x="12374" y="3183151"/>
                  </a:lnTo>
                  <a:lnTo>
                    <a:pt x="10155" y="3174260"/>
                  </a:lnTo>
                  <a:lnTo>
                    <a:pt x="8057" y="3165368"/>
                  </a:lnTo>
                  <a:lnTo>
                    <a:pt x="6263" y="3156477"/>
                  </a:lnTo>
                  <a:lnTo>
                    <a:pt x="4656" y="3147585"/>
                  </a:lnTo>
                  <a:lnTo>
                    <a:pt x="3294" y="3138694"/>
                  </a:lnTo>
                  <a:lnTo>
                    <a:pt x="2184" y="3129802"/>
                  </a:lnTo>
                  <a:lnTo>
                    <a:pt x="1254" y="3120911"/>
                  </a:lnTo>
                  <a:lnTo>
                    <a:pt x="645" y="3112019"/>
                  </a:lnTo>
                  <a:lnTo>
                    <a:pt x="151" y="3103128"/>
                  </a:lnTo>
                  <a:lnTo>
                    <a:pt x="42" y="3094236"/>
                  </a:lnTo>
                  <a:lnTo>
                    <a:pt x="0" y="3085345"/>
                  </a:lnTo>
                  <a:lnTo>
                    <a:pt x="375" y="3076453"/>
                  </a:lnTo>
                  <a:lnTo>
                    <a:pt x="831" y="3067562"/>
                  </a:lnTo>
                  <a:lnTo>
                    <a:pt x="1637" y="3058670"/>
                  </a:lnTo>
                  <a:lnTo>
                    <a:pt x="2586" y="3049779"/>
                  </a:lnTo>
                  <a:lnTo>
                    <a:pt x="3818" y="3040887"/>
                  </a:lnTo>
                  <a:lnTo>
                    <a:pt x="5254" y="3031996"/>
                  </a:lnTo>
                  <a:lnTo>
                    <a:pt x="6904" y="3023104"/>
                  </a:lnTo>
                  <a:lnTo>
                    <a:pt x="8817" y="3014213"/>
                  </a:lnTo>
                  <a:lnTo>
                    <a:pt x="10879" y="3005321"/>
                  </a:lnTo>
                  <a:lnTo>
                    <a:pt x="13257" y="2996430"/>
                  </a:lnTo>
                  <a:lnTo>
                    <a:pt x="15719" y="2987538"/>
                  </a:lnTo>
                  <a:lnTo>
                    <a:pt x="18548" y="2978647"/>
                  </a:lnTo>
                  <a:lnTo>
                    <a:pt x="21434" y="2969756"/>
                  </a:lnTo>
                  <a:lnTo>
                    <a:pt x="24663" y="2960864"/>
                  </a:lnTo>
                  <a:lnTo>
                    <a:pt x="27979" y="2951973"/>
                  </a:lnTo>
                  <a:lnTo>
                    <a:pt x="31570" y="2943081"/>
                  </a:lnTo>
                  <a:lnTo>
                    <a:pt x="35298" y="2934190"/>
                  </a:lnTo>
                  <a:lnTo>
                    <a:pt x="39235" y="2925298"/>
                  </a:lnTo>
                  <a:lnTo>
                    <a:pt x="43352" y="2916407"/>
                  </a:lnTo>
                  <a:lnTo>
                    <a:pt x="47620" y="2907515"/>
                  </a:lnTo>
                  <a:lnTo>
                    <a:pt x="52103" y="2898624"/>
                  </a:lnTo>
                  <a:lnTo>
                    <a:pt x="56682" y="2889732"/>
                  </a:lnTo>
                  <a:lnTo>
                    <a:pt x="61507" y="2880841"/>
                  </a:lnTo>
                  <a:lnTo>
                    <a:pt x="66378" y="2871949"/>
                  </a:lnTo>
                  <a:lnTo>
                    <a:pt x="71518" y="2863058"/>
                  </a:lnTo>
                  <a:lnTo>
                    <a:pt x="76696" y="2854166"/>
                  </a:lnTo>
                  <a:lnTo>
                    <a:pt x="82088" y="2845275"/>
                  </a:lnTo>
                  <a:lnTo>
                    <a:pt x="87546" y="2836383"/>
                  </a:lnTo>
                  <a:lnTo>
                    <a:pt x="93165" y="2827492"/>
                  </a:lnTo>
                  <a:lnTo>
                    <a:pt x="98875" y="2818600"/>
                  </a:lnTo>
                  <a:lnTo>
                    <a:pt x="104697" y="2809709"/>
                  </a:lnTo>
                  <a:lnTo>
                    <a:pt x="110627" y="2800817"/>
                  </a:lnTo>
                  <a:lnTo>
                    <a:pt x="116629" y="2791926"/>
                  </a:lnTo>
                  <a:lnTo>
                    <a:pt x="122748" y="2783034"/>
                  </a:lnTo>
                  <a:lnTo>
                    <a:pt x="128906" y="2774143"/>
                  </a:lnTo>
                  <a:lnTo>
                    <a:pt x="135181" y="2765251"/>
                  </a:lnTo>
                  <a:lnTo>
                    <a:pt x="141474" y="2756360"/>
                  </a:lnTo>
                  <a:lnTo>
                    <a:pt x="147867" y="2747468"/>
                  </a:lnTo>
                  <a:lnTo>
                    <a:pt x="154276" y="2738577"/>
                  </a:lnTo>
                  <a:lnTo>
                    <a:pt x="160748" y="2729685"/>
                  </a:lnTo>
                  <a:lnTo>
                    <a:pt x="167239" y="2720794"/>
                  </a:lnTo>
                  <a:lnTo>
                    <a:pt x="173764" y="2711902"/>
                  </a:lnTo>
                  <a:lnTo>
                    <a:pt x="180303" y="2703011"/>
                  </a:lnTo>
                  <a:lnTo>
                    <a:pt x="186855" y="2694119"/>
                  </a:lnTo>
                  <a:lnTo>
                    <a:pt x="193409" y="2685228"/>
                  </a:lnTo>
                  <a:lnTo>
                    <a:pt x="199963" y="2676337"/>
                  </a:lnTo>
                  <a:lnTo>
                    <a:pt x="206497" y="2667445"/>
                  </a:lnTo>
                  <a:lnTo>
                    <a:pt x="213026" y="2658554"/>
                  </a:lnTo>
                  <a:lnTo>
                    <a:pt x="219507" y="2649662"/>
                  </a:lnTo>
                  <a:lnTo>
                    <a:pt x="225979" y="2640771"/>
                  </a:lnTo>
                  <a:lnTo>
                    <a:pt x="232383" y="2631879"/>
                  </a:lnTo>
                  <a:lnTo>
                    <a:pt x="238761" y="2622988"/>
                  </a:lnTo>
                  <a:lnTo>
                    <a:pt x="245064" y="2614096"/>
                  </a:lnTo>
                  <a:lnTo>
                    <a:pt x="251317" y="2605205"/>
                  </a:lnTo>
                  <a:lnTo>
                    <a:pt x="257497" y="2596313"/>
                  </a:lnTo>
                  <a:lnTo>
                    <a:pt x="263593" y="2587422"/>
                  </a:lnTo>
                  <a:lnTo>
                    <a:pt x="269624" y="2578530"/>
                  </a:lnTo>
                  <a:lnTo>
                    <a:pt x="275533" y="2569639"/>
                  </a:lnTo>
                  <a:lnTo>
                    <a:pt x="281393" y="2560747"/>
                  </a:lnTo>
                  <a:lnTo>
                    <a:pt x="287087" y="2551856"/>
                  </a:lnTo>
                  <a:lnTo>
                    <a:pt x="292750" y="2542964"/>
                  </a:lnTo>
                  <a:lnTo>
                    <a:pt x="298202" y="2534073"/>
                  </a:lnTo>
                  <a:lnTo>
                    <a:pt x="303615" y="2525181"/>
                  </a:lnTo>
                  <a:lnTo>
                    <a:pt x="308831" y="2516290"/>
                  </a:lnTo>
                  <a:lnTo>
                    <a:pt x="313967" y="2507398"/>
                  </a:lnTo>
                  <a:lnTo>
                    <a:pt x="318927" y="2498507"/>
                  </a:lnTo>
                  <a:lnTo>
                    <a:pt x="323761" y="2489615"/>
                  </a:lnTo>
                  <a:lnTo>
                    <a:pt x="328449" y="2480724"/>
                  </a:lnTo>
                  <a:lnTo>
                    <a:pt x="332957" y="2471832"/>
                  </a:lnTo>
                  <a:lnTo>
                    <a:pt x="337353" y="2462941"/>
                  </a:lnTo>
                  <a:lnTo>
                    <a:pt x="341514" y="2454049"/>
                  </a:lnTo>
                  <a:lnTo>
                    <a:pt x="345603" y="2445158"/>
                  </a:lnTo>
                  <a:lnTo>
                    <a:pt x="349396" y="2436266"/>
                  </a:lnTo>
                  <a:lnTo>
                    <a:pt x="353140" y="2427375"/>
                  </a:lnTo>
                  <a:lnTo>
                    <a:pt x="356570" y="2418483"/>
                  </a:lnTo>
                  <a:lnTo>
                    <a:pt x="359924" y="2409592"/>
                  </a:lnTo>
                  <a:lnTo>
                    <a:pt x="363006" y="2400700"/>
                  </a:lnTo>
                  <a:lnTo>
                    <a:pt x="365954" y="2391809"/>
                  </a:lnTo>
                  <a:lnTo>
                    <a:pt x="368675" y="2382918"/>
                  </a:lnTo>
                  <a:lnTo>
                    <a:pt x="371204" y="2374026"/>
                  </a:lnTo>
                  <a:lnTo>
                    <a:pt x="373555" y="2365135"/>
                  </a:lnTo>
                  <a:lnTo>
                    <a:pt x="375653" y="2356243"/>
                  </a:lnTo>
                  <a:lnTo>
                    <a:pt x="377625" y="2347352"/>
                  </a:lnTo>
                  <a:lnTo>
                    <a:pt x="379281" y="2338460"/>
                  </a:lnTo>
                  <a:lnTo>
                    <a:pt x="380867" y="2329569"/>
                  </a:lnTo>
                  <a:lnTo>
                    <a:pt x="382073" y="2320677"/>
                  </a:lnTo>
                  <a:lnTo>
                    <a:pt x="383219" y="2311786"/>
                  </a:lnTo>
                  <a:lnTo>
                    <a:pt x="384019" y="2302894"/>
                  </a:lnTo>
                  <a:lnTo>
                    <a:pt x="384708" y="2294003"/>
                  </a:lnTo>
                  <a:lnTo>
                    <a:pt x="385109" y="2285111"/>
                  </a:lnTo>
                  <a:lnTo>
                    <a:pt x="385339" y="2276220"/>
                  </a:lnTo>
                  <a:lnTo>
                    <a:pt x="385339" y="2267328"/>
                  </a:lnTo>
                  <a:lnTo>
                    <a:pt x="385109" y="2258437"/>
                  </a:lnTo>
                  <a:lnTo>
                    <a:pt x="384708" y="2249545"/>
                  </a:lnTo>
                  <a:lnTo>
                    <a:pt x="384019" y="2240654"/>
                  </a:lnTo>
                  <a:lnTo>
                    <a:pt x="383219" y="2231762"/>
                  </a:lnTo>
                  <a:lnTo>
                    <a:pt x="382073" y="2222871"/>
                  </a:lnTo>
                  <a:lnTo>
                    <a:pt x="380867" y="2213979"/>
                  </a:lnTo>
                  <a:lnTo>
                    <a:pt x="379281" y="2205088"/>
                  </a:lnTo>
                  <a:lnTo>
                    <a:pt x="377625" y="2196196"/>
                  </a:lnTo>
                  <a:lnTo>
                    <a:pt x="375653" y="2187305"/>
                  </a:lnTo>
                  <a:lnTo>
                    <a:pt x="373555" y="2178413"/>
                  </a:lnTo>
                  <a:lnTo>
                    <a:pt x="371204" y="2169522"/>
                  </a:lnTo>
                  <a:lnTo>
                    <a:pt x="368675" y="2160630"/>
                  </a:lnTo>
                  <a:lnTo>
                    <a:pt x="365954" y="2151739"/>
                  </a:lnTo>
                  <a:lnTo>
                    <a:pt x="363006" y="2142847"/>
                  </a:lnTo>
                  <a:lnTo>
                    <a:pt x="359924" y="2133956"/>
                  </a:lnTo>
                  <a:lnTo>
                    <a:pt x="356570" y="2125064"/>
                  </a:lnTo>
                  <a:lnTo>
                    <a:pt x="353140" y="2116173"/>
                  </a:lnTo>
                  <a:lnTo>
                    <a:pt x="349396" y="2107281"/>
                  </a:lnTo>
                  <a:lnTo>
                    <a:pt x="345603" y="2098390"/>
                  </a:lnTo>
                  <a:lnTo>
                    <a:pt x="341514" y="2089499"/>
                  </a:lnTo>
                  <a:lnTo>
                    <a:pt x="337353" y="2080607"/>
                  </a:lnTo>
                  <a:lnTo>
                    <a:pt x="332957" y="2071716"/>
                  </a:lnTo>
                  <a:lnTo>
                    <a:pt x="328449" y="2062824"/>
                  </a:lnTo>
                  <a:lnTo>
                    <a:pt x="323761" y="2053933"/>
                  </a:lnTo>
                  <a:lnTo>
                    <a:pt x="318927" y="2045041"/>
                  </a:lnTo>
                  <a:lnTo>
                    <a:pt x="313967" y="2036150"/>
                  </a:lnTo>
                  <a:lnTo>
                    <a:pt x="308831" y="2027258"/>
                  </a:lnTo>
                  <a:lnTo>
                    <a:pt x="303615" y="2018367"/>
                  </a:lnTo>
                  <a:lnTo>
                    <a:pt x="298202" y="2009475"/>
                  </a:lnTo>
                  <a:lnTo>
                    <a:pt x="292750" y="2000584"/>
                  </a:lnTo>
                  <a:lnTo>
                    <a:pt x="287087" y="1991692"/>
                  </a:lnTo>
                  <a:lnTo>
                    <a:pt x="281393" y="1982801"/>
                  </a:lnTo>
                  <a:lnTo>
                    <a:pt x="275533" y="1973909"/>
                  </a:lnTo>
                  <a:lnTo>
                    <a:pt x="269624" y="1965018"/>
                  </a:lnTo>
                  <a:lnTo>
                    <a:pt x="263593" y="1956126"/>
                  </a:lnTo>
                  <a:lnTo>
                    <a:pt x="257497" y="1947235"/>
                  </a:lnTo>
                  <a:lnTo>
                    <a:pt x="251317" y="1938343"/>
                  </a:lnTo>
                  <a:lnTo>
                    <a:pt x="245064" y="1929452"/>
                  </a:lnTo>
                  <a:lnTo>
                    <a:pt x="238761" y="1920560"/>
                  </a:lnTo>
                  <a:lnTo>
                    <a:pt x="232383" y="1911669"/>
                  </a:lnTo>
                  <a:lnTo>
                    <a:pt x="225979" y="1902777"/>
                  </a:lnTo>
                  <a:lnTo>
                    <a:pt x="219507" y="1893886"/>
                  </a:lnTo>
                  <a:lnTo>
                    <a:pt x="213026" y="1884994"/>
                  </a:lnTo>
                  <a:lnTo>
                    <a:pt x="206497" y="1876103"/>
                  </a:lnTo>
                  <a:lnTo>
                    <a:pt x="199963" y="1867211"/>
                  </a:lnTo>
                  <a:lnTo>
                    <a:pt x="193409" y="1858320"/>
                  </a:lnTo>
                  <a:lnTo>
                    <a:pt x="186855" y="1849428"/>
                  </a:lnTo>
                  <a:lnTo>
                    <a:pt x="180303" y="1840537"/>
                  </a:lnTo>
                  <a:lnTo>
                    <a:pt x="173764" y="1831645"/>
                  </a:lnTo>
                  <a:lnTo>
                    <a:pt x="167239" y="1822754"/>
                  </a:lnTo>
                  <a:lnTo>
                    <a:pt x="160748" y="1813862"/>
                  </a:lnTo>
                  <a:lnTo>
                    <a:pt x="154276" y="1804971"/>
                  </a:lnTo>
                  <a:lnTo>
                    <a:pt x="147867" y="1796079"/>
                  </a:lnTo>
                  <a:lnTo>
                    <a:pt x="141474" y="1787188"/>
                  </a:lnTo>
                  <a:lnTo>
                    <a:pt x="135181" y="1778297"/>
                  </a:lnTo>
                  <a:lnTo>
                    <a:pt x="128906" y="1769405"/>
                  </a:lnTo>
                  <a:lnTo>
                    <a:pt x="122748" y="1760514"/>
                  </a:lnTo>
                  <a:lnTo>
                    <a:pt x="116629" y="1751622"/>
                  </a:lnTo>
                  <a:lnTo>
                    <a:pt x="110627" y="1742731"/>
                  </a:lnTo>
                  <a:lnTo>
                    <a:pt x="104697" y="1733839"/>
                  </a:lnTo>
                  <a:lnTo>
                    <a:pt x="98875" y="1724948"/>
                  </a:lnTo>
                  <a:lnTo>
                    <a:pt x="93165" y="1716056"/>
                  </a:lnTo>
                  <a:lnTo>
                    <a:pt x="87546" y="1707165"/>
                  </a:lnTo>
                  <a:lnTo>
                    <a:pt x="82088" y="1698273"/>
                  </a:lnTo>
                  <a:lnTo>
                    <a:pt x="76696" y="1689382"/>
                  </a:lnTo>
                  <a:lnTo>
                    <a:pt x="71518" y="1680490"/>
                  </a:lnTo>
                  <a:lnTo>
                    <a:pt x="66378" y="1671599"/>
                  </a:lnTo>
                  <a:lnTo>
                    <a:pt x="61507" y="1662707"/>
                  </a:lnTo>
                  <a:lnTo>
                    <a:pt x="56682" y="1653816"/>
                  </a:lnTo>
                  <a:lnTo>
                    <a:pt x="52103" y="1644924"/>
                  </a:lnTo>
                  <a:lnTo>
                    <a:pt x="47620" y="1636033"/>
                  </a:lnTo>
                  <a:lnTo>
                    <a:pt x="43352" y="1627141"/>
                  </a:lnTo>
                  <a:lnTo>
                    <a:pt x="39235" y="1618250"/>
                  </a:lnTo>
                  <a:lnTo>
                    <a:pt x="35298" y="1609358"/>
                  </a:lnTo>
                  <a:lnTo>
                    <a:pt x="31570" y="1600467"/>
                  </a:lnTo>
                  <a:lnTo>
                    <a:pt x="27979" y="1591575"/>
                  </a:lnTo>
                  <a:lnTo>
                    <a:pt x="24663" y="1582684"/>
                  </a:lnTo>
                  <a:lnTo>
                    <a:pt x="21434" y="1573792"/>
                  </a:lnTo>
                  <a:lnTo>
                    <a:pt x="18548" y="1564901"/>
                  </a:lnTo>
                  <a:lnTo>
                    <a:pt x="15719" y="1556009"/>
                  </a:lnTo>
                  <a:lnTo>
                    <a:pt x="13257" y="1547118"/>
                  </a:lnTo>
                  <a:lnTo>
                    <a:pt x="10879" y="1538226"/>
                  </a:lnTo>
                  <a:lnTo>
                    <a:pt x="8817" y="1529335"/>
                  </a:lnTo>
                  <a:lnTo>
                    <a:pt x="6904" y="1520443"/>
                  </a:lnTo>
                  <a:lnTo>
                    <a:pt x="5254" y="1511552"/>
                  </a:lnTo>
                  <a:lnTo>
                    <a:pt x="3818" y="1502660"/>
                  </a:lnTo>
                  <a:lnTo>
                    <a:pt x="2586" y="1493769"/>
                  </a:lnTo>
                  <a:lnTo>
                    <a:pt x="1637" y="1484878"/>
                  </a:lnTo>
                  <a:lnTo>
                    <a:pt x="831" y="1475986"/>
                  </a:lnTo>
                  <a:lnTo>
                    <a:pt x="375" y="1467095"/>
                  </a:lnTo>
                  <a:lnTo>
                    <a:pt x="0" y="1458203"/>
                  </a:lnTo>
                  <a:lnTo>
                    <a:pt x="42" y="1449312"/>
                  </a:lnTo>
                  <a:lnTo>
                    <a:pt x="151" y="1440420"/>
                  </a:lnTo>
                  <a:lnTo>
                    <a:pt x="645" y="1431529"/>
                  </a:lnTo>
                  <a:lnTo>
                    <a:pt x="1254" y="1422637"/>
                  </a:lnTo>
                  <a:lnTo>
                    <a:pt x="2184" y="1413746"/>
                  </a:lnTo>
                  <a:lnTo>
                    <a:pt x="3294" y="1404854"/>
                  </a:lnTo>
                  <a:lnTo>
                    <a:pt x="4656" y="1395963"/>
                  </a:lnTo>
                  <a:lnTo>
                    <a:pt x="6263" y="1387071"/>
                  </a:lnTo>
                  <a:lnTo>
                    <a:pt x="8057" y="1378180"/>
                  </a:lnTo>
                  <a:lnTo>
                    <a:pt x="10155" y="1369288"/>
                  </a:lnTo>
                  <a:lnTo>
                    <a:pt x="12374" y="1360397"/>
                  </a:lnTo>
                  <a:lnTo>
                    <a:pt x="14956" y="1351505"/>
                  </a:lnTo>
                  <a:lnTo>
                    <a:pt x="17602" y="1342614"/>
                  </a:lnTo>
                  <a:lnTo>
                    <a:pt x="20650" y="1333722"/>
                  </a:lnTo>
                  <a:lnTo>
                    <a:pt x="23767" y="1324831"/>
                  </a:lnTo>
                  <a:lnTo>
                    <a:pt x="27217" y="1315939"/>
                  </a:lnTo>
                  <a:lnTo>
                    <a:pt x="30792" y="1307048"/>
                  </a:lnTo>
                  <a:lnTo>
                    <a:pt x="34632" y="1298156"/>
                  </a:lnTo>
                  <a:lnTo>
                    <a:pt x="38651" y="1289265"/>
                  </a:lnTo>
                  <a:lnTo>
                    <a:pt x="42870" y="1280373"/>
                  </a:lnTo>
                  <a:lnTo>
                    <a:pt x="47316" y="1271482"/>
                  </a:lnTo>
                  <a:lnTo>
                    <a:pt x="51900" y="1262590"/>
                  </a:lnTo>
                  <a:lnTo>
                    <a:pt x="56755" y="1253699"/>
                  </a:lnTo>
                  <a:lnTo>
                    <a:pt x="61689" y="1244807"/>
                  </a:lnTo>
                  <a:lnTo>
                    <a:pt x="66932" y="1235916"/>
                  </a:lnTo>
                  <a:lnTo>
                    <a:pt x="72225" y="1227024"/>
                  </a:lnTo>
                  <a:lnTo>
                    <a:pt x="77812" y="1218133"/>
                  </a:lnTo>
                  <a:lnTo>
                    <a:pt x="83467" y="1209241"/>
                  </a:lnTo>
                  <a:lnTo>
                    <a:pt x="89355" y="1200350"/>
                  </a:lnTo>
                  <a:lnTo>
                    <a:pt x="95349" y="1191459"/>
                  </a:lnTo>
                  <a:lnTo>
                    <a:pt x="101518" y="1182567"/>
                  </a:lnTo>
                  <a:lnTo>
                    <a:pt x="107827" y="1173676"/>
                  </a:lnTo>
                  <a:lnTo>
                    <a:pt x="114260" y="1164784"/>
                  </a:lnTo>
                  <a:lnTo>
                    <a:pt x="120859" y="1155893"/>
                  </a:lnTo>
                  <a:lnTo>
                    <a:pt x="127536" y="1147001"/>
                  </a:lnTo>
                  <a:lnTo>
                    <a:pt x="134398" y="1138110"/>
                  </a:lnTo>
                  <a:lnTo>
                    <a:pt x="141298" y="1129218"/>
                  </a:lnTo>
                  <a:lnTo>
                    <a:pt x="148398" y="1120327"/>
                  </a:lnTo>
                  <a:lnTo>
                    <a:pt x="155525" y="1111435"/>
                  </a:lnTo>
                  <a:lnTo>
                    <a:pt x="162811" y="1102544"/>
                  </a:lnTo>
                  <a:lnTo>
                    <a:pt x="170143" y="1093652"/>
                  </a:lnTo>
                  <a:lnTo>
                    <a:pt x="177590" y="1084761"/>
                  </a:lnTo>
                  <a:lnTo>
                    <a:pt x="185099" y="1075869"/>
                  </a:lnTo>
                  <a:lnTo>
                    <a:pt x="192687" y="1066978"/>
                  </a:lnTo>
                  <a:lnTo>
                    <a:pt x="200345" y="1058086"/>
                  </a:lnTo>
                  <a:lnTo>
                    <a:pt x="208053" y="1049195"/>
                  </a:lnTo>
                  <a:lnTo>
                    <a:pt x="215834" y="1040303"/>
                  </a:lnTo>
                  <a:lnTo>
                    <a:pt x="223641" y="1031412"/>
                  </a:lnTo>
                  <a:lnTo>
                    <a:pt x="231517" y="1022520"/>
                  </a:lnTo>
                  <a:lnTo>
                    <a:pt x="239405" y="1013629"/>
                  </a:lnTo>
                  <a:lnTo>
                    <a:pt x="247348" y="1004737"/>
                  </a:lnTo>
                  <a:lnTo>
                    <a:pt x="255299" y="995846"/>
                  </a:lnTo>
                  <a:lnTo>
                    <a:pt x="263281" y="986954"/>
                  </a:lnTo>
                  <a:lnTo>
                    <a:pt x="271270" y="978063"/>
                  </a:lnTo>
                  <a:lnTo>
                    <a:pt x="279271" y="969171"/>
                  </a:lnTo>
                  <a:lnTo>
                    <a:pt x="287272" y="960280"/>
                  </a:lnTo>
                  <a:lnTo>
                    <a:pt x="295273" y="951388"/>
                  </a:lnTo>
                  <a:lnTo>
                    <a:pt x="303262" y="942497"/>
                  </a:lnTo>
                  <a:lnTo>
                    <a:pt x="311246" y="933605"/>
                  </a:lnTo>
                  <a:lnTo>
                    <a:pt x="319201" y="924714"/>
                  </a:lnTo>
                  <a:lnTo>
                    <a:pt x="327148" y="915822"/>
                  </a:lnTo>
                  <a:lnTo>
                    <a:pt x="335047" y="906931"/>
                  </a:lnTo>
                  <a:lnTo>
                    <a:pt x="342936" y="898039"/>
                  </a:lnTo>
                  <a:lnTo>
                    <a:pt x="350763" y="889148"/>
                  </a:lnTo>
                  <a:lnTo>
                    <a:pt x="358570" y="880257"/>
                  </a:lnTo>
                  <a:lnTo>
                    <a:pt x="366314" y="871365"/>
                  </a:lnTo>
                  <a:lnTo>
                    <a:pt x="374020" y="862474"/>
                  </a:lnTo>
                  <a:lnTo>
                    <a:pt x="381666" y="853582"/>
                  </a:lnTo>
                  <a:lnTo>
                    <a:pt x="389252" y="844691"/>
                  </a:lnTo>
                  <a:lnTo>
                    <a:pt x="396787" y="835799"/>
                  </a:lnTo>
                  <a:lnTo>
                    <a:pt x="404236" y="826908"/>
                  </a:lnTo>
                  <a:lnTo>
                    <a:pt x="411648" y="818016"/>
                  </a:lnTo>
                  <a:lnTo>
                    <a:pt x="418946" y="809125"/>
                  </a:lnTo>
                  <a:lnTo>
                    <a:pt x="426222" y="800233"/>
                  </a:lnTo>
                  <a:lnTo>
                    <a:pt x="433354" y="791342"/>
                  </a:lnTo>
                  <a:lnTo>
                    <a:pt x="440463" y="782450"/>
                  </a:lnTo>
                  <a:lnTo>
                    <a:pt x="447439" y="773559"/>
                  </a:lnTo>
                  <a:lnTo>
                    <a:pt x="454367" y="764667"/>
                  </a:lnTo>
                  <a:lnTo>
                    <a:pt x="461179" y="755776"/>
                  </a:lnTo>
                  <a:lnTo>
                    <a:pt x="467915" y="746884"/>
                  </a:lnTo>
                  <a:lnTo>
                    <a:pt x="474556" y="737993"/>
                  </a:lnTo>
                  <a:lnTo>
                    <a:pt x="481091" y="729101"/>
                  </a:lnTo>
                  <a:lnTo>
                    <a:pt x="487554" y="720210"/>
                  </a:lnTo>
                  <a:lnTo>
                    <a:pt x="493879" y="711318"/>
                  </a:lnTo>
                  <a:lnTo>
                    <a:pt x="500159" y="702427"/>
                  </a:lnTo>
                  <a:lnTo>
                    <a:pt x="506268" y="693535"/>
                  </a:lnTo>
                  <a:lnTo>
                    <a:pt x="512349" y="684644"/>
                  </a:lnTo>
                  <a:lnTo>
                    <a:pt x="518247" y="675752"/>
                  </a:lnTo>
                  <a:lnTo>
                    <a:pt x="524105" y="666861"/>
                  </a:lnTo>
                  <a:lnTo>
                    <a:pt x="529808" y="657969"/>
                  </a:lnTo>
                  <a:lnTo>
                    <a:pt x="535440" y="649078"/>
                  </a:lnTo>
                  <a:lnTo>
                    <a:pt x="540944" y="640186"/>
                  </a:lnTo>
                  <a:lnTo>
                    <a:pt x="546348" y="631295"/>
                  </a:lnTo>
                  <a:lnTo>
                    <a:pt x="551652" y="622403"/>
                  </a:lnTo>
                  <a:lnTo>
                    <a:pt x="556826" y="613512"/>
                  </a:lnTo>
                  <a:lnTo>
                    <a:pt x="561930" y="604620"/>
                  </a:lnTo>
                  <a:lnTo>
                    <a:pt x="566873" y="595729"/>
                  </a:lnTo>
                  <a:lnTo>
                    <a:pt x="571777" y="586838"/>
                  </a:lnTo>
                  <a:lnTo>
                    <a:pt x="576490" y="577946"/>
                  </a:lnTo>
                  <a:lnTo>
                    <a:pt x="581172" y="569055"/>
                  </a:lnTo>
                  <a:lnTo>
                    <a:pt x="585678" y="560163"/>
                  </a:lnTo>
                  <a:lnTo>
                    <a:pt x="590133" y="551272"/>
                  </a:lnTo>
                  <a:lnTo>
                    <a:pt x="594443" y="542380"/>
                  </a:lnTo>
                  <a:lnTo>
                    <a:pt x="598673" y="533489"/>
                  </a:lnTo>
                  <a:lnTo>
                    <a:pt x="602788" y="524597"/>
                  </a:lnTo>
                  <a:lnTo>
                    <a:pt x="606796" y="515706"/>
                  </a:lnTo>
                  <a:lnTo>
                    <a:pt x="610720" y="506814"/>
                  </a:lnTo>
                  <a:lnTo>
                    <a:pt x="614511" y="497923"/>
                  </a:lnTo>
                  <a:lnTo>
                    <a:pt x="618247" y="489031"/>
                  </a:lnTo>
                  <a:lnTo>
                    <a:pt x="621825" y="480140"/>
                  </a:lnTo>
                  <a:lnTo>
                    <a:pt x="625375" y="471248"/>
                  </a:lnTo>
                  <a:lnTo>
                    <a:pt x="628747" y="462357"/>
                  </a:lnTo>
                  <a:lnTo>
                    <a:pt x="632091" y="453465"/>
                  </a:lnTo>
                  <a:lnTo>
                    <a:pt x="635288" y="444574"/>
                  </a:lnTo>
                  <a:lnTo>
                    <a:pt x="638432" y="435682"/>
                  </a:lnTo>
                  <a:lnTo>
                    <a:pt x="641459" y="426791"/>
                  </a:lnTo>
                  <a:lnTo>
                    <a:pt x="644409" y="417899"/>
                  </a:lnTo>
                  <a:lnTo>
                    <a:pt x="647270" y="409008"/>
                  </a:lnTo>
                  <a:lnTo>
                    <a:pt x="650032" y="400116"/>
                  </a:lnTo>
                  <a:lnTo>
                    <a:pt x="652733" y="391225"/>
                  </a:lnTo>
                  <a:lnTo>
                    <a:pt x="655315" y="382333"/>
                  </a:lnTo>
                  <a:lnTo>
                    <a:pt x="657861" y="373442"/>
                  </a:lnTo>
                  <a:lnTo>
                    <a:pt x="660270" y="364550"/>
                  </a:lnTo>
                  <a:lnTo>
                    <a:pt x="662657" y="355659"/>
                  </a:lnTo>
                  <a:lnTo>
                    <a:pt x="664910" y="346767"/>
                  </a:lnTo>
                  <a:lnTo>
                    <a:pt x="667133" y="337876"/>
                  </a:lnTo>
                  <a:lnTo>
                    <a:pt x="669248" y="328984"/>
                  </a:lnTo>
                  <a:lnTo>
                    <a:pt x="671314" y="320093"/>
                  </a:lnTo>
                  <a:lnTo>
                    <a:pt x="673297" y="311201"/>
                  </a:lnTo>
                  <a:lnTo>
                    <a:pt x="675214" y="302310"/>
                  </a:lnTo>
                  <a:lnTo>
                    <a:pt x="677070" y="293419"/>
                  </a:lnTo>
                  <a:lnTo>
                    <a:pt x="678845" y="284527"/>
                  </a:lnTo>
                  <a:lnTo>
                    <a:pt x="680580" y="275636"/>
                  </a:lnTo>
                  <a:lnTo>
                    <a:pt x="682220" y="266744"/>
                  </a:lnTo>
                  <a:lnTo>
                    <a:pt x="683840" y="257853"/>
                  </a:lnTo>
                  <a:lnTo>
                    <a:pt x="685354" y="248961"/>
                  </a:lnTo>
                  <a:lnTo>
                    <a:pt x="686851" y="240070"/>
                  </a:lnTo>
                  <a:lnTo>
                    <a:pt x="688258" y="231178"/>
                  </a:lnTo>
                  <a:lnTo>
                    <a:pt x="689637" y="222287"/>
                  </a:lnTo>
                  <a:lnTo>
                    <a:pt x="690945" y="213395"/>
                  </a:lnTo>
                  <a:lnTo>
                    <a:pt x="692213" y="204504"/>
                  </a:lnTo>
                  <a:lnTo>
                    <a:pt x="693427" y="195612"/>
                  </a:lnTo>
                  <a:lnTo>
                    <a:pt x="694591" y="186721"/>
                  </a:lnTo>
                  <a:lnTo>
                    <a:pt x="695717" y="177829"/>
                  </a:lnTo>
                  <a:lnTo>
                    <a:pt x="696782" y="168938"/>
                  </a:lnTo>
                  <a:lnTo>
                    <a:pt x="697825" y="160046"/>
                  </a:lnTo>
                  <a:lnTo>
                    <a:pt x="698799" y="151155"/>
                  </a:lnTo>
                  <a:lnTo>
                    <a:pt x="699762" y="142263"/>
                  </a:lnTo>
                  <a:lnTo>
                    <a:pt x="700653" y="133372"/>
                  </a:lnTo>
                  <a:lnTo>
                    <a:pt x="701532" y="124480"/>
                  </a:lnTo>
                  <a:lnTo>
                    <a:pt x="702354" y="115589"/>
                  </a:lnTo>
                  <a:lnTo>
                    <a:pt x="703154" y="106697"/>
                  </a:lnTo>
                  <a:lnTo>
                    <a:pt x="703911" y="97806"/>
                  </a:lnTo>
                  <a:lnTo>
                    <a:pt x="704639" y="88914"/>
                  </a:lnTo>
                  <a:lnTo>
                    <a:pt x="705336" y="80023"/>
                  </a:lnTo>
                  <a:lnTo>
                    <a:pt x="705997" y="71131"/>
                  </a:lnTo>
                  <a:lnTo>
                    <a:pt x="706637" y="62240"/>
                  </a:lnTo>
                  <a:lnTo>
                    <a:pt x="707236" y="53348"/>
                  </a:lnTo>
                  <a:lnTo>
                    <a:pt x="707824" y="44457"/>
                  </a:lnTo>
                  <a:lnTo>
                    <a:pt x="708365" y="35565"/>
                  </a:lnTo>
                  <a:lnTo>
                    <a:pt x="708900" y="26674"/>
                  </a:lnTo>
                  <a:lnTo>
                    <a:pt x="709393" y="17782"/>
                  </a:lnTo>
                  <a:lnTo>
                    <a:pt x="709875" y="8891"/>
                  </a:lnTo>
                  <a:lnTo>
                    <a:pt x="710326" y="0"/>
                  </a:lnTo>
                  <a:lnTo>
                    <a:pt x="726417" y="0"/>
                  </a:lnTo>
                  <a:lnTo>
                    <a:pt x="726867" y="8891"/>
                  </a:lnTo>
                  <a:lnTo>
                    <a:pt x="727350" y="17782"/>
                  </a:lnTo>
                  <a:lnTo>
                    <a:pt x="727843" y="26674"/>
                  </a:lnTo>
                  <a:lnTo>
                    <a:pt x="728377" y="35565"/>
                  </a:lnTo>
                  <a:lnTo>
                    <a:pt x="728919" y="44457"/>
                  </a:lnTo>
                  <a:lnTo>
                    <a:pt x="729506" y="53348"/>
                  </a:lnTo>
                  <a:lnTo>
                    <a:pt x="730105" y="62240"/>
                  </a:lnTo>
                  <a:lnTo>
                    <a:pt x="730745" y="71131"/>
                  </a:lnTo>
                  <a:lnTo>
                    <a:pt x="731406" y="80023"/>
                  </a:lnTo>
                  <a:lnTo>
                    <a:pt x="732103" y="88914"/>
                  </a:lnTo>
                  <a:lnTo>
                    <a:pt x="732831" y="97806"/>
                  </a:lnTo>
                  <a:lnTo>
                    <a:pt x="733588" y="106697"/>
                  </a:lnTo>
                  <a:lnTo>
                    <a:pt x="734389" y="115589"/>
                  </a:lnTo>
                  <a:lnTo>
                    <a:pt x="735211" y="124480"/>
                  </a:lnTo>
                  <a:lnTo>
                    <a:pt x="736089" y="133372"/>
                  </a:lnTo>
                  <a:lnTo>
                    <a:pt x="736980" y="142263"/>
                  </a:lnTo>
                  <a:lnTo>
                    <a:pt x="737943" y="151155"/>
                  </a:lnTo>
                  <a:lnTo>
                    <a:pt x="738917" y="160046"/>
                  </a:lnTo>
                  <a:lnTo>
                    <a:pt x="739960" y="168938"/>
                  </a:lnTo>
                  <a:lnTo>
                    <a:pt x="741026" y="177829"/>
                  </a:lnTo>
                  <a:lnTo>
                    <a:pt x="742152" y="186721"/>
                  </a:lnTo>
                  <a:lnTo>
                    <a:pt x="743315" y="195612"/>
                  </a:lnTo>
                  <a:lnTo>
                    <a:pt x="744530" y="204504"/>
                  </a:lnTo>
                  <a:lnTo>
                    <a:pt x="745798" y="213395"/>
                  </a:lnTo>
                  <a:lnTo>
                    <a:pt x="747105" y="222287"/>
                  </a:lnTo>
                  <a:lnTo>
                    <a:pt x="748485" y="231178"/>
                  </a:lnTo>
                  <a:lnTo>
                    <a:pt x="749891" y="240070"/>
                  </a:lnTo>
                  <a:lnTo>
                    <a:pt x="751389" y="248961"/>
                  </a:lnTo>
                  <a:lnTo>
                    <a:pt x="752902" y="257853"/>
                  </a:lnTo>
                  <a:lnTo>
                    <a:pt x="754522" y="266744"/>
                  </a:lnTo>
                  <a:lnTo>
                    <a:pt x="756163" y="275636"/>
                  </a:lnTo>
                  <a:lnTo>
                    <a:pt x="757898" y="284527"/>
                  </a:lnTo>
                  <a:lnTo>
                    <a:pt x="759673" y="293419"/>
                  </a:lnTo>
                  <a:lnTo>
                    <a:pt x="761529" y="302310"/>
                  </a:lnTo>
                  <a:lnTo>
                    <a:pt x="763446" y="311201"/>
                  </a:lnTo>
                  <a:lnTo>
                    <a:pt x="765428" y="320093"/>
                  </a:lnTo>
                  <a:lnTo>
                    <a:pt x="767494" y="328984"/>
                  </a:lnTo>
                  <a:lnTo>
                    <a:pt x="769609" y="337876"/>
                  </a:lnTo>
                  <a:lnTo>
                    <a:pt x="771832" y="346767"/>
                  </a:lnTo>
                  <a:lnTo>
                    <a:pt x="774085" y="355659"/>
                  </a:lnTo>
                  <a:lnTo>
                    <a:pt x="776472" y="364550"/>
                  </a:lnTo>
                  <a:lnTo>
                    <a:pt x="778881" y="373442"/>
                  </a:lnTo>
                  <a:lnTo>
                    <a:pt x="781427" y="382333"/>
                  </a:lnTo>
                  <a:lnTo>
                    <a:pt x="784009" y="391225"/>
                  </a:lnTo>
                  <a:lnTo>
                    <a:pt x="786710" y="400116"/>
                  </a:lnTo>
                  <a:lnTo>
                    <a:pt x="789473" y="409008"/>
                  </a:lnTo>
                  <a:lnTo>
                    <a:pt x="792334" y="417899"/>
                  </a:lnTo>
                  <a:lnTo>
                    <a:pt x="795284" y="426791"/>
                  </a:lnTo>
                  <a:lnTo>
                    <a:pt x="798310" y="435682"/>
                  </a:lnTo>
                  <a:lnTo>
                    <a:pt x="801454" y="444574"/>
                  </a:lnTo>
                  <a:lnTo>
                    <a:pt x="804651" y="453465"/>
                  </a:lnTo>
                  <a:lnTo>
                    <a:pt x="807995" y="462357"/>
                  </a:lnTo>
                  <a:lnTo>
                    <a:pt x="811368" y="471248"/>
                  </a:lnTo>
                  <a:lnTo>
                    <a:pt x="814918" y="480140"/>
                  </a:lnTo>
                  <a:lnTo>
                    <a:pt x="818495" y="489031"/>
                  </a:lnTo>
                  <a:lnTo>
                    <a:pt x="822232" y="497923"/>
                  </a:lnTo>
                  <a:lnTo>
                    <a:pt x="826022" y="506814"/>
                  </a:lnTo>
                  <a:lnTo>
                    <a:pt x="829946" y="515706"/>
                  </a:lnTo>
                  <a:lnTo>
                    <a:pt x="833955" y="524597"/>
                  </a:lnTo>
                  <a:lnTo>
                    <a:pt x="838070" y="533489"/>
                  </a:lnTo>
                  <a:lnTo>
                    <a:pt x="842300" y="542380"/>
                  </a:lnTo>
                  <a:lnTo>
                    <a:pt x="846609" y="551272"/>
                  </a:lnTo>
                  <a:lnTo>
                    <a:pt x="851064" y="560163"/>
                  </a:lnTo>
                  <a:lnTo>
                    <a:pt x="855570" y="569055"/>
                  </a:lnTo>
                  <a:lnTo>
                    <a:pt x="860253" y="577946"/>
                  </a:lnTo>
                  <a:lnTo>
                    <a:pt x="864966" y="586838"/>
                  </a:lnTo>
                  <a:lnTo>
                    <a:pt x="869870" y="595729"/>
                  </a:lnTo>
                  <a:lnTo>
                    <a:pt x="874813" y="604620"/>
                  </a:lnTo>
                  <a:lnTo>
                    <a:pt x="879917" y="613512"/>
                  </a:lnTo>
                  <a:lnTo>
                    <a:pt x="885090" y="622403"/>
                  </a:lnTo>
                  <a:lnTo>
                    <a:pt x="890395" y="631295"/>
                  </a:lnTo>
                  <a:lnTo>
                    <a:pt x="895798" y="640186"/>
                  </a:lnTo>
                  <a:lnTo>
                    <a:pt x="901303" y="649078"/>
                  </a:lnTo>
                  <a:lnTo>
                    <a:pt x="906935" y="657969"/>
                  </a:lnTo>
                  <a:lnTo>
                    <a:pt x="912637" y="666861"/>
                  </a:lnTo>
                  <a:lnTo>
                    <a:pt x="918496" y="675752"/>
                  </a:lnTo>
                  <a:lnTo>
                    <a:pt x="924394" y="684644"/>
                  </a:lnTo>
                  <a:lnTo>
                    <a:pt x="930474" y="693535"/>
                  </a:lnTo>
                  <a:lnTo>
                    <a:pt x="936584" y="702427"/>
                  </a:lnTo>
                  <a:lnTo>
                    <a:pt x="942863" y="711318"/>
                  </a:lnTo>
                  <a:lnTo>
                    <a:pt x="949188" y="720210"/>
                  </a:lnTo>
                  <a:lnTo>
                    <a:pt x="955652" y="729101"/>
                  </a:lnTo>
                  <a:lnTo>
                    <a:pt x="962186" y="737993"/>
                  </a:lnTo>
                  <a:lnTo>
                    <a:pt x="968827" y="746884"/>
                  </a:lnTo>
                  <a:lnTo>
                    <a:pt x="975563" y="755776"/>
                  </a:lnTo>
                  <a:lnTo>
                    <a:pt x="982376" y="764667"/>
                  </a:lnTo>
                  <a:lnTo>
                    <a:pt x="989303" y="773559"/>
                  </a:lnTo>
                  <a:lnTo>
                    <a:pt x="996280" y="782450"/>
                  </a:lnTo>
                  <a:lnTo>
                    <a:pt x="1003388" y="791342"/>
                  </a:lnTo>
                  <a:lnTo>
                    <a:pt x="1010520" y="800233"/>
                  </a:lnTo>
                  <a:lnTo>
                    <a:pt x="1017797" y="809125"/>
                  </a:lnTo>
                  <a:lnTo>
                    <a:pt x="1025094" y="818016"/>
                  </a:lnTo>
                  <a:lnTo>
                    <a:pt x="1032506" y="826908"/>
                  </a:lnTo>
                  <a:lnTo>
                    <a:pt x="1039956" y="835799"/>
                  </a:lnTo>
                  <a:lnTo>
                    <a:pt x="1047491" y="844691"/>
                  </a:lnTo>
                  <a:lnTo>
                    <a:pt x="1055077" y="853582"/>
                  </a:lnTo>
                  <a:lnTo>
                    <a:pt x="1062723" y="862474"/>
                  </a:lnTo>
                  <a:lnTo>
                    <a:pt x="1070428" y="871365"/>
                  </a:lnTo>
                  <a:lnTo>
                    <a:pt x="1078172" y="880257"/>
                  </a:lnTo>
                  <a:lnTo>
                    <a:pt x="1085979" y="889148"/>
                  </a:lnTo>
                  <a:lnTo>
                    <a:pt x="1093806" y="898039"/>
                  </a:lnTo>
                  <a:lnTo>
                    <a:pt x="1101695" y="906931"/>
                  </a:lnTo>
                  <a:lnTo>
                    <a:pt x="1109594" y="915822"/>
                  </a:lnTo>
                  <a:lnTo>
                    <a:pt x="1117542" y="924714"/>
                  </a:lnTo>
                  <a:lnTo>
                    <a:pt x="1125497" y="933605"/>
                  </a:lnTo>
                  <a:lnTo>
                    <a:pt x="1133480" y="942497"/>
                  </a:lnTo>
                  <a:lnTo>
                    <a:pt x="1141470" y="951388"/>
                  </a:lnTo>
                  <a:lnTo>
                    <a:pt x="1149471" y="960280"/>
                  </a:lnTo>
                  <a:lnTo>
                    <a:pt x="1157472" y="969171"/>
                  </a:lnTo>
                  <a:lnTo>
                    <a:pt x="1165473" y="978063"/>
                  </a:lnTo>
                  <a:lnTo>
                    <a:pt x="1173461" y="986954"/>
                  </a:lnTo>
                  <a:lnTo>
                    <a:pt x="1181443" y="995846"/>
                  </a:lnTo>
                  <a:lnTo>
                    <a:pt x="1189394" y="1004737"/>
                  </a:lnTo>
                  <a:lnTo>
                    <a:pt x="1197338" y="1013629"/>
                  </a:lnTo>
                  <a:lnTo>
                    <a:pt x="1205225" y="1022520"/>
                  </a:lnTo>
                  <a:lnTo>
                    <a:pt x="1213101" y="1031412"/>
                  </a:lnTo>
                  <a:lnTo>
                    <a:pt x="1220908" y="1040303"/>
                  </a:lnTo>
                  <a:lnTo>
                    <a:pt x="1228689" y="1049195"/>
                  </a:lnTo>
                  <a:lnTo>
                    <a:pt x="1236397" y="1058086"/>
                  </a:lnTo>
                  <a:lnTo>
                    <a:pt x="1244055" y="1066978"/>
                  </a:lnTo>
                  <a:lnTo>
                    <a:pt x="1251644" y="1075869"/>
                  </a:lnTo>
                  <a:lnTo>
                    <a:pt x="1259152" y="1084761"/>
                  </a:lnTo>
                  <a:lnTo>
                    <a:pt x="1266600" y="1093652"/>
                  </a:lnTo>
                  <a:lnTo>
                    <a:pt x="1273931" y="1102544"/>
                  </a:lnTo>
                  <a:lnTo>
                    <a:pt x="1281217" y="1111435"/>
                  </a:lnTo>
                  <a:lnTo>
                    <a:pt x="1288345" y="1120327"/>
                  </a:lnTo>
                  <a:lnTo>
                    <a:pt x="1295444" y="1129218"/>
                  </a:lnTo>
                  <a:lnTo>
                    <a:pt x="1302345" y="1138110"/>
                  </a:lnTo>
                  <a:lnTo>
                    <a:pt x="1309207" y="1147001"/>
                  </a:lnTo>
                  <a:lnTo>
                    <a:pt x="1315884" y="1155893"/>
                  </a:lnTo>
                  <a:lnTo>
                    <a:pt x="1322482" y="1164784"/>
                  </a:lnTo>
                  <a:lnTo>
                    <a:pt x="1328915" y="1173676"/>
                  </a:lnTo>
                  <a:lnTo>
                    <a:pt x="1335224" y="1182567"/>
                  </a:lnTo>
                  <a:lnTo>
                    <a:pt x="1341394" y="1191459"/>
                  </a:lnTo>
                  <a:lnTo>
                    <a:pt x="1347388" y="1200350"/>
                  </a:lnTo>
                  <a:lnTo>
                    <a:pt x="1353275" y="1209241"/>
                  </a:lnTo>
                  <a:lnTo>
                    <a:pt x="1358930" y="1218133"/>
                  </a:lnTo>
                  <a:lnTo>
                    <a:pt x="1364517" y="1227024"/>
                  </a:lnTo>
                  <a:lnTo>
                    <a:pt x="1369810" y="1235916"/>
                  </a:lnTo>
                  <a:lnTo>
                    <a:pt x="1375054" y="1244807"/>
                  </a:lnTo>
                  <a:lnTo>
                    <a:pt x="1379988" y="1253699"/>
                  </a:lnTo>
                  <a:lnTo>
                    <a:pt x="1384843" y="1262590"/>
                  </a:lnTo>
                  <a:lnTo>
                    <a:pt x="1389426" y="1271482"/>
                  </a:lnTo>
                  <a:lnTo>
                    <a:pt x="1393872" y="1280373"/>
                  </a:lnTo>
                  <a:lnTo>
                    <a:pt x="1398091" y="1289265"/>
                  </a:lnTo>
                  <a:lnTo>
                    <a:pt x="1402110" y="1298156"/>
                  </a:lnTo>
                  <a:lnTo>
                    <a:pt x="1405950" y="1307048"/>
                  </a:lnTo>
                  <a:lnTo>
                    <a:pt x="1409526" y="1315939"/>
                  </a:lnTo>
                  <a:lnTo>
                    <a:pt x="1412975" y="1324831"/>
                  </a:lnTo>
                  <a:lnTo>
                    <a:pt x="1416092" y="1333722"/>
                  </a:lnTo>
                  <a:lnTo>
                    <a:pt x="1419140" y="1342614"/>
                  </a:lnTo>
                  <a:lnTo>
                    <a:pt x="1421786" y="1351505"/>
                  </a:lnTo>
                  <a:lnTo>
                    <a:pt x="1424369" y="1360397"/>
                  </a:lnTo>
                  <a:lnTo>
                    <a:pt x="1426587" y="1369288"/>
                  </a:lnTo>
                  <a:lnTo>
                    <a:pt x="1428686" y="1378180"/>
                  </a:lnTo>
                  <a:lnTo>
                    <a:pt x="1430479" y="1387071"/>
                  </a:lnTo>
                  <a:lnTo>
                    <a:pt x="1432086" y="1395963"/>
                  </a:lnTo>
                  <a:lnTo>
                    <a:pt x="1433449" y="1404854"/>
                  </a:lnTo>
                  <a:lnTo>
                    <a:pt x="1434559" y="1413746"/>
                  </a:lnTo>
                  <a:lnTo>
                    <a:pt x="1435488" y="1422637"/>
                  </a:lnTo>
                  <a:lnTo>
                    <a:pt x="1436098" y="1431529"/>
                  </a:lnTo>
                  <a:lnTo>
                    <a:pt x="1436591" y="1440420"/>
                  </a:lnTo>
                  <a:lnTo>
                    <a:pt x="1436700" y="1449312"/>
                  </a:lnTo>
                  <a:lnTo>
                    <a:pt x="1436743" y="1458203"/>
                  </a:lnTo>
                  <a:lnTo>
                    <a:pt x="1436368" y="1467095"/>
                  </a:lnTo>
                  <a:lnTo>
                    <a:pt x="1435912" y="1475986"/>
                  </a:lnTo>
                  <a:lnTo>
                    <a:pt x="1435106" y="1484878"/>
                  </a:lnTo>
                  <a:lnTo>
                    <a:pt x="1434156" y="1493769"/>
                  </a:lnTo>
                  <a:lnTo>
                    <a:pt x="1432925" y="1502660"/>
                  </a:lnTo>
                  <a:lnTo>
                    <a:pt x="1431489" y="1511552"/>
                  </a:lnTo>
                  <a:lnTo>
                    <a:pt x="1429838" y="1520443"/>
                  </a:lnTo>
                  <a:lnTo>
                    <a:pt x="1427925" y="1529335"/>
                  </a:lnTo>
                  <a:lnTo>
                    <a:pt x="1425864" y="1538226"/>
                  </a:lnTo>
                  <a:lnTo>
                    <a:pt x="1423486" y="1547118"/>
                  </a:lnTo>
                  <a:lnTo>
                    <a:pt x="1421023" y="1556009"/>
                  </a:lnTo>
                  <a:lnTo>
                    <a:pt x="1418195" y="1564901"/>
                  </a:lnTo>
                  <a:lnTo>
                    <a:pt x="1415308" y="1573792"/>
                  </a:lnTo>
                  <a:lnTo>
                    <a:pt x="1412080" y="1582684"/>
                  </a:lnTo>
                  <a:lnTo>
                    <a:pt x="1408763" y="1591575"/>
                  </a:lnTo>
                  <a:lnTo>
                    <a:pt x="1405172" y="1600467"/>
                  </a:lnTo>
                  <a:lnTo>
                    <a:pt x="1401445" y="1609358"/>
                  </a:lnTo>
                  <a:lnTo>
                    <a:pt x="1397507" y="1618250"/>
                  </a:lnTo>
                  <a:lnTo>
                    <a:pt x="1393390" y="1627141"/>
                  </a:lnTo>
                  <a:lnTo>
                    <a:pt x="1389123" y="1636033"/>
                  </a:lnTo>
                  <a:lnTo>
                    <a:pt x="1384639" y="1644924"/>
                  </a:lnTo>
                  <a:lnTo>
                    <a:pt x="1380061" y="1653816"/>
                  </a:lnTo>
                  <a:lnTo>
                    <a:pt x="1375235" y="1662707"/>
                  </a:lnTo>
                  <a:lnTo>
                    <a:pt x="1370365" y="1671599"/>
                  </a:lnTo>
                  <a:lnTo>
                    <a:pt x="1365224" y="1680490"/>
                  </a:lnTo>
                  <a:lnTo>
                    <a:pt x="1360046" y="1689382"/>
                  </a:lnTo>
                  <a:lnTo>
                    <a:pt x="1354655" y="1698273"/>
                  </a:lnTo>
                  <a:lnTo>
                    <a:pt x="1349196" y="1707165"/>
                  </a:lnTo>
                  <a:lnTo>
                    <a:pt x="1343578" y="1716056"/>
                  </a:lnTo>
                  <a:lnTo>
                    <a:pt x="1337868" y="1724948"/>
                  </a:lnTo>
                  <a:lnTo>
                    <a:pt x="1332045" y="1733839"/>
                  </a:lnTo>
                  <a:lnTo>
                    <a:pt x="1326115" y="1742731"/>
                  </a:lnTo>
                  <a:lnTo>
                    <a:pt x="1320113" y="1751622"/>
                  </a:lnTo>
                  <a:lnTo>
                    <a:pt x="1313994" y="1760514"/>
                  </a:lnTo>
                  <a:lnTo>
                    <a:pt x="1307837" y="1769405"/>
                  </a:lnTo>
                  <a:lnTo>
                    <a:pt x="1301562" y="1778297"/>
                  </a:lnTo>
                  <a:lnTo>
                    <a:pt x="1295268" y="1787188"/>
                  </a:lnTo>
                  <a:lnTo>
                    <a:pt x="1288875" y="1796079"/>
                  </a:lnTo>
                  <a:lnTo>
                    <a:pt x="1282466" y="1804971"/>
                  </a:lnTo>
                  <a:lnTo>
                    <a:pt x="1275994" y="1813862"/>
                  </a:lnTo>
                  <a:lnTo>
                    <a:pt x="1269504" y="1822754"/>
                  </a:lnTo>
                  <a:lnTo>
                    <a:pt x="1262978" y="1831645"/>
                  </a:lnTo>
                  <a:lnTo>
                    <a:pt x="1256439" y="1840537"/>
                  </a:lnTo>
                  <a:lnTo>
                    <a:pt x="1249887" y="1849428"/>
                  </a:lnTo>
                  <a:lnTo>
                    <a:pt x="1243334" y="1858320"/>
                  </a:lnTo>
                  <a:lnTo>
                    <a:pt x="1236780" y="1867211"/>
                  </a:lnTo>
                  <a:lnTo>
                    <a:pt x="1230246" y="1876103"/>
                  </a:lnTo>
                  <a:lnTo>
                    <a:pt x="1223716" y="1884994"/>
                  </a:lnTo>
                  <a:lnTo>
                    <a:pt x="1217235" y="1893886"/>
                  </a:lnTo>
                  <a:lnTo>
                    <a:pt x="1210764" y="1902777"/>
                  </a:lnTo>
                  <a:lnTo>
                    <a:pt x="1204360" y="1911669"/>
                  </a:lnTo>
                  <a:lnTo>
                    <a:pt x="1197982" y="1920560"/>
                  </a:lnTo>
                  <a:lnTo>
                    <a:pt x="1191678" y="1929452"/>
                  </a:lnTo>
                  <a:lnTo>
                    <a:pt x="1185425" y="1938343"/>
                  </a:lnTo>
                  <a:lnTo>
                    <a:pt x="1179246" y="1947235"/>
                  </a:lnTo>
                  <a:lnTo>
                    <a:pt x="1173150" y="1956126"/>
                  </a:lnTo>
                  <a:lnTo>
                    <a:pt x="1167118" y="1965018"/>
                  </a:lnTo>
                  <a:lnTo>
                    <a:pt x="1161209" y="1973909"/>
                  </a:lnTo>
                  <a:lnTo>
                    <a:pt x="1155349" y="1982801"/>
                  </a:lnTo>
                  <a:lnTo>
                    <a:pt x="1149656" y="1991692"/>
                  </a:lnTo>
                  <a:lnTo>
                    <a:pt x="1143992" y="2000584"/>
                  </a:lnTo>
                  <a:lnTo>
                    <a:pt x="1138541" y="2009475"/>
                  </a:lnTo>
                  <a:lnTo>
                    <a:pt x="1133128" y="2018367"/>
                  </a:lnTo>
                  <a:lnTo>
                    <a:pt x="1127912" y="2027258"/>
                  </a:lnTo>
                  <a:lnTo>
                    <a:pt x="1122776" y="2036150"/>
                  </a:lnTo>
                  <a:lnTo>
                    <a:pt x="1117815" y="2045041"/>
                  </a:lnTo>
                  <a:lnTo>
                    <a:pt x="1112981" y="2053933"/>
                  </a:lnTo>
                  <a:lnTo>
                    <a:pt x="1108294" y="2062824"/>
                  </a:lnTo>
                  <a:lnTo>
                    <a:pt x="1103786" y="2071716"/>
                  </a:lnTo>
                  <a:lnTo>
                    <a:pt x="1099389" y="2080607"/>
                  </a:lnTo>
                  <a:lnTo>
                    <a:pt x="1095228" y="2089499"/>
                  </a:lnTo>
                  <a:lnTo>
                    <a:pt x="1091140" y="2098390"/>
                  </a:lnTo>
                  <a:lnTo>
                    <a:pt x="1087346" y="2107281"/>
                  </a:lnTo>
                  <a:lnTo>
                    <a:pt x="1083602" y="2116173"/>
                  </a:lnTo>
                  <a:lnTo>
                    <a:pt x="1080172" y="2125064"/>
                  </a:lnTo>
                  <a:lnTo>
                    <a:pt x="1076818" y="2133956"/>
                  </a:lnTo>
                  <a:lnTo>
                    <a:pt x="1073737" y="2142847"/>
                  </a:lnTo>
                  <a:lnTo>
                    <a:pt x="1070788" y="2151739"/>
                  </a:lnTo>
                  <a:lnTo>
                    <a:pt x="1068067" y="2160630"/>
                  </a:lnTo>
                  <a:lnTo>
                    <a:pt x="1065538" y="2169522"/>
                  </a:lnTo>
                  <a:lnTo>
                    <a:pt x="1063187" y="2178413"/>
                  </a:lnTo>
                  <a:lnTo>
                    <a:pt x="1061090" y="2187305"/>
                  </a:lnTo>
                  <a:lnTo>
                    <a:pt x="1059117" y="2196196"/>
                  </a:lnTo>
                  <a:lnTo>
                    <a:pt x="1057462" y="2205088"/>
                  </a:lnTo>
                  <a:lnTo>
                    <a:pt x="1055875" y="2213979"/>
                  </a:lnTo>
                  <a:lnTo>
                    <a:pt x="1054669" y="2222871"/>
                  </a:lnTo>
                  <a:lnTo>
                    <a:pt x="1053523" y="2231762"/>
                  </a:lnTo>
                  <a:lnTo>
                    <a:pt x="1052724" y="2240654"/>
                  </a:lnTo>
                  <a:lnTo>
                    <a:pt x="1052034" y="2249545"/>
                  </a:lnTo>
                  <a:lnTo>
                    <a:pt x="1051634" y="2258437"/>
                  </a:lnTo>
                  <a:lnTo>
                    <a:pt x="1051403" y="2267328"/>
                  </a:lnTo>
                  <a:lnTo>
                    <a:pt x="1051403" y="2276220"/>
                  </a:lnTo>
                  <a:lnTo>
                    <a:pt x="1051634" y="2285111"/>
                  </a:lnTo>
                  <a:lnTo>
                    <a:pt x="1052034" y="2294003"/>
                  </a:lnTo>
                  <a:lnTo>
                    <a:pt x="1052724" y="2302894"/>
                  </a:lnTo>
                  <a:lnTo>
                    <a:pt x="1053523" y="2311786"/>
                  </a:lnTo>
                  <a:lnTo>
                    <a:pt x="1054669" y="2320677"/>
                  </a:lnTo>
                  <a:lnTo>
                    <a:pt x="1055875" y="2329569"/>
                  </a:lnTo>
                  <a:lnTo>
                    <a:pt x="1057462" y="2338460"/>
                  </a:lnTo>
                  <a:lnTo>
                    <a:pt x="1059117" y="2347352"/>
                  </a:lnTo>
                  <a:lnTo>
                    <a:pt x="1061090" y="2356243"/>
                  </a:lnTo>
                  <a:lnTo>
                    <a:pt x="1063187" y="2365135"/>
                  </a:lnTo>
                  <a:lnTo>
                    <a:pt x="1065538" y="2374026"/>
                  </a:lnTo>
                  <a:lnTo>
                    <a:pt x="1068067" y="2382918"/>
                  </a:lnTo>
                  <a:lnTo>
                    <a:pt x="1070788" y="2391809"/>
                  </a:lnTo>
                  <a:lnTo>
                    <a:pt x="1073737" y="2400700"/>
                  </a:lnTo>
                  <a:lnTo>
                    <a:pt x="1076818" y="2409592"/>
                  </a:lnTo>
                  <a:lnTo>
                    <a:pt x="1080172" y="2418483"/>
                  </a:lnTo>
                  <a:lnTo>
                    <a:pt x="1083602" y="2427375"/>
                  </a:lnTo>
                  <a:lnTo>
                    <a:pt x="1087346" y="2436266"/>
                  </a:lnTo>
                  <a:lnTo>
                    <a:pt x="1091140" y="2445158"/>
                  </a:lnTo>
                  <a:lnTo>
                    <a:pt x="1095228" y="2454049"/>
                  </a:lnTo>
                  <a:lnTo>
                    <a:pt x="1099389" y="2462941"/>
                  </a:lnTo>
                  <a:lnTo>
                    <a:pt x="1103786" y="2471832"/>
                  </a:lnTo>
                  <a:lnTo>
                    <a:pt x="1108294" y="2480724"/>
                  </a:lnTo>
                  <a:lnTo>
                    <a:pt x="1112981" y="2489615"/>
                  </a:lnTo>
                  <a:lnTo>
                    <a:pt x="1117815" y="2498507"/>
                  </a:lnTo>
                  <a:lnTo>
                    <a:pt x="1122776" y="2507398"/>
                  </a:lnTo>
                  <a:lnTo>
                    <a:pt x="1127912" y="2516290"/>
                  </a:lnTo>
                  <a:lnTo>
                    <a:pt x="1133128" y="2525181"/>
                  </a:lnTo>
                  <a:lnTo>
                    <a:pt x="1138541" y="2534073"/>
                  </a:lnTo>
                  <a:lnTo>
                    <a:pt x="1143992" y="2542964"/>
                  </a:lnTo>
                  <a:lnTo>
                    <a:pt x="1149656" y="2551856"/>
                  </a:lnTo>
                  <a:lnTo>
                    <a:pt x="1155349" y="2560747"/>
                  </a:lnTo>
                  <a:lnTo>
                    <a:pt x="1161209" y="2569639"/>
                  </a:lnTo>
                  <a:lnTo>
                    <a:pt x="1167118" y="2578530"/>
                  </a:lnTo>
                  <a:lnTo>
                    <a:pt x="1173150" y="2587422"/>
                  </a:lnTo>
                  <a:lnTo>
                    <a:pt x="1179246" y="2596313"/>
                  </a:lnTo>
                  <a:lnTo>
                    <a:pt x="1185425" y="2605205"/>
                  </a:lnTo>
                  <a:lnTo>
                    <a:pt x="1191678" y="2614096"/>
                  </a:lnTo>
                  <a:lnTo>
                    <a:pt x="1197982" y="2622988"/>
                  </a:lnTo>
                  <a:lnTo>
                    <a:pt x="1204360" y="2631879"/>
                  </a:lnTo>
                  <a:lnTo>
                    <a:pt x="1210764" y="2640771"/>
                  </a:lnTo>
                  <a:lnTo>
                    <a:pt x="1217235" y="2649662"/>
                  </a:lnTo>
                  <a:lnTo>
                    <a:pt x="1223716" y="2658554"/>
                  </a:lnTo>
                  <a:lnTo>
                    <a:pt x="1230246" y="2667445"/>
                  </a:lnTo>
                  <a:lnTo>
                    <a:pt x="1236780" y="2676337"/>
                  </a:lnTo>
                  <a:lnTo>
                    <a:pt x="1243334" y="2685228"/>
                  </a:lnTo>
                  <a:lnTo>
                    <a:pt x="1249887" y="2694119"/>
                  </a:lnTo>
                  <a:lnTo>
                    <a:pt x="1256439" y="2703011"/>
                  </a:lnTo>
                  <a:lnTo>
                    <a:pt x="1262978" y="2711902"/>
                  </a:lnTo>
                  <a:lnTo>
                    <a:pt x="1269504" y="2720794"/>
                  </a:lnTo>
                  <a:lnTo>
                    <a:pt x="1275994" y="2729685"/>
                  </a:lnTo>
                  <a:lnTo>
                    <a:pt x="1282466" y="2738577"/>
                  </a:lnTo>
                  <a:lnTo>
                    <a:pt x="1288875" y="2747468"/>
                  </a:lnTo>
                  <a:lnTo>
                    <a:pt x="1295268" y="2756360"/>
                  </a:lnTo>
                  <a:lnTo>
                    <a:pt x="1301562" y="2765251"/>
                  </a:lnTo>
                  <a:lnTo>
                    <a:pt x="1307837" y="2774143"/>
                  </a:lnTo>
                  <a:lnTo>
                    <a:pt x="1313994" y="2783034"/>
                  </a:lnTo>
                  <a:lnTo>
                    <a:pt x="1320113" y="2791926"/>
                  </a:lnTo>
                  <a:lnTo>
                    <a:pt x="1326115" y="2800817"/>
                  </a:lnTo>
                  <a:lnTo>
                    <a:pt x="1332045" y="2809709"/>
                  </a:lnTo>
                  <a:lnTo>
                    <a:pt x="1337868" y="2818600"/>
                  </a:lnTo>
                  <a:lnTo>
                    <a:pt x="1343578" y="2827492"/>
                  </a:lnTo>
                  <a:lnTo>
                    <a:pt x="1349196" y="2836383"/>
                  </a:lnTo>
                  <a:lnTo>
                    <a:pt x="1354655" y="2845275"/>
                  </a:lnTo>
                  <a:lnTo>
                    <a:pt x="1360046" y="2854166"/>
                  </a:lnTo>
                  <a:lnTo>
                    <a:pt x="1365224" y="2863058"/>
                  </a:lnTo>
                  <a:lnTo>
                    <a:pt x="1370365" y="2871949"/>
                  </a:lnTo>
                  <a:lnTo>
                    <a:pt x="1375235" y="2880841"/>
                  </a:lnTo>
                  <a:lnTo>
                    <a:pt x="1380061" y="2889732"/>
                  </a:lnTo>
                  <a:lnTo>
                    <a:pt x="1384639" y="2898624"/>
                  </a:lnTo>
                  <a:lnTo>
                    <a:pt x="1389123" y="2907515"/>
                  </a:lnTo>
                  <a:lnTo>
                    <a:pt x="1393390" y="2916407"/>
                  </a:lnTo>
                  <a:lnTo>
                    <a:pt x="1397507" y="2925298"/>
                  </a:lnTo>
                  <a:lnTo>
                    <a:pt x="1401445" y="2934190"/>
                  </a:lnTo>
                  <a:lnTo>
                    <a:pt x="1405172" y="2943081"/>
                  </a:lnTo>
                  <a:lnTo>
                    <a:pt x="1408763" y="2951973"/>
                  </a:lnTo>
                  <a:lnTo>
                    <a:pt x="1412080" y="2960864"/>
                  </a:lnTo>
                  <a:lnTo>
                    <a:pt x="1415308" y="2969756"/>
                  </a:lnTo>
                  <a:lnTo>
                    <a:pt x="1418195" y="2978647"/>
                  </a:lnTo>
                  <a:lnTo>
                    <a:pt x="1421023" y="2987538"/>
                  </a:lnTo>
                  <a:lnTo>
                    <a:pt x="1423486" y="2996430"/>
                  </a:lnTo>
                  <a:lnTo>
                    <a:pt x="1425864" y="3005321"/>
                  </a:lnTo>
                  <a:lnTo>
                    <a:pt x="1427925" y="3014213"/>
                  </a:lnTo>
                  <a:lnTo>
                    <a:pt x="1429838" y="3023104"/>
                  </a:lnTo>
                  <a:lnTo>
                    <a:pt x="1431489" y="3031996"/>
                  </a:lnTo>
                  <a:lnTo>
                    <a:pt x="1432925" y="3040887"/>
                  </a:lnTo>
                  <a:lnTo>
                    <a:pt x="1434156" y="3049779"/>
                  </a:lnTo>
                  <a:lnTo>
                    <a:pt x="1435106" y="3058670"/>
                  </a:lnTo>
                  <a:lnTo>
                    <a:pt x="1435912" y="3067562"/>
                  </a:lnTo>
                  <a:lnTo>
                    <a:pt x="1436368" y="3076453"/>
                  </a:lnTo>
                  <a:lnTo>
                    <a:pt x="1436743" y="3085345"/>
                  </a:lnTo>
                  <a:lnTo>
                    <a:pt x="1436700" y="3094236"/>
                  </a:lnTo>
                  <a:lnTo>
                    <a:pt x="1436591" y="3103128"/>
                  </a:lnTo>
                  <a:lnTo>
                    <a:pt x="1436098" y="3112019"/>
                  </a:lnTo>
                  <a:lnTo>
                    <a:pt x="1435488" y="3120911"/>
                  </a:lnTo>
                  <a:lnTo>
                    <a:pt x="1434559" y="3129802"/>
                  </a:lnTo>
                  <a:lnTo>
                    <a:pt x="1433449" y="3138694"/>
                  </a:lnTo>
                  <a:lnTo>
                    <a:pt x="1432086" y="3147585"/>
                  </a:lnTo>
                  <a:lnTo>
                    <a:pt x="1430479" y="3156477"/>
                  </a:lnTo>
                  <a:lnTo>
                    <a:pt x="1428686" y="3165368"/>
                  </a:lnTo>
                  <a:lnTo>
                    <a:pt x="1426587" y="3174260"/>
                  </a:lnTo>
                  <a:lnTo>
                    <a:pt x="1424369" y="3183151"/>
                  </a:lnTo>
                  <a:lnTo>
                    <a:pt x="1421786" y="3192043"/>
                  </a:lnTo>
                  <a:lnTo>
                    <a:pt x="1419140" y="3200934"/>
                  </a:lnTo>
                  <a:lnTo>
                    <a:pt x="1416092" y="3209826"/>
                  </a:lnTo>
                  <a:lnTo>
                    <a:pt x="1412975" y="3218717"/>
                  </a:lnTo>
                  <a:lnTo>
                    <a:pt x="1409526" y="3227609"/>
                  </a:lnTo>
                  <a:lnTo>
                    <a:pt x="1405950" y="3236500"/>
                  </a:lnTo>
                  <a:lnTo>
                    <a:pt x="1402110" y="3245392"/>
                  </a:lnTo>
                  <a:lnTo>
                    <a:pt x="1398091" y="3254283"/>
                  </a:lnTo>
                  <a:lnTo>
                    <a:pt x="1393872" y="3263175"/>
                  </a:lnTo>
                  <a:lnTo>
                    <a:pt x="1389426" y="3272066"/>
                  </a:lnTo>
                  <a:lnTo>
                    <a:pt x="1384843" y="3280958"/>
                  </a:lnTo>
                  <a:lnTo>
                    <a:pt x="1379988" y="3289849"/>
                  </a:lnTo>
                  <a:lnTo>
                    <a:pt x="1375054" y="3298740"/>
                  </a:lnTo>
                  <a:lnTo>
                    <a:pt x="1369810" y="3307632"/>
                  </a:lnTo>
                  <a:lnTo>
                    <a:pt x="1364517" y="3316523"/>
                  </a:lnTo>
                  <a:lnTo>
                    <a:pt x="1358930" y="3325415"/>
                  </a:lnTo>
                  <a:lnTo>
                    <a:pt x="1353275" y="3334306"/>
                  </a:lnTo>
                  <a:lnTo>
                    <a:pt x="1347388" y="3343198"/>
                  </a:lnTo>
                  <a:lnTo>
                    <a:pt x="1341394" y="3352089"/>
                  </a:lnTo>
                  <a:lnTo>
                    <a:pt x="1335224" y="3360981"/>
                  </a:lnTo>
                  <a:lnTo>
                    <a:pt x="1328915" y="3369872"/>
                  </a:lnTo>
                  <a:lnTo>
                    <a:pt x="1322482" y="3378764"/>
                  </a:lnTo>
                  <a:lnTo>
                    <a:pt x="1315884" y="3387655"/>
                  </a:lnTo>
                  <a:lnTo>
                    <a:pt x="1309207" y="3396547"/>
                  </a:lnTo>
                  <a:lnTo>
                    <a:pt x="1302345" y="3405438"/>
                  </a:lnTo>
                  <a:lnTo>
                    <a:pt x="1295444" y="3414330"/>
                  </a:lnTo>
                  <a:lnTo>
                    <a:pt x="1288345" y="3423221"/>
                  </a:lnTo>
                  <a:lnTo>
                    <a:pt x="1281217" y="3432113"/>
                  </a:lnTo>
                  <a:lnTo>
                    <a:pt x="1273931" y="3441004"/>
                  </a:lnTo>
                  <a:lnTo>
                    <a:pt x="1266600" y="3449896"/>
                  </a:lnTo>
                  <a:lnTo>
                    <a:pt x="1259152" y="3458787"/>
                  </a:lnTo>
                  <a:lnTo>
                    <a:pt x="1251644" y="3467679"/>
                  </a:lnTo>
                  <a:lnTo>
                    <a:pt x="1244055" y="3476570"/>
                  </a:lnTo>
                  <a:lnTo>
                    <a:pt x="1236397" y="3485462"/>
                  </a:lnTo>
                  <a:lnTo>
                    <a:pt x="1228689" y="3494353"/>
                  </a:lnTo>
                  <a:lnTo>
                    <a:pt x="1220908" y="3503245"/>
                  </a:lnTo>
                  <a:lnTo>
                    <a:pt x="1213101" y="3512136"/>
                  </a:lnTo>
                  <a:lnTo>
                    <a:pt x="1205225" y="3521028"/>
                  </a:lnTo>
                  <a:lnTo>
                    <a:pt x="1197338" y="3529919"/>
                  </a:lnTo>
                  <a:lnTo>
                    <a:pt x="1189394" y="3538811"/>
                  </a:lnTo>
                  <a:lnTo>
                    <a:pt x="1181443" y="3547702"/>
                  </a:lnTo>
                  <a:lnTo>
                    <a:pt x="1173461" y="3556594"/>
                  </a:lnTo>
                  <a:lnTo>
                    <a:pt x="1165473" y="3565485"/>
                  </a:lnTo>
                  <a:lnTo>
                    <a:pt x="1157472" y="3574377"/>
                  </a:lnTo>
                  <a:lnTo>
                    <a:pt x="1149471" y="3583268"/>
                  </a:lnTo>
                  <a:lnTo>
                    <a:pt x="1141470" y="3592159"/>
                  </a:lnTo>
                  <a:lnTo>
                    <a:pt x="1133480" y="3601051"/>
                  </a:lnTo>
                  <a:lnTo>
                    <a:pt x="1125497" y="3609942"/>
                  </a:lnTo>
                  <a:lnTo>
                    <a:pt x="1117542" y="3618834"/>
                  </a:lnTo>
                  <a:lnTo>
                    <a:pt x="1109594" y="3627725"/>
                  </a:lnTo>
                  <a:lnTo>
                    <a:pt x="1101695" y="3636617"/>
                  </a:lnTo>
                  <a:lnTo>
                    <a:pt x="1093806" y="3645508"/>
                  </a:lnTo>
                  <a:lnTo>
                    <a:pt x="1085979" y="3654400"/>
                  </a:lnTo>
                  <a:lnTo>
                    <a:pt x="1078172" y="3663291"/>
                  </a:lnTo>
                  <a:lnTo>
                    <a:pt x="1070428" y="3672183"/>
                  </a:lnTo>
                  <a:lnTo>
                    <a:pt x="1062723" y="3681074"/>
                  </a:lnTo>
                  <a:lnTo>
                    <a:pt x="1055077" y="3689966"/>
                  </a:lnTo>
                  <a:lnTo>
                    <a:pt x="1047491" y="3698857"/>
                  </a:lnTo>
                  <a:lnTo>
                    <a:pt x="1039956" y="3707749"/>
                  </a:lnTo>
                  <a:lnTo>
                    <a:pt x="1032506" y="3716640"/>
                  </a:lnTo>
                  <a:lnTo>
                    <a:pt x="1025094" y="3725532"/>
                  </a:lnTo>
                  <a:lnTo>
                    <a:pt x="1017797" y="3734423"/>
                  </a:lnTo>
                  <a:lnTo>
                    <a:pt x="1010520" y="3743315"/>
                  </a:lnTo>
                  <a:lnTo>
                    <a:pt x="1003388" y="3752206"/>
                  </a:lnTo>
                  <a:lnTo>
                    <a:pt x="996280" y="3761098"/>
                  </a:lnTo>
                  <a:lnTo>
                    <a:pt x="989303" y="3769989"/>
                  </a:lnTo>
                  <a:lnTo>
                    <a:pt x="982376" y="3778881"/>
                  </a:lnTo>
                  <a:lnTo>
                    <a:pt x="975563" y="3787772"/>
                  </a:lnTo>
                  <a:lnTo>
                    <a:pt x="968827" y="3796664"/>
                  </a:lnTo>
                  <a:lnTo>
                    <a:pt x="962186" y="3805555"/>
                  </a:lnTo>
                  <a:lnTo>
                    <a:pt x="955652" y="3814447"/>
                  </a:lnTo>
                  <a:lnTo>
                    <a:pt x="949188" y="3823338"/>
                  </a:lnTo>
                  <a:lnTo>
                    <a:pt x="942863" y="3832230"/>
                  </a:lnTo>
                  <a:lnTo>
                    <a:pt x="936584" y="3841121"/>
                  </a:lnTo>
                  <a:lnTo>
                    <a:pt x="930474" y="3850013"/>
                  </a:lnTo>
                  <a:lnTo>
                    <a:pt x="924394" y="3858904"/>
                  </a:lnTo>
                  <a:lnTo>
                    <a:pt x="918496" y="3867796"/>
                  </a:lnTo>
                  <a:lnTo>
                    <a:pt x="912637" y="3876687"/>
                  </a:lnTo>
                  <a:lnTo>
                    <a:pt x="906935" y="3885578"/>
                  </a:lnTo>
                  <a:lnTo>
                    <a:pt x="901303" y="3894470"/>
                  </a:lnTo>
                  <a:lnTo>
                    <a:pt x="895798" y="3903361"/>
                  </a:lnTo>
                  <a:lnTo>
                    <a:pt x="890395" y="3912253"/>
                  </a:lnTo>
                  <a:lnTo>
                    <a:pt x="885090" y="3921144"/>
                  </a:lnTo>
                  <a:lnTo>
                    <a:pt x="879917" y="3930036"/>
                  </a:lnTo>
                  <a:lnTo>
                    <a:pt x="874813" y="3938927"/>
                  </a:lnTo>
                  <a:lnTo>
                    <a:pt x="869870" y="3947819"/>
                  </a:lnTo>
                  <a:lnTo>
                    <a:pt x="864966" y="3956710"/>
                  </a:lnTo>
                  <a:lnTo>
                    <a:pt x="860253" y="3965602"/>
                  </a:lnTo>
                  <a:lnTo>
                    <a:pt x="855570" y="3974493"/>
                  </a:lnTo>
                  <a:lnTo>
                    <a:pt x="851064" y="3983385"/>
                  </a:lnTo>
                  <a:lnTo>
                    <a:pt x="846609" y="3992276"/>
                  </a:lnTo>
                  <a:lnTo>
                    <a:pt x="842300" y="4001168"/>
                  </a:lnTo>
                  <a:lnTo>
                    <a:pt x="838070" y="4010059"/>
                  </a:lnTo>
                  <a:lnTo>
                    <a:pt x="833955" y="4018951"/>
                  </a:lnTo>
                  <a:lnTo>
                    <a:pt x="829946" y="4027842"/>
                  </a:lnTo>
                  <a:lnTo>
                    <a:pt x="826022" y="4036734"/>
                  </a:lnTo>
                  <a:lnTo>
                    <a:pt x="822232" y="4045625"/>
                  </a:lnTo>
                  <a:lnTo>
                    <a:pt x="818495" y="4054517"/>
                  </a:lnTo>
                  <a:lnTo>
                    <a:pt x="814918" y="4063408"/>
                  </a:lnTo>
                  <a:lnTo>
                    <a:pt x="811368" y="4072300"/>
                  </a:lnTo>
                  <a:lnTo>
                    <a:pt x="807995" y="4081191"/>
                  </a:lnTo>
                  <a:lnTo>
                    <a:pt x="804651" y="4090083"/>
                  </a:lnTo>
                  <a:lnTo>
                    <a:pt x="801454" y="4098974"/>
                  </a:lnTo>
                  <a:lnTo>
                    <a:pt x="798310" y="4107866"/>
                  </a:lnTo>
                  <a:lnTo>
                    <a:pt x="795284" y="4116757"/>
                  </a:lnTo>
                  <a:lnTo>
                    <a:pt x="792334" y="4125649"/>
                  </a:lnTo>
                  <a:lnTo>
                    <a:pt x="789473" y="4134540"/>
                  </a:lnTo>
                  <a:lnTo>
                    <a:pt x="786710" y="4143432"/>
                  </a:lnTo>
                  <a:lnTo>
                    <a:pt x="784009" y="4152323"/>
                  </a:lnTo>
                  <a:lnTo>
                    <a:pt x="781427" y="4161215"/>
                  </a:lnTo>
                  <a:lnTo>
                    <a:pt x="778881" y="4170106"/>
                  </a:lnTo>
                  <a:lnTo>
                    <a:pt x="776472" y="4178998"/>
                  </a:lnTo>
                  <a:lnTo>
                    <a:pt x="774085" y="4187889"/>
                  </a:lnTo>
                  <a:lnTo>
                    <a:pt x="771832" y="4196780"/>
                  </a:lnTo>
                  <a:lnTo>
                    <a:pt x="769609" y="4205672"/>
                  </a:lnTo>
                  <a:lnTo>
                    <a:pt x="767494" y="4214563"/>
                  </a:lnTo>
                  <a:lnTo>
                    <a:pt x="765428" y="4223455"/>
                  </a:lnTo>
                  <a:lnTo>
                    <a:pt x="763446" y="4232346"/>
                  </a:lnTo>
                  <a:lnTo>
                    <a:pt x="761529" y="4241238"/>
                  </a:lnTo>
                  <a:lnTo>
                    <a:pt x="759673" y="4250129"/>
                  </a:lnTo>
                  <a:lnTo>
                    <a:pt x="757898" y="4259021"/>
                  </a:lnTo>
                  <a:lnTo>
                    <a:pt x="756163" y="4267912"/>
                  </a:lnTo>
                  <a:lnTo>
                    <a:pt x="754522" y="4276804"/>
                  </a:lnTo>
                  <a:lnTo>
                    <a:pt x="752902" y="4285695"/>
                  </a:lnTo>
                  <a:lnTo>
                    <a:pt x="751389" y="4294587"/>
                  </a:lnTo>
                  <a:lnTo>
                    <a:pt x="749891" y="4303478"/>
                  </a:lnTo>
                  <a:lnTo>
                    <a:pt x="748485" y="4312370"/>
                  </a:lnTo>
                  <a:lnTo>
                    <a:pt x="747105" y="4321261"/>
                  </a:lnTo>
                  <a:lnTo>
                    <a:pt x="745798" y="4330153"/>
                  </a:lnTo>
                  <a:lnTo>
                    <a:pt x="744530" y="4339044"/>
                  </a:lnTo>
                  <a:lnTo>
                    <a:pt x="743315" y="4347936"/>
                  </a:lnTo>
                  <a:lnTo>
                    <a:pt x="742152" y="4356827"/>
                  </a:lnTo>
                  <a:lnTo>
                    <a:pt x="741026" y="4365719"/>
                  </a:lnTo>
                  <a:lnTo>
                    <a:pt x="739960" y="4374610"/>
                  </a:lnTo>
                  <a:lnTo>
                    <a:pt x="738917" y="4383502"/>
                  </a:lnTo>
                  <a:lnTo>
                    <a:pt x="737943" y="4392393"/>
                  </a:lnTo>
                  <a:lnTo>
                    <a:pt x="736980" y="4401285"/>
                  </a:lnTo>
                  <a:lnTo>
                    <a:pt x="736089" y="4410176"/>
                  </a:lnTo>
                  <a:lnTo>
                    <a:pt x="735211" y="4419068"/>
                  </a:lnTo>
                  <a:lnTo>
                    <a:pt x="734389" y="4427959"/>
                  </a:lnTo>
                  <a:lnTo>
                    <a:pt x="733588" y="4436851"/>
                  </a:lnTo>
                  <a:lnTo>
                    <a:pt x="732831" y="4445742"/>
                  </a:lnTo>
                  <a:lnTo>
                    <a:pt x="732103" y="4454634"/>
                  </a:lnTo>
                  <a:lnTo>
                    <a:pt x="731406" y="4463525"/>
                  </a:lnTo>
                  <a:lnTo>
                    <a:pt x="730745" y="4472417"/>
                  </a:lnTo>
                  <a:lnTo>
                    <a:pt x="730105" y="4481308"/>
                  </a:lnTo>
                  <a:lnTo>
                    <a:pt x="729506" y="4490199"/>
                  </a:lnTo>
                  <a:lnTo>
                    <a:pt x="728919" y="4499091"/>
                  </a:lnTo>
                  <a:lnTo>
                    <a:pt x="728377" y="4507982"/>
                  </a:lnTo>
                  <a:lnTo>
                    <a:pt x="727843" y="4516874"/>
                  </a:lnTo>
                  <a:lnTo>
                    <a:pt x="727350" y="4525765"/>
                  </a:lnTo>
                  <a:lnTo>
                    <a:pt x="726867" y="4534657"/>
                  </a:lnTo>
                  <a:lnTo>
                    <a:pt x="726417" y="45435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198960"/>
              <a:ext cx="1638269" cy="4873099"/>
            </a:xfrm>
            <a:custGeom>
              <a:avLst/>
              <a:pathLst>
                <a:path w="1638269" h="4873099">
                  <a:moveTo>
                    <a:pt x="816844" y="4873099"/>
                  </a:moveTo>
                  <a:lnTo>
                    <a:pt x="816683" y="4863563"/>
                  </a:lnTo>
                  <a:lnTo>
                    <a:pt x="816512" y="4854027"/>
                  </a:lnTo>
                  <a:lnTo>
                    <a:pt x="816334" y="4844490"/>
                  </a:lnTo>
                  <a:lnTo>
                    <a:pt x="816139" y="4834954"/>
                  </a:lnTo>
                  <a:lnTo>
                    <a:pt x="815938" y="4825417"/>
                  </a:lnTo>
                  <a:lnTo>
                    <a:pt x="815720" y="4815881"/>
                  </a:lnTo>
                  <a:lnTo>
                    <a:pt x="815491" y="4806345"/>
                  </a:lnTo>
                  <a:lnTo>
                    <a:pt x="815250" y="4796808"/>
                  </a:lnTo>
                  <a:lnTo>
                    <a:pt x="814991" y="4787272"/>
                  </a:lnTo>
                  <a:lnTo>
                    <a:pt x="814725" y="4777735"/>
                  </a:lnTo>
                  <a:lnTo>
                    <a:pt x="814432" y="4768199"/>
                  </a:lnTo>
                  <a:lnTo>
                    <a:pt x="814130" y="4758663"/>
                  </a:lnTo>
                  <a:lnTo>
                    <a:pt x="813808" y="4749126"/>
                  </a:lnTo>
                  <a:lnTo>
                    <a:pt x="813468" y="4739590"/>
                  </a:lnTo>
                  <a:lnTo>
                    <a:pt x="813114" y="4730053"/>
                  </a:lnTo>
                  <a:lnTo>
                    <a:pt x="812732" y="4720517"/>
                  </a:lnTo>
                  <a:lnTo>
                    <a:pt x="812339" y="4710981"/>
                  </a:lnTo>
                  <a:lnTo>
                    <a:pt x="811914" y="4701444"/>
                  </a:lnTo>
                  <a:lnTo>
                    <a:pt x="811473" y="4691908"/>
                  </a:lnTo>
                  <a:lnTo>
                    <a:pt x="811009" y="4682371"/>
                  </a:lnTo>
                  <a:lnTo>
                    <a:pt x="810515" y="4672835"/>
                  </a:lnTo>
                  <a:lnTo>
                    <a:pt x="810008" y="4663299"/>
                  </a:lnTo>
                  <a:lnTo>
                    <a:pt x="809457" y="4653762"/>
                  </a:lnTo>
                  <a:lnTo>
                    <a:pt x="808893" y="4644226"/>
                  </a:lnTo>
                  <a:lnTo>
                    <a:pt x="808291" y="4634689"/>
                  </a:lnTo>
                  <a:lnTo>
                    <a:pt x="807663" y="4625153"/>
                  </a:lnTo>
                  <a:lnTo>
                    <a:pt x="807009" y="4615617"/>
                  </a:lnTo>
                  <a:lnTo>
                    <a:pt x="806311" y="4606080"/>
                  </a:lnTo>
                  <a:lnTo>
                    <a:pt x="805598" y="4596544"/>
                  </a:lnTo>
                  <a:lnTo>
                    <a:pt x="804829" y="4587007"/>
                  </a:lnTo>
                  <a:lnTo>
                    <a:pt x="804038" y="4577471"/>
                  </a:lnTo>
                  <a:lnTo>
                    <a:pt x="803207" y="4567935"/>
                  </a:lnTo>
                  <a:lnTo>
                    <a:pt x="802334" y="4558398"/>
                  </a:lnTo>
                  <a:lnTo>
                    <a:pt x="801435" y="4548862"/>
                  </a:lnTo>
                  <a:lnTo>
                    <a:pt x="800473" y="4539325"/>
                  </a:lnTo>
                  <a:lnTo>
                    <a:pt x="799492" y="4529789"/>
                  </a:lnTo>
                  <a:lnTo>
                    <a:pt x="798448" y="4520253"/>
                  </a:lnTo>
                  <a:lnTo>
                    <a:pt x="797370" y="4510716"/>
                  </a:lnTo>
                  <a:lnTo>
                    <a:pt x="796248" y="4501180"/>
                  </a:lnTo>
                  <a:lnTo>
                    <a:pt x="795066" y="4491643"/>
                  </a:lnTo>
                  <a:lnTo>
                    <a:pt x="793862" y="4482107"/>
                  </a:lnTo>
                  <a:lnTo>
                    <a:pt x="792571" y="4472571"/>
                  </a:lnTo>
                  <a:lnTo>
                    <a:pt x="791255" y="4463034"/>
                  </a:lnTo>
                  <a:lnTo>
                    <a:pt x="789873" y="4453498"/>
                  </a:lnTo>
                  <a:lnTo>
                    <a:pt x="788440" y="4443961"/>
                  </a:lnTo>
                  <a:lnTo>
                    <a:pt x="786964" y="4434425"/>
                  </a:lnTo>
                  <a:lnTo>
                    <a:pt x="785406" y="4424889"/>
                  </a:lnTo>
                  <a:lnTo>
                    <a:pt x="783820" y="4415352"/>
                  </a:lnTo>
                  <a:lnTo>
                    <a:pt x="782144" y="4405816"/>
                  </a:lnTo>
                  <a:lnTo>
                    <a:pt x="780426" y="4396279"/>
                  </a:lnTo>
                  <a:lnTo>
                    <a:pt x="778643" y="4386743"/>
                  </a:lnTo>
                  <a:lnTo>
                    <a:pt x="776787" y="4377207"/>
                  </a:lnTo>
                  <a:lnTo>
                    <a:pt x="774894" y="4367670"/>
                  </a:lnTo>
                  <a:lnTo>
                    <a:pt x="772895" y="4358134"/>
                  </a:lnTo>
                  <a:lnTo>
                    <a:pt x="770863" y="4348597"/>
                  </a:lnTo>
                  <a:lnTo>
                    <a:pt x="768740" y="4339061"/>
                  </a:lnTo>
                  <a:lnTo>
                    <a:pt x="766558" y="4329525"/>
                  </a:lnTo>
                  <a:lnTo>
                    <a:pt x="764315" y="4319988"/>
                  </a:lnTo>
                  <a:lnTo>
                    <a:pt x="761978" y="4310452"/>
                  </a:lnTo>
                  <a:lnTo>
                    <a:pt x="759606" y="4300915"/>
                  </a:lnTo>
                  <a:lnTo>
                    <a:pt x="757115" y="4291379"/>
                  </a:lnTo>
                  <a:lnTo>
                    <a:pt x="754582" y="4281843"/>
                  </a:lnTo>
                  <a:lnTo>
                    <a:pt x="751963" y="4272306"/>
                  </a:lnTo>
                  <a:lnTo>
                    <a:pt x="749266" y="4262770"/>
                  </a:lnTo>
                  <a:lnTo>
                    <a:pt x="746518" y="4253233"/>
                  </a:lnTo>
                  <a:lnTo>
                    <a:pt x="743654" y="4243697"/>
                  </a:lnTo>
                  <a:lnTo>
                    <a:pt x="740753" y="4234161"/>
                  </a:lnTo>
                  <a:lnTo>
                    <a:pt x="737741" y="4224624"/>
                  </a:lnTo>
                  <a:lnTo>
                    <a:pt x="734671" y="4215088"/>
                  </a:lnTo>
                  <a:lnTo>
                    <a:pt x="731526" y="4205551"/>
                  </a:lnTo>
                  <a:lnTo>
                    <a:pt x="728285" y="4196015"/>
                  </a:lnTo>
                  <a:lnTo>
                    <a:pt x="725006" y="4186479"/>
                  </a:lnTo>
                  <a:lnTo>
                    <a:pt x="721596" y="4176942"/>
                  </a:lnTo>
                  <a:lnTo>
                    <a:pt x="718149" y="4167406"/>
                  </a:lnTo>
                  <a:lnTo>
                    <a:pt x="714604" y="4157869"/>
                  </a:lnTo>
                  <a:lnTo>
                    <a:pt x="710988" y="4148333"/>
                  </a:lnTo>
                  <a:lnTo>
                    <a:pt x="707313" y="4138797"/>
                  </a:lnTo>
                  <a:lnTo>
                    <a:pt x="703531" y="4129260"/>
                  </a:lnTo>
                  <a:lnTo>
                    <a:pt x="699714" y="4119724"/>
                  </a:lnTo>
                  <a:lnTo>
                    <a:pt x="695782" y="4110187"/>
                  </a:lnTo>
                  <a:lnTo>
                    <a:pt x="691804" y="4100651"/>
                  </a:lnTo>
                  <a:lnTo>
                    <a:pt x="687748" y="4091115"/>
                  </a:lnTo>
                  <a:lnTo>
                    <a:pt x="683615" y="4081578"/>
                  </a:lnTo>
                  <a:lnTo>
                    <a:pt x="679439" y="4072042"/>
                  </a:lnTo>
                  <a:lnTo>
                    <a:pt x="675157" y="4062505"/>
                  </a:lnTo>
                  <a:lnTo>
                    <a:pt x="670843" y="4052969"/>
                  </a:lnTo>
                  <a:lnTo>
                    <a:pt x="666441" y="4043433"/>
                  </a:lnTo>
                  <a:lnTo>
                    <a:pt x="661989" y="4033896"/>
                  </a:lnTo>
                  <a:lnTo>
                    <a:pt x="657482" y="4024360"/>
                  </a:lnTo>
                  <a:lnTo>
                    <a:pt x="652901" y="4014823"/>
                  </a:lnTo>
                  <a:lnTo>
                    <a:pt x="648292" y="4005287"/>
                  </a:lnTo>
                  <a:lnTo>
                    <a:pt x="643595" y="3995751"/>
                  </a:lnTo>
                  <a:lnTo>
                    <a:pt x="638871" y="3986214"/>
                  </a:lnTo>
                  <a:lnTo>
                    <a:pt x="634090" y="3976678"/>
                  </a:lnTo>
                  <a:lnTo>
                    <a:pt x="629264" y="3967141"/>
                  </a:lnTo>
                  <a:lnTo>
                    <a:pt x="624406" y="3957605"/>
                  </a:lnTo>
                  <a:lnTo>
                    <a:pt x="619491" y="3948069"/>
                  </a:lnTo>
                  <a:lnTo>
                    <a:pt x="614558" y="3938532"/>
                  </a:lnTo>
                  <a:lnTo>
                    <a:pt x="609575" y="3928996"/>
                  </a:lnTo>
                  <a:lnTo>
                    <a:pt x="604572" y="3919459"/>
                  </a:lnTo>
                  <a:lnTo>
                    <a:pt x="599541" y="3909923"/>
                  </a:lnTo>
                  <a:lnTo>
                    <a:pt x="594484" y="3900387"/>
                  </a:lnTo>
                  <a:lnTo>
                    <a:pt x="589415" y="3890850"/>
                  </a:lnTo>
                  <a:lnTo>
                    <a:pt x="584320" y="3881314"/>
                  </a:lnTo>
                  <a:lnTo>
                    <a:pt x="579221" y="3871777"/>
                  </a:lnTo>
                  <a:lnTo>
                    <a:pt x="574109" y="3862241"/>
                  </a:lnTo>
                  <a:lnTo>
                    <a:pt x="568996" y="3852705"/>
                  </a:lnTo>
                  <a:lnTo>
                    <a:pt x="563880" y="3843168"/>
                  </a:lnTo>
                  <a:lnTo>
                    <a:pt x="558770" y="3833632"/>
                  </a:lnTo>
                  <a:lnTo>
                    <a:pt x="553663" y="3824095"/>
                  </a:lnTo>
                  <a:lnTo>
                    <a:pt x="548575" y="3814559"/>
                  </a:lnTo>
                  <a:lnTo>
                    <a:pt x="543498" y="3805023"/>
                  </a:lnTo>
                  <a:lnTo>
                    <a:pt x="538441" y="3795486"/>
                  </a:lnTo>
                  <a:lnTo>
                    <a:pt x="533412" y="3785950"/>
                  </a:lnTo>
                  <a:lnTo>
                    <a:pt x="528400" y="3776413"/>
                  </a:lnTo>
                  <a:lnTo>
                    <a:pt x="523439" y="3766877"/>
                  </a:lnTo>
                  <a:lnTo>
                    <a:pt x="518497" y="3757341"/>
                  </a:lnTo>
                  <a:lnTo>
                    <a:pt x="513610" y="3747804"/>
                  </a:lnTo>
                  <a:lnTo>
                    <a:pt x="508762" y="3738268"/>
                  </a:lnTo>
                  <a:lnTo>
                    <a:pt x="503956" y="3728732"/>
                  </a:lnTo>
                  <a:lnTo>
                    <a:pt x="499221" y="3719195"/>
                  </a:lnTo>
                  <a:lnTo>
                    <a:pt x="494512" y="3709659"/>
                  </a:lnTo>
                  <a:lnTo>
                    <a:pt x="489906" y="3700122"/>
                  </a:lnTo>
                  <a:lnTo>
                    <a:pt x="485335" y="3690586"/>
                  </a:lnTo>
                  <a:lnTo>
                    <a:pt x="480846" y="3681050"/>
                  </a:lnTo>
                  <a:lnTo>
                    <a:pt x="476432" y="3671513"/>
                  </a:lnTo>
                  <a:lnTo>
                    <a:pt x="472071" y="3661977"/>
                  </a:lnTo>
                  <a:lnTo>
                    <a:pt x="467829" y="3652440"/>
                  </a:lnTo>
                  <a:lnTo>
                    <a:pt x="463628" y="3642904"/>
                  </a:lnTo>
                  <a:lnTo>
                    <a:pt x="459556" y="3633368"/>
                  </a:lnTo>
                  <a:lnTo>
                    <a:pt x="455549" y="3623831"/>
                  </a:lnTo>
                  <a:lnTo>
                    <a:pt x="451636" y="3614295"/>
                  </a:lnTo>
                  <a:lnTo>
                    <a:pt x="447839" y="3604758"/>
                  </a:lnTo>
                  <a:lnTo>
                    <a:pt x="444094" y="3595222"/>
                  </a:lnTo>
                  <a:lnTo>
                    <a:pt x="440519" y="3585686"/>
                  </a:lnTo>
                  <a:lnTo>
                    <a:pt x="436995" y="3576149"/>
                  </a:lnTo>
                  <a:lnTo>
                    <a:pt x="433610" y="3566613"/>
                  </a:lnTo>
                  <a:lnTo>
                    <a:pt x="430324" y="3557076"/>
                  </a:lnTo>
                  <a:lnTo>
                    <a:pt x="427130" y="3547540"/>
                  </a:lnTo>
                  <a:lnTo>
                    <a:pt x="424093" y="3538004"/>
                  </a:lnTo>
                  <a:lnTo>
                    <a:pt x="421109" y="3528467"/>
                  </a:lnTo>
                  <a:lnTo>
                    <a:pt x="418313" y="3518931"/>
                  </a:lnTo>
                  <a:lnTo>
                    <a:pt x="415588" y="3509394"/>
                  </a:lnTo>
                  <a:lnTo>
                    <a:pt x="412997" y="3499858"/>
                  </a:lnTo>
                  <a:lnTo>
                    <a:pt x="410537" y="3490322"/>
                  </a:lnTo>
                  <a:lnTo>
                    <a:pt x="408154" y="3480785"/>
                  </a:lnTo>
                  <a:lnTo>
                    <a:pt x="405961" y="3471249"/>
                  </a:lnTo>
                  <a:lnTo>
                    <a:pt x="403826" y="3461712"/>
                  </a:lnTo>
                  <a:lnTo>
                    <a:pt x="401864" y="3452176"/>
                  </a:lnTo>
                  <a:lnTo>
                    <a:pt x="399999" y="3442640"/>
                  </a:lnTo>
                  <a:lnTo>
                    <a:pt x="398248" y="3433103"/>
                  </a:lnTo>
                  <a:lnTo>
                    <a:pt x="396651" y="3423567"/>
                  </a:lnTo>
                  <a:lnTo>
                    <a:pt x="395113" y="3414030"/>
                  </a:lnTo>
                  <a:lnTo>
                    <a:pt x="393779" y="3404494"/>
                  </a:lnTo>
                  <a:lnTo>
                    <a:pt x="392504" y="3394958"/>
                  </a:lnTo>
                  <a:lnTo>
                    <a:pt x="391375" y="3385421"/>
                  </a:lnTo>
                  <a:lnTo>
                    <a:pt x="390358" y="3375885"/>
                  </a:lnTo>
                  <a:lnTo>
                    <a:pt x="389429" y="3366348"/>
                  </a:lnTo>
                  <a:lnTo>
                    <a:pt x="388663" y="3356812"/>
                  </a:lnTo>
                  <a:lnTo>
                    <a:pt x="387951" y="3347276"/>
                  </a:lnTo>
                  <a:lnTo>
                    <a:pt x="387404" y="3337739"/>
                  </a:lnTo>
                  <a:lnTo>
                    <a:pt x="386930" y="3328203"/>
                  </a:lnTo>
                  <a:lnTo>
                    <a:pt x="386564" y="3318666"/>
                  </a:lnTo>
                  <a:lnTo>
                    <a:pt x="386315" y="3309130"/>
                  </a:lnTo>
                  <a:lnTo>
                    <a:pt x="386122" y="3299594"/>
                  </a:lnTo>
                  <a:lnTo>
                    <a:pt x="386086" y="3290057"/>
                  </a:lnTo>
                  <a:lnTo>
                    <a:pt x="386092" y="3280521"/>
                  </a:lnTo>
                  <a:lnTo>
                    <a:pt x="386218" y="3270984"/>
                  </a:lnTo>
                  <a:lnTo>
                    <a:pt x="386416" y="3261448"/>
                  </a:lnTo>
                  <a:lnTo>
                    <a:pt x="386685" y="3251912"/>
                  </a:lnTo>
                  <a:lnTo>
                    <a:pt x="387058" y="3242375"/>
                  </a:lnTo>
                  <a:lnTo>
                    <a:pt x="387466" y="3232839"/>
                  </a:lnTo>
                  <a:lnTo>
                    <a:pt x="387988" y="3223302"/>
                  </a:lnTo>
                  <a:lnTo>
                    <a:pt x="388546" y="3213766"/>
                  </a:lnTo>
                  <a:lnTo>
                    <a:pt x="389175" y="3204230"/>
                  </a:lnTo>
                  <a:lnTo>
                    <a:pt x="389863" y="3194693"/>
                  </a:lnTo>
                  <a:lnTo>
                    <a:pt x="390588" y="3185157"/>
                  </a:lnTo>
                  <a:lnTo>
                    <a:pt x="391385" y="3175620"/>
                  </a:lnTo>
                  <a:lnTo>
                    <a:pt x="392202" y="3166084"/>
                  </a:lnTo>
                  <a:lnTo>
                    <a:pt x="393076" y="3156548"/>
                  </a:lnTo>
                  <a:lnTo>
                    <a:pt x="393973" y="3147011"/>
                  </a:lnTo>
                  <a:lnTo>
                    <a:pt x="394900" y="3137475"/>
                  </a:lnTo>
                  <a:lnTo>
                    <a:pt x="395855" y="3127938"/>
                  </a:lnTo>
                  <a:lnTo>
                    <a:pt x="396821" y="3118402"/>
                  </a:lnTo>
                  <a:lnTo>
                    <a:pt x="397812" y="3108866"/>
                  </a:lnTo>
                  <a:lnTo>
                    <a:pt x="398806" y="3099329"/>
                  </a:lnTo>
                  <a:lnTo>
                    <a:pt x="399807" y="3089793"/>
                  </a:lnTo>
                  <a:lnTo>
                    <a:pt x="400806" y="3080256"/>
                  </a:lnTo>
                  <a:lnTo>
                    <a:pt x="401803" y="3070720"/>
                  </a:lnTo>
                  <a:lnTo>
                    <a:pt x="402784" y="3061184"/>
                  </a:lnTo>
                  <a:lnTo>
                    <a:pt x="403758" y="3051647"/>
                  </a:lnTo>
                  <a:lnTo>
                    <a:pt x="404703" y="3042111"/>
                  </a:lnTo>
                  <a:lnTo>
                    <a:pt x="405630" y="3032574"/>
                  </a:lnTo>
                  <a:lnTo>
                    <a:pt x="406528" y="3023038"/>
                  </a:lnTo>
                  <a:lnTo>
                    <a:pt x="407385" y="3013502"/>
                  </a:lnTo>
                  <a:lnTo>
                    <a:pt x="408222" y="3003965"/>
                  </a:lnTo>
                  <a:lnTo>
                    <a:pt x="408988" y="2994429"/>
                  </a:lnTo>
                  <a:lnTo>
                    <a:pt x="409732" y="2984892"/>
                  </a:lnTo>
                  <a:lnTo>
                    <a:pt x="410406" y="2975356"/>
                  </a:lnTo>
                  <a:lnTo>
                    <a:pt x="411032" y="2965820"/>
                  </a:lnTo>
                  <a:lnTo>
                    <a:pt x="411606" y="2956283"/>
                  </a:lnTo>
                  <a:lnTo>
                    <a:pt x="412095" y="2946747"/>
                  </a:lnTo>
                  <a:lnTo>
                    <a:pt x="412551" y="2937210"/>
                  </a:lnTo>
                  <a:lnTo>
                    <a:pt x="412890" y="2927674"/>
                  </a:lnTo>
                  <a:lnTo>
                    <a:pt x="413186" y="2918138"/>
                  </a:lnTo>
                  <a:lnTo>
                    <a:pt x="413390" y="2908601"/>
                  </a:lnTo>
                  <a:lnTo>
                    <a:pt x="413508" y="2899065"/>
                  </a:lnTo>
                  <a:lnTo>
                    <a:pt x="413568" y="2889528"/>
                  </a:lnTo>
                  <a:lnTo>
                    <a:pt x="413493" y="2879992"/>
                  </a:lnTo>
                  <a:lnTo>
                    <a:pt x="413373" y="2870456"/>
                  </a:lnTo>
                  <a:lnTo>
                    <a:pt x="413117" y="2860919"/>
                  </a:lnTo>
                  <a:lnTo>
                    <a:pt x="412786" y="2851383"/>
                  </a:lnTo>
                  <a:lnTo>
                    <a:pt x="412359" y="2841846"/>
                  </a:lnTo>
                  <a:lnTo>
                    <a:pt x="411806" y="2832310"/>
                  </a:lnTo>
                  <a:lnTo>
                    <a:pt x="411201" y="2822774"/>
                  </a:lnTo>
                  <a:lnTo>
                    <a:pt x="410414" y="2813237"/>
                  </a:lnTo>
                  <a:lnTo>
                    <a:pt x="409575" y="2803701"/>
                  </a:lnTo>
                  <a:lnTo>
                    <a:pt x="408597" y="2794164"/>
                  </a:lnTo>
                  <a:lnTo>
                    <a:pt x="407514" y="2784628"/>
                  </a:lnTo>
                  <a:lnTo>
                    <a:pt x="406341" y="2775092"/>
                  </a:lnTo>
                  <a:lnTo>
                    <a:pt x="405007" y="2765555"/>
                  </a:lnTo>
                  <a:lnTo>
                    <a:pt x="403618" y="2756019"/>
                  </a:lnTo>
                  <a:lnTo>
                    <a:pt x="402048" y="2746482"/>
                  </a:lnTo>
                  <a:lnTo>
                    <a:pt x="400402" y="2736946"/>
                  </a:lnTo>
                  <a:lnTo>
                    <a:pt x="398629" y="2727410"/>
                  </a:lnTo>
                  <a:lnTo>
                    <a:pt x="396724" y="2717873"/>
                  </a:lnTo>
                  <a:lnTo>
                    <a:pt x="394748" y="2708337"/>
                  </a:lnTo>
                  <a:lnTo>
                    <a:pt x="392582" y="2698800"/>
                  </a:lnTo>
                  <a:lnTo>
                    <a:pt x="390361" y="2689264"/>
                  </a:lnTo>
                  <a:lnTo>
                    <a:pt x="387978" y="2679728"/>
                  </a:lnTo>
                  <a:lnTo>
                    <a:pt x="385498" y="2670191"/>
                  </a:lnTo>
                  <a:lnTo>
                    <a:pt x="382913" y="2660655"/>
                  </a:lnTo>
                  <a:lnTo>
                    <a:pt x="380177" y="2651118"/>
                  </a:lnTo>
                  <a:lnTo>
                    <a:pt x="377386" y="2641582"/>
                  </a:lnTo>
                  <a:lnTo>
                    <a:pt x="374406" y="2632046"/>
                  </a:lnTo>
                  <a:lnTo>
                    <a:pt x="371365" y="2622509"/>
                  </a:lnTo>
                  <a:lnTo>
                    <a:pt x="368193" y="2612973"/>
                  </a:lnTo>
                  <a:lnTo>
                    <a:pt x="364909" y="2603436"/>
                  </a:lnTo>
                  <a:lnTo>
                    <a:pt x="361549" y="2593900"/>
                  </a:lnTo>
                  <a:lnTo>
                    <a:pt x="358030" y="2584364"/>
                  </a:lnTo>
                  <a:lnTo>
                    <a:pt x="354462" y="2574827"/>
                  </a:lnTo>
                  <a:lnTo>
                    <a:pt x="350742" y="2565291"/>
                  </a:lnTo>
                  <a:lnTo>
                    <a:pt x="346951" y="2555754"/>
                  </a:lnTo>
                  <a:lnTo>
                    <a:pt x="343061" y="2546218"/>
                  </a:lnTo>
                  <a:lnTo>
                    <a:pt x="339057" y="2536682"/>
                  </a:lnTo>
                  <a:lnTo>
                    <a:pt x="335004" y="2527145"/>
                  </a:lnTo>
                  <a:lnTo>
                    <a:pt x="330800" y="2517609"/>
                  </a:lnTo>
                  <a:lnTo>
                    <a:pt x="326555" y="2508072"/>
                  </a:lnTo>
                  <a:lnTo>
                    <a:pt x="322199" y="2498536"/>
                  </a:lnTo>
                  <a:lnTo>
                    <a:pt x="317771" y="2489000"/>
                  </a:lnTo>
                  <a:lnTo>
                    <a:pt x="313277" y="2479463"/>
                  </a:lnTo>
                  <a:lnTo>
                    <a:pt x="308679" y="2469927"/>
                  </a:lnTo>
                  <a:lnTo>
                    <a:pt x="304045" y="2460390"/>
                  </a:lnTo>
                  <a:lnTo>
                    <a:pt x="299302" y="2450854"/>
                  </a:lnTo>
                  <a:lnTo>
                    <a:pt x="294519" y="2441318"/>
                  </a:lnTo>
                  <a:lnTo>
                    <a:pt x="289665" y="2431781"/>
                  </a:lnTo>
                  <a:lnTo>
                    <a:pt x="284747" y="2422245"/>
                  </a:lnTo>
                  <a:lnTo>
                    <a:pt x="279793" y="2412708"/>
                  </a:lnTo>
                  <a:lnTo>
                    <a:pt x="274756" y="2403172"/>
                  </a:lnTo>
                  <a:lnTo>
                    <a:pt x="269696" y="2393636"/>
                  </a:lnTo>
                  <a:lnTo>
                    <a:pt x="264572" y="2384099"/>
                  </a:lnTo>
                  <a:lnTo>
                    <a:pt x="259416" y="2374563"/>
                  </a:lnTo>
                  <a:lnTo>
                    <a:pt x="254223" y="2365026"/>
                  </a:lnTo>
                  <a:lnTo>
                    <a:pt x="248986" y="2355490"/>
                  </a:lnTo>
                  <a:lnTo>
                    <a:pt x="243734" y="2345954"/>
                  </a:lnTo>
                  <a:lnTo>
                    <a:pt x="238435" y="2336417"/>
                  </a:lnTo>
                  <a:lnTo>
                    <a:pt x="233124" y="2326881"/>
                  </a:lnTo>
                  <a:lnTo>
                    <a:pt x="227789" y="2317344"/>
                  </a:lnTo>
                  <a:lnTo>
                    <a:pt x="222438" y="2307808"/>
                  </a:lnTo>
                  <a:lnTo>
                    <a:pt x="217076" y="2298272"/>
                  </a:lnTo>
                  <a:lnTo>
                    <a:pt x="211702" y="2288735"/>
                  </a:lnTo>
                  <a:lnTo>
                    <a:pt x="206324" y="2279199"/>
                  </a:lnTo>
                  <a:lnTo>
                    <a:pt x="200943" y="2269662"/>
                  </a:lnTo>
                  <a:lnTo>
                    <a:pt x="195565" y="2260126"/>
                  </a:lnTo>
                  <a:lnTo>
                    <a:pt x="190191" y="2250590"/>
                  </a:lnTo>
                  <a:lnTo>
                    <a:pt x="184828" y="2241053"/>
                  </a:lnTo>
                  <a:lnTo>
                    <a:pt x="179471" y="2231517"/>
                  </a:lnTo>
                  <a:lnTo>
                    <a:pt x="174140" y="2221980"/>
                  </a:lnTo>
                  <a:lnTo>
                    <a:pt x="168820" y="2212444"/>
                  </a:lnTo>
                  <a:lnTo>
                    <a:pt x="163529" y="2202908"/>
                  </a:lnTo>
                  <a:lnTo>
                    <a:pt x="158264" y="2193371"/>
                  </a:lnTo>
                  <a:lnTo>
                    <a:pt x="153021" y="2183835"/>
                  </a:lnTo>
                  <a:lnTo>
                    <a:pt x="147826" y="2174298"/>
                  </a:lnTo>
                  <a:lnTo>
                    <a:pt x="142648" y="2164762"/>
                  </a:lnTo>
                  <a:lnTo>
                    <a:pt x="137534" y="2155226"/>
                  </a:lnTo>
                  <a:lnTo>
                    <a:pt x="132448" y="2145689"/>
                  </a:lnTo>
                  <a:lnTo>
                    <a:pt x="127413" y="2136153"/>
                  </a:lnTo>
                  <a:lnTo>
                    <a:pt x="122434" y="2126616"/>
                  </a:lnTo>
                  <a:lnTo>
                    <a:pt x="117488" y="2117080"/>
                  </a:lnTo>
                  <a:lnTo>
                    <a:pt x="112632" y="2107544"/>
                  </a:lnTo>
                  <a:lnTo>
                    <a:pt x="107805" y="2098007"/>
                  </a:lnTo>
                  <a:lnTo>
                    <a:pt x="103067" y="2088471"/>
                  </a:lnTo>
                  <a:lnTo>
                    <a:pt x="98383" y="2078934"/>
                  </a:lnTo>
                  <a:lnTo>
                    <a:pt x="93763" y="2069398"/>
                  </a:lnTo>
                  <a:lnTo>
                    <a:pt x="89236" y="2059862"/>
                  </a:lnTo>
                  <a:lnTo>
                    <a:pt x="84746" y="2050325"/>
                  </a:lnTo>
                  <a:lnTo>
                    <a:pt x="80391" y="2040789"/>
                  </a:lnTo>
                  <a:lnTo>
                    <a:pt x="76078" y="2031252"/>
                  </a:lnTo>
                  <a:lnTo>
                    <a:pt x="71869" y="2021716"/>
                  </a:lnTo>
                  <a:lnTo>
                    <a:pt x="67748" y="2012180"/>
                  </a:lnTo>
                  <a:lnTo>
                    <a:pt x="63694" y="2002643"/>
                  </a:lnTo>
                  <a:lnTo>
                    <a:pt x="59780" y="1993107"/>
                  </a:lnTo>
                  <a:lnTo>
                    <a:pt x="55912" y="1983570"/>
                  </a:lnTo>
                  <a:lnTo>
                    <a:pt x="52196" y="1974034"/>
                  </a:lnTo>
                  <a:lnTo>
                    <a:pt x="48554" y="1964498"/>
                  </a:lnTo>
                  <a:lnTo>
                    <a:pt x="45021" y="1954961"/>
                  </a:lnTo>
                  <a:lnTo>
                    <a:pt x="41618" y="1945425"/>
                  </a:lnTo>
                  <a:lnTo>
                    <a:pt x="38277" y="1935888"/>
                  </a:lnTo>
                  <a:lnTo>
                    <a:pt x="35127" y="1926352"/>
                  </a:lnTo>
                  <a:lnTo>
                    <a:pt x="32034" y="1916816"/>
                  </a:lnTo>
                  <a:lnTo>
                    <a:pt x="29102" y="1907279"/>
                  </a:lnTo>
                  <a:lnTo>
                    <a:pt x="26281" y="1897743"/>
                  </a:lnTo>
                  <a:lnTo>
                    <a:pt x="23567" y="1888206"/>
                  </a:lnTo>
                  <a:lnTo>
                    <a:pt x="21030" y="1878670"/>
                  </a:lnTo>
                  <a:lnTo>
                    <a:pt x="18557" y="1869134"/>
                  </a:lnTo>
                  <a:lnTo>
                    <a:pt x="16304" y="1859597"/>
                  </a:lnTo>
                  <a:lnTo>
                    <a:pt x="14133" y="1850061"/>
                  </a:lnTo>
                  <a:lnTo>
                    <a:pt x="12123" y="1840525"/>
                  </a:lnTo>
                  <a:lnTo>
                    <a:pt x="10268" y="1830988"/>
                  </a:lnTo>
                  <a:lnTo>
                    <a:pt x="8509" y="1821452"/>
                  </a:lnTo>
                  <a:lnTo>
                    <a:pt x="6981" y="1811915"/>
                  </a:lnTo>
                  <a:lnTo>
                    <a:pt x="5526" y="1802379"/>
                  </a:lnTo>
                  <a:lnTo>
                    <a:pt x="4293" y="1792843"/>
                  </a:lnTo>
                  <a:lnTo>
                    <a:pt x="3182" y="1783306"/>
                  </a:lnTo>
                  <a:lnTo>
                    <a:pt x="2223" y="1773770"/>
                  </a:lnTo>
                  <a:lnTo>
                    <a:pt x="1468" y="1764233"/>
                  </a:lnTo>
                  <a:lnTo>
                    <a:pt x="791" y="1754697"/>
                  </a:lnTo>
                  <a:lnTo>
                    <a:pt x="401" y="1745161"/>
                  </a:lnTo>
                  <a:lnTo>
                    <a:pt x="94" y="1735624"/>
                  </a:lnTo>
                  <a:lnTo>
                    <a:pt x="0" y="1726088"/>
                  </a:lnTo>
                  <a:lnTo>
                    <a:pt x="72" y="1716551"/>
                  </a:lnTo>
                  <a:lnTo>
                    <a:pt x="278" y="1707015"/>
                  </a:lnTo>
                  <a:lnTo>
                    <a:pt x="740" y="1697479"/>
                  </a:lnTo>
                  <a:lnTo>
                    <a:pt x="1287" y="1687942"/>
                  </a:lnTo>
                  <a:lnTo>
                    <a:pt x="2111" y="1678406"/>
                  </a:lnTo>
                  <a:lnTo>
                    <a:pt x="3058" y="1668869"/>
                  </a:lnTo>
                  <a:lnTo>
                    <a:pt x="4199" y="1659333"/>
                  </a:lnTo>
                  <a:lnTo>
                    <a:pt x="5552" y="1649797"/>
                  </a:lnTo>
                  <a:lnTo>
                    <a:pt x="7013" y="1640260"/>
                  </a:lnTo>
                  <a:lnTo>
                    <a:pt x="8779" y="1630724"/>
                  </a:lnTo>
                  <a:lnTo>
                    <a:pt x="10634" y="1621187"/>
                  </a:lnTo>
                  <a:lnTo>
                    <a:pt x="12745" y="1611651"/>
                  </a:lnTo>
                  <a:lnTo>
                    <a:pt x="15018" y="1602115"/>
                  </a:lnTo>
                  <a:lnTo>
                    <a:pt x="17458" y="1592578"/>
                  </a:lnTo>
                  <a:lnTo>
                    <a:pt x="20151" y="1583042"/>
                  </a:lnTo>
                  <a:lnTo>
                    <a:pt x="22935" y="1573505"/>
                  </a:lnTo>
                  <a:lnTo>
                    <a:pt x="26034" y="1563969"/>
                  </a:lnTo>
                  <a:lnTo>
                    <a:pt x="29239" y="1554433"/>
                  </a:lnTo>
                  <a:lnTo>
                    <a:pt x="32666" y="1544896"/>
                  </a:lnTo>
                  <a:lnTo>
                    <a:pt x="36291" y="1535360"/>
                  </a:lnTo>
                  <a:lnTo>
                    <a:pt x="40047" y="1525823"/>
                  </a:lnTo>
                  <a:lnTo>
                    <a:pt x="44088" y="1516287"/>
                  </a:lnTo>
                  <a:lnTo>
                    <a:pt x="48219" y="1506751"/>
                  </a:lnTo>
                  <a:lnTo>
                    <a:pt x="52622" y="1497214"/>
                  </a:lnTo>
                  <a:lnTo>
                    <a:pt x="57163" y="1487678"/>
                  </a:lnTo>
                  <a:lnTo>
                    <a:pt x="61884" y="1478141"/>
                  </a:lnTo>
                  <a:lnTo>
                    <a:pt x="66827" y="1468605"/>
                  </a:lnTo>
                  <a:lnTo>
                    <a:pt x="71861" y="1459069"/>
                  </a:lnTo>
                  <a:lnTo>
                    <a:pt x="77198" y="1449532"/>
                  </a:lnTo>
                  <a:lnTo>
                    <a:pt x="82618" y="1439996"/>
                  </a:lnTo>
                  <a:lnTo>
                    <a:pt x="88258" y="1430459"/>
                  </a:lnTo>
                  <a:lnTo>
                    <a:pt x="94056" y="1420923"/>
                  </a:lnTo>
                  <a:lnTo>
                    <a:pt x="99988" y="1411387"/>
                  </a:lnTo>
                  <a:lnTo>
                    <a:pt x="106151" y="1401850"/>
                  </a:lnTo>
                  <a:lnTo>
                    <a:pt x="112391" y="1392314"/>
                  </a:lnTo>
                  <a:lnTo>
                    <a:pt x="118878" y="1382777"/>
                  </a:lnTo>
                  <a:lnTo>
                    <a:pt x="125462" y="1373241"/>
                  </a:lnTo>
                  <a:lnTo>
                    <a:pt x="132210" y="1363705"/>
                  </a:lnTo>
                  <a:lnTo>
                    <a:pt x="139121" y="1354168"/>
                  </a:lnTo>
                  <a:lnTo>
                    <a:pt x="146119" y="1344632"/>
                  </a:lnTo>
                  <a:lnTo>
                    <a:pt x="153338" y="1335095"/>
                  </a:lnTo>
                  <a:lnTo>
                    <a:pt x="160619" y="1325559"/>
                  </a:lnTo>
                  <a:lnTo>
                    <a:pt x="168079" y="1316023"/>
                  </a:lnTo>
                  <a:lnTo>
                    <a:pt x="175639" y="1306486"/>
                  </a:lnTo>
                  <a:lnTo>
                    <a:pt x="183309" y="1296950"/>
                  </a:lnTo>
                  <a:lnTo>
                    <a:pt x="191126" y="1287413"/>
                  </a:lnTo>
                  <a:lnTo>
                    <a:pt x="198997" y="1277877"/>
                  </a:lnTo>
                  <a:lnTo>
                    <a:pt x="207042" y="1268341"/>
                  </a:lnTo>
                  <a:lnTo>
                    <a:pt x="215137" y="1258804"/>
                  </a:lnTo>
                  <a:lnTo>
                    <a:pt x="223346" y="1249268"/>
                  </a:lnTo>
                  <a:lnTo>
                    <a:pt x="231641" y="1239731"/>
                  </a:lnTo>
                  <a:lnTo>
                    <a:pt x="239996" y="1230195"/>
                  </a:lnTo>
                  <a:lnTo>
                    <a:pt x="248465" y="1220659"/>
                  </a:lnTo>
                  <a:lnTo>
                    <a:pt x="256968" y="1211122"/>
                  </a:lnTo>
                  <a:lnTo>
                    <a:pt x="265568" y="1201586"/>
                  </a:lnTo>
                  <a:lnTo>
                    <a:pt x="274208" y="1192049"/>
                  </a:lnTo>
                  <a:lnTo>
                    <a:pt x="282904" y="1182513"/>
                  </a:lnTo>
                  <a:lnTo>
                    <a:pt x="291654" y="1172977"/>
                  </a:lnTo>
                  <a:lnTo>
                    <a:pt x="300428" y="1163440"/>
                  </a:lnTo>
                  <a:lnTo>
                    <a:pt x="309262" y="1153904"/>
                  </a:lnTo>
                  <a:lnTo>
                    <a:pt x="318108" y="1144367"/>
                  </a:lnTo>
                  <a:lnTo>
                    <a:pt x="326987" y="1134831"/>
                  </a:lnTo>
                  <a:lnTo>
                    <a:pt x="335879" y="1125295"/>
                  </a:lnTo>
                  <a:lnTo>
                    <a:pt x="344783" y="1115758"/>
                  </a:lnTo>
                  <a:lnTo>
                    <a:pt x="353694" y="1106222"/>
                  </a:lnTo>
                  <a:lnTo>
                    <a:pt x="362606" y="1096685"/>
                  </a:lnTo>
                  <a:lnTo>
                    <a:pt x="371510" y="1087149"/>
                  </a:lnTo>
                  <a:lnTo>
                    <a:pt x="380404" y="1077613"/>
                  </a:lnTo>
                  <a:lnTo>
                    <a:pt x="389282" y="1068076"/>
                  </a:lnTo>
                  <a:lnTo>
                    <a:pt x="398133" y="1058540"/>
                  </a:lnTo>
                  <a:lnTo>
                    <a:pt x="406969" y="1049003"/>
                  </a:lnTo>
                  <a:lnTo>
                    <a:pt x="415751" y="1039467"/>
                  </a:lnTo>
                  <a:lnTo>
                    <a:pt x="424515" y="1029931"/>
                  </a:lnTo>
                  <a:lnTo>
                    <a:pt x="433219" y="1020394"/>
                  </a:lnTo>
                  <a:lnTo>
                    <a:pt x="441881" y="1010858"/>
                  </a:lnTo>
                  <a:lnTo>
                    <a:pt x="450496" y="1001321"/>
                  </a:lnTo>
                  <a:lnTo>
                    <a:pt x="459035" y="991785"/>
                  </a:lnTo>
                  <a:lnTo>
                    <a:pt x="467544" y="982249"/>
                  </a:lnTo>
                  <a:lnTo>
                    <a:pt x="475941" y="972712"/>
                  </a:lnTo>
                  <a:lnTo>
                    <a:pt x="484298" y="963176"/>
                  </a:lnTo>
                  <a:lnTo>
                    <a:pt x="492565" y="953639"/>
                  </a:lnTo>
                  <a:lnTo>
                    <a:pt x="500750" y="944103"/>
                  </a:lnTo>
                  <a:lnTo>
                    <a:pt x="508876" y="934567"/>
                  </a:lnTo>
                  <a:lnTo>
                    <a:pt x="516871" y="925030"/>
                  </a:lnTo>
                  <a:lnTo>
                    <a:pt x="524822" y="915494"/>
                  </a:lnTo>
                  <a:lnTo>
                    <a:pt x="532632" y="905957"/>
                  </a:lnTo>
                  <a:lnTo>
                    <a:pt x="540371" y="896421"/>
                  </a:lnTo>
                  <a:lnTo>
                    <a:pt x="548009" y="886885"/>
                  </a:lnTo>
                  <a:lnTo>
                    <a:pt x="555522" y="877348"/>
                  </a:lnTo>
                  <a:lnTo>
                    <a:pt x="562979" y="867812"/>
                  </a:lnTo>
                  <a:lnTo>
                    <a:pt x="570253" y="858275"/>
                  </a:lnTo>
                  <a:lnTo>
                    <a:pt x="577473" y="848739"/>
                  </a:lnTo>
                  <a:lnTo>
                    <a:pt x="584545" y="839203"/>
                  </a:lnTo>
                  <a:lnTo>
                    <a:pt x="591512" y="829666"/>
                  </a:lnTo>
                  <a:lnTo>
                    <a:pt x="598382" y="820130"/>
                  </a:lnTo>
                  <a:lnTo>
                    <a:pt x="605087" y="810593"/>
                  </a:lnTo>
                  <a:lnTo>
                    <a:pt x="611735" y="801057"/>
                  </a:lnTo>
                  <a:lnTo>
                    <a:pt x="618187" y="791521"/>
                  </a:lnTo>
                  <a:lnTo>
                    <a:pt x="624563" y="781984"/>
                  </a:lnTo>
                  <a:lnTo>
                    <a:pt x="630801" y="772448"/>
                  </a:lnTo>
                  <a:lnTo>
                    <a:pt x="636902" y="762911"/>
                  </a:lnTo>
                  <a:lnTo>
                    <a:pt x="642923" y="753375"/>
                  </a:lnTo>
                  <a:lnTo>
                    <a:pt x="648745" y="743839"/>
                  </a:lnTo>
                  <a:lnTo>
                    <a:pt x="654507" y="734302"/>
                  </a:lnTo>
                  <a:lnTo>
                    <a:pt x="660090" y="724766"/>
                  </a:lnTo>
                  <a:lnTo>
                    <a:pt x="665571" y="715229"/>
                  </a:lnTo>
                  <a:lnTo>
                    <a:pt x="670934" y="705693"/>
                  </a:lnTo>
                  <a:lnTo>
                    <a:pt x="676135" y="696157"/>
                  </a:lnTo>
                  <a:lnTo>
                    <a:pt x="681275" y="686620"/>
                  </a:lnTo>
                  <a:lnTo>
                    <a:pt x="686201" y="677084"/>
                  </a:lnTo>
                  <a:lnTo>
                    <a:pt x="691063" y="667547"/>
                  </a:lnTo>
                  <a:lnTo>
                    <a:pt x="695773" y="658011"/>
                  </a:lnTo>
                  <a:lnTo>
                    <a:pt x="700361" y="648475"/>
                  </a:lnTo>
                  <a:lnTo>
                    <a:pt x="704857" y="638938"/>
                  </a:lnTo>
                  <a:lnTo>
                    <a:pt x="709175" y="629402"/>
                  </a:lnTo>
                  <a:lnTo>
                    <a:pt x="713436" y="619865"/>
                  </a:lnTo>
                  <a:lnTo>
                    <a:pt x="717514" y="610329"/>
                  </a:lnTo>
                  <a:lnTo>
                    <a:pt x="721512" y="600793"/>
                  </a:lnTo>
                  <a:lnTo>
                    <a:pt x="725387" y="591256"/>
                  </a:lnTo>
                  <a:lnTo>
                    <a:pt x="729129" y="581720"/>
                  </a:lnTo>
                  <a:lnTo>
                    <a:pt x="732806" y="572183"/>
                  </a:lnTo>
                  <a:lnTo>
                    <a:pt x="736299" y="562647"/>
                  </a:lnTo>
                  <a:lnTo>
                    <a:pt x="739740" y="553111"/>
                  </a:lnTo>
                  <a:lnTo>
                    <a:pt x="743035" y="543574"/>
                  </a:lnTo>
                  <a:lnTo>
                    <a:pt x="746238" y="534038"/>
                  </a:lnTo>
                  <a:lnTo>
                    <a:pt x="749350" y="524501"/>
                  </a:lnTo>
                  <a:lnTo>
                    <a:pt x="752324" y="514965"/>
                  </a:lnTo>
                  <a:lnTo>
                    <a:pt x="755249" y="505429"/>
                  </a:lnTo>
                  <a:lnTo>
                    <a:pt x="758013" y="495892"/>
                  </a:lnTo>
                  <a:lnTo>
                    <a:pt x="760721" y="486356"/>
                  </a:lnTo>
                  <a:lnTo>
                    <a:pt x="763320" y="476819"/>
                  </a:lnTo>
                  <a:lnTo>
                    <a:pt x="765821" y="467283"/>
                  </a:lnTo>
                  <a:lnTo>
                    <a:pt x="768261" y="457747"/>
                  </a:lnTo>
                  <a:lnTo>
                    <a:pt x="770564" y="448210"/>
                  </a:lnTo>
                  <a:lnTo>
                    <a:pt x="772827" y="438674"/>
                  </a:lnTo>
                  <a:lnTo>
                    <a:pt x="774968" y="429137"/>
                  </a:lnTo>
                  <a:lnTo>
                    <a:pt x="777046" y="419601"/>
                  </a:lnTo>
                  <a:lnTo>
                    <a:pt x="779047" y="410065"/>
                  </a:lnTo>
                  <a:lnTo>
                    <a:pt x="780951" y="400528"/>
                  </a:lnTo>
                  <a:lnTo>
                    <a:pt x="782819" y="390992"/>
                  </a:lnTo>
                  <a:lnTo>
                    <a:pt x="784559" y="381455"/>
                  </a:lnTo>
                  <a:lnTo>
                    <a:pt x="786266" y="371919"/>
                  </a:lnTo>
                  <a:lnTo>
                    <a:pt x="787885" y="362383"/>
                  </a:lnTo>
                  <a:lnTo>
                    <a:pt x="789441" y="352846"/>
                  </a:lnTo>
                  <a:lnTo>
                    <a:pt x="790945" y="343310"/>
                  </a:lnTo>
                  <a:lnTo>
                    <a:pt x="792359" y="333773"/>
                  </a:lnTo>
                  <a:lnTo>
                    <a:pt x="793744" y="324237"/>
                  </a:lnTo>
                  <a:lnTo>
                    <a:pt x="795037" y="314701"/>
                  </a:lnTo>
                  <a:lnTo>
                    <a:pt x="796293" y="305164"/>
                  </a:lnTo>
                  <a:lnTo>
                    <a:pt x="797489" y="295628"/>
                  </a:lnTo>
                  <a:lnTo>
                    <a:pt x="798624" y="286091"/>
                  </a:lnTo>
                  <a:lnTo>
                    <a:pt x="799729" y="276555"/>
                  </a:lnTo>
                  <a:lnTo>
                    <a:pt x="800753" y="267019"/>
                  </a:lnTo>
                  <a:lnTo>
                    <a:pt x="801755" y="257482"/>
                  </a:lnTo>
                  <a:lnTo>
                    <a:pt x="802694" y="247946"/>
                  </a:lnTo>
                  <a:lnTo>
                    <a:pt x="803595" y="238409"/>
                  </a:lnTo>
                  <a:lnTo>
                    <a:pt x="804458" y="228873"/>
                  </a:lnTo>
                  <a:lnTo>
                    <a:pt x="805267" y="219337"/>
                  </a:lnTo>
                  <a:lnTo>
                    <a:pt x="806056" y="209800"/>
                  </a:lnTo>
                  <a:lnTo>
                    <a:pt x="806783" y="200264"/>
                  </a:lnTo>
                  <a:lnTo>
                    <a:pt x="807490" y="190727"/>
                  </a:lnTo>
                  <a:lnTo>
                    <a:pt x="808155" y="181191"/>
                  </a:lnTo>
                  <a:lnTo>
                    <a:pt x="808786" y="171655"/>
                  </a:lnTo>
                  <a:lnTo>
                    <a:pt x="809395" y="162118"/>
                  </a:lnTo>
                  <a:lnTo>
                    <a:pt x="809957" y="152582"/>
                  </a:lnTo>
                  <a:lnTo>
                    <a:pt x="810505" y="143045"/>
                  </a:lnTo>
                  <a:lnTo>
                    <a:pt x="811011" y="133509"/>
                  </a:lnTo>
                  <a:lnTo>
                    <a:pt x="811498" y="123973"/>
                  </a:lnTo>
                  <a:lnTo>
                    <a:pt x="811959" y="114436"/>
                  </a:lnTo>
                  <a:lnTo>
                    <a:pt x="812390" y="104900"/>
                  </a:lnTo>
                  <a:lnTo>
                    <a:pt x="812809" y="95363"/>
                  </a:lnTo>
                  <a:lnTo>
                    <a:pt x="813190" y="85827"/>
                  </a:lnTo>
                  <a:lnTo>
                    <a:pt x="813561" y="76291"/>
                  </a:lnTo>
                  <a:lnTo>
                    <a:pt x="813906" y="66754"/>
                  </a:lnTo>
                  <a:lnTo>
                    <a:pt x="814233" y="57218"/>
                  </a:lnTo>
                  <a:lnTo>
                    <a:pt x="814545" y="47681"/>
                  </a:lnTo>
                  <a:lnTo>
                    <a:pt x="814833" y="38145"/>
                  </a:lnTo>
                  <a:lnTo>
                    <a:pt x="815112" y="28609"/>
                  </a:lnTo>
                  <a:lnTo>
                    <a:pt x="815367" y="19072"/>
                  </a:lnTo>
                  <a:lnTo>
                    <a:pt x="815612" y="9536"/>
                  </a:lnTo>
                  <a:lnTo>
                    <a:pt x="815842" y="0"/>
                  </a:lnTo>
                  <a:lnTo>
                    <a:pt x="822427" y="0"/>
                  </a:lnTo>
                  <a:lnTo>
                    <a:pt x="822657" y="9536"/>
                  </a:lnTo>
                  <a:lnTo>
                    <a:pt x="822902" y="19072"/>
                  </a:lnTo>
                  <a:lnTo>
                    <a:pt x="823156" y="28609"/>
                  </a:lnTo>
                  <a:lnTo>
                    <a:pt x="823436" y="38145"/>
                  </a:lnTo>
                  <a:lnTo>
                    <a:pt x="823723" y="47681"/>
                  </a:lnTo>
                  <a:lnTo>
                    <a:pt x="824036" y="57218"/>
                  </a:lnTo>
                  <a:lnTo>
                    <a:pt x="824363" y="66754"/>
                  </a:lnTo>
                  <a:lnTo>
                    <a:pt x="824707" y="76291"/>
                  </a:lnTo>
                  <a:lnTo>
                    <a:pt x="825078" y="85827"/>
                  </a:lnTo>
                  <a:lnTo>
                    <a:pt x="825459" y="95363"/>
                  </a:lnTo>
                  <a:lnTo>
                    <a:pt x="825879" y="104900"/>
                  </a:lnTo>
                  <a:lnTo>
                    <a:pt x="826310" y="114436"/>
                  </a:lnTo>
                  <a:lnTo>
                    <a:pt x="826771" y="123973"/>
                  </a:lnTo>
                  <a:lnTo>
                    <a:pt x="827258" y="133509"/>
                  </a:lnTo>
                  <a:lnTo>
                    <a:pt x="827764" y="143045"/>
                  </a:lnTo>
                  <a:lnTo>
                    <a:pt x="828312" y="152582"/>
                  </a:lnTo>
                  <a:lnTo>
                    <a:pt x="828874" y="162118"/>
                  </a:lnTo>
                  <a:lnTo>
                    <a:pt x="829482" y="171655"/>
                  </a:lnTo>
                  <a:lnTo>
                    <a:pt x="830113" y="181191"/>
                  </a:lnTo>
                  <a:lnTo>
                    <a:pt x="830779" y="190727"/>
                  </a:lnTo>
                  <a:lnTo>
                    <a:pt x="831486" y="200264"/>
                  </a:lnTo>
                  <a:lnTo>
                    <a:pt x="832213" y="209800"/>
                  </a:lnTo>
                  <a:lnTo>
                    <a:pt x="833002" y="219337"/>
                  </a:lnTo>
                  <a:lnTo>
                    <a:pt x="833811" y="228873"/>
                  </a:lnTo>
                  <a:lnTo>
                    <a:pt x="834674" y="238409"/>
                  </a:lnTo>
                  <a:lnTo>
                    <a:pt x="835575" y="247946"/>
                  </a:lnTo>
                  <a:lnTo>
                    <a:pt x="836514" y="257482"/>
                  </a:lnTo>
                  <a:lnTo>
                    <a:pt x="837515" y="267019"/>
                  </a:lnTo>
                  <a:lnTo>
                    <a:pt x="838539" y="276555"/>
                  </a:lnTo>
                  <a:lnTo>
                    <a:pt x="839644" y="286091"/>
                  </a:lnTo>
                  <a:lnTo>
                    <a:pt x="840780" y="295628"/>
                  </a:lnTo>
                  <a:lnTo>
                    <a:pt x="841976" y="305164"/>
                  </a:lnTo>
                  <a:lnTo>
                    <a:pt x="843232" y="314701"/>
                  </a:lnTo>
                  <a:lnTo>
                    <a:pt x="844525" y="324237"/>
                  </a:lnTo>
                  <a:lnTo>
                    <a:pt x="845910" y="333773"/>
                  </a:lnTo>
                  <a:lnTo>
                    <a:pt x="847324" y="343310"/>
                  </a:lnTo>
                  <a:lnTo>
                    <a:pt x="848828" y="352846"/>
                  </a:lnTo>
                  <a:lnTo>
                    <a:pt x="850384" y="362383"/>
                  </a:lnTo>
                  <a:lnTo>
                    <a:pt x="852003" y="371919"/>
                  </a:lnTo>
                  <a:lnTo>
                    <a:pt x="853710" y="381455"/>
                  </a:lnTo>
                  <a:lnTo>
                    <a:pt x="855450" y="390992"/>
                  </a:lnTo>
                  <a:lnTo>
                    <a:pt x="857317" y="400528"/>
                  </a:lnTo>
                  <a:lnTo>
                    <a:pt x="859222" y="410065"/>
                  </a:lnTo>
                  <a:lnTo>
                    <a:pt x="861223" y="419601"/>
                  </a:lnTo>
                  <a:lnTo>
                    <a:pt x="863301" y="429137"/>
                  </a:lnTo>
                  <a:lnTo>
                    <a:pt x="865442" y="438674"/>
                  </a:lnTo>
                  <a:lnTo>
                    <a:pt x="867705" y="448210"/>
                  </a:lnTo>
                  <a:lnTo>
                    <a:pt x="870008" y="457747"/>
                  </a:lnTo>
                  <a:lnTo>
                    <a:pt x="872448" y="467283"/>
                  </a:lnTo>
                  <a:lnTo>
                    <a:pt x="874949" y="476819"/>
                  </a:lnTo>
                  <a:lnTo>
                    <a:pt x="877548" y="486356"/>
                  </a:lnTo>
                  <a:lnTo>
                    <a:pt x="880256" y="495892"/>
                  </a:lnTo>
                  <a:lnTo>
                    <a:pt x="883020" y="505429"/>
                  </a:lnTo>
                  <a:lnTo>
                    <a:pt x="885945" y="514965"/>
                  </a:lnTo>
                  <a:lnTo>
                    <a:pt x="888919" y="524501"/>
                  </a:lnTo>
                  <a:lnTo>
                    <a:pt x="892031" y="534038"/>
                  </a:lnTo>
                  <a:lnTo>
                    <a:pt x="895234" y="543574"/>
                  </a:lnTo>
                  <a:lnTo>
                    <a:pt x="898529" y="553111"/>
                  </a:lnTo>
                  <a:lnTo>
                    <a:pt x="901970" y="562647"/>
                  </a:lnTo>
                  <a:lnTo>
                    <a:pt x="905462" y="572183"/>
                  </a:lnTo>
                  <a:lnTo>
                    <a:pt x="909140" y="581720"/>
                  </a:lnTo>
                  <a:lnTo>
                    <a:pt x="912881" y="591256"/>
                  </a:lnTo>
                  <a:lnTo>
                    <a:pt x="916757" y="600793"/>
                  </a:lnTo>
                  <a:lnTo>
                    <a:pt x="920755" y="610329"/>
                  </a:lnTo>
                  <a:lnTo>
                    <a:pt x="924833" y="619865"/>
                  </a:lnTo>
                  <a:lnTo>
                    <a:pt x="929094" y="629402"/>
                  </a:lnTo>
                  <a:lnTo>
                    <a:pt x="933412" y="638938"/>
                  </a:lnTo>
                  <a:lnTo>
                    <a:pt x="937908" y="648475"/>
                  </a:lnTo>
                  <a:lnTo>
                    <a:pt x="942496" y="658011"/>
                  </a:lnTo>
                  <a:lnTo>
                    <a:pt x="947205" y="667547"/>
                  </a:lnTo>
                  <a:lnTo>
                    <a:pt x="952068" y="677084"/>
                  </a:lnTo>
                  <a:lnTo>
                    <a:pt x="956993" y="686620"/>
                  </a:lnTo>
                  <a:lnTo>
                    <a:pt x="962134" y="696157"/>
                  </a:lnTo>
                  <a:lnTo>
                    <a:pt x="967335" y="705693"/>
                  </a:lnTo>
                  <a:lnTo>
                    <a:pt x="972698" y="715229"/>
                  </a:lnTo>
                  <a:lnTo>
                    <a:pt x="978179" y="724766"/>
                  </a:lnTo>
                  <a:lnTo>
                    <a:pt x="983761" y="734302"/>
                  </a:lnTo>
                  <a:lnTo>
                    <a:pt x="989523" y="743839"/>
                  </a:lnTo>
                  <a:lnTo>
                    <a:pt x="995346" y="753375"/>
                  </a:lnTo>
                  <a:lnTo>
                    <a:pt x="1001367" y="762911"/>
                  </a:lnTo>
                  <a:lnTo>
                    <a:pt x="1007468" y="772448"/>
                  </a:lnTo>
                  <a:lnTo>
                    <a:pt x="1013705" y="781984"/>
                  </a:lnTo>
                  <a:lnTo>
                    <a:pt x="1020082" y="791521"/>
                  </a:lnTo>
                  <a:lnTo>
                    <a:pt x="1026534" y="801057"/>
                  </a:lnTo>
                  <a:lnTo>
                    <a:pt x="1033182" y="810593"/>
                  </a:lnTo>
                  <a:lnTo>
                    <a:pt x="1039887" y="820130"/>
                  </a:lnTo>
                  <a:lnTo>
                    <a:pt x="1046757" y="829666"/>
                  </a:lnTo>
                  <a:lnTo>
                    <a:pt x="1053724" y="839203"/>
                  </a:lnTo>
                  <a:lnTo>
                    <a:pt x="1060796" y="848739"/>
                  </a:lnTo>
                  <a:lnTo>
                    <a:pt x="1068016" y="858275"/>
                  </a:lnTo>
                  <a:lnTo>
                    <a:pt x="1075290" y="867812"/>
                  </a:lnTo>
                  <a:lnTo>
                    <a:pt x="1082747" y="877348"/>
                  </a:lnTo>
                  <a:lnTo>
                    <a:pt x="1090260" y="886885"/>
                  </a:lnTo>
                  <a:lnTo>
                    <a:pt x="1097897" y="896421"/>
                  </a:lnTo>
                  <a:lnTo>
                    <a:pt x="1105637" y="905957"/>
                  </a:lnTo>
                  <a:lnTo>
                    <a:pt x="1113447" y="915494"/>
                  </a:lnTo>
                  <a:lnTo>
                    <a:pt x="1121398" y="925030"/>
                  </a:lnTo>
                  <a:lnTo>
                    <a:pt x="1129393" y="934567"/>
                  </a:lnTo>
                  <a:lnTo>
                    <a:pt x="1137519" y="944103"/>
                  </a:lnTo>
                  <a:lnTo>
                    <a:pt x="1145704" y="953639"/>
                  </a:lnTo>
                  <a:lnTo>
                    <a:pt x="1153971" y="963176"/>
                  </a:lnTo>
                  <a:lnTo>
                    <a:pt x="1162328" y="972712"/>
                  </a:lnTo>
                  <a:lnTo>
                    <a:pt x="1170724" y="982249"/>
                  </a:lnTo>
                  <a:lnTo>
                    <a:pt x="1179234" y="991785"/>
                  </a:lnTo>
                  <a:lnTo>
                    <a:pt x="1187773" y="1001321"/>
                  </a:lnTo>
                  <a:lnTo>
                    <a:pt x="1196388" y="1010858"/>
                  </a:lnTo>
                  <a:lnTo>
                    <a:pt x="1205050" y="1020394"/>
                  </a:lnTo>
                  <a:lnTo>
                    <a:pt x="1213754" y="1029931"/>
                  </a:lnTo>
                  <a:lnTo>
                    <a:pt x="1222518" y="1039467"/>
                  </a:lnTo>
                  <a:lnTo>
                    <a:pt x="1231300" y="1049003"/>
                  </a:lnTo>
                  <a:lnTo>
                    <a:pt x="1240136" y="1058540"/>
                  </a:lnTo>
                  <a:lnTo>
                    <a:pt x="1248987" y="1068076"/>
                  </a:lnTo>
                  <a:lnTo>
                    <a:pt x="1257865" y="1077613"/>
                  </a:lnTo>
                  <a:lnTo>
                    <a:pt x="1266759" y="1087149"/>
                  </a:lnTo>
                  <a:lnTo>
                    <a:pt x="1275663" y="1096685"/>
                  </a:lnTo>
                  <a:lnTo>
                    <a:pt x="1284575" y="1106222"/>
                  </a:lnTo>
                  <a:lnTo>
                    <a:pt x="1293486" y="1115758"/>
                  </a:lnTo>
                  <a:lnTo>
                    <a:pt x="1302390" y="1125295"/>
                  </a:lnTo>
                  <a:lnTo>
                    <a:pt x="1311282" y="1134831"/>
                  </a:lnTo>
                  <a:lnTo>
                    <a:pt x="1320160" y="1144367"/>
                  </a:lnTo>
                  <a:lnTo>
                    <a:pt x="1329007" y="1153904"/>
                  </a:lnTo>
                  <a:lnTo>
                    <a:pt x="1337840" y="1163440"/>
                  </a:lnTo>
                  <a:lnTo>
                    <a:pt x="1346615" y="1172977"/>
                  </a:lnTo>
                  <a:lnTo>
                    <a:pt x="1355365" y="1182513"/>
                  </a:lnTo>
                  <a:lnTo>
                    <a:pt x="1364061" y="1192049"/>
                  </a:lnTo>
                  <a:lnTo>
                    <a:pt x="1372701" y="1201586"/>
                  </a:lnTo>
                  <a:lnTo>
                    <a:pt x="1381301" y="1211122"/>
                  </a:lnTo>
                  <a:lnTo>
                    <a:pt x="1389803" y="1220659"/>
                  </a:lnTo>
                  <a:lnTo>
                    <a:pt x="1398272" y="1230195"/>
                  </a:lnTo>
                  <a:lnTo>
                    <a:pt x="1406628" y="1239731"/>
                  </a:lnTo>
                  <a:lnTo>
                    <a:pt x="1414923" y="1249268"/>
                  </a:lnTo>
                  <a:lnTo>
                    <a:pt x="1423131" y="1258804"/>
                  </a:lnTo>
                  <a:lnTo>
                    <a:pt x="1431227" y="1268341"/>
                  </a:lnTo>
                  <a:lnTo>
                    <a:pt x="1439271" y="1277877"/>
                  </a:lnTo>
                  <a:lnTo>
                    <a:pt x="1447142" y="1287413"/>
                  </a:lnTo>
                  <a:lnTo>
                    <a:pt x="1454960" y="1296950"/>
                  </a:lnTo>
                  <a:lnTo>
                    <a:pt x="1462629" y="1306486"/>
                  </a:lnTo>
                  <a:lnTo>
                    <a:pt x="1470190" y="1316023"/>
                  </a:lnTo>
                  <a:lnTo>
                    <a:pt x="1477650" y="1325559"/>
                  </a:lnTo>
                  <a:lnTo>
                    <a:pt x="1484931" y="1335095"/>
                  </a:lnTo>
                  <a:lnTo>
                    <a:pt x="1492149" y="1344632"/>
                  </a:lnTo>
                  <a:lnTo>
                    <a:pt x="1499148" y="1354168"/>
                  </a:lnTo>
                  <a:lnTo>
                    <a:pt x="1506059" y="1363705"/>
                  </a:lnTo>
                  <a:lnTo>
                    <a:pt x="1512807" y="1373241"/>
                  </a:lnTo>
                  <a:lnTo>
                    <a:pt x="1519391" y="1382777"/>
                  </a:lnTo>
                  <a:lnTo>
                    <a:pt x="1525878" y="1392314"/>
                  </a:lnTo>
                  <a:lnTo>
                    <a:pt x="1532118" y="1401850"/>
                  </a:lnTo>
                  <a:lnTo>
                    <a:pt x="1538281" y="1411387"/>
                  </a:lnTo>
                  <a:lnTo>
                    <a:pt x="1544213" y="1420923"/>
                  </a:lnTo>
                  <a:lnTo>
                    <a:pt x="1550011" y="1430459"/>
                  </a:lnTo>
                  <a:lnTo>
                    <a:pt x="1555651" y="1439996"/>
                  </a:lnTo>
                  <a:lnTo>
                    <a:pt x="1561071" y="1449532"/>
                  </a:lnTo>
                  <a:lnTo>
                    <a:pt x="1566408" y="1459069"/>
                  </a:lnTo>
                  <a:lnTo>
                    <a:pt x="1571441" y="1468605"/>
                  </a:lnTo>
                  <a:lnTo>
                    <a:pt x="1576385" y="1478141"/>
                  </a:lnTo>
                  <a:lnTo>
                    <a:pt x="1581106" y="1487678"/>
                  </a:lnTo>
                  <a:lnTo>
                    <a:pt x="1585647" y="1497214"/>
                  </a:lnTo>
                  <a:lnTo>
                    <a:pt x="1590049" y="1506751"/>
                  </a:lnTo>
                  <a:lnTo>
                    <a:pt x="1594181" y="1516287"/>
                  </a:lnTo>
                  <a:lnTo>
                    <a:pt x="1598222" y="1525823"/>
                  </a:lnTo>
                  <a:lnTo>
                    <a:pt x="1601977" y="1535360"/>
                  </a:lnTo>
                  <a:lnTo>
                    <a:pt x="1605602" y="1544896"/>
                  </a:lnTo>
                  <a:lnTo>
                    <a:pt x="1609030" y="1554433"/>
                  </a:lnTo>
                  <a:lnTo>
                    <a:pt x="1612235" y="1563969"/>
                  </a:lnTo>
                  <a:lnTo>
                    <a:pt x="1615333" y="1573505"/>
                  </a:lnTo>
                  <a:lnTo>
                    <a:pt x="1618118" y="1583042"/>
                  </a:lnTo>
                  <a:lnTo>
                    <a:pt x="1620811" y="1592578"/>
                  </a:lnTo>
                  <a:lnTo>
                    <a:pt x="1623250" y="1602115"/>
                  </a:lnTo>
                  <a:lnTo>
                    <a:pt x="1625524" y="1611651"/>
                  </a:lnTo>
                  <a:lnTo>
                    <a:pt x="1627635" y="1621187"/>
                  </a:lnTo>
                  <a:lnTo>
                    <a:pt x="1629490" y="1630724"/>
                  </a:lnTo>
                  <a:lnTo>
                    <a:pt x="1631256" y="1640260"/>
                  </a:lnTo>
                  <a:lnTo>
                    <a:pt x="1632717" y="1649797"/>
                  </a:lnTo>
                  <a:lnTo>
                    <a:pt x="1634070" y="1659333"/>
                  </a:lnTo>
                  <a:lnTo>
                    <a:pt x="1635211" y="1668869"/>
                  </a:lnTo>
                  <a:lnTo>
                    <a:pt x="1636157" y="1678406"/>
                  </a:lnTo>
                  <a:lnTo>
                    <a:pt x="1636982" y="1687942"/>
                  </a:lnTo>
                  <a:lnTo>
                    <a:pt x="1637529" y="1697479"/>
                  </a:lnTo>
                  <a:lnTo>
                    <a:pt x="1637990" y="1707015"/>
                  </a:lnTo>
                  <a:lnTo>
                    <a:pt x="1638197" y="1716551"/>
                  </a:lnTo>
                  <a:lnTo>
                    <a:pt x="1638269" y="1726088"/>
                  </a:lnTo>
                  <a:lnTo>
                    <a:pt x="1638175" y="1735624"/>
                  </a:lnTo>
                  <a:lnTo>
                    <a:pt x="1637867" y="1745161"/>
                  </a:lnTo>
                  <a:lnTo>
                    <a:pt x="1637478" y="1754697"/>
                  </a:lnTo>
                  <a:lnTo>
                    <a:pt x="1636801" y="1764233"/>
                  </a:lnTo>
                  <a:lnTo>
                    <a:pt x="1636045" y="1773770"/>
                  </a:lnTo>
                  <a:lnTo>
                    <a:pt x="1635087" y="1783306"/>
                  </a:lnTo>
                  <a:lnTo>
                    <a:pt x="1633976" y="1792843"/>
                  </a:lnTo>
                  <a:lnTo>
                    <a:pt x="1632743" y="1802379"/>
                  </a:lnTo>
                  <a:lnTo>
                    <a:pt x="1631288" y="1811915"/>
                  </a:lnTo>
                  <a:lnTo>
                    <a:pt x="1629760" y="1821452"/>
                  </a:lnTo>
                  <a:lnTo>
                    <a:pt x="1628001" y="1830988"/>
                  </a:lnTo>
                  <a:lnTo>
                    <a:pt x="1626146" y="1840525"/>
                  </a:lnTo>
                  <a:lnTo>
                    <a:pt x="1624136" y="1850061"/>
                  </a:lnTo>
                  <a:lnTo>
                    <a:pt x="1621965" y="1859597"/>
                  </a:lnTo>
                  <a:lnTo>
                    <a:pt x="1619712" y="1869134"/>
                  </a:lnTo>
                  <a:lnTo>
                    <a:pt x="1617238" y="1878670"/>
                  </a:lnTo>
                  <a:lnTo>
                    <a:pt x="1614702" y="1888206"/>
                  </a:lnTo>
                  <a:lnTo>
                    <a:pt x="1611988" y="1897743"/>
                  </a:lnTo>
                  <a:lnTo>
                    <a:pt x="1609166" y="1907279"/>
                  </a:lnTo>
                  <a:lnTo>
                    <a:pt x="1606235" y="1916816"/>
                  </a:lnTo>
                  <a:lnTo>
                    <a:pt x="1603142" y="1926352"/>
                  </a:lnTo>
                  <a:lnTo>
                    <a:pt x="1599992" y="1935888"/>
                  </a:lnTo>
                  <a:lnTo>
                    <a:pt x="1596651" y="1945425"/>
                  </a:lnTo>
                  <a:lnTo>
                    <a:pt x="1593247" y="1954961"/>
                  </a:lnTo>
                  <a:lnTo>
                    <a:pt x="1589715" y="1964498"/>
                  </a:lnTo>
                  <a:lnTo>
                    <a:pt x="1586072" y="1974034"/>
                  </a:lnTo>
                  <a:lnTo>
                    <a:pt x="1582357" y="1983570"/>
                  </a:lnTo>
                  <a:lnTo>
                    <a:pt x="1578489" y="1993107"/>
                  </a:lnTo>
                  <a:lnTo>
                    <a:pt x="1574575" y="2002643"/>
                  </a:lnTo>
                  <a:lnTo>
                    <a:pt x="1570521" y="2012180"/>
                  </a:lnTo>
                  <a:lnTo>
                    <a:pt x="1566400" y="2021716"/>
                  </a:lnTo>
                  <a:lnTo>
                    <a:pt x="1562191" y="2031252"/>
                  </a:lnTo>
                  <a:lnTo>
                    <a:pt x="1557878" y="2040789"/>
                  </a:lnTo>
                  <a:lnTo>
                    <a:pt x="1553523" y="2050325"/>
                  </a:lnTo>
                  <a:lnTo>
                    <a:pt x="1549032" y="2059862"/>
                  </a:lnTo>
                  <a:lnTo>
                    <a:pt x="1544506" y="2069398"/>
                  </a:lnTo>
                  <a:lnTo>
                    <a:pt x="1539886" y="2078934"/>
                  </a:lnTo>
                  <a:lnTo>
                    <a:pt x="1535202" y="2088471"/>
                  </a:lnTo>
                  <a:lnTo>
                    <a:pt x="1530464" y="2098007"/>
                  </a:lnTo>
                  <a:lnTo>
                    <a:pt x="1525637" y="2107544"/>
                  </a:lnTo>
                  <a:lnTo>
                    <a:pt x="1520781" y="2117080"/>
                  </a:lnTo>
                  <a:lnTo>
                    <a:pt x="1515835" y="2126616"/>
                  </a:lnTo>
                  <a:lnTo>
                    <a:pt x="1510856" y="2136153"/>
                  </a:lnTo>
                  <a:lnTo>
                    <a:pt x="1505821" y="2145689"/>
                  </a:lnTo>
                  <a:lnTo>
                    <a:pt x="1500735" y="2155226"/>
                  </a:lnTo>
                  <a:lnTo>
                    <a:pt x="1495621" y="2164762"/>
                  </a:lnTo>
                  <a:lnTo>
                    <a:pt x="1490443" y="2174298"/>
                  </a:lnTo>
                  <a:lnTo>
                    <a:pt x="1485247" y="2183835"/>
                  </a:lnTo>
                  <a:lnTo>
                    <a:pt x="1480005" y="2193371"/>
                  </a:lnTo>
                  <a:lnTo>
                    <a:pt x="1474739" y="2202908"/>
                  </a:lnTo>
                  <a:lnTo>
                    <a:pt x="1469448" y="2212444"/>
                  </a:lnTo>
                  <a:lnTo>
                    <a:pt x="1464128" y="2221980"/>
                  </a:lnTo>
                  <a:lnTo>
                    <a:pt x="1458798" y="2231517"/>
                  </a:lnTo>
                  <a:lnTo>
                    <a:pt x="1453441" y="2241053"/>
                  </a:lnTo>
                  <a:lnTo>
                    <a:pt x="1448078" y="2250590"/>
                  </a:lnTo>
                  <a:lnTo>
                    <a:pt x="1442704" y="2260126"/>
                  </a:lnTo>
                  <a:lnTo>
                    <a:pt x="1437326" y="2269662"/>
                  </a:lnTo>
                  <a:lnTo>
                    <a:pt x="1431945" y="2279199"/>
                  </a:lnTo>
                  <a:lnTo>
                    <a:pt x="1426567" y="2288735"/>
                  </a:lnTo>
                  <a:lnTo>
                    <a:pt x="1421193" y="2298272"/>
                  </a:lnTo>
                  <a:lnTo>
                    <a:pt x="1415831" y="2307808"/>
                  </a:lnTo>
                  <a:lnTo>
                    <a:pt x="1410480" y="2317344"/>
                  </a:lnTo>
                  <a:lnTo>
                    <a:pt x="1405144" y="2326881"/>
                  </a:lnTo>
                  <a:lnTo>
                    <a:pt x="1399834" y="2336417"/>
                  </a:lnTo>
                  <a:lnTo>
                    <a:pt x="1394535" y="2345954"/>
                  </a:lnTo>
                  <a:lnTo>
                    <a:pt x="1389283" y="2355490"/>
                  </a:lnTo>
                  <a:lnTo>
                    <a:pt x="1384046" y="2365026"/>
                  </a:lnTo>
                  <a:lnTo>
                    <a:pt x="1378853" y="2374563"/>
                  </a:lnTo>
                  <a:lnTo>
                    <a:pt x="1373696" y="2384099"/>
                  </a:lnTo>
                  <a:lnTo>
                    <a:pt x="1368572" y="2393636"/>
                  </a:lnTo>
                  <a:lnTo>
                    <a:pt x="1363513" y="2403172"/>
                  </a:lnTo>
                  <a:lnTo>
                    <a:pt x="1358476" y="2412708"/>
                  </a:lnTo>
                  <a:lnTo>
                    <a:pt x="1353522" y="2422245"/>
                  </a:lnTo>
                  <a:lnTo>
                    <a:pt x="1348604" y="2431781"/>
                  </a:lnTo>
                  <a:lnTo>
                    <a:pt x="1343750" y="2441318"/>
                  </a:lnTo>
                  <a:lnTo>
                    <a:pt x="1338967" y="2450854"/>
                  </a:lnTo>
                  <a:lnTo>
                    <a:pt x="1334224" y="2460390"/>
                  </a:lnTo>
                  <a:lnTo>
                    <a:pt x="1329590" y="2469927"/>
                  </a:lnTo>
                  <a:lnTo>
                    <a:pt x="1324992" y="2479463"/>
                  </a:lnTo>
                  <a:lnTo>
                    <a:pt x="1320498" y="2489000"/>
                  </a:lnTo>
                  <a:lnTo>
                    <a:pt x="1316069" y="2498536"/>
                  </a:lnTo>
                  <a:lnTo>
                    <a:pt x="1311714" y="2508072"/>
                  </a:lnTo>
                  <a:lnTo>
                    <a:pt x="1307469" y="2517609"/>
                  </a:lnTo>
                  <a:lnTo>
                    <a:pt x="1303264" y="2527145"/>
                  </a:lnTo>
                  <a:lnTo>
                    <a:pt x="1299212" y="2536682"/>
                  </a:lnTo>
                  <a:lnTo>
                    <a:pt x="1295208" y="2546218"/>
                  </a:lnTo>
                  <a:lnTo>
                    <a:pt x="1291318" y="2555754"/>
                  </a:lnTo>
                  <a:lnTo>
                    <a:pt x="1287527" y="2565291"/>
                  </a:lnTo>
                  <a:lnTo>
                    <a:pt x="1283807" y="2574827"/>
                  </a:lnTo>
                  <a:lnTo>
                    <a:pt x="1280239" y="2584364"/>
                  </a:lnTo>
                  <a:lnTo>
                    <a:pt x="1276720" y="2593900"/>
                  </a:lnTo>
                  <a:lnTo>
                    <a:pt x="1273359" y="2603436"/>
                  </a:lnTo>
                  <a:lnTo>
                    <a:pt x="1270076" y="2612973"/>
                  </a:lnTo>
                  <a:lnTo>
                    <a:pt x="1266903" y="2622509"/>
                  </a:lnTo>
                  <a:lnTo>
                    <a:pt x="1263863" y="2632046"/>
                  </a:lnTo>
                  <a:lnTo>
                    <a:pt x="1260883" y="2641582"/>
                  </a:lnTo>
                  <a:lnTo>
                    <a:pt x="1258092" y="2651118"/>
                  </a:lnTo>
                  <a:lnTo>
                    <a:pt x="1255356" y="2660655"/>
                  </a:lnTo>
                  <a:lnTo>
                    <a:pt x="1252771" y="2670191"/>
                  </a:lnTo>
                  <a:lnTo>
                    <a:pt x="1250291" y="2679728"/>
                  </a:lnTo>
                  <a:lnTo>
                    <a:pt x="1247908" y="2689264"/>
                  </a:lnTo>
                  <a:lnTo>
                    <a:pt x="1245686" y="2698800"/>
                  </a:lnTo>
                  <a:lnTo>
                    <a:pt x="1243521" y="2708337"/>
                  </a:lnTo>
                  <a:lnTo>
                    <a:pt x="1241545" y="2717873"/>
                  </a:lnTo>
                  <a:lnTo>
                    <a:pt x="1239640" y="2727410"/>
                  </a:lnTo>
                  <a:lnTo>
                    <a:pt x="1237867" y="2736946"/>
                  </a:lnTo>
                  <a:lnTo>
                    <a:pt x="1236221" y="2746482"/>
                  </a:lnTo>
                  <a:lnTo>
                    <a:pt x="1234651" y="2756019"/>
                  </a:lnTo>
                  <a:lnTo>
                    <a:pt x="1233262" y="2765555"/>
                  </a:lnTo>
                  <a:lnTo>
                    <a:pt x="1231927" y="2775092"/>
                  </a:lnTo>
                  <a:lnTo>
                    <a:pt x="1230755" y="2784628"/>
                  </a:lnTo>
                  <a:lnTo>
                    <a:pt x="1229672" y="2794164"/>
                  </a:lnTo>
                  <a:lnTo>
                    <a:pt x="1228694" y="2803701"/>
                  </a:lnTo>
                  <a:lnTo>
                    <a:pt x="1227855" y="2813237"/>
                  </a:lnTo>
                  <a:lnTo>
                    <a:pt x="1227068" y="2822774"/>
                  </a:lnTo>
                  <a:lnTo>
                    <a:pt x="1226463" y="2832310"/>
                  </a:lnTo>
                  <a:lnTo>
                    <a:pt x="1225910" y="2841846"/>
                  </a:lnTo>
                  <a:lnTo>
                    <a:pt x="1225483" y="2851383"/>
                  </a:lnTo>
                  <a:lnTo>
                    <a:pt x="1225152" y="2860919"/>
                  </a:lnTo>
                  <a:lnTo>
                    <a:pt x="1224895" y="2870456"/>
                  </a:lnTo>
                  <a:lnTo>
                    <a:pt x="1224776" y="2879992"/>
                  </a:lnTo>
                  <a:lnTo>
                    <a:pt x="1224701" y="2889528"/>
                  </a:lnTo>
                  <a:lnTo>
                    <a:pt x="1224761" y="2899065"/>
                  </a:lnTo>
                  <a:lnTo>
                    <a:pt x="1224878" y="2908601"/>
                  </a:lnTo>
                  <a:lnTo>
                    <a:pt x="1225083" y="2918138"/>
                  </a:lnTo>
                  <a:lnTo>
                    <a:pt x="1225378" y="2927674"/>
                  </a:lnTo>
                  <a:lnTo>
                    <a:pt x="1225717" y="2937210"/>
                  </a:lnTo>
                  <a:lnTo>
                    <a:pt x="1226174" y="2946747"/>
                  </a:lnTo>
                  <a:lnTo>
                    <a:pt x="1226662" y="2956283"/>
                  </a:lnTo>
                  <a:lnTo>
                    <a:pt x="1227237" y="2965820"/>
                  </a:lnTo>
                  <a:lnTo>
                    <a:pt x="1227862" y="2975356"/>
                  </a:lnTo>
                  <a:lnTo>
                    <a:pt x="1228537" y="2984892"/>
                  </a:lnTo>
                  <a:lnTo>
                    <a:pt x="1229280" y="2994429"/>
                  </a:lnTo>
                  <a:lnTo>
                    <a:pt x="1230047" y="3003965"/>
                  </a:lnTo>
                  <a:lnTo>
                    <a:pt x="1230884" y="3013502"/>
                  </a:lnTo>
                  <a:lnTo>
                    <a:pt x="1231741" y="3023038"/>
                  </a:lnTo>
                  <a:lnTo>
                    <a:pt x="1232639" y="3032574"/>
                  </a:lnTo>
                  <a:lnTo>
                    <a:pt x="1233566" y="3042111"/>
                  </a:lnTo>
                  <a:lnTo>
                    <a:pt x="1234510" y="3051647"/>
                  </a:lnTo>
                  <a:lnTo>
                    <a:pt x="1235485" y="3061184"/>
                  </a:lnTo>
                  <a:lnTo>
                    <a:pt x="1236466" y="3070720"/>
                  </a:lnTo>
                  <a:lnTo>
                    <a:pt x="1237463" y="3080256"/>
                  </a:lnTo>
                  <a:lnTo>
                    <a:pt x="1238461" y="3089793"/>
                  </a:lnTo>
                  <a:lnTo>
                    <a:pt x="1239463" y="3099329"/>
                  </a:lnTo>
                  <a:lnTo>
                    <a:pt x="1240456" y="3108866"/>
                  </a:lnTo>
                  <a:lnTo>
                    <a:pt x="1241447" y="3118402"/>
                  </a:lnTo>
                  <a:lnTo>
                    <a:pt x="1242414" y="3127938"/>
                  </a:lnTo>
                  <a:lnTo>
                    <a:pt x="1243369" y="3137475"/>
                  </a:lnTo>
                  <a:lnTo>
                    <a:pt x="1244296" y="3147011"/>
                  </a:lnTo>
                  <a:lnTo>
                    <a:pt x="1245193" y="3156548"/>
                  </a:lnTo>
                  <a:lnTo>
                    <a:pt x="1246067" y="3166084"/>
                  </a:lnTo>
                  <a:lnTo>
                    <a:pt x="1246884" y="3175620"/>
                  </a:lnTo>
                  <a:lnTo>
                    <a:pt x="1247681" y="3185157"/>
                  </a:lnTo>
                  <a:lnTo>
                    <a:pt x="1248405" y="3194693"/>
                  </a:lnTo>
                  <a:lnTo>
                    <a:pt x="1249093" y="3204230"/>
                  </a:lnTo>
                  <a:lnTo>
                    <a:pt x="1249723" y="3213766"/>
                  </a:lnTo>
                  <a:lnTo>
                    <a:pt x="1250281" y="3223302"/>
                  </a:lnTo>
                  <a:lnTo>
                    <a:pt x="1250803" y="3232839"/>
                  </a:lnTo>
                  <a:lnTo>
                    <a:pt x="1251211" y="3242375"/>
                  </a:lnTo>
                  <a:lnTo>
                    <a:pt x="1251584" y="3251912"/>
                  </a:lnTo>
                  <a:lnTo>
                    <a:pt x="1251853" y="3261448"/>
                  </a:lnTo>
                  <a:lnTo>
                    <a:pt x="1252051" y="3270984"/>
                  </a:lnTo>
                  <a:lnTo>
                    <a:pt x="1252176" y="3280521"/>
                  </a:lnTo>
                  <a:lnTo>
                    <a:pt x="1252183" y="3290057"/>
                  </a:lnTo>
                  <a:lnTo>
                    <a:pt x="1252146" y="3299594"/>
                  </a:lnTo>
                  <a:lnTo>
                    <a:pt x="1251954" y="3309130"/>
                  </a:lnTo>
                  <a:lnTo>
                    <a:pt x="1251705" y="3318666"/>
                  </a:lnTo>
                  <a:lnTo>
                    <a:pt x="1251339" y="3328203"/>
                  </a:lnTo>
                  <a:lnTo>
                    <a:pt x="1250865" y="3337739"/>
                  </a:lnTo>
                  <a:lnTo>
                    <a:pt x="1250318" y="3347276"/>
                  </a:lnTo>
                  <a:lnTo>
                    <a:pt x="1249606" y="3356812"/>
                  </a:lnTo>
                  <a:lnTo>
                    <a:pt x="1248840" y="3366348"/>
                  </a:lnTo>
                  <a:lnTo>
                    <a:pt x="1247910" y="3375885"/>
                  </a:lnTo>
                  <a:lnTo>
                    <a:pt x="1246894" y="3385421"/>
                  </a:lnTo>
                  <a:lnTo>
                    <a:pt x="1245765" y="3394958"/>
                  </a:lnTo>
                  <a:lnTo>
                    <a:pt x="1244490" y="3404494"/>
                  </a:lnTo>
                  <a:lnTo>
                    <a:pt x="1243156" y="3414030"/>
                  </a:lnTo>
                  <a:lnTo>
                    <a:pt x="1241618" y="3423567"/>
                  </a:lnTo>
                  <a:lnTo>
                    <a:pt x="1240021" y="3433103"/>
                  </a:lnTo>
                  <a:lnTo>
                    <a:pt x="1238270" y="3442640"/>
                  </a:lnTo>
                  <a:lnTo>
                    <a:pt x="1236405" y="3452176"/>
                  </a:lnTo>
                  <a:lnTo>
                    <a:pt x="1234443" y="3461712"/>
                  </a:lnTo>
                  <a:lnTo>
                    <a:pt x="1232308" y="3471249"/>
                  </a:lnTo>
                  <a:lnTo>
                    <a:pt x="1230115" y="3480785"/>
                  </a:lnTo>
                  <a:lnTo>
                    <a:pt x="1227732" y="3490322"/>
                  </a:lnTo>
                  <a:lnTo>
                    <a:pt x="1225271" y="3499858"/>
                  </a:lnTo>
                  <a:lnTo>
                    <a:pt x="1222680" y="3509394"/>
                  </a:lnTo>
                  <a:lnTo>
                    <a:pt x="1219956" y="3518931"/>
                  </a:lnTo>
                  <a:lnTo>
                    <a:pt x="1217159" y="3528467"/>
                  </a:lnTo>
                  <a:lnTo>
                    <a:pt x="1214176" y="3538004"/>
                  </a:lnTo>
                  <a:lnTo>
                    <a:pt x="1211138" y="3547540"/>
                  </a:lnTo>
                  <a:lnTo>
                    <a:pt x="1207944" y="3557076"/>
                  </a:lnTo>
                  <a:lnTo>
                    <a:pt x="1204659" y="3566613"/>
                  </a:lnTo>
                  <a:lnTo>
                    <a:pt x="1201274" y="3576149"/>
                  </a:lnTo>
                  <a:lnTo>
                    <a:pt x="1197750" y="3585686"/>
                  </a:lnTo>
                  <a:lnTo>
                    <a:pt x="1194175" y="3595222"/>
                  </a:lnTo>
                  <a:lnTo>
                    <a:pt x="1190430" y="3604758"/>
                  </a:lnTo>
                  <a:lnTo>
                    <a:pt x="1186633" y="3614295"/>
                  </a:lnTo>
                  <a:lnTo>
                    <a:pt x="1182720" y="3623831"/>
                  </a:lnTo>
                  <a:lnTo>
                    <a:pt x="1178713" y="3633368"/>
                  </a:lnTo>
                  <a:lnTo>
                    <a:pt x="1174641" y="3642904"/>
                  </a:lnTo>
                  <a:lnTo>
                    <a:pt x="1170439" y="3652440"/>
                  </a:lnTo>
                  <a:lnTo>
                    <a:pt x="1166198" y="3661977"/>
                  </a:lnTo>
                  <a:lnTo>
                    <a:pt x="1161837" y="3671513"/>
                  </a:lnTo>
                  <a:lnTo>
                    <a:pt x="1157422" y="3681050"/>
                  </a:lnTo>
                  <a:lnTo>
                    <a:pt x="1152934" y="3690586"/>
                  </a:lnTo>
                  <a:lnTo>
                    <a:pt x="1148363" y="3700122"/>
                  </a:lnTo>
                  <a:lnTo>
                    <a:pt x="1143757" y="3709659"/>
                  </a:lnTo>
                  <a:lnTo>
                    <a:pt x="1139048" y="3719195"/>
                  </a:lnTo>
                  <a:lnTo>
                    <a:pt x="1134312" y="3728732"/>
                  </a:lnTo>
                  <a:lnTo>
                    <a:pt x="1129507" y="3738268"/>
                  </a:lnTo>
                  <a:lnTo>
                    <a:pt x="1124659" y="3747804"/>
                  </a:lnTo>
                  <a:lnTo>
                    <a:pt x="1119772" y="3757341"/>
                  </a:lnTo>
                  <a:lnTo>
                    <a:pt x="1114830" y="3766877"/>
                  </a:lnTo>
                  <a:lnTo>
                    <a:pt x="1109869" y="3776413"/>
                  </a:lnTo>
                  <a:lnTo>
                    <a:pt x="1104856" y="3785950"/>
                  </a:lnTo>
                  <a:lnTo>
                    <a:pt x="1099828" y="3795486"/>
                  </a:lnTo>
                  <a:lnTo>
                    <a:pt x="1094771" y="3805023"/>
                  </a:lnTo>
                  <a:lnTo>
                    <a:pt x="1089694" y="3814559"/>
                  </a:lnTo>
                  <a:lnTo>
                    <a:pt x="1084605" y="3824095"/>
                  </a:lnTo>
                  <a:lnTo>
                    <a:pt x="1079499" y="3833632"/>
                  </a:lnTo>
                  <a:lnTo>
                    <a:pt x="1074389" y="3843168"/>
                  </a:lnTo>
                  <a:lnTo>
                    <a:pt x="1069273" y="3852705"/>
                  </a:lnTo>
                  <a:lnTo>
                    <a:pt x="1064159" y="3862241"/>
                  </a:lnTo>
                  <a:lnTo>
                    <a:pt x="1059048" y="3871777"/>
                  </a:lnTo>
                  <a:lnTo>
                    <a:pt x="1053948" y="3881314"/>
                  </a:lnTo>
                  <a:lnTo>
                    <a:pt x="1048853" y="3890850"/>
                  </a:lnTo>
                  <a:lnTo>
                    <a:pt x="1043785" y="3900387"/>
                  </a:lnTo>
                  <a:lnTo>
                    <a:pt x="1038727" y="3909923"/>
                  </a:lnTo>
                  <a:lnTo>
                    <a:pt x="1033697" y="3919459"/>
                  </a:lnTo>
                  <a:lnTo>
                    <a:pt x="1028694" y="3928996"/>
                  </a:lnTo>
                  <a:lnTo>
                    <a:pt x="1023711" y="3938532"/>
                  </a:lnTo>
                  <a:lnTo>
                    <a:pt x="1018778" y="3948069"/>
                  </a:lnTo>
                  <a:lnTo>
                    <a:pt x="1013862" y="3957605"/>
                  </a:lnTo>
                  <a:lnTo>
                    <a:pt x="1009005" y="3967141"/>
                  </a:lnTo>
                  <a:lnTo>
                    <a:pt x="1004179" y="3976678"/>
                  </a:lnTo>
                  <a:lnTo>
                    <a:pt x="999398" y="3986214"/>
                  </a:lnTo>
                  <a:lnTo>
                    <a:pt x="994674" y="3995751"/>
                  </a:lnTo>
                  <a:lnTo>
                    <a:pt x="989977" y="4005287"/>
                  </a:lnTo>
                  <a:lnTo>
                    <a:pt x="985368" y="4014823"/>
                  </a:lnTo>
                  <a:lnTo>
                    <a:pt x="980787" y="4024360"/>
                  </a:lnTo>
                  <a:lnTo>
                    <a:pt x="976280" y="4033896"/>
                  </a:lnTo>
                  <a:lnTo>
                    <a:pt x="971828" y="4043433"/>
                  </a:lnTo>
                  <a:lnTo>
                    <a:pt x="967426" y="4052969"/>
                  </a:lnTo>
                  <a:lnTo>
                    <a:pt x="963112" y="4062505"/>
                  </a:lnTo>
                  <a:lnTo>
                    <a:pt x="958830" y="4072042"/>
                  </a:lnTo>
                  <a:lnTo>
                    <a:pt x="954654" y="4081578"/>
                  </a:lnTo>
                  <a:lnTo>
                    <a:pt x="950520" y="4091115"/>
                  </a:lnTo>
                  <a:lnTo>
                    <a:pt x="946465" y="4100651"/>
                  </a:lnTo>
                  <a:lnTo>
                    <a:pt x="942487" y="4110187"/>
                  </a:lnTo>
                  <a:lnTo>
                    <a:pt x="938555" y="4119724"/>
                  </a:lnTo>
                  <a:lnTo>
                    <a:pt x="934738" y="4129260"/>
                  </a:lnTo>
                  <a:lnTo>
                    <a:pt x="930956" y="4138797"/>
                  </a:lnTo>
                  <a:lnTo>
                    <a:pt x="927280" y="4148333"/>
                  </a:lnTo>
                  <a:lnTo>
                    <a:pt x="923665" y="4157869"/>
                  </a:lnTo>
                  <a:lnTo>
                    <a:pt x="920120" y="4167406"/>
                  </a:lnTo>
                  <a:lnTo>
                    <a:pt x="916673" y="4176942"/>
                  </a:lnTo>
                  <a:lnTo>
                    <a:pt x="913262" y="4186479"/>
                  </a:lnTo>
                  <a:lnTo>
                    <a:pt x="909984" y="4196015"/>
                  </a:lnTo>
                  <a:lnTo>
                    <a:pt x="906743" y="4205551"/>
                  </a:lnTo>
                  <a:lnTo>
                    <a:pt x="903598" y="4215088"/>
                  </a:lnTo>
                  <a:lnTo>
                    <a:pt x="900528" y="4224624"/>
                  </a:lnTo>
                  <a:lnTo>
                    <a:pt x="897515" y="4234161"/>
                  </a:lnTo>
                  <a:lnTo>
                    <a:pt x="894615" y="4243697"/>
                  </a:lnTo>
                  <a:lnTo>
                    <a:pt x="891751" y="4253233"/>
                  </a:lnTo>
                  <a:lnTo>
                    <a:pt x="889002" y="4262770"/>
                  </a:lnTo>
                  <a:lnTo>
                    <a:pt x="886306" y="4272306"/>
                  </a:lnTo>
                  <a:lnTo>
                    <a:pt x="883687" y="4281843"/>
                  </a:lnTo>
                  <a:lnTo>
                    <a:pt x="881154" y="4291379"/>
                  </a:lnTo>
                  <a:lnTo>
                    <a:pt x="878663" y="4300915"/>
                  </a:lnTo>
                  <a:lnTo>
                    <a:pt x="876291" y="4310452"/>
                  </a:lnTo>
                  <a:lnTo>
                    <a:pt x="873954" y="4319988"/>
                  </a:lnTo>
                  <a:lnTo>
                    <a:pt x="871711" y="4329525"/>
                  </a:lnTo>
                  <a:lnTo>
                    <a:pt x="869528" y="4339061"/>
                  </a:lnTo>
                  <a:lnTo>
                    <a:pt x="867405" y="4348597"/>
                  </a:lnTo>
                  <a:lnTo>
                    <a:pt x="865374" y="4358134"/>
                  </a:lnTo>
                  <a:lnTo>
                    <a:pt x="863375" y="4367670"/>
                  </a:lnTo>
                  <a:lnTo>
                    <a:pt x="861482" y="4377207"/>
                  </a:lnTo>
                  <a:lnTo>
                    <a:pt x="859626" y="4386743"/>
                  </a:lnTo>
                  <a:lnTo>
                    <a:pt x="857843" y="4396279"/>
                  </a:lnTo>
                  <a:lnTo>
                    <a:pt x="856125" y="4405816"/>
                  </a:lnTo>
                  <a:lnTo>
                    <a:pt x="854448" y="4415352"/>
                  </a:lnTo>
                  <a:lnTo>
                    <a:pt x="852863" y="4424889"/>
                  </a:lnTo>
                  <a:lnTo>
                    <a:pt x="851305" y="4434425"/>
                  </a:lnTo>
                  <a:lnTo>
                    <a:pt x="849829" y="4443961"/>
                  </a:lnTo>
                  <a:lnTo>
                    <a:pt x="848396" y="4453498"/>
                  </a:lnTo>
                  <a:lnTo>
                    <a:pt x="847014" y="4463034"/>
                  </a:lnTo>
                  <a:lnTo>
                    <a:pt x="845698" y="4472571"/>
                  </a:lnTo>
                  <a:lnTo>
                    <a:pt x="844407" y="4482107"/>
                  </a:lnTo>
                  <a:lnTo>
                    <a:pt x="843203" y="4491643"/>
                  </a:lnTo>
                  <a:lnTo>
                    <a:pt x="842021" y="4501180"/>
                  </a:lnTo>
                  <a:lnTo>
                    <a:pt x="840899" y="4510716"/>
                  </a:lnTo>
                  <a:lnTo>
                    <a:pt x="839821" y="4520253"/>
                  </a:lnTo>
                  <a:lnTo>
                    <a:pt x="838777" y="4529789"/>
                  </a:lnTo>
                  <a:lnTo>
                    <a:pt x="837795" y="4539325"/>
                  </a:lnTo>
                  <a:lnTo>
                    <a:pt x="836834" y="4548862"/>
                  </a:lnTo>
                  <a:lnTo>
                    <a:pt x="835935" y="4558398"/>
                  </a:lnTo>
                  <a:lnTo>
                    <a:pt x="835062" y="4567935"/>
                  </a:lnTo>
                  <a:lnTo>
                    <a:pt x="834230" y="4577471"/>
                  </a:lnTo>
                  <a:lnTo>
                    <a:pt x="833440" y="4587007"/>
                  </a:lnTo>
                  <a:lnTo>
                    <a:pt x="832671" y="4596544"/>
                  </a:lnTo>
                  <a:lnTo>
                    <a:pt x="831958" y="4606080"/>
                  </a:lnTo>
                  <a:lnTo>
                    <a:pt x="831260" y="4615617"/>
                  </a:lnTo>
                  <a:lnTo>
                    <a:pt x="830606" y="4625153"/>
                  </a:lnTo>
                  <a:lnTo>
                    <a:pt x="829978" y="4634689"/>
                  </a:lnTo>
                  <a:lnTo>
                    <a:pt x="829376" y="4644226"/>
                  </a:lnTo>
                  <a:lnTo>
                    <a:pt x="828811" y="4653762"/>
                  </a:lnTo>
                  <a:lnTo>
                    <a:pt x="828261" y="4663299"/>
                  </a:lnTo>
                  <a:lnTo>
                    <a:pt x="827753" y="4672835"/>
                  </a:lnTo>
                  <a:lnTo>
                    <a:pt x="827260" y="4682371"/>
                  </a:lnTo>
                  <a:lnTo>
                    <a:pt x="826795" y="4691908"/>
                  </a:lnTo>
                  <a:lnTo>
                    <a:pt x="826355" y="4701444"/>
                  </a:lnTo>
                  <a:lnTo>
                    <a:pt x="825930" y="4710981"/>
                  </a:lnTo>
                  <a:lnTo>
                    <a:pt x="825537" y="4720517"/>
                  </a:lnTo>
                  <a:lnTo>
                    <a:pt x="825154" y="4730053"/>
                  </a:lnTo>
                  <a:lnTo>
                    <a:pt x="824801" y="4739590"/>
                  </a:lnTo>
                  <a:lnTo>
                    <a:pt x="824460" y="4749126"/>
                  </a:lnTo>
                  <a:lnTo>
                    <a:pt x="824138" y="4758663"/>
                  </a:lnTo>
                  <a:lnTo>
                    <a:pt x="823837" y="4768199"/>
                  </a:lnTo>
                  <a:lnTo>
                    <a:pt x="823544" y="4777735"/>
                  </a:lnTo>
                  <a:lnTo>
                    <a:pt x="823278" y="4787272"/>
                  </a:lnTo>
                  <a:lnTo>
                    <a:pt x="823019" y="4796808"/>
                  </a:lnTo>
                  <a:lnTo>
                    <a:pt x="822778" y="4806345"/>
                  </a:lnTo>
                  <a:lnTo>
                    <a:pt x="822549" y="4815881"/>
                  </a:lnTo>
                  <a:lnTo>
                    <a:pt x="822331" y="4825417"/>
                  </a:lnTo>
                  <a:lnTo>
                    <a:pt x="822130" y="4834954"/>
                  </a:lnTo>
                  <a:lnTo>
                    <a:pt x="821935" y="4844490"/>
                  </a:lnTo>
                  <a:lnTo>
                    <a:pt x="821757" y="4854027"/>
                  </a:lnTo>
                  <a:lnTo>
                    <a:pt x="821586" y="4863563"/>
                  </a:lnTo>
                  <a:lnTo>
                    <a:pt x="821425" y="48730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110285"/>
              <a:ext cx="0" cy="412435"/>
            </a:xfrm>
            <a:custGeom>
              <a:avLst/>
              <a:pathLst>
                <a:path w="0" h="412435">
                  <a:moveTo>
                    <a:pt x="0" y="4124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347593"/>
              <a:ext cx="0" cy="412435"/>
            </a:xfrm>
            <a:custGeom>
              <a:avLst/>
              <a:pathLst>
                <a:path w="0" h="412435">
                  <a:moveTo>
                    <a:pt x="0" y="0"/>
                  </a:moveTo>
                  <a:lnTo>
                    <a:pt x="0" y="4124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522721"/>
              <a:ext cx="182029" cy="824871"/>
            </a:xfrm>
            <a:custGeom>
              <a:avLst/>
              <a:pathLst>
                <a:path w="182029" h="824871">
                  <a:moveTo>
                    <a:pt x="0" y="0"/>
                  </a:moveTo>
                  <a:lnTo>
                    <a:pt x="0" y="824871"/>
                  </a:lnTo>
                  <a:lnTo>
                    <a:pt x="182029" y="82487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93515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19969"/>
              <a:ext cx="0" cy="267101"/>
            </a:xfrm>
            <a:custGeom>
              <a:avLst/>
              <a:pathLst>
                <a:path w="0" h="267101">
                  <a:moveTo>
                    <a:pt x="0" y="2671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079930"/>
              <a:ext cx="0" cy="671120"/>
            </a:xfrm>
            <a:custGeom>
              <a:avLst/>
              <a:pathLst>
                <a:path w="0" h="671120">
                  <a:moveTo>
                    <a:pt x="0" y="0"/>
                  </a:moveTo>
                  <a:lnTo>
                    <a:pt x="0" y="6711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787070"/>
              <a:ext cx="182029" cy="1292860"/>
            </a:xfrm>
            <a:custGeom>
              <a:avLst/>
              <a:pathLst>
                <a:path w="182029" h="1292860">
                  <a:moveTo>
                    <a:pt x="0" y="0"/>
                  </a:moveTo>
                  <a:lnTo>
                    <a:pt x="0" y="1292860"/>
                  </a:lnTo>
                  <a:lnTo>
                    <a:pt x="182029" y="129286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28984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83541" y="3275970"/>
              <a:ext cx="27758" cy="277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31825" y="2741645"/>
              <a:ext cx="90851" cy="90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21106" y="2741679"/>
              <a:ext cx="90781" cy="907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76090" y="2659402"/>
              <a:ext cx="116174" cy="116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677885" y="3029362"/>
              <a:ext cx="161845" cy="161845"/>
            </a:xfrm>
            <a:custGeom>
              <a:avLst/>
              <a:pathLst>
                <a:path w="161845" h="161845">
                  <a:moveTo>
                    <a:pt x="0" y="80922"/>
                  </a:moveTo>
                  <a:lnTo>
                    <a:pt x="80922" y="0"/>
                  </a:lnTo>
                  <a:lnTo>
                    <a:pt x="161845" y="80922"/>
                  </a:lnTo>
                  <a:lnTo>
                    <a:pt x="80922" y="1618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36121" y="3039536"/>
              <a:ext cx="141499" cy="141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846623" y="4674225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39667" y="4577874"/>
              <a:ext cx="27626" cy="27626"/>
            </a:xfrm>
            <a:custGeom>
              <a:avLst/>
              <a:pathLst>
                <a:path w="27626" h="27626">
                  <a:moveTo>
                    <a:pt x="0" y="13813"/>
                  </a:moveTo>
                  <a:lnTo>
                    <a:pt x="13813" y="0"/>
                  </a:lnTo>
                  <a:lnTo>
                    <a:pt x="27626" y="13813"/>
                  </a:lnTo>
                  <a:lnTo>
                    <a:pt x="13813" y="276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12625" y="2474691"/>
              <a:ext cx="90555" cy="905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91951" y="4705388"/>
              <a:ext cx="91323" cy="91323"/>
            </a:xfrm>
            <a:custGeom>
              <a:avLst/>
              <a:pathLst>
                <a:path w="91323" h="91323">
                  <a:moveTo>
                    <a:pt x="0" y="45661"/>
                  </a:moveTo>
                  <a:lnTo>
                    <a:pt x="45661" y="0"/>
                  </a:lnTo>
                  <a:lnTo>
                    <a:pt x="91323" y="45661"/>
                  </a:lnTo>
                  <a:lnTo>
                    <a:pt x="45661" y="913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62480" y="3325418"/>
              <a:ext cx="90469" cy="90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16714" y="2488534"/>
              <a:ext cx="89803" cy="898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20066" y="3477389"/>
              <a:ext cx="91785" cy="917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3366" y="4053937"/>
              <a:ext cx="51987" cy="51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94352" y="4566685"/>
              <a:ext cx="90407" cy="90407"/>
            </a:xfrm>
            <a:custGeom>
              <a:avLst/>
              <a:pathLst>
                <a:path w="90407" h="90407">
                  <a:moveTo>
                    <a:pt x="0" y="45203"/>
                  </a:moveTo>
                  <a:lnTo>
                    <a:pt x="45203" y="0"/>
                  </a:lnTo>
                  <a:lnTo>
                    <a:pt x="90407" y="45203"/>
                  </a:lnTo>
                  <a:lnTo>
                    <a:pt x="45203" y="904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176071" y="31630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chr11:64804770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75565" y="481270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chr11:64804800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96963" y="439222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chr11:64805722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12756" y="48434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chr11:64806340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85126" y="46207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chr11:64809864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48133" y="638596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582483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8133" y="526369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7025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41414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5802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30191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24580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880411" y="64456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58845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5323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47622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4201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363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30788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25177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06490" y="203893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7179089" y="23906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089" y="25855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79089" y="278036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389908" y="232355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89908" y="251840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271325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309824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68035" y="3387980"/>
              <a:ext cx="88730" cy="887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207901" y="36226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68035" y="3777679"/>
              <a:ext cx="88730" cy="887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51523" y="3956015"/>
              <a:ext cx="121756" cy="12175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38852" y="4138194"/>
              <a:ext cx="147097" cy="1470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28170" y="4330847"/>
              <a:ext cx="168461" cy="1684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406879" y="337679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06879" y="356747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06879" y="376649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06879" y="395933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06879" y="415202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0687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06490" y="469465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7179089" y="5025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79089" y="522074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498832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518317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4695" y="619487"/>
              <a:ext cx="1015632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421853"/>
              <a:ext cx="1638269" cy="1097710"/>
            </a:xfrm>
            <a:custGeom>
              <a:avLst/>
              <a:pathLst>
                <a:path w="1638269" h="1097710">
                  <a:moveTo>
                    <a:pt x="809961" y="1097710"/>
                  </a:moveTo>
                  <a:lnTo>
                    <a:pt x="809447" y="1095562"/>
                  </a:lnTo>
                  <a:lnTo>
                    <a:pt x="808896" y="1093414"/>
                  </a:lnTo>
                  <a:lnTo>
                    <a:pt x="808335" y="1091265"/>
                  </a:lnTo>
                  <a:lnTo>
                    <a:pt x="807725" y="1089117"/>
                  </a:lnTo>
                  <a:lnTo>
                    <a:pt x="807107" y="1086969"/>
                  </a:lnTo>
                  <a:lnTo>
                    <a:pt x="806438" y="1084821"/>
                  </a:lnTo>
                  <a:lnTo>
                    <a:pt x="805755" y="1082673"/>
                  </a:lnTo>
                  <a:lnTo>
                    <a:pt x="805025" y="1080525"/>
                  </a:lnTo>
                  <a:lnTo>
                    <a:pt x="804271" y="1078376"/>
                  </a:lnTo>
                  <a:lnTo>
                    <a:pt x="803477" y="1076228"/>
                  </a:lnTo>
                  <a:lnTo>
                    <a:pt x="802646" y="1074080"/>
                  </a:lnTo>
                  <a:lnTo>
                    <a:pt x="801783" y="1071932"/>
                  </a:lnTo>
                  <a:lnTo>
                    <a:pt x="800870" y="1069784"/>
                  </a:lnTo>
                  <a:lnTo>
                    <a:pt x="799933" y="1067636"/>
                  </a:lnTo>
                  <a:lnTo>
                    <a:pt x="798931" y="1065487"/>
                  </a:lnTo>
                  <a:lnTo>
                    <a:pt x="797915" y="1063339"/>
                  </a:lnTo>
                  <a:lnTo>
                    <a:pt x="796817" y="1061191"/>
                  </a:lnTo>
                  <a:lnTo>
                    <a:pt x="795706" y="1059043"/>
                  </a:lnTo>
                  <a:lnTo>
                    <a:pt x="794517" y="1056895"/>
                  </a:lnTo>
                  <a:lnTo>
                    <a:pt x="793302" y="1054747"/>
                  </a:lnTo>
                  <a:lnTo>
                    <a:pt x="792018" y="1052598"/>
                  </a:lnTo>
                  <a:lnTo>
                    <a:pt x="790691" y="1050450"/>
                  </a:lnTo>
                  <a:lnTo>
                    <a:pt x="789307" y="1048302"/>
                  </a:lnTo>
                  <a:lnTo>
                    <a:pt x="787861" y="1046154"/>
                  </a:lnTo>
                  <a:lnTo>
                    <a:pt x="786370" y="1044006"/>
                  </a:lnTo>
                  <a:lnTo>
                    <a:pt x="784797" y="1041858"/>
                  </a:lnTo>
                  <a:lnTo>
                    <a:pt x="783193" y="1039710"/>
                  </a:lnTo>
                  <a:lnTo>
                    <a:pt x="781486" y="1037561"/>
                  </a:lnTo>
                  <a:lnTo>
                    <a:pt x="779760" y="1035413"/>
                  </a:lnTo>
                  <a:lnTo>
                    <a:pt x="777913" y="1033265"/>
                  </a:lnTo>
                  <a:lnTo>
                    <a:pt x="776042" y="1031117"/>
                  </a:lnTo>
                  <a:lnTo>
                    <a:pt x="774064" y="1028969"/>
                  </a:lnTo>
                  <a:lnTo>
                    <a:pt x="772040" y="1026821"/>
                  </a:lnTo>
                  <a:lnTo>
                    <a:pt x="769923" y="1024672"/>
                  </a:lnTo>
                  <a:lnTo>
                    <a:pt x="767738" y="1022524"/>
                  </a:lnTo>
                  <a:lnTo>
                    <a:pt x="765477" y="1020376"/>
                  </a:lnTo>
                  <a:lnTo>
                    <a:pt x="763121" y="1018228"/>
                  </a:lnTo>
                  <a:lnTo>
                    <a:pt x="760709" y="1016080"/>
                  </a:lnTo>
                  <a:lnTo>
                    <a:pt x="758175" y="1013932"/>
                  </a:lnTo>
                  <a:lnTo>
                    <a:pt x="755606" y="1011783"/>
                  </a:lnTo>
                  <a:lnTo>
                    <a:pt x="752884" y="1009635"/>
                  </a:lnTo>
                  <a:lnTo>
                    <a:pt x="750137" y="1007487"/>
                  </a:lnTo>
                  <a:lnTo>
                    <a:pt x="747234" y="1005339"/>
                  </a:lnTo>
                  <a:lnTo>
                    <a:pt x="744290" y="1003191"/>
                  </a:lnTo>
                  <a:lnTo>
                    <a:pt x="741210" y="1001043"/>
                  </a:lnTo>
                  <a:lnTo>
                    <a:pt x="738060" y="998894"/>
                  </a:lnTo>
                  <a:lnTo>
                    <a:pt x="734797" y="996746"/>
                  </a:lnTo>
                  <a:lnTo>
                    <a:pt x="731434" y="994598"/>
                  </a:lnTo>
                  <a:lnTo>
                    <a:pt x="727983" y="992450"/>
                  </a:lnTo>
                  <a:lnTo>
                    <a:pt x="724398" y="990302"/>
                  </a:lnTo>
                  <a:lnTo>
                    <a:pt x="720752" y="988154"/>
                  </a:lnTo>
                  <a:lnTo>
                    <a:pt x="716939" y="986005"/>
                  </a:lnTo>
                  <a:lnTo>
                    <a:pt x="713094" y="983857"/>
                  </a:lnTo>
                  <a:lnTo>
                    <a:pt x="709046" y="981709"/>
                  </a:lnTo>
                  <a:lnTo>
                    <a:pt x="704966" y="979561"/>
                  </a:lnTo>
                  <a:lnTo>
                    <a:pt x="700706" y="977413"/>
                  </a:lnTo>
                  <a:lnTo>
                    <a:pt x="696383" y="975265"/>
                  </a:lnTo>
                  <a:lnTo>
                    <a:pt x="691909" y="973117"/>
                  </a:lnTo>
                  <a:lnTo>
                    <a:pt x="687339" y="970968"/>
                  </a:lnTo>
                  <a:lnTo>
                    <a:pt x="682646" y="968820"/>
                  </a:lnTo>
                  <a:lnTo>
                    <a:pt x="677823" y="966672"/>
                  </a:lnTo>
                  <a:lnTo>
                    <a:pt x="672909" y="964524"/>
                  </a:lnTo>
                  <a:lnTo>
                    <a:pt x="667829" y="962376"/>
                  </a:lnTo>
                  <a:lnTo>
                    <a:pt x="662691" y="960228"/>
                  </a:lnTo>
                  <a:lnTo>
                    <a:pt x="657352" y="958079"/>
                  </a:lnTo>
                  <a:lnTo>
                    <a:pt x="651978" y="955931"/>
                  </a:lnTo>
                  <a:lnTo>
                    <a:pt x="646386" y="953783"/>
                  </a:lnTo>
                  <a:lnTo>
                    <a:pt x="640750" y="951635"/>
                  </a:lnTo>
                  <a:lnTo>
                    <a:pt x="634929" y="949487"/>
                  </a:lnTo>
                  <a:lnTo>
                    <a:pt x="629030" y="947339"/>
                  </a:lnTo>
                  <a:lnTo>
                    <a:pt x="622982" y="945190"/>
                  </a:lnTo>
                  <a:lnTo>
                    <a:pt x="616820" y="943042"/>
                  </a:lnTo>
                  <a:lnTo>
                    <a:pt x="610544" y="940894"/>
                  </a:lnTo>
                  <a:lnTo>
                    <a:pt x="604122" y="938746"/>
                  </a:lnTo>
                  <a:lnTo>
                    <a:pt x="597620" y="936598"/>
                  </a:lnTo>
                  <a:lnTo>
                    <a:pt x="590939" y="934450"/>
                  </a:lnTo>
                  <a:lnTo>
                    <a:pt x="584214" y="932301"/>
                  </a:lnTo>
                  <a:lnTo>
                    <a:pt x="577280" y="930153"/>
                  </a:lnTo>
                  <a:lnTo>
                    <a:pt x="570314" y="928005"/>
                  </a:lnTo>
                  <a:lnTo>
                    <a:pt x="563154" y="925857"/>
                  </a:lnTo>
                  <a:lnTo>
                    <a:pt x="555941" y="923709"/>
                  </a:lnTo>
                  <a:lnTo>
                    <a:pt x="548572" y="921561"/>
                  </a:lnTo>
                  <a:lnTo>
                    <a:pt x="541120" y="919412"/>
                  </a:lnTo>
                  <a:lnTo>
                    <a:pt x="533548" y="917264"/>
                  </a:lnTo>
                  <a:lnTo>
                    <a:pt x="525867" y="915116"/>
                  </a:lnTo>
                  <a:lnTo>
                    <a:pt x="518099" y="912968"/>
                  </a:lnTo>
                  <a:lnTo>
                    <a:pt x="510200" y="910820"/>
                  </a:lnTo>
                  <a:lnTo>
                    <a:pt x="502245" y="908672"/>
                  </a:lnTo>
                  <a:lnTo>
                    <a:pt x="494139" y="906524"/>
                  </a:lnTo>
                  <a:lnTo>
                    <a:pt x="486007" y="904375"/>
                  </a:lnTo>
                  <a:lnTo>
                    <a:pt x="477710" y="902227"/>
                  </a:lnTo>
                  <a:lnTo>
                    <a:pt x="469388" y="900079"/>
                  </a:lnTo>
                  <a:lnTo>
                    <a:pt x="460937" y="897931"/>
                  </a:lnTo>
                  <a:lnTo>
                    <a:pt x="452443" y="895783"/>
                  </a:lnTo>
                  <a:lnTo>
                    <a:pt x="443850" y="893635"/>
                  </a:lnTo>
                  <a:lnTo>
                    <a:pt x="435201" y="891486"/>
                  </a:lnTo>
                  <a:lnTo>
                    <a:pt x="426482" y="889338"/>
                  </a:lnTo>
                  <a:lnTo>
                    <a:pt x="417696" y="887190"/>
                  </a:lnTo>
                  <a:lnTo>
                    <a:pt x="408866" y="885042"/>
                  </a:lnTo>
                  <a:lnTo>
                    <a:pt x="399964" y="882894"/>
                  </a:lnTo>
                  <a:lnTo>
                    <a:pt x="391039" y="880746"/>
                  </a:lnTo>
                  <a:lnTo>
                    <a:pt x="382043" y="878597"/>
                  </a:lnTo>
                  <a:lnTo>
                    <a:pt x="373036" y="876449"/>
                  </a:lnTo>
                  <a:lnTo>
                    <a:pt x="363974" y="874301"/>
                  </a:lnTo>
                  <a:lnTo>
                    <a:pt x="354903" y="872153"/>
                  </a:lnTo>
                  <a:lnTo>
                    <a:pt x="345800" y="870005"/>
                  </a:lnTo>
                  <a:lnTo>
                    <a:pt x="336690" y="867857"/>
                  </a:lnTo>
                  <a:lnTo>
                    <a:pt x="327566" y="865708"/>
                  </a:lnTo>
                  <a:lnTo>
                    <a:pt x="318443" y="863560"/>
                  </a:lnTo>
                  <a:lnTo>
                    <a:pt x="309320" y="861412"/>
                  </a:lnTo>
                  <a:lnTo>
                    <a:pt x="300211" y="859264"/>
                  </a:lnTo>
                  <a:lnTo>
                    <a:pt x="291109" y="857116"/>
                  </a:lnTo>
                  <a:lnTo>
                    <a:pt x="282043" y="854968"/>
                  </a:lnTo>
                  <a:lnTo>
                    <a:pt x="272985" y="852819"/>
                  </a:lnTo>
                  <a:lnTo>
                    <a:pt x="263991" y="850671"/>
                  </a:lnTo>
                  <a:lnTo>
                    <a:pt x="255010" y="848523"/>
                  </a:lnTo>
                  <a:lnTo>
                    <a:pt x="246108" y="846375"/>
                  </a:lnTo>
                  <a:lnTo>
                    <a:pt x="237236" y="844227"/>
                  </a:lnTo>
                  <a:lnTo>
                    <a:pt x="228447" y="842079"/>
                  </a:lnTo>
                  <a:lnTo>
                    <a:pt x="219715" y="839931"/>
                  </a:lnTo>
                  <a:lnTo>
                    <a:pt x="211062" y="837782"/>
                  </a:lnTo>
                  <a:lnTo>
                    <a:pt x="202500" y="835634"/>
                  </a:lnTo>
                  <a:lnTo>
                    <a:pt x="194008" y="833486"/>
                  </a:lnTo>
                  <a:lnTo>
                    <a:pt x="185648" y="831338"/>
                  </a:lnTo>
                  <a:lnTo>
                    <a:pt x="177340" y="829190"/>
                  </a:lnTo>
                  <a:lnTo>
                    <a:pt x="169213" y="827042"/>
                  </a:lnTo>
                  <a:lnTo>
                    <a:pt x="161118" y="824893"/>
                  </a:lnTo>
                  <a:lnTo>
                    <a:pt x="153249" y="822745"/>
                  </a:lnTo>
                  <a:lnTo>
                    <a:pt x="145424" y="820597"/>
                  </a:lnTo>
                  <a:lnTo>
                    <a:pt x="137811" y="818449"/>
                  </a:lnTo>
                  <a:lnTo>
                    <a:pt x="130287" y="816301"/>
                  </a:lnTo>
                  <a:lnTo>
                    <a:pt x="122952" y="814153"/>
                  </a:lnTo>
                  <a:lnTo>
                    <a:pt x="115758" y="812004"/>
                  </a:lnTo>
                  <a:lnTo>
                    <a:pt x="108723" y="809856"/>
                  </a:lnTo>
                  <a:lnTo>
                    <a:pt x="101888" y="807708"/>
                  </a:lnTo>
                  <a:lnTo>
                    <a:pt x="95175" y="805560"/>
                  </a:lnTo>
                  <a:lnTo>
                    <a:pt x="88727" y="803412"/>
                  </a:lnTo>
                  <a:lnTo>
                    <a:pt x="82356" y="801264"/>
                  </a:lnTo>
                  <a:lnTo>
                    <a:pt x="76321" y="799115"/>
                  </a:lnTo>
                  <a:lnTo>
                    <a:pt x="70342" y="796967"/>
                  </a:lnTo>
                  <a:lnTo>
                    <a:pt x="64716" y="794819"/>
                  </a:lnTo>
                  <a:lnTo>
                    <a:pt x="59180" y="792671"/>
                  </a:lnTo>
                  <a:lnTo>
                    <a:pt x="53953" y="790523"/>
                  </a:lnTo>
                  <a:lnTo>
                    <a:pt x="48883" y="788375"/>
                  </a:lnTo>
                  <a:lnTo>
                    <a:pt x="44073" y="786226"/>
                  </a:lnTo>
                  <a:lnTo>
                    <a:pt x="39490" y="784078"/>
                  </a:lnTo>
                  <a:lnTo>
                    <a:pt x="35111" y="781930"/>
                  </a:lnTo>
                  <a:lnTo>
                    <a:pt x="31034" y="779782"/>
                  </a:lnTo>
                  <a:lnTo>
                    <a:pt x="27101" y="777634"/>
                  </a:lnTo>
                  <a:lnTo>
                    <a:pt x="23547" y="775486"/>
                  </a:lnTo>
                  <a:lnTo>
                    <a:pt x="20071" y="773338"/>
                  </a:lnTo>
                  <a:lnTo>
                    <a:pt x="17054" y="771189"/>
                  </a:lnTo>
                  <a:lnTo>
                    <a:pt x="14110" y="769041"/>
                  </a:lnTo>
                  <a:lnTo>
                    <a:pt x="11580" y="766893"/>
                  </a:lnTo>
                  <a:lnTo>
                    <a:pt x="9187" y="764745"/>
                  </a:lnTo>
                  <a:lnTo>
                    <a:pt x="7142" y="762597"/>
                  </a:lnTo>
                  <a:lnTo>
                    <a:pt x="5310" y="760449"/>
                  </a:lnTo>
                  <a:lnTo>
                    <a:pt x="3756" y="758300"/>
                  </a:lnTo>
                  <a:lnTo>
                    <a:pt x="2490" y="756152"/>
                  </a:lnTo>
                  <a:lnTo>
                    <a:pt x="1430" y="754004"/>
                  </a:lnTo>
                  <a:lnTo>
                    <a:pt x="735" y="751856"/>
                  </a:lnTo>
                  <a:lnTo>
                    <a:pt x="172" y="749708"/>
                  </a:lnTo>
                  <a:lnTo>
                    <a:pt x="48" y="747560"/>
                  </a:lnTo>
                  <a:lnTo>
                    <a:pt x="0" y="745411"/>
                  </a:lnTo>
                  <a:lnTo>
                    <a:pt x="428" y="743263"/>
                  </a:lnTo>
                  <a:lnTo>
                    <a:pt x="947" y="741115"/>
                  </a:lnTo>
                  <a:lnTo>
                    <a:pt x="1866" y="738967"/>
                  </a:lnTo>
                  <a:lnTo>
                    <a:pt x="2949" y="736819"/>
                  </a:lnTo>
                  <a:lnTo>
                    <a:pt x="4353" y="734671"/>
                  </a:lnTo>
                  <a:lnTo>
                    <a:pt x="5991" y="732522"/>
                  </a:lnTo>
                  <a:lnTo>
                    <a:pt x="7873" y="730374"/>
                  </a:lnTo>
                  <a:lnTo>
                    <a:pt x="10054" y="728226"/>
                  </a:lnTo>
                  <a:lnTo>
                    <a:pt x="12405" y="726078"/>
                  </a:lnTo>
                  <a:lnTo>
                    <a:pt x="15116" y="723930"/>
                  </a:lnTo>
                  <a:lnTo>
                    <a:pt x="17924" y="721782"/>
                  </a:lnTo>
                  <a:lnTo>
                    <a:pt x="21149" y="719633"/>
                  </a:lnTo>
                  <a:lnTo>
                    <a:pt x="24441" y="717485"/>
                  </a:lnTo>
                  <a:lnTo>
                    <a:pt x="28122" y="715337"/>
                  </a:lnTo>
                  <a:lnTo>
                    <a:pt x="31904" y="713189"/>
                  </a:lnTo>
                  <a:lnTo>
                    <a:pt x="35999" y="711041"/>
                  </a:lnTo>
                  <a:lnTo>
                    <a:pt x="40249" y="708893"/>
                  </a:lnTo>
                  <a:lnTo>
                    <a:pt x="44739" y="706745"/>
                  </a:lnTo>
                  <a:lnTo>
                    <a:pt x="49433" y="704596"/>
                  </a:lnTo>
                  <a:lnTo>
                    <a:pt x="54299" y="702448"/>
                  </a:lnTo>
                  <a:lnTo>
                    <a:pt x="59412" y="700300"/>
                  </a:lnTo>
                  <a:lnTo>
                    <a:pt x="64633" y="698152"/>
                  </a:lnTo>
                  <a:lnTo>
                    <a:pt x="70135" y="696004"/>
                  </a:lnTo>
                  <a:lnTo>
                    <a:pt x="75688" y="693856"/>
                  </a:lnTo>
                  <a:lnTo>
                    <a:pt x="81550" y="691707"/>
                  </a:lnTo>
                  <a:lnTo>
                    <a:pt x="87454" y="689559"/>
                  </a:lnTo>
                  <a:lnTo>
                    <a:pt x="93602" y="687411"/>
                  </a:lnTo>
                  <a:lnTo>
                    <a:pt x="99826" y="685263"/>
                  </a:lnTo>
                  <a:lnTo>
                    <a:pt x="106233" y="683115"/>
                  </a:lnTo>
                  <a:lnTo>
                    <a:pt x="112743" y="680967"/>
                  </a:lnTo>
                  <a:lnTo>
                    <a:pt x="119383" y="678818"/>
                  </a:lnTo>
                  <a:lnTo>
                    <a:pt x="126144" y="676670"/>
                  </a:lnTo>
                  <a:lnTo>
                    <a:pt x="132989" y="674522"/>
                  </a:lnTo>
                  <a:lnTo>
                    <a:pt x="139966" y="672374"/>
                  </a:lnTo>
                  <a:lnTo>
                    <a:pt x="146987" y="670226"/>
                  </a:lnTo>
                  <a:lnTo>
                    <a:pt x="154142" y="668078"/>
                  </a:lnTo>
                  <a:lnTo>
                    <a:pt x="161318" y="665929"/>
                  </a:lnTo>
                  <a:lnTo>
                    <a:pt x="168608" y="663781"/>
                  </a:lnTo>
                  <a:lnTo>
                    <a:pt x="175916" y="661633"/>
                  </a:lnTo>
                  <a:lnTo>
                    <a:pt x="183296" y="659485"/>
                  </a:lnTo>
                  <a:lnTo>
                    <a:pt x="190697" y="657337"/>
                  </a:lnTo>
                  <a:lnTo>
                    <a:pt x="198137" y="655189"/>
                  </a:lnTo>
                  <a:lnTo>
                    <a:pt x="205593" y="653041"/>
                  </a:lnTo>
                  <a:lnTo>
                    <a:pt x="213065" y="650892"/>
                  </a:lnTo>
                  <a:lnTo>
                    <a:pt x="220538" y="648744"/>
                  </a:lnTo>
                  <a:lnTo>
                    <a:pt x="228011" y="646596"/>
                  </a:lnTo>
                  <a:lnTo>
                    <a:pt x="235461" y="644448"/>
                  </a:lnTo>
                  <a:lnTo>
                    <a:pt x="242906" y="642300"/>
                  </a:lnTo>
                  <a:lnTo>
                    <a:pt x="250297" y="640152"/>
                  </a:lnTo>
                  <a:lnTo>
                    <a:pt x="257676" y="638003"/>
                  </a:lnTo>
                  <a:lnTo>
                    <a:pt x="264978" y="635855"/>
                  </a:lnTo>
                  <a:lnTo>
                    <a:pt x="272251" y="633707"/>
                  </a:lnTo>
                  <a:lnTo>
                    <a:pt x="279439" y="631559"/>
                  </a:lnTo>
                  <a:lnTo>
                    <a:pt x="286569" y="629411"/>
                  </a:lnTo>
                  <a:lnTo>
                    <a:pt x="293615" y="627263"/>
                  </a:lnTo>
                  <a:lnTo>
                    <a:pt x="300566" y="625114"/>
                  </a:lnTo>
                  <a:lnTo>
                    <a:pt x="307443" y="622966"/>
                  </a:lnTo>
                  <a:lnTo>
                    <a:pt x="314181" y="620818"/>
                  </a:lnTo>
                  <a:lnTo>
                    <a:pt x="320863" y="618670"/>
                  </a:lnTo>
                  <a:lnTo>
                    <a:pt x="327355" y="616522"/>
                  </a:lnTo>
                  <a:lnTo>
                    <a:pt x="333813" y="614374"/>
                  </a:lnTo>
                  <a:lnTo>
                    <a:pt x="340029" y="612225"/>
                  </a:lnTo>
                  <a:lnTo>
                    <a:pt x="346202" y="610077"/>
                  </a:lnTo>
                  <a:lnTo>
                    <a:pt x="352149" y="607929"/>
                  </a:lnTo>
                  <a:lnTo>
                    <a:pt x="358006" y="605781"/>
                  </a:lnTo>
                  <a:lnTo>
                    <a:pt x="363662" y="603633"/>
                  </a:lnTo>
                  <a:lnTo>
                    <a:pt x="369174" y="601485"/>
                  </a:lnTo>
                  <a:lnTo>
                    <a:pt x="374519" y="599336"/>
                  </a:lnTo>
                  <a:lnTo>
                    <a:pt x="379659" y="597188"/>
                  </a:lnTo>
                  <a:lnTo>
                    <a:pt x="384672" y="595040"/>
                  </a:lnTo>
                  <a:lnTo>
                    <a:pt x="389417" y="592892"/>
                  </a:lnTo>
                  <a:lnTo>
                    <a:pt x="394079" y="590744"/>
                  </a:lnTo>
                  <a:lnTo>
                    <a:pt x="398405" y="588596"/>
                  </a:lnTo>
                  <a:lnTo>
                    <a:pt x="402674" y="586448"/>
                  </a:lnTo>
                  <a:lnTo>
                    <a:pt x="406585" y="584299"/>
                  </a:lnTo>
                  <a:lnTo>
                    <a:pt x="410410" y="582151"/>
                  </a:lnTo>
                  <a:lnTo>
                    <a:pt x="413923" y="580003"/>
                  </a:lnTo>
                  <a:lnTo>
                    <a:pt x="417285" y="577855"/>
                  </a:lnTo>
                  <a:lnTo>
                    <a:pt x="420388" y="575707"/>
                  </a:lnTo>
                  <a:lnTo>
                    <a:pt x="423272" y="573559"/>
                  </a:lnTo>
                  <a:lnTo>
                    <a:pt x="425953" y="571410"/>
                  </a:lnTo>
                  <a:lnTo>
                    <a:pt x="428344" y="569262"/>
                  </a:lnTo>
                  <a:lnTo>
                    <a:pt x="430593" y="567114"/>
                  </a:lnTo>
                  <a:lnTo>
                    <a:pt x="432481" y="564966"/>
                  </a:lnTo>
                  <a:lnTo>
                    <a:pt x="434290" y="562818"/>
                  </a:lnTo>
                  <a:lnTo>
                    <a:pt x="435665" y="560670"/>
                  </a:lnTo>
                  <a:lnTo>
                    <a:pt x="436972" y="558521"/>
                  </a:lnTo>
                  <a:lnTo>
                    <a:pt x="437883" y="556373"/>
                  </a:lnTo>
                  <a:lnTo>
                    <a:pt x="438670" y="554225"/>
                  </a:lnTo>
                  <a:lnTo>
                    <a:pt x="439126" y="552077"/>
                  </a:lnTo>
                  <a:lnTo>
                    <a:pt x="439389" y="549929"/>
                  </a:lnTo>
                  <a:lnTo>
                    <a:pt x="439389" y="547781"/>
                  </a:lnTo>
                  <a:lnTo>
                    <a:pt x="439126" y="545632"/>
                  </a:lnTo>
                  <a:lnTo>
                    <a:pt x="438670" y="543484"/>
                  </a:lnTo>
                  <a:lnTo>
                    <a:pt x="437883" y="541336"/>
                  </a:lnTo>
                  <a:lnTo>
                    <a:pt x="436972" y="539188"/>
                  </a:lnTo>
                  <a:lnTo>
                    <a:pt x="435665" y="537040"/>
                  </a:lnTo>
                  <a:lnTo>
                    <a:pt x="434290" y="534892"/>
                  </a:lnTo>
                  <a:lnTo>
                    <a:pt x="432481" y="532743"/>
                  </a:lnTo>
                  <a:lnTo>
                    <a:pt x="430593" y="530595"/>
                  </a:lnTo>
                  <a:lnTo>
                    <a:pt x="428344" y="528447"/>
                  </a:lnTo>
                  <a:lnTo>
                    <a:pt x="425953" y="526299"/>
                  </a:lnTo>
                  <a:lnTo>
                    <a:pt x="423272" y="524151"/>
                  </a:lnTo>
                  <a:lnTo>
                    <a:pt x="420388" y="522003"/>
                  </a:lnTo>
                  <a:lnTo>
                    <a:pt x="417285" y="519855"/>
                  </a:lnTo>
                  <a:lnTo>
                    <a:pt x="413923" y="517706"/>
                  </a:lnTo>
                  <a:lnTo>
                    <a:pt x="410410" y="515558"/>
                  </a:lnTo>
                  <a:lnTo>
                    <a:pt x="406585" y="513410"/>
                  </a:lnTo>
                  <a:lnTo>
                    <a:pt x="402674" y="511262"/>
                  </a:lnTo>
                  <a:lnTo>
                    <a:pt x="398405" y="509114"/>
                  </a:lnTo>
                  <a:lnTo>
                    <a:pt x="394079" y="506966"/>
                  </a:lnTo>
                  <a:lnTo>
                    <a:pt x="389417" y="504817"/>
                  </a:lnTo>
                  <a:lnTo>
                    <a:pt x="384672" y="502669"/>
                  </a:lnTo>
                  <a:lnTo>
                    <a:pt x="379659" y="500521"/>
                  </a:lnTo>
                  <a:lnTo>
                    <a:pt x="374519" y="498373"/>
                  </a:lnTo>
                  <a:lnTo>
                    <a:pt x="369174" y="496225"/>
                  </a:lnTo>
                  <a:lnTo>
                    <a:pt x="363662" y="494077"/>
                  </a:lnTo>
                  <a:lnTo>
                    <a:pt x="358006" y="491928"/>
                  </a:lnTo>
                  <a:lnTo>
                    <a:pt x="352149" y="489780"/>
                  </a:lnTo>
                  <a:lnTo>
                    <a:pt x="346202" y="487632"/>
                  </a:lnTo>
                  <a:lnTo>
                    <a:pt x="340029" y="485484"/>
                  </a:lnTo>
                  <a:lnTo>
                    <a:pt x="333813" y="483336"/>
                  </a:lnTo>
                  <a:lnTo>
                    <a:pt x="327355" y="481188"/>
                  </a:lnTo>
                  <a:lnTo>
                    <a:pt x="320863" y="479039"/>
                  </a:lnTo>
                  <a:lnTo>
                    <a:pt x="314181" y="476891"/>
                  </a:lnTo>
                  <a:lnTo>
                    <a:pt x="307443" y="474743"/>
                  </a:lnTo>
                  <a:lnTo>
                    <a:pt x="300566" y="472595"/>
                  </a:lnTo>
                  <a:lnTo>
                    <a:pt x="293615" y="470447"/>
                  </a:lnTo>
                  <a:lnTo>
                    <a:pt x="286569" y="468299"/>
                  </a:lnTo>
                  <a:lnTo>
                    <a:pt x="279439" y="466150"/>
                  </a:lnTo>
                  <a:lnTo>
                    <a:pt x="272251" y="464002"/>
                  </a:lnTo>
                  <a:lnTo>
                    <a:pt x="264978" y="461854"/>
                  </a:lnTo>
                  <a:lnTo>
                    <a:pt x="257676" y="459706"/>
                  </a:lnTo>
                  <a:lnTo>
                    <a:pt x="250297" y="457558"/>
                  </a:lnTo>
                  <a:lnTo>
                    <a:pt x="242906" y="455410"/>
                  </a:lnTo>
                  <a:lnTo>
                    <a:pt x="235461" y="453262"/>
                  </a:lnTo>
                  <a:lnTo>
                    <a:pt x="228011" y="451113"/>
                  </a:lnTo>
                  <a:lnTo>
                    <a:pt x="220538" y="448965"/>
                  </a:lnTo>
                  <a:lnTo>
                    <a:pt x="213065" y="446817"/>
                  </a:lnTo>
                  <a:lnTo>
                    <a:pt x="205593" y="444669"/>
                  </a:lnTo>
                  <a:lnTo>
                    <a:pt x="198137" y="442521"/>
                  </a:lnTo>
                  <a:lnTo>
                    <a:pt x="190697" y="440373"/>
                  </a:lnTo>
                  <a:lnTo>
                    <a:pt x="183296" y="438224"/>
                  </a:lnTo>
                  <a:lnTo>
                    <a:pt x="175916" y="436076"/>
                  </a:lnTo>
                  <a:lnTo>
                    <a:pt x="168608" y="433928"/>
                  </a:lnTo>
                  <a:lnTo>
                    <a:pt x="161318" y="431780"/>
                  </a:lnTo>
                  <a:lnTo>
                    <a:pt x="154142" y="429632"/>
                  </a:lnTo>
                  <a:lnTo>
                    <a:pt x="146987" y="427484"/>
                  </a:lnTo>
                  <a:lnTo>
                    <a:pt x="139966" y="425335"/>
                  </a:lnTo>
                  <a:lnTo>
                    <a:pt x="132989" y="423187"/>
                  </a:lnTo>
                  <a:lnTo>
                    <a:pt x="126144" y="421039"/>
                  </a:lnTo>
                  <a:lnTo>
                    <a:pt x="119383" y="418891"/>
                  </a:lnTo>
                  <a:lnTo>
                    <a:pt x="112743" y="416743"/>
                  </a:lnTo>
                  <a:lnTo>
                    <a:pt x="106233" y="414595"/>
                  </a:lnTo>
                  <a:lnTo>
                    <a:pt x="99826" y="412446"/>
                  </a:lnTo>
                  <a:lnTo>
                    <a:pt x="93602" y="410298"/>
                  </a:lnTo>
                  <a:lnTo>
                    <a:pt x="87454" y="408150"/>
                  </a:lnTo>
                  <a:lnTo>
                    <a:pt x="81550" y="406002"/>
                  </a:lnTo>
                  <a:lnTo>
                    <a:pt x="75688" y="403854"/>
                  </a:lnTo>
                  <a:lnTo>
                    <a:pt x="70135" y="401706"/>
                  </a:lnTo>
                  <a:lnTo>
                    <a:pt x="64633" y="399557"/>
                  </a:lnTo>
                  <a:lnTo>
                    <a:pt x="59412" y="397409"/>
                  </a:lnTo>
                  <a:lnTo>
                    <a:pt x="54299" y="395261"/>
                  </a:lnTo>
                  <a:lnTo>
                    <a:pt x="49433" y="393113"/>
                  </a:lnTo>
                  <a:lnTo>
                    <a:pt x="44739" y="390965"/>
                  </a:lnTo>
                  <a:lnTo>
                    <a:pt x="40249" y="388817"/>
                  </a:lnTo>
                  <a:lnTo>
                    <a:pt x="35999" y="386669"/>
                  </a:lnTo>
                  <a:lnTo>
                    <a:pt x="31904" y="384520"/>
                  </a:lnTo>
                  <a:lnTo>
                    <a:pt x="28122" y="382372"/>
                  </a:lnTo>
                  <a:lnTo>
                    <a:pt x="24441" y="380224"/>
                  </a:lnTo>
                  <a:lnTo>
                    <a:pt x="21149" y="378076"/>
                  </a:lnTo>
                  <a:lnTo>
                    <a:pt x="17924" y="375928"/>
                  </a:lnTo>
                  <a:lnTo>
                    <a:pt x="15116" y="373780"/>
                  </a:lnTo>
                  <a:lnTo>
                    <a:pt x="12405" y="371631"/>
                  </a:lnTo>
                  <a:lnTo>
                    <a:pt x="10054" y="369483"/>
                  </a:lnTo>
                  <a:lnTo>
                    <a:pt x="7873" y="367335"/>
                  </a:lnTo>
                  <a:lnTo>
                    <a:pt x="5991" y="365187"/>
                  </a:lnTo>
                  <a:lnTo>
                    <a:pt x="4353" y="363039"/>
                  </a:lnTo>
                  <a:lnTo>
                    <a:pt x="2949" y="360891"/>
                  </a:lnTo>
                  <a:lnTo>
                    <a:pt x="1866" y="358742"/>
                  </a:lnTo>
                  <a:lnTo>
                    <a:pt x="947" y="356594"/>
                  </a:lnTo>
                  <a:lnTo>
                    <a:pt x="428" y="354446"/>
                  </a:lnTo>
                  <a:lnTo>
                    <a:pt x="0" y="352298"/>
                  </a:lnTo>
                  <a:lnTo>
                    <a:pt x="48" y="350150"/>
                  </a:lnTo>
                  <a:lnTo>
                    <a:pt x="172" y="348002"/>
                  </a:lnTo>
                  <a:lnTo>
                    <a:pt x="735" y="345853"/>
                  </a:lnTo>
                  <a:lnTo>
                    <a:pt x="1430" y="343705"/>
                  </a:lnTo>
                  <a:lnTo>
                    <a:pt x="2490" y="341557"/>
                  </a:lnTo>
                  <a:lnTo>
                    <a:pt x="3756" y="339409"/>
                  </a:lnTo>
                  <a:lnTo>
                    <a:pt x="5310" y="337261"/>
                  </a:lnTo>
                  <a:lnTo>
                    <a:pt x="7142" y="335113"/>
                  </a:lnTo>
                  <a:lnTo>
                    <a:pt x="9187" y="332964"/>
                  </a:lnTo>
                  <a:lnTo>
                    <a:pt x="11580" y="330816"/>
                  </a:lnTo>
                  <a:lnTo>
                    <a:pt x="14110" y="328668"/>
                  </a:lnTo>
                  <a:lnTo>
                    <a:pt x="17054" y="326520"/>
                  </a:lnTo>
                  <a:lnTo>
                    <a:pt x="20071" y="324372"/>
                  </a:lnTo>
                  <a:lnTo>
                    <a:pt x="23547" y="322224"/>
                  </a:lnTo>
                  <a:lnTo>
                    <a:pt x="27101" y="320076"/>
                  </a:lnTo>
                  <a:lnTo>
                    <a:pt x="31034" y="317927"/>
                  </a:lnTo>
                  <a:lnTo>
                    <a:pt x="35111" y="315779"/>
                  </a:lnTo>
                  <a:lnTo>
                    <a:pt x="39490" y="313631"/>
                  </a:lnTo>
                  <a:lnTo>
                    <a:pt x="44073" y="311483"/>
                  </a:lnTo>
                  <a:lnTo>
                    <a:pt x="48883" y="309335"/>
                  </a:lnTo>
                  <a:lnTo>
                    <a:pt x="53953" y="307187"/>
                  </a:lnTo>
                  <a:lnTo>
                    <a:pt x="59180" y="305038"/>
                  </a:lnTo>
                  <a:lnTo>
                    <a:pt x="64716" y="302890"/>
                  </a:lnTo>
                  <a:lnTo>
                    <a:pt x="70342" y="300742"/>
                  </a:lnTo>
                  <a:lnTo>
                    <a:pt x="76321" y="298594"/>
                  </a:lnTo>
                  <a:lnTo>
                    <a:pt x="82356" y="296446"/>
                  </a:lnTo>
                  <a:lnTo>
                    <a:pt x="88727" y="294298"/>
                  </a:lnTo>
                  <a:lnTo>
                    <a:pt x="95175" y="292149"/>
                  </a:lnTo>
                  <a:lnTo>
                    <a:pt x="101888" y="290001"/>
                  </a:lnTo>
                  <a:lnTo>
                    <a:pt x="108723" y="287853"/>
                  </a:lnTo>
                  <a:lnTo>
                    <a:pt x="115758" y="285705"/>
                  </a:lnTo>
                  <a:lnTo>
                    <a:pt x="122952" y="283557"/>
                  </a:lnTo>
                  <a:lnTo>
                    <a:pt x="130287" y="281409"/>
                  </a:lnTo>
                  <a:lnTo>
                    <a:pt x="137811" y="279260"/>
                  </a:lnTo>
                  <a:lnTo>
                    <a:pt x="145424" y="277112"/>
                  </a:lnTo>
                  <a:lnTo>
                    <a:pt x="153249" y="274964"/>
                  </a:lnTo>
                  <a:lnTo>
                    <a:pt x="161118" y="272816"/>
                  </a:lnTo>
                  <a:lnTo>
                    <a:pt x="169213" y="270668"/>
                  </a:lnTo>
                  <a:lnTo>
                    <a:pt x="177340" y="268520"/>
                  </a:lnTo>
                  <a:lnTo>
                    <a:pt x="185648" y="266371"/>
                  </a:lnTo>
                  <a:lnTo>
                    <a:pt x="194008" y="264223"/>
                  </a:lnTo>
                  <a:lnTo>
                    <a:pt x="202500" y="262075"/>
                  </a:lnTo>
                  <a:lnTo>
                    <a:pt x="211062" y="259927"/>
                  </a:lnTo>
                  <a:lnTo>
                    <a:pt x="219715" y="257779"/>
                  </a:lnTo>
                  <a:lnTo>
                    <a:pt x="228447" y="255631"/>
                  </a:lnTo>
                  <a:lnTo>
                    <a:pt x="237236" y="253483"/>
                  </a:lnTo>
                  <a:lnTo>
                    <a:pt x="246108" y="251334"/>
                  </a:lnTo>
                  <a:lnTo>
                    <a:pt x="255010" y="249186"/>
                  </a:lnTo>
                  <a:lnTo>
                    <a:pt x="263991" y="247038"/>
                  </a:lnTo>
                  <a:lnTo>
                    <a:pt x="272985" y="244890"/>
                  </a:lnTo>
                  <a:lnTo>
                    <a:pt x="282043" y="242742"/>
                  </a:lnTo>
                  <a:lnTo>
                    <a:pt x="291109" y="240594"/>
                  </a:lnTo>
                  <a:lnTo>
                    <a:pt x="300211" y="238445"/>
                  </a:lnTo>
                  <a:lnTo>
                    <a:pt x="309320" y="236297"/>
                  </a:lnTo>
                  <a:lnTo>
                    <a:pt x="318443" y="234149"/>
                  </a:lnTo>
                  <a:lnTo>
                    <a:pt x="327566" y="232001"/>
                  </a:lnTo>
                  <a:lnTo>
                    <a:pt x="336690" y="229853"/>
                  </a:lnTo>
                  <a:lnTo>
                    <a:pt x="345800" y="227705"/>
                  </a:lnTo>
                  <a:lnTo>
                    <a:pt x="354903" y="225556"/>
                  </a:lnTo>
                  <a:lnTo>
                    <a:pt x="363974" y="223408"/>
                  </a:lnTo>
                  <a:lnTo>
                    <a:pt x="373036" y="221260"/>
                  </a:lnTo>
                  <a:lnTo>
                    <a:pt x="382043" y="219112"/>
                  </a:lnTo>
                  <a:lnTo>
                    <a:pt x="391039" y="216964"/>
                  </a:lnTo>
                  <a:lnTo>
                    <a:pt x="399964" y="214816"/>
                  </a:lnTo>
                  <a:lnTo>
                    <a:pt x="408866" y="212667"/>
                  </a:lnTo>
                  <a:lnTo>
                    <a:pt x="417696" y="210519"/>
                  </a:lnTo>
                  <a:lnTo>
                    <a:pt x="426482" y="208371"/>
                  </a:lnTo>
                  <a:lnTo>
                    <a:pt x="435201" y="206223"/>
                  </a:lnTo>
                  <a:lnTo>
                    <a:pt x="443850" y="204075"/>
                  </a:lnTo>
                  <a:lnTo>
                    <a:pt x="452443" y="201927"/>
                  </a:lnTo>
                  <a:lnTo>
                    <a:pt x="460937" y="199778"/>
                  </a:lnTo>
                  <a:lnTo>
                    <a:pt x="469388" y="197630"/>
                  </a:lnTo>
                  <a:lnTo>
                    <a:pt x="477710" y="195482"/>
                  </a:lnTo>
                  <a:lnTo>
                    <a:pt x="486007" y="193334"/>
                  </a:lnTo>
                  <a:lnTo>
                    <a:pt x="494139" y="191186"/>
                  </a:lnTo>
                  <a:lnTo>
                    <a:pt x="502245" y="189038"/>
                  </a:lnTo>
                  <a:lnTo>
                    <a:pt x="510200" y="186890"/>
                  </a:lnTo>
                  <a:lnTo>
                    <a:pt x="518099" y="184741"/>
                  </a:lnTo>
                  <a:lnTo>
                    <a:pt x="525867" y="182593"/>
                  </a:lnTo>
                  <a:lnTo>
                    <a:pt x="533548" y="180445"/>
                  </a:lnTo>
                  <a:lnTo>
                    <a:pt x="541120" y="178297"/>
                  </a:lnTo>
                  <a:lnTo>
                    <a:pt x="548572" y="176149"/>
                  </a:lnTo>
                  <a:lnTo>
                    <a:pt x="555941" y="174001"/>
                  </a:lnTo>
                  <a:lnTo>
                    <a:pt x="563154" y="171852"/>
                  </a:lnTo>
                  <a:lnTo>
                    <a:pt x="570314" y="169704"/>
                  </a:lnTo>
                  <a:lnTo>
                    <a:pt x="577280" y="167556"/>
                  </a:lnTo>
                  <a:lnTo>
                    <a:pt x="584214" y="165408"/>
                  </a:lnTo>
                  <a:lnTo>
                    <a:pt x="590939" y="163260"/>
                  </a:lnTo>
                  <a:lnTo>
                    <a:pt x="597620" y="161112"/>
                  </a:lnTo>
                  <a:lnTo>
                    <a:pt x="604122" y="158963"/>
                  </a:lnTo>
                  <a:lnTo>
                    <a:pt x="610544" y="156815"/>
                  </a:lnTo>
                  <a:lnTo>
                    <a:pt x="616820" y="154667"/>
                  </a:lnTo>
                  <a:lnTo>
                    <a:pt x="622982" y="152519"/>
                  </a:lnTo>
                  <a:lnTo>
                    <a:pt x="629030" y="150371"/>
                  </a:lnTo>
                  <a:lnTo>
                    <a:pt x="634929" y="148223"/>
                  </a:lnTo>
                  <a:lnTo>
                    <a:pt x="640750" y="146074"/>
                  </a:lnTo>
                  <a:lnTo>
                    <a:pt x="646386" y="143926"/>
                  </a:lnTo>
                  <a:lnTo>
                    <a:pt x="651978" y="141778"/>
                  </a:lnTo>
                  <a:lnTo>
                    <a:pt x="657352" y="139630"/>
                  </a:lnTo>
                  <a:lnTo>
                    <a:pt x="662691" y="137482"/>
                  </a:lnTo>
                  <a:lnTo>
                    <a:pt x="667829" y="135334"/>
                  </a:lnTo>
                  <a:lnTo>
                    <a:pt x="672909" y="133185"/>
                  </a:lnTo>
                  <a:lnTo>
                    <a:pt x="677823" y="131037"/>
                  </a:lnTo>
                  <a:lnTo>
                    <a:pt x="682646" y="128889"/>
                  </a:lnTo>
                  <a:lnTo>
                    <a:pt x="687339" y="126741"/>
                  </a:lnTo>
                  <a:lnTo>
                    <a:pt x="691909" y="124593"/>
                  </a:lnTo>
                  <a:lnTo>
                    <a:pt x="696383" y="122445"/>
                  </a:lnTo>
                  <a:lnTo>
                    <a:pt x="700706" y="120297"/>
                  </a:lnTo>
                  <a:lnTo>
                    <a:pt x="704966" y="118148"/>
                  </a:lnTo>
                  <a:lnTo>
                    <a:pt x="709046" y="116000"/>
                  </a:lnTo>
                  <a:lnTo>
                    <a:pt x="713094" y="113852"/>
                  </a:lnTo>
                  <a:lnTo>
                    <a:pt x="716939" y="111704"/>
                  </a:lnTo>
                  <a:lnTo>
                    <a:pt x="720752" y="109556"/>
                  </a:lnTo>
                  <a:lnTo>
                    <a:pt x="724398" y="107408"/>
                  </a:lnTo>
                  <a:lnTo>
                    <a:pt x="727983" y="105259"/>
                  </a:lnTo>
                  <a:lnTo>
                    <a:pt x="731434" y="103111"/>
                  </a:lnTo>
                  <a:lnTo>
                    <a:pt x="734797" y="100963"/>
                  </a:lnTo>
                  <a:lnTo>
                    <a:pt x="738060" y="98815"/>
                  </a:lnTo>
                  <a:lnTo>
                    <a:pt x="741210" y="96667"/>
                  </a:lnTo>
                  <a:lnTo>
                    <a:pt x="744290" y="94519"/>
                  </a:lnTo>
                  <a:lnTo>
                    <a:pt x="747234" y="92370"/>
                  </a:lnTo>
                  <a:lnTo>
                    <a:pt x="750137" y="90222"/>
                  </a:lnTo>
                  <a:lnTo>
                    <a:pt x="752884" y="88074"/>
                  </a:lnTo>
                  <a:lnTo>
                    <a:pt x="755606" y="85926"/>
                  </a:lnTo>
                  <a:lnTo>
                    <a:pt x="758175" y="83778"/>
                  </a:lnTo>
                  <a:lnTo>
                    <a:pt x="760709" y="81630"/>
                  </a:lnTo>
                  <a:lnTo>
                    <a:pt x="763121" y="79481"/>
                  </a:lnTo>
                  <a:lnTo>
                    <a:pt x="765477" y="77333"/>
                  </a:lnTo>
                  <a:lnTo>
                    <a:pt x="767738" y="75185"/>
                  </a:lnTo>
                  <a:lnTo>
                    <a:pt x="769923" y="73037"/>
                  </a:lnTo>
                  <a:lnTo>
                    <a:pt x="772040" y="70889"/>
                  </a:lnTo>
                  <a:lnTo>
                    <a:pt x="774064" y="68741"/>
                  </a:lnTo>
                  <a:lnTo>
                    <a:pt x="776042" y="66592"/>
                  </a:lnTo>
                  <a:lnTo>
                    <a:pt x="777913" y="64444"/>
                  </a:lnTo>
                  <a:lnTo>
                    <a:pt x="779760" y="62296"/>
                  </a:lnTo>
                  <a:lnTo>
                    <a:pt x="781486" y="60148"/>
                  </a:lnTo>
                  <a:lnTo>
                    <a:pt x="783193" y="58000"/>
                  </a:lnTo>
                  <a:lnTo>
                    <a:pt x="784797" y="55852"/>
                  </a:lnTo>
                  <a:lnTo>
                    <a:pt x="786370" y="53704"/>
                  </a:lnTo>
                  <a:lnTo>
                    <a:pt x="787861" y="51555"/>
                  </a:lnTo>
                  <a:lnTo>
                    <a:pt x="789307" y="49407"/>
                  </a:lnTo>
                  <a:lnTo>
                    <a:pt x="790691" y="47259"/>
                  </a:lnTo>
                  <a:lnTo>
                    <a:pt x="792018" y="45111"/>
                  </a:lnTo>
                  <a:lnTo>
                    <a:pt x="793302" y="42963"/>
                  </a:lnTo>
                  <a:lnTo>
                    <a:pt x="794517" y="40815"/>
                  </a:lnTo>
                  <a:lnTo>
                    <a:pt x="795706" y="38666"/>
                  </a:lnTo>
                  <a:lnTo>
                    <a:pt x="796817" y="36518"/>
                  </a:lnTo>
                  <a:lnTo>
                    <a:pt x="797915" y="34370"/>
                  </a:lnTo>
                  <a:lnTo>
                    <a:pt x="798931" y="32222"/>
                  </a:lnTo>
                  <a:lnTo>
                    <a:pt x="799933" y="30074"/>
                  </a:lnTo>
                  <a:lnTo>
                    <a:pt x="800870" y="27926"/>
                  </a:lnTo>
                  <a:lnTo>
                    <a:pt x="801783" y="25777"/>
                  </a:lnTo>
                  <a:lnTo>
                    <a:pt x="802646" y="23629"/>
                  </a:lnTo>
                  <a:lnTo>
                    <a:pt x="803477" y="21481"/>
                  </a:lnTo>
                  <a:lnTo>
                    <a:pt x="804271" y="19333"/>
                  </a:lnTo>
                  <a:lnTo>
                    <a:pt x="805025" y="17185"/>
                  </a:lnTo>
                  <a:lnTo>
                    <a:pt x="805755" y="15037"/>
                  </a:lnTo>
                  <a:lnTo>
                    <a:pt x="806438" y="12888"/>
                  </a:lnTo>
                  <a:lnTo>
                    <a:pt x="807107" y="10740"/>
                  </a:lnTo>
                  <a:lnTo>
                    <a:pt x="807725" y="8592"/>
                  </a:lnTo>
                  <a:lnTo>
                    <a:pt x="808335" y="6444"/>
                  </a:lnTo>
                  <a:lnTo>
                    <a:pt x="808896" y="4296"/>
                  </a:lnTo>
                  <a:lnTo>
                    <a:pt x="809447" y="2148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2148"/>
                  </a:lnTo>
                  <a:lnTo>
                    <a:pt x="829372" y="4296"/>
                  </a:lnTo>
                  <a:lnTo>
                    <a:pt x="829934" y="6444"/>
                  </a:lnTo>
                  <a:lnTo>
                    <a:pt x="830544" y="8592"/>
                  </a:lnTo>
                  <a:lnTo>
                    <a:pt x="831161" y="10740"/>
                  </a:lnTo>
                  <a:lnTo>
                    <a:pt x="831831" y="12888"/>
                  </a:lnTo>
                  <a:lnTo>
                    <a:pt x="832514" y="15037"/>
                  </a:lnTo>
                  <a:lnTo>
                    <a:pt x="833244" y="17185"/>
                  </a:lnTo>
                  <a:lnTo>
                    <a:pt x="833998" y="19333"/>
                  </a:lnTo>
                  <a:lnTo>
                    <a:pt x="834792" y="21481"/>
                  </a:lnTo>
                  <a:lnTo>
                    <a:pt x="835622" y="23629"/>
                  </a:lnTo>
                  <a:lnTo>
                    <a:pt x="836486" y="25777"/>
                  </a:lnTo>
                  <a:lnTo>
                    <a:pt x="837399" y="27926"/>
                  </a:lnTo>
                  <a:lnTo>
                    <a:pt x="838336" y="30074"/>
                  </a:lnTo>
                  <a:lnTo>
                    <a:pt x="839338" y="32222"/>
                  </a:lnTo>
                  <a:lnTo>
                    <a:pt x="840354" y="34370"/>
                  </a:lnTo>
                  <a:lnTo>
                    <a:pt x="841451" y="36518"/>
                  </a:lnTo>
                  <a:lnTo>
                    <a:pt x="842562" y="38666"/>
                  </a:lnTo>
                  <a:lnTo>
                    <a:pt x="843751" y="40815"/>
                  </a:lnTo>
                  <a:lnTo>
                    <a:pt x="844967" y="42963"/>
                  </a:lnTo>
                  <a:lnTo>
                    <a:pt x="846251" y="45111"/>
                  </a:lnTo>
                  <a:lnTo>
                    <a:pt x="847577" y="47259"/>
                  </a:lnTo>
                  <a:lnTo>
                    <a:pt x="848962" y="49407"/>
                  </a:lnTo>
                  <a:lnTo>
                    <a:pt x="850408" y="51555"/>
                  </a:lnTo>
                  <a:lnTo>
                    <a:pt x="851899" y="53704"/>
                  </a:lnTo>
                  <a:lnTo>
                    <a:pt x="853472" y="55852"/>
                  </a:lnTo>
                  <a:lnTo>
                    <a:pt x="855075" y="58000"/>
                  </a:lnTo>
                  <a:lnTo>
                    <a:pt x="856783" y="60148"/>
                  </a:lnTo>
                  <a:lnTo>
                    <a:pt x="858509" y="62296"/>
                  </a:lnTo>
                  <a:lnTo>
                    <a:pt x="860356" y="64444"/>
                  </a:lnTo>
                  <a:lnTo>
                    <a:pt x="862227" y="66592"/>
                  </a:lnTo>
                  <a:lnTo>
                    <a:pt x="864205" y="68741"/>
                  </a:lnTo>
                  <a:lnTo>
                    <a:pt x="866229" y="70889"/>
                  </a:lnTo>
                  <a:lnTo>
                    <a:pt x="868346" y="73037"/>
                  </a:lnTo>
                  <a:lnTo>
                    <a:pt x="870531" y="75185"/>
                  </a:lnTo>
                  <a:lnTo>
                    <a:pt x="872792" y="77333"/>
                  </a:lnTo>
                  <a:lnTo>
                    <a:pt x="875148" y="79481"/>
                  </a:lnTo>
                  <a:lnTo>
                    <a:pt x="877559" y="81630"/>
                  </a:lnTo>
                  <a:lnTo>
                    <a:pt x="880094" y="83778"/>
                  </a:lnTo>
                  <a:lnTo>
                    <a:pt x="882663" y="85926"/>
                  </a:lnTo>
                  <a:lnTo>
                    <a:pt x="885385" y="88074"/>
                  </a:lnTo>
                  <a:lnTo>
                    <a:pt x="888132" y="90222"/>
                  </a:lnTo>
                  <a:lnTo>
                    <a:pt x="891035" y="92370"/>
                  </a:lnTo>
                  <a:lnTo>
                    <a:pt x="893979" y="94519"/>
                  </a:lnTo>
                  <a:lnTo>
                    <a:pt x="897059" y="96667"/>
                  </a:lnTo>
                  <a:lnTo>
                    <a:pt x="900209" y="98815"/>
                  </a:lnTo>
                  <a:lnTo>
                    <a:pt x="903471" y="100963"/>
                  </a:lnTo>
                  <a:lnTo>
                    <a:pt x="906835" y="103111"/>
                  </a:lnTo>
                  <a:lnTo>
                    <a:pt x="910286" y="105259"/>
                  </a:lnTo>
                  <a:lnTo>
                    <a:pt x="913871" y="107408"/>
                  </a:lnTo>
                  <a:lnTo>
                    <a:pt x="917516" y="109556"/>
                  </a:lnTo>
                  <a:lnTo>
                    <a:pt x="921329" y="111704"/>
                  </a:lnTo>
                  <a:lnTo>
                    <a:pt x="925175" y="113852"/>
                  </a:lnTo>
                  <a:lnTo>
                    <a:pt x="929223" y="116000"/>
                  </a:lnTo>
                  <a:lnTo>
                    <a:pt x="933303" y="118148"/>
                  </a:lnTo>
                  <a:lnTo>
                    <a:pt x="937563" y="120297"/>
                  </a:lnTo>
                  <a:lnTo>
                    <a:pt x="941885" y="122445"/>
                  </a:lnTo>
                  <a:lnTo>
                    <a:pt x="946360" y="124593"/>
                  </a:lnTo>
                  <a:lnTo>
                    <a:pt x="950930" y="126741"/>
                  </a:lnTo>
                  <a:lnTo>
                    <a:pt x="955623" y="128889"/>
                  </a:lnTo>
                  <a:lnTo>
                    <a:pt x="960446" y="131037"/>
                  </a:lnTo>
                  <a:lnTo>
                    <a:pt x="965360" y="133185"/>
                  </a:lnTo>
                  <a:lnTo>
                    <a:pt x="970440" y="135334"/>
                  </a:lnTo>
                  <a:lnTo>
                    <a:pt x="975577" y="137482"/>
                  </a:lnTo>
                  <a:lnTo>
                    <a:pt x="980917" y="139630"/>
                  </a:lnTo>
                  <a:lnTo>
                    <a:pt x="986291" y="141778"/>
                  </a:lnTo>
                  <a:lnTo>
                    <a:pt x="991883" y="143926"/>
                  </a:lnTo>
                  <a:lnTo>
                    <a:pt x="997519" y="146074"/>
                  </a:lnTo>
                  <a:lnTo>
                    <a:pt x="1003339" y="148223"/>
                  </a:lnTo>
                  <a:lnTo>
                    <a:pt x="1009238" y="150371"/>
                  </a:lnTo>
                  <a:lnTo>
                    <a:pt x="1015287" y="152519"/>
                  </a:lnTo>
                  <a:lnTo>
                    <a:pt x="1021449" y="154667"/>
                  </a:lnTo>
                  <a:lnTo>
                    <a:pt x="1027725" y="156815"/>
                  </a:lnTo>
                  <a:lnTo>
                    <a:pt x="1034147" y="158963"/>
                  </a:lnTo>
                  <a:lnTo>
                    <a:pt x="1040649" y="161112"/>
                  </a:lnTo>
                  <a:lnTo>
                    <a:pt x="1047329" y="163260"/>
                  </a:lnTo>
                  <a:lnTo>
                    <a:pt x="1054055" y="165408"/>
                  </a:lnTo>
                  <a:lnTo>
                    <a:pt x="1060988" y="167556"/>
                  </a:lnTo>
                  <a:lnTo>
                    <a:pt x="1067955" y="169704"/>
                  </a:lnTo>
                  <a:lnTo>
                    <a:pt x="1075115" y="171852"/>
                  </a:lnTo>
                  <a:lnTo>
                    <a:pt x="1082327" y="174001"/>
                  </a:lnTo>
                  <a:lnTo>
                    <a:pt x="1089697" y="176149"/>
                  </a:lnTo>
                  <a:lnTo>
                    <a:pt x="1097148" y="178297"/>
                  </a:lnTo>
                  <a:lnTo>
                    <a:pt x="1104721" y="180445"/>
                  </a:lnTo>
                  <a:lnTo>
                    <a:pt x="1112402" y="182593"/>
                  </a:lnTo>
                  <a:lnTo>
                    <a:pt x="1120170" y="184741"/>
                  </a:lnTo>
                  <a:lnTo>
                    <a:pt x="1128069" y="186890"/>
                  </a:lnTo>
                  <a:lnTo>
                    <a:pt x="1136024" y="189038"/>
                  </a:lnTo>
                  <a:lnTo>
                    <a:pt x="1144130" y="191186"/>
                  </a:lnTo>
                  <a:lnTo>
                    <a:pt x="1152262" y="193334"/>
                  </a:lnTo>
                  <a:lnTo>
                    <a:pt x="1160559" y="195482"/>
                  </a:lnTo>
                  <a:lnTo>
                    <a:pt x="1168881" y="197630"/>
                  </a:lnTo>
                  <a:lnTo>
                    <a:pt x="1177332" y="199778"/>
                  </a:lnTo>
                  <a:lnTo>
                    <a:pt x="1185826" y="201927"/>
                  </a:lnTo>
                  <a:lnTo>
                    <a:pt x="1194418" y="204075"/>
                  </a:lnTo>
                  <a:lnTo>
                    <a:pt x="1203068" y="206223"/>
                  </a:lnTo>
                  <a:lnTo>
                    <a:pt x="1211787" y="208371"/>
                  </a:lnTo>
                  <a:lnTo>
                    <a:pt x="1220573" y="210519"/>
                  </a:lnTo>
                  <a:lnTo>
                    <a:pt x="1229403" y="212667"/>
                  </a:lnTo>
                  <a:lnTo>
                    <a:pt x="1238305" y="214816"/>
                  </a:lnTo>
                  <a:lnTo>
                    <a:pt x="1247230" y="216964"/>
                  </a:lnTo>
                  <a:lnTo>
                    <a:pt x="1256226" y="219112"/>
                  </a:lnTo>
                  <a:lnTo>
                    <a:pt x="1265232" y="221260"/>
                  </a:lnTo>
                  <a:lnTo>
                    <a:pt x="1274295" y="223408"/>
                  </a:lnTo>
                  <a:lnTo>
                    <a:pt x="1283366" y="225556"/>
                  </a:lnTo>
                  <a:lnTo>
                    <a:pt x="1292469" y="227705"/>
                  </a:lnTo>
                  <a:lnTo>
                    <a:pt x="1301579" y="229853"/>
                  </a:lnTo>
                  <a:lnTo>
                    <a:pt x="1310703" y="232001"/>
                  </a:lnTo>
                  <a:lnTo>
                    <a:pt x="1319826" y="234149"/>
                  </a:lnTo>
                  <a:lnTo>
                    <a:pt x="1328949" y="236297"/>
                  </a:lnTo>
                  <a:lnTo>
                    <a:pt x="1338058" y="238445"/>
                  </a:lnTo>
                  <a:lnTo>
                    <a:pt x="1347160" y="240594"/>
                  </a:lnTo>
                  <a:lnTo>
                    <a:pt x="1356226" y="242742"/>
                  </a:lnTo>
                  <a:lnTo>
                    <a:pt x="1365283" y="244890"/>
                  </a:lnTo>
                  <a:lnTo>
                    <a:pt x="1374277" y="247038"/>
                  </a:lnTo>
                  <a:lnTo>
                    <a:pt x="1383259" y="249186"/>
                  </a:lnTo>
                  <a:lnTo>
                    <a:pt x="1392161" y="251334"/>
                  </a:lnTo>
                  <a:lnTo>
                    <a:pt x="1401033" y="253483"/>
                  </a:lnTo>
                  <a:lnTo>
                    <a:pt x="1409822" y="255631"/>
                  </a:lnTo>
                  <a:lnTo>
                    <a:pt x="1418554" y="257779"/>
                  </a:lnTo>
                  <a:lnTo>
                    <a:pt x="1427207" y="259927"/>
                  </a:lnTo>
                  <a:lnTo>
                    <a:pt x="1435768" y="262075"/>
                  </a:lnTo>
                  <a:lnTo>
                    <a:pt x="1444261" y="264223"/>
                  </a:lnTo>
                  <a:lnTo>
                    <a:pt x="1452621" y="266371"/>
                  </a:lnTo>
                  <a:lnTo>
                    <a:pt x="1460929" y="268520"/>
                  </a:lnTo>
                  <a:lnTo>
                    <a:pt x="1469056" y="270668"/>
                  </a:lnTo>
                  <a:lnTo>
                    <a:pt x="1477151" y="272816"/>
                  </a:lnTo>
                  <a:lnTo>
                    <a:pt x="1485020" y="274964"/>
                  </a:lnTo>
                  <a:lnTo>
                    <a:pt x="1492844" y="277112"/>
                  </a:lnTo>
                  <a:lnTo>
                    <a:pt x="1500458" y="279260"/>
                  </a:lnTo>
                  <a:lnTo>
                    <a:pt x="1507982" y="281409"/>
                  </a:lnTo>
                  <a:lnTo>
                    <a:pt x="1515317" y="283557"/>
                  </a:lnTo>
                  <a:lnTo>
                    <a:pt x="1522511" y="285705"/>
                  </a:lnTo>
                  <a:lnTo>
                    <a:pt x="1529546" y="287853"/>
                  </a:lnTo>
                  <a:lnTo>
                    <a:pt x="1536381" y="290001"/>
                  </a:lnTo>
                  <a:lnTo>
                    <a:pt x="1543094" y="292149"/>
                  </a:lnTo>
                  <a:lnTo>
                    <a:pt x="1549542" y="294298"/>
                  </a:lnTo>
                  <a:lnTo>
                    <a:pt x="1555913" y="296446"/>
                  </a:lnTo>
                  <a:lnTo>
                    <a:pt x="1561948" y="298594"/>
                  </a:lnTo>
                  <a:lnTo>
                    <a:pt x="1567927" y="300742"/>
                  </a:lnTo>
                  <a:lnTo>
                    <a:pt x="1573553" y="302890"/>
                  </a:lnTo>
                  <a:lnTo>
                    <a:pt x="1579089" y="305038"/>
                  </a:lnTo>
                  <a:lnTo>
                    <a:pt x="1584316" y="307187"/>
                  </a:lnTo>
                  <a:lnTo>
                    <a:pt x="1589385" y="309335"/>
                  </a:lnTo>
                  <a:lnTo>
                    <a:pt x="1594196" y="311483"/>
                  </a:lnTo>
                  <a:lnTo>
                    <a:pt x="1598779" y="313631"/>
                  </a:lnTo>
                  <a:lnTo>
                    <a:pt x="1603158" y="315779"/>
                  </a:lnTo>
                  <a:lnTo>
                    <a:pt x="1607234" y="317927"/>
                  </a:lnTo>
                  <a:lnTo>
                    <a:pt x="1611168" y="320076"/>
                  </a:lnTo>
                  <a:lnTo>
                    <a:pt x="1614722" y="322224"/>
                  </a:lnTo>
                  <a:lnTo>
                    <a:pt x="1618198" y="324372"/>
                  </a:lnTo>
                  <a:lnTo>
                    <a:pt x="1621214" y="326520"/>
                  </a:lnTo>
                  <a:lnTo>
                    <a:pt x="1624159" y="328668"/>
                  </a:lnTo>
                  <a:lnTo>
                    <a:pt x="1626689" y="330816"/>
                  </a:lnTo>
                  <a:lnTo>
                    <a:pt x="1629082" y="332964"/>
                  </a:lnTo>
                  <a:lnTo>
                    <a:pt x="1631127" y="335113"/>
                  </a:lnTo>
                  <a:lnTo>
                    <a:pt x="1632959" y="337261"/>
                  </a:lnTo>
                  <a:lnTo>
                    <a:pt x="1634513" y="339409"/>
                  </a:lnTo>
                  <a:lnTo>
                    <a:pt x="1635779" y="341557"/>
                  </a:lnTo>
                  <a:lnTo>
                    <a:pt x="1636838" y="343705"/>
                  </a:lnTo>
                  <a:lnTo>
                    <a:pt x="1637533" y="345853"/>
                  </a:lnTo>
                  <a:lnTo>
                    <a:pt x="1638097" y="348002"/>
                  </a:lnTo>
                  <a:lnTo>
                    <a:pt x="1638220" y="350150"/>
                  </a:lnTo>
                  <a:lnTo>
                    <a:pt x="1638269" y="352298"/>
                  </a:lnTo>
                  <a:lnTo>
                    <a:pt x="1637841" y="354446"/>
                  </a:lnTo>
                  <a:lnTo>
                    <a:pt x="1637322" y="356594"/>
                  </a:lnTo>
                  <a:lnTo>
                    <a:pt x="1636403" y="358742"/>
                  </a:lnTo>
                  <a:lnTo>
                    <a:pt x="1635320" y="360891"/>
                  </a:lnTo>
                  <a:lnTo>
                    <a:pt x="1633916" y="363039"/>
                  </a:lnTo>
                  <a:lnTo>
                    <a:pt x="1632278" y="365187"/>
                  </a:lnTo>
                  <a:lnTo>
                    <a:pt x="1630396" y="367335"/>
                  </a:lnTo>
                  <a:lnTo>
                    <a:pt x="1628215" y="369483"/>
                  </a:lnTo>
                  <a:lnTo>
                    <a:pt x="1625864" y="371631"/>
                  </a:lnTo>
                  <a:lnTo>
                    <a:pt x="1623153" y="373780"/>
                  </a:lnTo>
                  <a:lnTo>
                    <a:pt x="1620345" y="375928"/>
                  </a:lnTo>
                  <a:lnTo>
                    <a:pt x="1617119" y="378076"/>
                  </a:lnTo>
                  <a:lnTo>
                    <a:pt x="1613828" y="380224"/>
                  </a:lnTo>
                  <a:lnTo>
                    <a:pt x="1610146" y="382372"/>
                  </a:lnTo>
                  <a:lnTo>
                    <a:pt x="1606365" y="384520"/>
                  </a:lnTo>
                  <a:lnTo>
                    <a:pt x="1602270" y="386669"/>
                  </a:lnTo>
                  <a:lnTo>
                    <a:pt x="1598020" y="388817"/>
                  </a:lnTo>
                  <a:lnTo>
                    <a:pt x="1593530" y="390965"/>
                  </a:lnTo>
                  <a:lnTo>
                    <a:pt x="1588835" y="393113"/>
                  </a:lnTo>
                  <a:lnTo>
                    <a:pt x="1583969" y="395261"/>
                  </a:lnTo>
                  <a:lnTo>
                    <a:pt x="1578857" y="397409"/>
                  </a:lnTo>
                  <a:lnTo>
                    <a:pt x="1573636" y="399557"/>
                  </a:lnTo>
                  <a:lnTo>
                    <a:pt x="1568134" y="401706"/>
                  </a:lnTo>
                  <a:lnTo>
                    <a:pt x="1562581" y="403854"/>
                  </a:lnTo>
                  <a:lnTo>
                    <a:pt x="1556719" y="406002"/>
                  </a:lnTo>
                  <a:lnTo>
                    <a:pt x="1550815" y="408150"/>
                  </a:lnTo>
                  <a:lnTo>
                    <a:pt x="1544667" y="410298"/>
                  </a:lnTo>
                  <a:lnTo>
                    <a:pt x="1538443" y="412446"/>
                  </a:lnTo>
                  <a:lnTo>
                    <a:pt x="1532036" y="414595"/>
                  </a:lnTo>
                  <a:lnTo>
                    <a:pt x="1525525" y="416743"/>
                  </a:lnTo>
                  <a:lnTo>
                    <a:pt x="1518886" y="418891"/>
                  </a:lnTo>
                  <a:lnTo>
                    <a:pt x="1512124" y="421039"/>
                  </a:lnTo>
                  <a:lnTo>
                    <a:pt x="1505280" y="423187"/>
                  </a:lnTo>
                  <a:lnTo>
                    <a:pt x="1498303" y="425335"/>
                  </a:lnTo>
                  <a:lnTo>
                    <a:pt x="1491282" y="427484"/>
                  </a:lnTo>
                  <a:lnTo>
                    <a:pt x="1484127" y="429632"/>
                  </a:lnTo>
                  <a:lnTo>
                    <a:pt x="1476950" y="431780"/>
                  </a:lnTo>
                  <a:lnTo>
                    <a:pt x="1469661" y="433928"/>
                  </a:lnTo>
                  <a:lnTo>
                    <a:pt x="1462353" y="436076"/>
                  </a:lnTo>
                  <a:lnTo>
                    <a:pt x="1454973" y="438224"/>
                  </a:lnTo>
                  <a:lnTo>
                    <a:pt x="1447572" y="440373"/>
                  </a:lnTo>
                  <a:lnTo>
                    <a:pt x="1440132" y="442521"/>
                  </a:lnTo>
                  <a:lnTo>
                    <a:pt x="1432675" y="444669"/>
                  </a:lnTo>
                  <a:lnTo>
                    <a:pt x="1425204" y="446817"/>
                  </a:lnTo>
                  <a:lnTo>
                    <a:pt x="1417731" y="448965"/>
                  </a:lnTo>
                  <a:lnTo>
                    <a:pt x="1410258" y="451113"/>
                  </a:lnTo>
                  <a:lnTo>
                    <a:pt x="1402808" y="453262"/>
                  </a:lnTo>
                  <a:lnTo>
                    <a:pt x="1395362" y="455410"/>
                  </a:lnTo>
                  <a:lnTo>
                    <a:pt x="1387972" y="457558"/>
                  </a:lnTo>
                  <a:lnTo>
                    <a:pt x="1380593" y="459706"/>
                  </a:lnTo>
                  <a:lnTo>
                    <a:pt x="1373291" y="461854"/>
                  </a:lnTo>
                  <a:lnTo>
                    <a:pt x="1366018" y="464002"/>
                  </a:lnTo>
                  <a:lnTo>
                    <a:pt x="1358830" y="466150"/>
                  </a:lnTo>
                  <a:lnTo>
                    <a:pt x="1351700" y="468299"/>
                  </a:lnTo>
                  <a:lnTo>
                    <a:pt x="1344654" y="470447"/>
                  </a:lnTo>
                  <a:lnTo>
                    <a:pt x="1337703" y="472595"/>
                  </a:lnTo>
                  <a:lnTo>
                    <a:pt x="1330826" y="474743"/>
                  </a:lnTo>
                  <a:lnTo>
                    <a:pt x="1324087" y="476891"/>
                  </a:lnTo>
                  <a:lnTo>
                    <a:pt x="1317405" y="479039"/>
                  </a:lnTo>
                  <a:lnTo>
                    <a:pt x="1310914" y="481188"/>
                  </a:lnTo>
                  <a:lnTo>
                    <a:pt x="1304455" y="483336"/>
                  </a:lnTo>
                  <a:lnTo>
                    <a:pt x="1298239" y="485484"/>
                  </a:lnTo>
                  <a:lnTo>
                    <a:pt x="1292067" y="487632"/>
                  </a:lnTo>
                  <a:lnTo>
                    <a:pt x="1286120" y="489780"/>
                  </a:lnTo>
                  <a:lnTo>
                    <a:pt x="1280263" y="491928"/>
                  </a:lnTo>
                  <a:lnTo>
                    <a:pt x="1274607" y="494077"/>
                  </a:lnTo>
                  <a:lnTo>
                    <a:pt x="1269095" y="496225"/>
                  </a:lnTo>
                  <a:lnTo>
                    <a:pt x="1263750" y="498373"/>
                  </a:lnTo>
                  <a:lnTo>
                    <a:pt x="1258609" y="500521"/>
                  </a:lnTo>
                  <a:lnTo>
                    <a:pt x="1253596" y="502669"/>
                  </a:lnTo>
                  <a:lnTo>
                    <a:pt x="1248852" y="504817"/>
                  </a:lnTo>
                  <a:lnTo>
                    <a:pt x="1244189" y="506966"/>
                  </a:lnTo>
                  <a:lnTo>
                    <a:pt x="1239864" y="509114"/>
                  </a:lnTo>
                  <a:lnTo>
                    <a:pt x="1235595" y="511262"/>
                  </a:lnTo>
                  <a:lnTo>
                    <a:pt x="1231684" y="513410"/>
                  </a:lnTo>
                  <a:lnTo>
                    <a:pt x="1227859" y="515558"/>
                  </a:lnTo>
                  <a:lnTo>
                    <a:pt x="1224345" y="517706"/>
                  </a:lnTo>
                  <a:lnTo>
                    <a:pt x="1220983" y="519855"/>
                  </a:lnTo>
                  <a:lnTo>
                    <a:pt x="1217881" y="522003"/>
                  </a:lnTo>
                  <a:lnTo>
                    <a:pt x="1214997" y="524151"/>
                  </a:lnTo>
                  <a:lnTo>
                    <a:pt x="1212316" y="526299"/>
                  </a:lnTo>
                  <a:lnTo>
                    <a:pt x="1209925" y="528447"/>
                  </a:lnTo>
                  <a:lnTo>
                    <a:pt x="1207676" y="530595"/>
                  </a:lnTo>
                  <a:lnTo>
                    <a:pt x="1205788" y="532743"/>
                  </a:lnTo>
                  <a:lnTo>
                    <a:pt x="1203979" y="534892"/>
                  </a:lnTo>
                  <a:lnTo>
                    <a:pt x="1202604" y="537040"/>
                  </a:lnTo>
                  <a:lnTo>
                    <a:pt x="1201297" y="539188"/>
                  </a:lnTo>
                  <a:lnTo>
                    <a:pt x="1200385" y="541336"/>
                  </a:lnTo>
                  <a:lnTo>
                    <a:pt x="1199599" y="543484"/>
                  </a:lnTo>
                  <a:lnTo>
                    <a:pt x="1199142" y="545632"/>
                  </a:lnTo>
                  <a:lnTo>
                    <a:pt x="1198880" y="547781"/>
                  </a:lnTo>
                  <a:lnTo>
                    <a:pt x="1198880" y="549929"/>
                  </a:lnTo>
                  <a:lnTo>
                    <a:pt x="1199142" y="552077"/>
                  </a:lnTo>
                  <a:lnTo>
                    <a:pt x="1199599" y="554225"/>
                  </a:lnTo>
                  <a:lnTo>
                    <a:pt x="1200385" y="556373"/>
                  </a:lnTo>
                  <a:lnTo>
                    <a:pt x="1201297" y="558521"/>
                  </a:lnTo>
                  <a:lnTo>
                    <a:pt x="1202604" y="560670"/>
                  </a:lnTo>
                  <a:lnTo>
                    <a:pt x="1203979" y="562818"/>
                  </a:lnTo>
                  <a:lnTo>
                    <a:pt x="1205788" y="564966"/>
                  </a:lnTo>
                  <a:lnTo>
                    <a:pt x="1207676" y="567114"/>
                  </a:lnTo>
                  <a:lnTo>
                    <a:pt x="1209925" y="569262"/>
                  </a:lnTo>
                  <a:lnTo>
                    <a:pt x="1212316" y="571410"/>
                  </a:lnTo>
                  <a:lnTo>
                    <a:pt x="1214997" y="573559"/>
                  </a:lnTo>
                  <a:lnTo>
                    <a:pt x="1217881" y="575707"/>
                  </a:lnTo>
                  <a:lnTo>
                    <a:pt x="1220983" y="577855"/>
                  </a:lnTo>
                  <a:lnTo>
                    <a:pt x="1224345" y="580003"/>
                  </a:lnTo>
                  <a:lnTo>
                    <a:pt x="1227859" y="582151"/>
                  </a:lnTo>
                  <a:lnTo>
                    <a:pt x="1231684" y="584299"/>
                  </a:lnTo>
                  <a:lnTo>
                    <a:pt x="1235595" y="586448"/>
                  </a:lnTo>
                  <a:lnTo>
                    <a:pt x="1239864" y="588596"/>
                  </a:lnTo>
                  <a:lnTo>
                    <a:pt x="1244189" y="590744"/>
                  </a:lnTo>
                  <a:lnTo>
                    <a:pt x="1248852" y="592892"/>
                  </a:lnTo>
                  <a:lnTo>
                    <a:pt x="1253596" y="595040"/>
                  </a:lnTo>
                  <a:lnTo>
                    <a:pt x="1258609" y="597188"/>
                  </a:lnTo>
                  <a:lnTo>
                    <a:pt x="1263750" y="599336"/>
                  </a:lnTo>
                  <a:lnTo>
                    <a:pt x="1269095" y="601485"/>
                  </a:lnTo>
                  <a:lnTo>
                    <a:pt x="1274607" y="603633"/>
                  </a:lnTo>
                  <a:lnTo>
                    <a:pt x="1280263" y="605781"/>
                  </a:lnTo>
                  <a:lnTo>
                    <a:pt x="1286120" y="607929"/>
                  </a:lnTo>
                  <a:lnTo>
                    <a:pt x="1292067" y="610077"/>
                  </a:lnTo>
                  <a:lnTo>
                    <a:pt x="1298239" y="612225"/>
                  </a:lnTo>
                  <a:lnTo>
                    <a:pt x="1304455" y="614374"/>
                  </a:lnTo>
                  <a:lnTo>
                    <a:pt x="1310914" y="616522"/>
                  </a:lnTo>
                  <a:lnTo>
                    <a:pt x="1317405" y="618670"/>
                  </a:lnTo>
                  <a:lnTo>
                    <a:pt x="1324087" y="620818"/>
                  </a:lnTo>
                  <a:lnTo>
                    <a:pt x="1330826" y="622966"/>
                  </a:lnTo>
                  <a:lnTo>
                    <a:pt x="1337703" y="625114"/>
                  </a:lnTo>
                  <a:lnTo>
                    <a:pt x="1344654" y="627263"/>
                  </a:lnTo>
                  <a:lnTo>
                    <a:pt x="1351700" y="629411"/>
                  </a:lnTo>
                  <a:lnTo>
                    <a:pt x="1358830" y="631559"/>
                  </a:lnTo>
                  <a:lnTo>
                    <a:pt x="1366018" y="633707"/>
                  </a:lnTo>
                  <a:lnTo>
                    <a:pt x="1373291" y="635855"/>
                  </a:lnTo>
                  <a:lnTo>
                    <a:pt x="1380593" y="638003"/>
                  </a:lnTo>
                  <a:lnTo>
                    <a:pt x="1387972" y="640152"/>
                  </a:lnTo>
                  <a:lnTo>
                    <a:pt x="1395362" y="642300"/>
                  </a:lnTo>
                  <a:lnTo>
                    <a:pt x="1402808" y="644448"/>
                  </a:lnTo>
                  <a:lnTo>
                    <a:pt x="1410258" y="646596"/>
                  </a:lnTo>
                  <a:lnTo>
                    <a:pt x="1417731" y="648744"/>
                  </a:lnTo>
                  <a:lnTo>
                    <a:pt x="1425204" y="650892"/>
                  </a:lnTo>
                  <a:lnTo>
                    <a:pt x="1432675" y="653041"/>
                  </a:lnTo>
                  <a:lnTo>
                    <a:pt x="1440132" y="655189"/>
                  </a:lnTo>
                  <a:lnTo>
                    <a:pt x="1447572" y="657337"/>
                  </a:lnTo>
                  <a:lnTo>
                    <a:pt x="1454973" y="659485"/>
                  </a:lnTo>
                  <a:lnTo>
                    <a:pt x="1462353" y="661633"/>
                  </a:lnTo>
                  <a:lnTo>
                    <a:pt x="1469661" y="663781"/>
                  </a:lnTo>
                  <a:lnTo>
                    <a:pt x="1476950" y="665929"/>
                  </a:lnTo>
                  <a:lnTo>
                    <a:pt x="1484127" y="668078"/>
                  </a:lnTo>
                  <a:lnTo>
                    <a:pt x="1491282" y="670226"/>
                  </a:lnTo>
                  <a:lnTo>
                    <a:pt x="1498303" y="672374"/>
                  </a:lnTo>
                  <a:lnTo>
                    <a:pt x="1505280" y="674522"/>
                  </a:lnTo>
                  <a:lnTo>
                    <a:pt x="1512124" y="676670"/>
                  </a:lnTo>
                  <a:lnTo>
                    <a:pt x="1518886" y="678818"/>
                  </a:lnTo>
                  <a:lnTo>
                    <a:pt x="1525525" y="680967"/>
                  </a:lnTo>
                  <a:lnTo>
                    <a:pt x="1532036" y="683115"/>
                  </a:lnTo>
                  <a:lnTo>
                    <a:pt x="1538443" y="685263"/>
                  </a:lnTo>
                  <a:lnTo>
                    <a:pt x="1544667" y="687411"/>
                  </a:lnTo>
                  <a:lnTo>
                    <a:pt x="1550815" y="689559"/>
                  </a:lnTo>
                  <a:lnTo>
                    <a:pt x="1556719" y="691707"/>
                  </a:lnTo>
                  <a:lnTo>
                    <a:pt x="1562581" y="693856"/>
                  </a:lnTo>
                  <a:lnTo>
                    <a:pt x="1568134" y="696004"/>
                  </a:lnTo>
                  <a:lnTo>
                    <a:pt x="1573636" y="698152"/>
                  </a:lnTo>
                  <a:lnTo>
                    <a:pt x="1578857" y="700300"/>
                  </a:lnTo>
                  <a:lnTo>
                    <a:pt x="1583969" y="702448"/>
                  </a:lnTo>
                  <a:lnTo>
                    <a:pt x="1588835" y="704596"/>
                  </a:lnTo>
                  <a:lnTo>
                    <a:pt x="1593530" y="706745"/>
                  </a:lnTo>
                  <a:lnTo>
                    <a:pt x="1598020" y="708893"/>
                  </a:lnTo>
                  <a:lnTo>
                    <a:pt x="1602270" y="711041"/>
                  </a:lnTo>
                  <a:lnTo>
                    <a:pt x="1606365" y="713189"/>
                  </a:lnTo>
                  <a:lnTo>
                    <a:pt x="1610146" y="715337"/>
                  </a:lnTo>
                  <a:lnTo>
                    <a:pt x="1613828" y="717485"/>
                  </a:lnTo>
                  <a:lnTo>
                    <a:pt x="1617119" y="719633"/>
                  </a:lnTo>
                  <a:lnTo>
                    <a:pt x="1620345" y="721782"/>
                  </a:lnTo>
                  <a:lnTo>
                    <a:pt x="1623153" y="723930"/>
                  </a:lnTo>
                  <a:lnTo>
                    <a:pt x="1625864" y="726078"/>
                  </a:lnTo>
                  <a:lnTo>
                    <a:pt x="1628215" y="728226"/>
                  </a:lnTo>
                  <a:lnTo>
                    <a:pt x="1630396" y="730374"/>
                  </a:lnTo>
                  <a:lnTo>
                    <a:pt x="1632278" y="732522"/>
                  </a:lnTo>
                  <a:lnTo>
                    <a:pt x="1633916" y="734671"/>
                  </a:lnTo>
                  <a:lnTo>
                    <a:pt x="1635320" y="736819"/>
                  </a:lnTo>
                  <a:lnTo>
                    <a:pt x="1636403" y="738967"/>
                  </a:lnTo>
                  <a:lnTo>
                    <a:pt x="1637322" y="741115"/>
                  </a:lnTo>
                  <a:lnTo>
                    <a:pt x="1637841" y="743263"/>
                  </a:lnTo>
                  <a:lnTo>
                    <a:pt x="1638269" y="745411"/>
                  </a:lnTo>
                  <a:lnTo>
                    <a:pt x="1638220" y="747560"/>
                  </a:lnTo>
                  <a:lnTo>
                    <a:pt x="1638097" y="749708"/>
                  </a:lnTo>
                  <a:lnTo>
                    <a:pt x="1637533" y="751856"/>
                  </a:lnTo>
                  <a:lnTo>
                    <a:pt x="1636838" y="754004"/>
                  </a:lnTo>
                  <a:lnTo>
                    <a:pt x="1635779" y="756152"/>
                  </a:lnTo>
                  <a:lnTo>
                    <a:pt x="1634513" y="758300"/>
                  </a:lnTo>
                  <a:lnTo>
                    <a:pt x="1632959" y="760449"/>
                  </a:lnTo>
                  <a:lnTo>
                    <a:pt x="1631127" y="762597"/>
                  </a:lnTo>
                  <a:lnTo>
                    <a:pt x="1629082" y="764745"/>
                  </a:lnTo>
                  <a:lnTo>
                    <a:pt x="1626689" y="766893"/>
                  </a:lnTo>
                  <a:lnTo>
                    <a:pt x="1624159" y="769041"/>
                  </a:lnTo>
                  <a:lnTo>
                    <a:pt x="1621214" y="771189"/>
                  </a:lnTo>
                  <a:lnTo>
                    <a:pt x="1618198" y="773338"/>
                  </a:lnTo>
                  <a:lnTo>
                    <a:pt x="1614722" y="775486"/>
                  </a:lnTo>
                  <a:lnTo>
                    <a:pt x="1611168" y="777634"/>
                  </a:lnTo>
                  <a:lnTo>
                    <a:pt x="1607234" y="779782"/>
                  </a:lnTo>
                  <a:lnTo>
                    <a:pt x="1603158" y="781930"/>
                  </a:lnTo>
                  <a:lnTo>
                    <a:pt x="1598779" y="784078"/>
                  </a:lnTo>
                  <a:lnTo>
                    <a:pt x="1594196" y="786226"/>
                  </a:lnTo>
                  <a:lnTo>
                    <a:pt x="1589385" y="788375"/>
                  </a:lnTo>
                  <a:lnTo>
                    <a:pt x="1584316" y="790523"/>
                  </a:lnTo>
                  <a:lnTo>
                    <a:pt x="1579089" y="792671"/>
                  </a:lnTo>
                  <a:lnTo>
                    <a:pt x="1573553" y="794819"/>
                  </a:lnTo>
                  <a:lnTo>
                    <a:pt x="1567927" y="796967"/>
                  </a:lnTo>
                  <a:lnTo>
                    <a:pt x="1561948" y="799115"/>
                  </a:lnTo>
                  <a:lnTo>
                    <a:pt x="1555913" y="801264"/>
                  </a:lnTo>
                  <a:lnTo>
                    <a:pt x="1549542" y="803412"/>
                  </a:lnTo>
                  <a:lnTo>
                    <a:pt x="1543094" y="805560"/>
                  </a:lnTo>
                  <a:lnTo>
                    <a:pt x="1536381" y="807708"/>
                  </a:lnTo>
                  <a:lnTo>
                    <a:pt x="1529546" y="809856"/>
                  </a:lnTo>
                  <a:lnTo>
                    <a:pt x="1522511" y="812004"/>
                  </a:lnTo>
                  <a:lnTo>
                    <a:pt x="1515317" y="814153"/>
                  </a:lnTo>
                  <a:lnTo>
                    <a:pt x="1507982" y="816301"/>
                  </a:lnTo>
                  <a:lnTo>
                    <a:pt x="1500458" y="818449"/>
                  </a:lnTo>
                  <a:lnTo>
                    <a:pt x="1492844" y="820597"/>
                  </a:lnTo>
                  <a:lnTo>
                    <a:pt x="1485020" y="822745"/>
                  </a:lnTo>
                  <a:lnTo>
                    <a:pt x="1477151" y="824893"/>
                  </a:lnTo>
                  <a:lnTo>
                    <a:pt x="1469056" y="827042"/>
                  </a:lnTo>
                  <a:lnTo>
                    <a:pt x="1460929" y="829190"/>
                  </a:lnTo>
                  <a:lnTo>
                    <a:pt x="1452621" y="831338"/>
                  </a:lnTo>
                  <a:lnTo>
                    <a:pt x="1444261" y="833486"/>
                  </a:lnTo>
                  <a:lnTo>
                    <a:pt x="1435768" y="835634"/>
                  </a:lnTo>
                  <a:lnTo>
                    <a:pt x="1427207" y="837782"/>
                  </a:lnTo>
                  <a:lnTo>
                    <a:pt x="1418554" y="839931"/>
                  </a:lnTo>
                  <a:lnTo>
                    <a:pt x="1409822" y="842079"/>
                  </a:lnTo>
                  <a:lnTo>
                    <a:pt x="1401033" y="844227"/>
                  </a:lnTo>
                  <a:lnTo>
                    <a:pt x="1392161" y="846375"/>
                  </a:lnTo>
                  <a:lnTo>
                    <a:pt x="1383259" y="848523"/>
                  </a:lnTo>
                  <a:lnTo>
                    <a:pt x="1374277" y="850671"/>
                  </a:lnTo>
                  <a:lnTo>
                    <a:pt x="1365283" y="852819"/>
                  </a:lnTo>
                  <a:lnTo>
                    <a:pt x="1356226" y="854968"/>
                  </a:lnTo>
                  <a:lnTo>
                    <a:pt x="1347160" y="857116"/>
                  </a:lnTo>
                  <a:lnTo>
                    <a:pt x="1338058" y="859264"/>
                  </a:lnTo>
                  <a:lnTo>
                    <a:pt x="1328949" y="861412"/>
                  </a:lnTo>
                  <a:lnTo>
                    <a:pt x="1319826" y="863560"/>
                  </a:lnTo>
                  <a:lnTo>
                    <a:pt x="1310703" y="865708"/>
                  </a:lnTo>
                  <a:lnTo>
                    <a:pt x="1301579" y="867857"/>
                  </a:lnTo>
                  <a:lnTo>
                    <a:pt x="1292469" y="870005"/>
                  </a:lnTo>
                  <a:lnTo>
                    <a:pt x="1283366" y="872153"/>
                  </a:lnTo>
                  <a:lnTo>
                    <a:pt x="1274295" y="874301"/>
                  </a:lnTo>
                  <a:lnTo>
                    <a:pt x="1265232" y="876449"/>
                  </a:lnTo>
                  <a:lnTo>
                    <a:pt x="1256226" y="878597"/>
                  </a:lnTo>
                  <a:lnTo>
                    <a:pt x="1247230" y="880746"/>
                  </a:lnTo>
                  <a:lnTo>
                    <a:pt x="1238305" y="882894"/>
                  </a:lnTo>
                  <a:lnTo>
                    <a:pt x="1229403" y="885042"/>
                  </a:lnTo>
                  <a:lnTo>
                    <a:pt x="1220573" y="887190"/>
                  </a:lnTo>
                  <a:lnTo>
                    <a:pt x="1211787" y="889338"/>
                  </a:lnTo>
                  <a:lnTo>
                    <a:pt x="1203068" y="891486"/>
                  </a:lnTo>
                  <a:lnTo>
                    <a:pt x="1194418" y="893635"/>
                  </a:lnTo>
                  <a:lnTo>
                    <a:pt x="1185826" y="895783"/>
                  </a:lnTo>
                  <a:lnTo>
                    <a:pt x="1177332" y="897931"/>
                  </a:lnTo>
                  <a:lnTo>
                    <a:pt x="1168881" y="900079"/>
                  </a:lnTo>
                  <a:lnTo>
                    <a:pt x="1160559" y="902227"/>
                  </a:lnTo>
                  <a:lnTo>
                    <a:pt x="1152262" y="904375"/>
                  </a:lnTo>
                  <a:lnTo>
                    <a:pt x="1144130" y="906524"/>
                  </a:lnTo>
                  <a:lnTo>
                    <a:pt x="1136024" y="908672"/>
                  </a:lnTo>
                  <a:lnTo>
                    <a:pt x="1128069" y="910820"/>
                  </a:lnTo>
                  <a:lnTo>
                    <a:pt x="1120170" y="912968"/>
                  </a:lnTo>
                  <a:lnTo>
                    <a:pt x="1112402" y="915116"/>
                  </a:lnTo>
                  <a:lnTo>
                    <a:pt x="1104721" y="917264"/>
                  </a:lnTo>
                  <a:lnTo>
                    <a:pt x="1097148" y="919412"/>
                  </a:lnTo>
                  <a:lnTo>
                    <a:pt x="1089697" y="921561"/>
                  </a:lnTo>
                  <a:lnTo>
                    <a:pt x="1082327" y="923709"/>
                  </a:lnTo>
                  <a:lnTo>
                    <a:pt x="1075115" y="925857"/>
                  </a:lnTo>
                  <a:lnTo>
                    <a:pt x="1067955" y="928005"/>
                  </a:lnTo>
                  <a:lnTo>
                    <a:pt x="1060988" y="930153"/>
                  </a:lnTo>
                  <a:lnTo>
                    <a:pt x="1054055" y="932301"/>
                  </a:lnTo>
                  <a:lnTo>
                    <a:pt x="1047329" y="934450"/>
                  </a:lnTo>
                  <a:lnTo>
                    <a:pt x="1040649" y="936598"/>
                  </a:lnTo>
                  <a:lnTo>
                    <a:pt x="1034147" y="938746"/>
                  </a:lnTo>
                  <a:lnTo>
                    <a:pt x="1027725" y="940894"/>
                  </a:lnTo>
                  <a:lnTo>
                    <a:pt x="1021449" y="943042"/>
                  </a:lnTo>
                  <a:lnTo>
                    <a:pt x="1015287" y="945190"/>
                  </a:lnTo>
                  <a:lnTo>
                    <a:pt x="1009238" y="947339"/>
                  </a:lnTo>
                  <a:lnTo>
                    <a:pt x="1003339" y="949487"/>
                  </a:lnTo>
                  <a:lnTo>
                    <a:pt x="997519" y="951635"/>
                  </a:lnTo>
                  <a:lnTo>
                    <a:pt x="991883" y="953783"/>
                  </a:lnTo>
                  <a:lnTo>
                    <a:pt x="986291" y="955931"/>
                  </a:lnTo>
                  <a:lnTo>
                    <a:pt x="980917" y="958079"/>
                  </a:lnTo>
                  <a:lnTo>
                    <a:pt x="975577" y="960228"/>
                  </a:lnTo>
                  <a:lnTo>
                    <a:pt x="970440" y="962376"/>
                  </a:lnTo>
                  <a:lnTo>
                    <a:pt x="965360" y="964524"/>
                  </a:lnTo>
                  <a:lnTo>
                    <a:pt x="960446" y="966672"/>
                  </a:lnTo>
                  <a:lnTo>
                    <a:pt x="955623" y="968820"/>
                  </a:lnTo>
                  <a:lnTo>
                    <a:pt x="950930" y="970968"/>
                  </a:lnTo>
                  <a:lnTo>
                    <a:pt x="946360" y="973117"/>
                  </a:lnTo>
                  <a:lnTo>
                    <a:pt x="941885" y="975265"/>
                  </a:lnTo>
                  <a:lnTo>
                    <a:pt x="937563" y="977413"/>
                  </a:lnTo>
                  <a:lnTo>
                    <a:pt x="933303" y="979561"/>
                  </a:lnTo>
                  <a:lnTo>
                    <a:pt x="929223" y="981709"/>
                  </a:lnTo>
                  <a:lnTo>
                    <a:pt x="925175" y="983857"/>
                  </a:lnTo>
                  <a:lnTo>
                    <a:pt x="921329" y="986005"/>
                  </a:lnTo>
                  <a:lnTo>
                    <a:pt x="917516" y="988154"/>
                  </a:lnTo>
                  <a:lnTo>
                    <a:pt x="913871" y="990302"/>
                  </a:lnTo>
                  <a:lnTo>
                    <a:pt x="910286" y="992450"/>
                  </a:lnTo>
                  <a:lnTo>
                    <a:pt x="906835" y="994598"/>
                  </a:lnTo>
                  <a:lnTo>
                    <a:pt x="903471" y="996746"/>
                  </a:lnTo>
                  <a:lnTo>
                    <a:pt x="900209" y="998894"/>
                  </a:lnTo>
                  <a:lnTo>
                    <a:pt x="897059" y="1001043"/>
                  </a:lnTo>
                  <a:lnTo>
                    <a:pt x="893979" y="1003191"/>
                  </a:lnTo>
                  <a:lnTo>
                    <a:pt x="891035" y="1005339"/>
                  </a:lnTo>
                  <a:lnTo>
                    <a:pt x="888132" y="1007487"/>
                  </a:lnTo>
                  <a:lnTo>
                    <a:pt x="885385" y="1009635"/>
                  </a:lnTo>
                  <a:lnTo>
                    <a:pt x="882663" y="1011783"/>
                  </a:lnTo>
                  <a:lnTo>
                    <a:pt x="880094" y="1013932"/>
                  </a:lnTo>
                  <a:lnTo>
                    <a:pt x="877559" y="1016080"/>
                  </a:lnTo>
                  <a:lnTo>
                    <a:pt x="875148" y="1018228"/>
                  </a:lnTo>
                  <a:lnTo>
                    <a:pt x="872792" y="1020376"/>
                  </a:lnTo>
                  <a:lnTo>
                    <a:pt x="870531" y="1022524"/>
                  </a:lnTo>
                  <a:lnTo>
                    <a:pt x="868346" y="1024672"/>
                  </a:lnTo>
                  <a:lnTo>
                    <a:pt x="866229" y="1026821"/>
                  </a:lnTo>
                  <a:lnTo>
                    <a:pt x="864205" y="1028969"/>
                  </a:lnTo>
                  <a:lnTo>
                    <a:pt x="862227" y="1031117"/>
                  </a:lnTo>
                  <a:lnTo>
                    <a:pt x="860356" y="1033265"/>
                  </a:lnTo>
                  <a:lnTo>
                    <a:pt x="858509" y="1035413"/>
                  </a:lnTo>
                  <a:lnTo>
                    <a:pt x="856783" y="1037561"/>
                  </a:lnTo>
                  <a:lnTo>
                    <a:pt x="855075" y="1039710"/>
                  </a:lnTo>
                  <a:lnTo>
                    <a:pt x="853472" y="1041858"/>
                  </a:lnTo>
                  <a:lnTo>
                    <a:pt x="851899" y="1044006"/>
                  </a:lnTo>
                  <a:lnTo>
                    <a:pt x="850408" y="1046154"/>
                  </a:lnTo>
                  <a:lnTo>
                    <a:pt x="848962" y="1048302"/>
                  </a:lnTo>
                  <a:lnTo>
                    <a:pt x="847577" y="1050450"/>
                  </a:lnTo>
                  <a:lnTo>
                    <a:pt x="846251" y="1052598"/>
                  </a:lnTo>
                  <a:lnTo>
                    <a:pt x="844967" y="1054747"/>
                  </a:lnTo>
                  <a:lnTo>
                    <a:pt x="843751" y="1056895"/>
                  </a:lnTo>
                  <a:lnTo>
                    <a:pt x="842562" y="1059043"/>
                  </a:lnTo>
                  <a:lnTo>
                    <a:pt x="841451" y="1061191"/>
                  </a:lnTo>
                  <a:lnTo>
                    <a:pt x="840354" y="1063339"/>
                  </a:lnTo>
                  <a:lnTo>
                    <a:pt x="839338" y="1065487"/>
                  </a:lnTo>
                  <a:lnTo>
                    <a:pt x="838336" y="1067636"/>
                  </a:lnTo>
                  <a:lnTo>
                    <a:pt x="837399" y="1069784"/>
                  </a:lnTo>
                  <a:lnTo>
                    <a:pt x="836486" y="1071932"/>
                  </a:lnTo>
                  <a:lnTo>
                    <a:pt x="835622" y="1074080"/>
                  </a:lnTo>
                  <a:lnTo>
                    <a:pt x="834792" y="1076228"/>
                  </a:lnTo>
                  <a:lnTo>
                    <a:pt x="833998" y="1078376"/>
                  </a:lnTo>
                  <a:lnTo>
                    <a:pt x="833244" y="1080525"/>
                  </a:lnTo>
                  <a:lnTo>
                    <a:pt x="832514" y="1082673"/>
                  </a:lnTo>
                  <a:lnTo>
                    <a:pt x="831831" y="1084821"/>
                  </a:lnTo>
                  <a:lnTo>
                    <a:pt x="831161" y="1086969"/>
                  </a:lnTo>
                  <a:lnTo>
                    <a:pt x="830544" y="1089117"/>
                  </a:lnTo>
                  <a:lnTo>
                    <a:pt x="829934" y="1091265"/>
                  </a:lnTo>
                  <a:lnTo>
                    <a:pt x="829372" y="1093414"/>
                  </a:lnTo>
                  <a:lnTo>
                    <a:pt x="828822" y="1095562"/>
                  </a:lnTo>
                  <a:lnTo>
                    <a:pt x="828308" y="1097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28646" y="1198960"/>
              <a:ext cx="417058" cy="5007971"/>
            </a:xfrm>
            <a:custGeom>
              <a:avLst/>
              <a:pathLst>
                <a:path w="417058" h="5007971">
                  <a:moveTo>
                    <a:pt x="207863" y="5007971"/>
                  </a:moveTo>
                  <a:lnTo>
                    <a:pt x="207817" y="4998171"/>
                  </a:lnTo>
                  <a:lnTo>
                    <a:pt x="207769" y="4988370"/>
                  </a:lnTo>
                  <a:lnTo>
                    <a:pt x="207716" y="4978570"/>
                  </a:lnTo>
                  <a:lnTo>
                    <a:pt x="207662" y="4968770"/>
                  </a:lnTo>
                  <a:lnTo>
                    <a:pt x="207603" y="4958969"/>
                  </a:lnTo>
                  <a:lnTo>
                    <a:pt x="207541" y="4949169"/>
                  </a:lnTo>
                  <a:lnTo>
                    <a:pt x="207476" y="4939369"/>
                  </a:lnTo>
                  <a:lnTo>
                    <a:pt x="207406" y="4929568"/>
                  </a:lnTo>
                  <a:lnTo>
                    <a:pt x="207334" y="4919768"/>
                  </a:lnTo>
                  <a:lnTo>
                    <a:pt x="207255" y="4909968"/>
                  </a:lnTo>
                  <a:lnTo>
                    <a:pt x="207173" y="4900167"/>
                  </a:lnTo>
                  <a:lnTo>
                    <a:pt x="207087" y="4890367"/>
                  </a:lnTo>
                  <a:lnTo>
                    <a:pt x="206995" y="4880567"/>
                  </a:lnTo>
                  <a:lnTo>
                    <a:pt x="206900" y="4870766"/>
                  </a:lnTo>
                  <a:lnTo>
                    <a:pt x="206796" y="4860966"/>
                  </a:lnTo>
                  <a:lnTo>
                    <a:pt x="206690" y="4851166"/>
                  </a:lnTo>
                  <a:lnTo>
                    <a:pt x="206575" y="4841365"/>
                  </a:lnTo>
                  <a:lnTo>
                    <a:pt x="206456" y="4831565"/>
                  </a:lnTo>
                  <a:lnTo>
                    <a:pt x="206331" y="4821765"/>
                  </a:lnTo>
                  <a:lnTo>
                    <a:pt x="206197" y="4811964"/>
                  </a:lnTo>
                  <a:lnTo>
                    <a:pt x="206061" y="4802164"/>
                  </a:lnTo>
                  <a:lnTo>
                    <a:pt x="205912" y="4792364"/>
                  </a:lnTo>
                  <a:lnTo>
                    <a:pt x="205759" y="4782563"/>
                  </a:lnTo>
                  <a:lnTo>
                    <a:pt x="205597" y="4772763"/>
                  </a:lnTo>
                  <a:lnTo>
                    <a:pt x="205427" y="4762963"/>
                  </a:lnTo>
                  <a:lnTo>
                    <a:pt x="205251" y="4753162"/>
                  </a:lnTo>
                  <a:lnTo>
                    <a:pt x="205062" y="4743362"/>
                  </a:lnTo>
                  <a:lnTo>
                    <a:pt x="204869" y="4733562"/>
                  </a:lnTo>
                  <a:lnTo>
                    <a:pt x="204661" y="4723761"/>
                  </a:lnTo>
                  <a:lnTo>
                    <a:pt x="204448" y="4713961"/>
                  </a:lnTo>
                  <a:lnTo>
                    <a:pt x="204223" y="4704161"/>
                  </a:lnTo>
                  <a:lnTo>
                    <a:pt x="203987" y="4694360"/>
                  </a:lnTo>
                  <a:lnTo>
                    <a:pt x="203744" y="4684560"/>
                  </a:lnTo>
                  <a:lnTo>
                    <a:pt x="203484" y="4674760"/>
                  </a:lnTo>
                  <a:lnTo>
                    <a:pt x="203218" y="4664959"/>
                  </a:lnTo>
                  <a:lnTo>
                    <a:pt x="202936" y="4655159"/>
                  </a:lnTo>
                  <a:lnTo>
                    <a:pt x="202644" y="4645359"/>
                  </a:lnTo>
                  <a:lnTo>
                    <a:pt x="202340" y="4635558"/>
                  </a:lnTo>
                  <a:lnTo>
                    <a:pt x="202020" y="4625758"/>
                  </a:lnTo>
                  <a:lnTo>
                    <a:pt x="201693" y="4615958"/>
                  </a:lnTo>
                  <a:lnTo>
                    <a:pt x="201344" y="4606157"/>
                  </a:lnTo>
                  <a:lnTo>
                    <a:pt x="200988" y="4596357"/>
                  </a:lnTo>
                  <a:lnTo>
                    <a:pt x="200613" y="4586557"/>
                  </a:lnTo>
                  <a:lnTo>
                    <a:pt x="200224" y="4576756"/>
                  </a:lnTo>
                  <a:lnTo>
                    <a:pt x="199823" y="4566956"/>
                  </a:lnTo>
                  <a:lnTo>
                    <a:pt x="199401" y="4557156"/>
                  </a:lnTo>
                  <a:lnTo>
                    <a:pt x="198971" y="4547355"/>
                  </a:lnTo>
                  <a:lnTo>
                    <a:pt x="198515" y="4537555"/>
                  </a:lnTo>
                  <a:lnTo>
                    <a:pt x="198049" y="4527755"/>
                  </a:lnTo>
                  <a:lnTo>
                    <a:pt x="197563" y="4517954"/>
                  </a:lnTo>
                  <a:lnTo>
                    <a:pt x="197059" y="4508154"/>
                  </a:lnTo>
                  <a:lnTo>
                    <a:pt x="196543" y="4498354"/>
                  </a:lnTo>
                  <a:lnTo>
                    <a:pt x="196000" y="4488553"/>
                  </a:lnTo>
                  <a:lnTo>
                    <a:pt x="195448" y="4478753"/>
                  </a:lnTo>
                  <a:lnTo>
                    <a:pt x="194868" y="4468953"/>
                  </a:lnTo>
                  <a:lnTo>
                    <a:pt x="194275" y="4459152"/>
                  </a:lnTo>
                  <a:lnTo>
                    <a:pt x="193661" y="4449352"/>
                  </a:lnTo>
                  <a:lnTo>
                    <a:pt x="193025" y="4439552"/>
                  </a:lnTo>
                  <a:lnTo>
                    <a:pt x="192377" y="4429751"/>
                  </a:lnTo>
                  <a:lnTo>
                    <a:pt x="191697" y="4419951"/>
                  </a:lnTo>
                  <a:lnTo>
                    <a:pt x="191007" y="4410151"/>
                  </a:lnTo>
                  <a:lnTo>
                    <a:pt x="190288" y="4400350"/>
                  </a:lnTo>
                  <a:lnTo>
                    <a:pt x="189552" y="4390550"/>
                  </a:lnTo>
                  <a:lnTo>
                    <a:pt x="188797" y="4380750"/>
                  </a:lnTo>
                  <a:lnTo>
                    <a:pt x="188014" y="4370949"/>
                  </a:lnTo>
                  <a:lnTo>
                    <a:pt x="187222" y="4361149"/>
                  </a:lnTo>
                  <a:lnTo>
                    <a:pt x="186392" y="4351349"/>
                  </a:lnTo>
                  <a:lnTo>
                    <a:pt x="185553" y="4341548"/>
                  </a:lnTo>
                  <a:lnTo>
                    <a:pt x="184685" y="4331748"/>
                  </a:lnTo>
                  <a:lnTo>
                    <a:pt x="183797" y="4321948"/>
                  </a:lnTo>
                  <a:lnTo>
                    <a:pt x="182892" y="4312147"/>
                  </a:lnTo>
                  <a:lnTo>
                    <a:pt x="181956" y="4302347"/>
                  </a:lnTo>
                  <a:lnTo>
                    <a:pt x="181010" y="4292547"/>
                  </a:lnTo>
                  <a:lnTo>
                    <a:pt x="180029" y="4282746"/>
                  </a:lnTo>
                  <a:lnTo>
                    <a:pt x="179034" y="4272946"/>
                  </a:lnTo>
                  <a:lnTo>
                    <a:pt x="178015" y="4263146"/>
                  </a:lnTo>
                  <a:lnTo>
                    <a:pt x="176974" y="4253345"/>
                  </a:lnTo>
                  <a:lnTo>
                    <a:pt x="175917" y="4243545"/>
                  </a:lnTo>
                  <a:lnTo>
                    <a:pt x="174829" y="4233745"/>
                  </a:lnTo>
                  <a:lnTo>
                    <a:pt x="173730" y="4223944"/>
                  </a:lnTo>
                  <a:lnTo>
                    <a:pt x="172601" y="4214144"/>
                  </a:lnTo>
                  <a:lnTo>
                    <a:pt x="171458" y="4204344"/>
                  </a:lnTo>
                  <a:lnTo>
                    <a:pt x="170294" y="4194543"/>
                  </a:lnTo>
                  <a:lnTo>
                    <a:pt x="169106" y="4184743"/>
                  </a:lnTo>
                  <a:lnTo>
                    <a:pt x="167908" y="4174943"/>
                  </a:lnTo>
                  <a:lnTo>
                    <a:pt x="166678" y="4165142"/>
                  </a:lnTo>
                  <a:lnTo>
                    <a:pt x="165440" y="4155342"/>
                  </a:lnTo>
                  <a:lnTo>
                    <a:pt x="164177" y="4145542"/>
                  </a:lnTo>
                  <a:lnTo>
                    <a:pt x="162900" y="4135741"/>
                  </a:lnTo>
                  <a:lnTo>
                    <a:pt x="161608" y="4125941"/>
                  </a:lnTo>
                  <a:lnTo>
                    <a:pt x="160294" y="4116141"/>
                  </a:lnTo>
                  <a:lnTo>
                    <a:pt x="158973" y="4106340"/>
                  </a:lnTo>
                  <a:lnTo>
                    <a:pt x="157627" y="4096540"/>
                  </a:lnTo>
                  <a:lnTo>
                    <a:pt x="156273" y="4086740"/>
                  </a:lnTo>
                  <a:lnTo>
                    <a:pt x="154903" y="4076939"/>
                  </a:lnTo>
                  <a:lnTo>
                    <a:pt x="153520" y="4067139"/>
                  </a:lnTo>
                  <a:lnTo>
                    <a:pt x="152128" y="4057339"/>
                  </a:lnTo>
                  <a:lnTo>
                    <a:pt x="150720" y="4047538"/>
                  </a:lnTo>
                  <a:lnTo>
                    <a:pt x="149307" y="4037738"/>
                  </a:lnTo>
                  <a:lnTo>
                    <a:pt x="147880" y="4027938"/>
                  </a:lnTo>
                  <a:lnTo>
                    <a:pt x="146447" y="4018137"/>
                  </a:lnTo>
                  <a:lnTo>
                    <a:pt x="145005" y="4008337"/>
                  </a:lnTo>
                  <a:lnTo>
                    <a:pt x="143557" y="3998537"/>
                  </a:lnTo>
                  <a:lnTo>
                    <a:pt x="142105" y="3988736"/>
                  </a:lnTo>
                  <a:lnTo>
                    <a:pt x="140645" y="3978936"/>
                  </a:lnTo>
                  <a:lnTo>
                    <a:pt x="139184" y="3969136"/>
                  </a:lnTo>
                  <a:lnTo>
                    <a:pt x="137720" y="3959335"/>
                  </a:lnTo>
                  <a:lnTo>
                    <a:pt x="136254" y="3949535"/>
                  </a:lnTo>
                  <a:lnTo>
                    <a:pt x="134788" y="3939735"/>
                  </a:lnTo>
                  <a:lnTo>
                    <a:pt x="133323" y="3929934"/>
                  </a:lnTo>
                  <a:lnTo>
                    <a:pt x="131859" y="3920134"/>
                  </a:lnTo>
                  <a:lnTo>
                    <a:pt x="130400" y="3910334"/>
                  </a:lnTo>
                  <a:lnTo>
                    <a:pt x="128943" y="3900533"/>
                  </a:lnTo>
                  <a:lnTo>
                    <a:pt x="127493" y="3890733"/>
                  </a:lnTo>
                  <a:lnTo>
                    <a:pt x="126049" y="3880933"/>
                  </a:lnTo>
                  <a:lnTo>
                    <a:pt x="124611" y="3871132"/>
                  </a:lnTo>
                  <a:lnTo>
                    <a:pt x="123185" y="3861332"/>
                  </a:lnTo>
                  <a:lnTo>
                    <a:pt x="121764" y="3851532"/>
                  </a:lnTo>
                  <a:lnTo>
                    <a:pt x="120361" y="3841731"/>
                  </a:lnTo>
                  <a:lnTo>
                    <a:pt x="118966" y="3831931"/>
                  </a:lnTo>
                  <a:lnTo>
                    <a:pt x="117585" y="3822131"/>
                  </a:lnTo>
                  <a:lnTo>
                    <a:pt x="116220" y="3812330"/>
                  </a:lnTo>
                  <a:lnTo>
                    <a:pt x="114866" y="3802530"/>
                  </a:lnTo>
                  <a:lnTo>
                    <a:pt x="113537" y="3792729"/>
                  </a:lnTo>
                  <a:lnTo>
                    <a:pt x="112217" y="3782929"/>
                  </a:lnTo>
                  <a:lnTo>
                    <a:pt x="110924" y="3773129"/>
                  </a:lnTo>
                  <a:lnTo>
                    <a:pt x="109647" y="3763328"/>
                  </a:lnTo>
                  <a:lnTo>
                    <a:pt x="108390" y="3753528"/>
                  </a:lnTo>
                  <a:lnTo>
                    <a:pt x="107160" y="3743728"/>
                  </a:lnTo>
                  <a:lnTo>
                    <a:pt x="105941" y="3733927"/>
                  </a:lnTo>
                  <a:lnTo>
                    <a:pt x="104763" y="3724127"/>
                  </a:lnTo>
                  <a:lnTo>
                    <a:pt x="103597" y="3714327"/>
                  </a:lnTo>
                  <a:lnTo>
                    <a:pt x="102465" y="3704526"/>
                  </a:lnTo>
                  <a:lnTo>
                    <a:pt x="101356" y="3694726"/>
                  </a:lnTo>
                  <a:lnTo>
                    <a:pt x="100271" y="3684926"/>
                  </a:lnTo>
                  <a:lnTo>
                    <a:pt x="99224" y="3675125"/>
                  </a:lnTo>
                  <a:lnTo>
                    <a:pt x="98190" y="3665325"/>
                  </a:lnTo>
                  <a:lnTo>
                    <a:pt x="97205" y="3655525"/>
                  </a:lnTo>
                  <a:lnTo>
                    <a:pt x="96236" y="3645724"/>
                  </a:lnTo>
                  <a:lnTo>
                    <a:pt x="95305" y="3635924"/>
                  </a:lnTo>
                  <a:lnTo>
                    <a:pt x="94405" y="3626124"/>
                  </a:lnTo>
                  <a:lnTo>
                    <a:pt x="93528" y="3616323"/>
                  </a:lnTo>
                  <a:lnTo>
                    <a:pt x="92699" y="3606523"/>
                  </a:lnTo>
                  <a:lnTo>
                    <a:pt x="91885" y="3596723"/>
                  </a:lnTo>
                  <a:lnTo>
                    <a:pt x="91121" y="3586922"/>
                  </a:lnTo>
                  <a:lnTo>
                    <a:pt x="90380" y="3577122"/>
                  </a:lnTo>
                  <a:lnTo>
                    <a:pt x="89674" y="3567322"/>
                  </a:lnTo>
                  <a:lnTo>
                    <a:pt x="89008" y="3557521"/>
                  </a:lnTo>
                  <a:lnTo>
                    <a:pt x="88361" y="3547721"/>
                  </a:lnTo>
                  <a:lnTo>
                    <a:pt x="87768" y="3537921"/>
                  </a:lnTo>
                  <a:lnTo>
                    <a:pt x="87192" y="3528120"/>
                  </a:lnTo>
                  <a:lnTo>
                    <a:pt x="86662" y="3518320"/>
                  </a:lnTo>
                  <a:lnTo>
                    <a:pt x="86161" y="3508520"/>
                  </a:lnTo>
                  <a:lnTo>
                    <a:pt x="85690" y="3498719"/>
                  </a:lnTo>
                  <a:lnTo>
                    <a:pt x="85261" y="3488919"/>
                  </a:lnTo>
                  <a:lnTo>
                    <a:pt x="84849" y="3479119"/>
                  </a:lnTo>
                  <a:lnTo>
                    <a:pt x="84492" y="3469318"/>
                  </a:lnTo>
                  <a:lnTo>
                    <a:pt x="84152" y="3459518"/>
                  </a:lnTo>
                  <a:lnTo>
                    <a:pt x="83851" y="3449718"/>
                  </a:lnTo>
                  <a:lnTo>
                    <a:pt x="83580" y="3439917"/>
                  </a:lnTo>
                  <a:lnTo>
                    <a:pt x="83334" y="3430117"/>
                  </a:lnTo>
                  <a:lnTo>
                    <a:pt x="83130" y="3420317"/>
                  </a:lnTo>
                  <a:lnTo>
                    <a:pt x="82940" y="3410516"/>
                  </a:lnTo>
                  <a:lnTo>
                    <a:pt x="82797" y="3400716"/>
                  </a:lnTo>
                  <a:lnTo>
                    <a:pt x="82670" y="3390916"/>
                  </a:lnTo>
                  <a:lnTo>
                    <a:pt x="82574" y="3381115"/>
                  </a:lnTo>
                  <a:lnTo>
                    <a:pt x="82507" y="3371315"/>
                  </a:lnTo>
                  <a:lnTo>
                    <a:pt x="82457" y="3361515"/>
                  </a:lnTo>
                  <a:lnTo>
                    <a:pt x="82445" y="3351714"/>
                  </a:lnTo>
                  <a:lnTo>
                    <a:pt x="82444" y="3341914"/>
                  </a:lnTo>
                  <a:lnTo>
                    <a:pt x="82477" y="3332114"/>
                  </a:lnTo>
                  <a:lnTo>
                    <a:pt x="82525" y="3322313"/>
                  </a:lnTo>
                  <a:lnTo>
                    <a:pt x="82594" y="3312513"/>
                  </a:lnTo>
                  <a:lnTo>
                    <a:pt x="82687" y="3302713"/>
                  </a:lnTo>
                  <a:lnTo>
                    <a:pt x="82789" y="3292912"/>
                  </a:lnTo>
                  <a:lnTo>
                    <a:pt x="82920" y="3283112"/>
                  </a:lnTo>
                  <a:lnTo>
                    <a:pt x="83059" y="3273312"/>
                  </a:lnTo>
                  <a:lnTo>
                    <a:pt x="83217" y="3263511"/>
                  </a:lnTo>
                  <a:lnTo>
                    <a:pt x="83387" y="3253711"/>
                  </a:lnTo>
                  <a:lnTo>
                    <a:pt x="83567" y="3243911"/>
                  </a:lnTo>
                  <a:lnTo>
                    <a:pt x="83762" y="3234110"/>
                  </a:lnTo>
                  <a:lnTo>
                    <a:pt x="83962" y="3224310"/>
                  </a:lnTo>
                  <a:lnTo>
                    <a:pt x="84176" y="3214510"/>
                  </a:lnTo>
                  <a:lnTo>
                    <a:pt x="84393" y="3204709"/>
                  </a:lnTo>
                  <a:lnTo>
                    <a:pt x="84617" y="3194909"/>
                  </a:lnTo>
                  <a:lnTo>
                    <a:pt x="84845" y="3185109"/>
                  </a:lnTo>
                  <a:lnTo>
                    <a:pt x="85075" y="3175308"/>
                  </a:lnTo>
                  <a:lnTo>
                    <a:pt x="85308" y="3165508"/>
                  </a:lnTo>
                  <a:lnTo>
                    <a:pt x="85541" y="3155708"/>
                  </a:lnTo>
                  <a:lnTo>
                    <a:pt x="85773" y="3145907"/>
                  </a:lnTo>
                  <a:lnTo>
                    <a:pt x="86002" y="3136107"/>
                  </a:lnTo>
                  <a:lnTo>
                    <a:pt x="86228" y="3126307"/>
                  </a:lnTo>
                  <a:lnTo>
                    <a:pt x="86448" y="3116506"/>
                  </a:lnTo>
                  <a:lnTo>
                    <a:pt x="86664" y="3106706"/>
                  </a:lnTo>
                  <a:lnTo>
                    <a:pt x="86868" y="3096906"/>
                  </a:lnTo>
                  <a:lnTo>
                    <a:pt x="87068" y="3087105"/>
                  </a:lnTo>
                  <a:lnTo>
                    <a:pt x="87254" y="3077305"/>
                  </a:lnTo>
                  <a:lnTo>
                    <a:pt x="87430" y="3067505"/>
                  </a:lnTo>
                  <a:lnTo>
                    <a:pt x="87595" y="3057704"/>
                  </a:lnTo>
                  <a:lnTo>
                    <a:pt x="87742" y="3047904"/>
                  </a:lnTo>
                  <a:lnTo>
                    <a:pt x="87882" y="3038104"/>
                  </a:lnTo>
                  <a:lnTo>
                    <a:pt x="87995" y="3028303"/>
                  </a:lnTo>
                  <a:lnTo>
                    <a:pt x="88100" y="3018503"/>
                  </a:lnTo>
                  <a:lnTo>
                    <a:pt x="88182" y="3008703"/>
                  </a:lnTo>
                  <a:lnTo>
                    <a:pt x="88245" y="2998902"/>
                  </a:lnTo>
                  <a:lnTo>
                    <a:pt x="88293" y="2989102"/>
                  </a:lnTo>
                  <a:lnTo>
                    <a:pt x="88310" y="2979302"/>
                  </a:lnTo>
                  <a:lnTo>
                    <a:pt x="88318" y="2969501"/>
                  </a:lnTo>
                  <a:lnTo>
                    <a:pt x="88289" y="2959701"/>
                  </a:lnTo>
                  <a:lnTo>
                    <a:pt x="88246" y="2949901"/>
                  </a:lnTo>
                  <a:lnTo>
                    <a:pt x="88175" y="2940100"/>
                  </a:lnTo>
                  <a:lnTo>
                    <a:pt x="88077" y="2930300"/>
                  </a:lnTo>
                  <a:lnTo>
                    <a:pt x="87962" y="2920500"/>
                  </a:lnTo>
                  <a:lnTo>
                    <a:pt x="87806" y="2910699"/>
                  </a:lnTo>
                  <a:lnTo>
                    <a:pt x="87638" y="2900899"/>
                  </a:lnTo>
                  <a:lnTo>
                    <a:pt x="87429" y="2891099"/>
                  </a:lnTo>
                  <a:lnTo>
                    <a:pt x="87199" y="2881298"/>
                  </a:lnTo>
                  <a:lnTo>
                    <a:pt x="86941" y="2871498"/>
                  </a:lnTo>
                  <a:lnTo>
                    <a:pt x="86648" y="2861698"/>
                  </a:lnTo>
                  <a:lnTo>
                    <a:pt x="86339" y="2851897"/>
                  </a:lnTo>
                  <a:lnTo>
                    <a:pt x="85981" y="2842097"/>
                  </a:lnTo>
                  <a:lnTo>
                    <a:pt x="85609" y="2832297"/>
                  </a:lnTo>
                  <a:lnTo>
                    <a:pt x="85197" y="2822496"/>
                  </a:lnTo>
                  <a:lnTo>
                    <a:pt x="84758" y="2812696"/>
                  </a:lnTo>
                  <a:lnTo>
                    <a:pt x="84294" y="2802896"/>
                  </a:lnTo>
                  <a:lnTo>
                    <a:pt x="83788" y="2793095"/>
                  </a:lnTo>
                  <a:lnTo>
                    <a:pt x="83269" y="2783295"/>
                  </a:lnTo>
                  <a:lnTo>
                    <a:pt x="82699" y="2773495"/>
                  </a:lnTo>
                  <a:lnTo>
                    <a:pt x="82113" y="2763694"/>
                  </a:lnTo>
                  <a:lnTo>
                    <a:pt x="81492" y="2753894"/>
                  </a:lnTo>
                  <a:lnTo>
                    <a:pt x="80840" y="2744094"/>
                  </a:lnTo>
                  <a:lnTo>
                    <a:pt x="80167" y="2734293"/>
                  </a:lnTo>
                  <a:lnTo>
                    <a:pt x="79451" y="2724493"/>
                  </a:lnTo>
                  <a:lnTo>
                    <a:pt x="78721" y="2714693"/>
                  </a:lnTo>
                  <a:lnTo>
                    <a:pt x="77948" y="2704892"/>
                  </a:lnTo>
                  <a:lnTo>
                    <a:pt x="77155" y="2695092"/>
                  </a:lnTo>
                  <a:lnTo>
                    <a:pt x="76334" y="2685292"/>
                  </a:lnTo>
                  <a:lnTo>
                    <a:pt x="75482" y="2675491"/>
                  </a:lnTo>
                  <a:lnTo>
                    <a:pt x="74615" y="2665691"/>
                  </a:lnTo>
                  <a:lnTo>
                    <a:pt x="73705" y="2655891"/>
                  </a:lnTo>
                  <a:lnTo>
                    <a:pt x="72784" y="2646090"/>
                  </a:lnTo>
                  <a:lnTo>
                    <a:pt x="71829" y="2636290"/>
                  </a:lnTo>
                  <a:lnTo>
                    <a:pt x="70854" y="2626490"/>
                  </a:lnTo>
                  <a:lnTo>
                    <a:pt x="69858" y="2616689"/>
                  </a:lnTo>
                  <a:lnTo>
                    <a:pt x="68834" y="2606889"/>
                  </a:lnTo>
                  <a:lnTo>
                    <a:pt x="67800" y="2597089"/>
                  </a:lnTo>
                  <a:lnTo>
                    <a:pt x="66730" y="2587288"/>
                  </a:lnTo>
                  <a:lnTo>
                    <a:pt x="65651" y="2577488"/>
                  </a:lnTo>
                  <a:lnTo>
                    <a:pt x="64548" y="2567688"/>
                  </a:lnTo>
                  <a:lnTo>
                    <a:pt x="63429" y="2557887"/>
                  </a:lnTo>
                  <a:lnTo>
                    <a:pt x="62296" y="2548087"/>
                  </a:lnTo>
                  <a:lnTo>
                    <a:pt x="61140" y="2538286"/>
                  </a:lnTo>
                  <a:lnTo>
                    <a:pt x="59978" y="2528486"/>
                  </a:lnTo>
                  <a:lnTo>
                    <a:pt x="58793" y="2518686"/>
                  </a:lnTo>
                  <a:lnTo>
                    <a:pt x="57601" y="2508885"/>
                  </a:lnTo>
                  <a:lnTo>
                    <a:pt x="56395" y="2499085"/>
                  </a:lnTo>
                  <a:lnTo>
                    <a:pt x="55178" y="2489285"/>
                  </a:lnTo>
                  <a:lnTo>
                    <a:pt x="53954" y="2479484"/>
                  </a:lnTo>
                  <a:lnTo>
                    <a:pt x="52716" y="2469684"/>
                  </a:lnTo>
                  <a:lnTo>
                    <a:pt x="51476" y="2459884"/>
                  </a:lnTo>
                  <a:lnTo>
                    <a:pt x="50225" y="2450083"/>
                  </a:lnTo>
                  <a:lnTo>
                    <a:pt x="48971" y="2440283"/>
                  </a:lnTo>
                  <a:lnTo>
                    <a:pt x="47713" y="2430483"/>
                  </a:lnTo>
                  <a:lnTo>
                    <a:pt x="46451" y="2420682"/>
                  </a:lnTo>
                  <a:lnTo>
                    <a:pt x="45187" y="2410882"/>
                  </a:lnTo>
                  <a:lnTo>
                    <a:pt x="43922" y="2401082"/>
                  </a:lnTo>
                  <a:lnTo>
                    <a:pt x="42657" y="2391281"/>
                  </a:lnTo>
                  <a:lnTo>
                    <a:pt x="41393" y="2381481"/>
                  </a:lnTo>
                  <a:lnTo>
                    <a:pt x="40132" y="2371681"/>
                  </a:lnTo>
                  <a:lnTo>
                    <a:pt x="38874" y="2361880"/>
                  </a:lnTo>
                  <a:lnTo>
                    <a:pt x="37621" y="2352080"/>
                  </a:lnTo>
                  <a:lnTo>
                    <a:pt x="36372" y="2342280"/>
                  </a:lnTo>
                  <a:lnTo>
                    <a:pt x="35132" y="2332479"/>
                  </a:lnTo>
                  <a:lnTo>
                    <a:pt x="33898" y="2322679"/>
                  </a:lnTo>
                  <a:lnTo>
                    <a:pt x="32673" y="2312879"/>
                  </a:lnTo>
                  <a:lnTo>
                    <a:pt x="31459" y="2303078"/>
                  </a:lnTo>
                  <a:lnTo>
                    <a:pt x="30251" y="2293278"/>
                  </a:lnTo>
                  <a:lnTo>
                    <a:pt x="29062" y="2283478"/>
                  </a:lnTo>
                  <a:lnTo>
                    <a:pt x="27878" y="2273677"/>
                  </a:lnTo>
                  <a:lnTo>
                    <a:pt x="26715" y="2263877"/>
                  </a:lnTo>
                  <a:lnTo>
                    <a:pt x="25562" y="2254077"/>
                  </a:lnTo>
                  <a:lnTo>
                    <a:pt x="24424" y="2244276"/>
                  </a:lnTo>
                  <a:lnTo>
                    <a:pt x="23307" y="2234476"/>
                  </a:lnTo>
                  <a:lnTo>
                    <a:pt x="22198" y="2224676"/>
                  </a:lnTo>
                  <a:lnTo>
                    <a:pt x="21120" y="2214875"/>
                  </a:lnTo>
                  <a:lnTo>
                    <a:pt x="20050" y="2205075"/>
                  </a:lnTo>
                  <a:lnTo>
                    <a:pt x="19007" y="2195275"/>
                  </a:lnTo>
                  <a:lnTo>
                    <a:pt x="17982" y="2185474"/>
                  </a:lnTo>
                  <a:lnTo>
                    <a:pt x="16976" y="2175674"/>
                  </a:lnTo>
                  <a:lnTo>
                    <a:pt x="15999" y="2165874"/>
                  </a:lnTo>
                  <a:lnTo>
                    <a:pt x="15032" y="2156073"/>
                  </a:lnTo>
                  <a:lnTo>
                    <a:pt x="14106" y="2146273"/>
                  </a:lnTo>
                  <a:lnTo>
                    <a:pt x="13192" y="2136473"/>
                  </a:lnTo>
                  <a:lnTo>
                    <a:pt x="12309" y="2126672"/>
                  </a:lnTo>
                  <a:lnTo>
                    <a:pt x="11451" y="2116872"/>
                  </a:lnTo>
                  <a:lnTo>
                    <a:pt x="10613" y="2107072"/>
                  </a:lnTo>
                  <a:lnTo>
                    <a:pt x="9814" y="2097271"/>
                  </a:lnTo>
                  <a:lnTo>
                    <a:pt x="9028" y="2087471"/>
                  </a:lnTo>
                  <a:lnTo>
                    <a:pt x="8286" y="2077671"/>
                  </a:lnTo>
                  <a:lnTo>
                    <a:pt x="7563" y="2067870"/>
                  </a:lnTo>
                  <a:lnTo>
                    <a:pt x="6872" y="2058070"/>
                  </a:lnTo>
                  <a:lnTo>
                    <a:pt x="6215" y="2048270"/>
                  </a:lnTo>
                  <a:lnTo>
                    <a:pt x="5576" y="2038469"/>
                  </a:lnTo>
                  <a:lnTo>
                    <a:pt x="4986" y="2028669"/>
                  </a:lnTo>
                  <a:lnTo>
                    <a:pt x="4411" y="2018869"/>
                  </a:lnTo>
                  <a:lnTo>
                    <a:pt x="3882" y="2009068"/>
                  </a:lnTo>
                  <a:lnTo>
                    <a:pt x="3378" y="1999268"/>
                  </a:lnTo>
                  <a:lnTo>
                    <a:pt x="2906" y="1989468"/>
                  </a:lnTo>
                  <a:lnTo>
                    <a:pt x="2475" y="1979667"/>
                  </a:lnTo>
                  <a:lnTo>
                    <a:pt x="2061" y="1969867"/>
                  </a:lnTo>
                  <a:lnTo>
                    <a:pt x="1705" y="1960067"/>
                  </a:lnTo>
                  <a:lnTo>
                    <a:pt x="1366" y="1950266"/>
                  </a:lnTo>
                  <a:lnTo>
                    <a:pt x="1072" y="1940466"/>
                  </a:lnTo>
                  <a:lnTo>
                    <a:pt x="810" y="1930666"/>
                  </a:lnTo>
                  <a:lnTo>
                    <a:pt x="578" y="1920865"/>
                  </a:lnTo>
                  <a:lnTo>
                    <a:pt x="396" y="1911065"/>
                  </a:lnTo>
                  <a:lnTo>
                    <a:pt x="231" y="1901265"/>
                  </a:lnTo>
                  <a:lnTo>
                    <a:pt x="125" y="1891464"/>
                  </a:lnTo>
                  <a:lnTo>
                    <a:pt x="41" y="1881664"/>
                  </a:lnTo>
                  <a:lnTo>
                    <a:pt x="1" y="1871864"/>
                  </a:lnTo>
                  <a:lnTo>
                    <a:pt x="0" y="1862063"/>
                  </a:lnTo>
                  <a:lnTo>
                    <a:pt x="24" y="1852263"/>
                  </a:lnTo>
                  <a:lnTo>
                    <a:pt x="107" y="1842463"/>
                  </a:lnTo>
                  <a:lnTo>
                    <a:pt x="208" y="1832662"/>
                  </a:lnTo>
                  <a:lnTo>
                    <a:pt x="367" y="1822862"/>
                  </a:lnTo>
                  <a:lnTo>
                    <a:pt x="553" y="1813062"/>
                  </a:lnTo>
                  <a:lnTo>
                    <a:pt x="779" y="1803261"/>
                  </a:lnTo>
                  <a:lnTo>
                    <a:pt x="1052" y="1793461"/>
                  </a:lnTo>
                  <a:lnTo>
                    <a:pt x="1347" y="1783661"/>
                  </a:lnTo>
                  <a:lnTo>
                    <a:pt x="1707" y="1773860"/>
                  </a:lnTo>
                  <a:lnTo>
                    <a:pt x="2086" y="1764060"/>
                  </a:lnTo>
                  <a:lnTo>
                    <a:pt x="2518" y="1754260"/>
                  </a:lnTo>
                  <a:lnTo>
                    <a:pt x="2985" y="1744459"/>
                  </a:lnTo>
                  <a:lnTo>
                    <a:pt x="3488" y="1734659"/>
                  </a:lnTo>
                  <a:lnTo>
                    <a:pt x="4043" y="1724859"/>
                  </a:lnTo>
                  <a:lnTo>
                    <a:pt x="4617" y="1715058"/>
                  </a:lnTo>
                  <a:lnTo>
                    <a:pt x="5259" y="1705258"/>
                  </a:lnTo>
                  <a:lnTo>
                    <a:pt x="5922" y="1695458"/>
                  </a:lnTo>
                  <a:lnTo>
                    <a:pt x="6634" y="1685657"/>
                  </a:lnTo>
                  <a:lnTo>
                    <a:pt x="7385" y="1675857"/>
                  </a:lnTo>
                  <a:lnTo>
                    <a:pt x="8167" y="1666057"/>
                  </a:lnTo>
                  <a:lnTo>
                    <a:pt x="9007" y="1656256"/>
                  </a:lnTo>
                  <a:lnTo>
                    <a:pt x="9866" y="1646456"/>
                  </a:lnTo>
                  <a:lnTo>
                    <a:pt x="10787" y="1636656"/>
                  </a:lnTo>
                  <a:lnTo>
                    <a:pt x="11734" y="1626855"/>
                  </a:lnTo>
                  <a:lnTo>
                    <a:pt x="12723" y="1617055"/>
                  </a:lnTo>
                  <a:lnTo>
                    <a:pt x="13757" y="1607255"/>
                  </a:lnTo>
                  <a:lnTo>
                    <a:pt x="14814" y="1597454"/>
                  </a:lnTo>
                  <a:lnTo>
                    <a:pt x="15934" y="1587654"/>
                  </a:lnTo>
                  <a:lnTo>
                    <a:pt x="17071" y="1577854"/>
                  </a:lnTo>
                  <a:lnTo>
                    <a:pt x="18263" y="1568053"/>
                  </a:lnTo>
                  <a:lnTo>
                    <a:pt x="19484" y="1558253"/>
                  </a:lnTo>
                  <a:lnTo>
                    <a:pt x="20742" y="1548453"/>
                  </a:lnTo>
                  <a:lnTo>
                    <a:pt x="22045" y="1538652"/>
                  </a:lnTo>
                  <a:lnTo>
                    <a:pt x="23367" y="1528852"/>
                  </a:lnTo>
                  <a:lnTo>
                    <a:pt x="24751" y="1519052"/>
                  </a:lnTo>
                  <a:lnTo>
                    <a:pt x="26151" y="1509251"/>
                  </a:lnTo>
                  <a:lnTo>
                    <a:pt x="27597" y="1499451"/>
                  </a:lnTo>
                  <a:lnTo>
                    <a:pt x="29074" y="1489651"/>
                  </a:lnTo>
                  <a:lnTo>
                    <a:pt x="30580" y="1479850"/>
                  </a:lnTo>
                  <a:lnTo>
                    <a:pt x="32131" y="1470050"/>
                  </a:lnTo>
                  <a:lnTo>
                    <a:pt x="33698" y="1460250"/>
                  </a:lnTo>
                  <a:lnTo>
                    <a:pt x="35317" y="1450449"/>
                  </a:lnTo>
                  <a:lnTo>
                    <a:pt x="36954" y="1440649"/>
                  </a:lnTo>
                  <a:lnTo>
                    <a:pt x="38627" y="1430849"/>
                  </a:lnTo>
                  <a:lnTo>
                    <a:pt x="40330" y="1421048"/>
                  </a:lnTo>
                  <a:lnTo>
                    <a:pt x="42054" y="1411248"/>
                  </a:lnTo>
                  <a:lnTo>
                    <a:pt x="43820" y="1401448"/>
                  </a:lnTo>
                  <a:lnTo>
                    <a:pt x="45599" y="1391647"/>
                  </a:lnTo>
                  <a:lnTo>
                    <a:pt x="47418" y="1381847"/>
                  </a:lnTo>
                  <a:lnTo>
                    <a:pt x="49254" y="1372047"/>
                  </a:lnTo>
                  <a:lnTo>
                    <a:pt x="51116" y="1362246"/>
                  </a:lnTo>
                  <a:lnTo>
                    <a:pt x="53005" y="1352446"/>
                  </a:lnTo>
                  <a:lnTo>
                    <a:pt x="54907" y="1342646"/>
                  </a:lnTo>
                  <a:lnTo>
                    <a:pt x="56844" y="1332845"/>
                  </a:lnTo>
                  <a:lnTo>
                    <a:pt x="58791" y="1323045"/>
                  </a:lnTo>
                  <a:lnTo>
                    <a:pt x="60764" y="1313245"/>
                  </a:lnTo>
                  <a:lnTo>
                    <a:pt x="62753" y="1303444"/>
                  </a:lnTo>
                  <a:lnTo>
                    <a:pt x="64756" y="1293644"/>
                  </a:lnTo>
                  <a:lnTo>
                    <a:pt x="66781" y="1283844"/>
                  </a:lnTo>
                  <a:lnTo>
                    <a:pt x="68813" y="1274043"/>
                  </a:lnTo>
                  <a:lnTo>
                    <a:pt x="70869" y="1264243"/>
                  </a:lnTo>
                  <a:lnTo>
                    <a:pt x="72930" y="1254442"/>
                  </a:lnTo>
                  <a:lnTo>
                    <a:pt x="75006" y="1244642"/>
                  </a:lnTo>
                  <a:lnTo>
                    <a:pt x="77091" y="1234842"/>
                  </a:lnTo>
                  <a:lnTo>
                    <a:pt x="79183" y="1225041"/>
                  </a:lnTo>
                  <a:lnTo>
                    <a:pt x="81287" y="1215241"/>
                  </a:lnTo>
                  <a:lnTo>
                    <a:pt x="83394" y="1205441"/>
                  </a:lnTo>
                  <a:lnTo>
                    <a:pt x="85509" y="1195640"/>
                  </a:lnTo>
                  <a:lnTo>
                    <a:pt x="87627" y="1185840"/>
                  </a:lnTo>
                  <a:lnTo>
                    <a:pt x="89748" y="1176040"/>
                  </a:lnTo>
                  <a:lnTo>
                    <a:pt x="91871" y="1166239"/>
                  </a:lnTo>
                  <a:lnTo>
                    <a:pt x="93995" y="1156439"/>
                  </a:lnTo>
                  <a:lnTo>
                    <a:pt x="96117" y="1146639"/>
                  </a:lnTo>
                  <a:lnTo>
                    <a:pt x="98239" y="1136838"/>
                  </a:lnTo>
                  <a:lnTo>
                    <a:pt x="100356" y="1127038"/>
                  </a:lnTo>
                  <a:lnTo>
                    <a:pt x="102470" y="1117238"/>
                  </a:lnTo>
                  <a:lnTo>
                    <a:pt x="104579" y="1107437"/>
                  </a:lnTo>
                  <a:lnTo>
                    <a:pt x="106680" y="1097637"/>
                  </a:lnTo>
                  <a:lnTo>
                    <a:pt x="108777" y="1087837"/>
                  </a:lnTo>
                  <a:lnTo>
                    <a:pt x="110859" y="1078036"/>
                  </a:lnTo>
                  <a:lnTo>
                    <a:pt x="112936" y="1068236"/>
                  </a:lnTo>
                  <a:lnTo>
                    <a:pt x="115000" y="1058436"/>
                  </a:lnTo>
                  <a:lnTo>
                    <a:pt x="117052" y="1048635"/>
                  </a:lnTo>
                  <a:lnTo>
                    <a:pt x="119094" y="1038835"/>
                  </a:lnTo>
                  <a:lnTo>
                    <a:pt x="121117" y="1029035"/>
                  </a:lnTo>
                  <a:lnTo>
                    <a:pt x="123132" y="1019234"/>
                  </a:lnTo>
                  <a:lnTo>
                    <a:pt x="125122" y="1009434"/>
                  </a:lnTo>
                  <a:lnTo>
                    <a:pt x="127101" y="999634"/>
                  </a:lnTo>
                  <a:lnTo>
                    <a:pt x="129061" y="989833"/>
                  </a:lnTo>
                  <a:lnTo>
                    <a:pt x="131001" y="980033"/>
                  </a:lnTo>
                  <a:lnTo>
                    <a:pt x="132927" y="970233"/>
                  </a:lnTo>
                  <a:lnTo>
                    <a:pt x="134823" y="960432"/>
                  </a:lnTo>
                  <a:lnTo>
                    <a:pt x="136708" y="950632"/>
                  </a:lnTo>
                  <a:lnTo>
                    <a:pt x="138562" y="940832"/>
                  </a:lnTo>
                  <a:lnTo>
                    <a:pt x="140399" y="931031"/>
                  </a:lnTo>
                  <a:lnTo>
                    <a:pt x="142213" y="921231"/>
                  </a:lnTo>
                  <a:lnTo>
                    <a:pt x="143998" y="911431"/>
                  </a:lnTo>
                  <a:lnTo>
                    <a:pt x="145771" y="901630"/>
                  </a:lnTo>
                  <a:lnTo>
                    <a:pt x="147502" y="891830"/>
                  </a:lnTo>
                  <a:lnTo>
                    <a:pt x="149220" y="882030"/>
                  </a:lnTo>
                  <a:lnTo>
                    <a:pt x="150904" y="872229"/>
                  </a:lnTo>
                  <a:lnTo>
                    <a:pt x="152565" y="862429"/>
                  </a:lnTo>
                  <a:lnTo>
                    <a:pt x="154203" y="852629"/>
                  </a:lnTo>
                  <a:lnTo>
                    <a:pt x="155804" y="842828"/>
                  </a:lnTo>
                  <a:lnTo>
                    <a:pt x="157392" y="833028"/>
                  </a:lnTo>
                  <a:lnTo>
                    <a:pt x="158934" y="823228"/>
                  </a:lnTo>
                  <a:lnTo>
                    <a:pt x="160461" y="813427"/>
                  </a:lnTo>
                  <a:lnTo>
                    <a:pt x="161953" y="803627"/>
                  </a:lnTo>
                  <a:lnTo>
                    <a:pt x="163417" y="793827"/>
                  </a:lnTo>
                  <a:lnTo>
                    <a:pt x="164859" y="784026"/>
                  </a:lnTo>
                  <a:lnTo>
                    <a:pt x="166259" y="774226"/>
                  </a:lnTo>
                  <a:lnTo>
                    <a:pt x="167645" y="764426"/>
                  </a:lnTo>
                  <a:lnTo>
                    <a:pt x="168987" y="754625"/>
                  </a:lnTo>
                  <a:lnTo>
                    <a:pt x="170309" y="744825"/>
                  </a:lnTo>
                  <a:lnTo>
                    <a:pt x="171599" y="735025"/>
                  </a:lnTo>
                  <a:lnTo>
                    <a:pt x="172857" y="725224"/>
                  </a:lnTo>
                  <a:lnTo>
                    <a:pt x="174097" y="715424"/>
                  </a:lnTo>
                  <a:lnTo>
                    <a:pt x="175290" y="705624"/>
                  </a:lnTo>
                  <a:lnTo>
                    <a:pt x="176470" y="695823"/>
                  </a:lnTo>
                  <a:lnTo>
                    <a:pt x="177609" y="686023"/>
                  </a:lnTo>
                  <a:lnTo>
                    <a:pt x="178725" y="676223"/>
                  </a:lnTo>
                  <a:lnTo>
                    <a:pt x="179814" y="666422"/>
                  </a:lnTo>
                  <a:lnTo>
                    <a:pt x="180868" y="656622"/>
                  </a:lnTo>
                  <a:lnTo>
                    <a:pt x="181908" y="646822"/>
                  </a:lnTo>
                  <a:lnTo>
                    <a:pt x="182900" y="637021"/>
                  </a:lnTo>
                  <a:lnTo>
                    <a:pt x="183879" y="627221"/>
                  </a:lnTo>
                  <a:lnTo>
                    <a:pt x="184824" y="617421"/>
                  </a:lnTo>
                  <a:lnTo>
                    <a:pt x="185743" y="607620"/>
                  </a:lnTo>
                  <a:lnTo>
                    <a:pt x="186641" y="597820"/>
                  </a:lnTo>
                  <a:lnTo>
                    <a:pt x="187502" y="588020"/>
                  </a:lnTo>
                  <a:lnTo>
                    <a:pt x="188350" y="578219"/>
                  </a:lnTo>
                  <a:lnTo>
                    <a:pt x="189158" y="568419"/>
                  </a:lnTo>
                  <a:lnTo>
                    <a:pt x="189951" y="558619"/>
                  </a:lnTo>
                  <a:lnTo>
                    <a:pt x="190716" y="548818"/>
                  </a:lnTo>
                  <a:lnTo>
                    <a:pt x="191454" y="539018"/>
                  </a:lnTo>
                  <a:lnTo>
                    <a:pt x="192177" y="529218"/>
                  </a:lnTo>
                  <a:lnTo>
                    <a:pt x="192863" y="519417"/>
                  </a:lnTo>
                  <a:lnTo>
                    <a:pt x="193539" y="509617"/>
                  </a:lnTo>
                  <a:lnTo>
                    <a:pt x="194181" y="499817"/>
                  </a:lnTo>
                  <a:lnTo>
                    <a:pt x="194807" y="490016"/>
                  </a:lnTo>
                  <a:lnTo>
                    <a:pt x="195412" y="480216"/>
                  </a:lnTo>
                  <a:lnTo>
                    <a:pt x="195991" y="470416"/>
                  </a:lnTo>
                  <a:lnTo>
                    <a:pt x="196559" y="460615"/>
                  </a:lnTo>
                  <a:lnTo>
                    <a:pt x="197092" y="450815"/>
                  </a:lnTo>
                  <a:lnTo>
                    <a:pt x="197617" y="441015"/>
                  </a:lnTo>
                  <a:lnTo>
                    <a:pt x="198116" y="431214"/>
                  </a:lnTo>
                  <a:lnTo>
                    <a:pt x="198599" y="421414"/>
                  </a:lnTo>
                  <a:lnTo>
                    <a:pt x="199066" y="411614"/>
                  </a:lnTo>
                  <a:lnTo>
                    <a:pt x="199509" y="401813"/>
                  </a:lnTo>
                  <a:lnTo>
                    <a:pt x="199943" y="392013"/>
                  </a:lnTo>
                  <a:lnTo>
                    <a:pt x="200350" y="382213"/>
                  </a:lnTo>
                  <a:lnTo>
                    <a:pt x="200748" y="372412"/>
                  </a:lnTo>
                  <a:lnTo>
                    <a:pt x="201126" y="362612"/>
                  </a:lnTo>
                  <a:lnTo>
                    <a:pt x="201490" y="352812"/>
                  </a:lnTo>
                  <a:lnTo>
                    <a:pt x="201842" y="343011"/>
                  </a:lnTo>
                  <a:lnTo>
                    <a:pt x="202172" y="333211"/>
                  </a:lnTo>
                  <a:lnTo>
                    <a:pt x="202496" y="323411"/>
                  </a:lnTo>
                  <a:lnTo>
                    <a:pt x="202800" y="313610"/>
                  </a:lnTo>
                  <a:lnTo>
                    <a:pt x="203094" y="303810"/>
                  </a:lnTo>
                  <a:lnTo>
                    <a:pt x="203375" y="294010"/>
                  </a:lnTo>
                  <a:lnTo>
                    <a:pt x="203641" y="284209"/>
                  </a:lnTo>
                  <a:lnTo>
                    <a:pt x="203901" y="274409"/>
                  </a:lnTo>
                  <a:lnTo>
                    <a:pt x="204142" y="264609"/>
                  </a:lnTo>
                  <a:lnTo>
                    <a:pt x="204378" y="254808"/>
                  </a:lnTo>
                  <a:lnTo>
                    <a:pt x="204599" y="245008"/>
                  </a:lnTo>
                  <a:lnTo>
                    <a:pt x="204811" y="235208"/>
                  </a:lnTo>
                  <a:lnTo>
                    <a:pt x="205015" y="225407"/>
                  </a:lnTo>
                  <a:lnTo>
                    <a:pt x="205206" y="215607"/>
                  </a:lnTo>
                  <a:lnTo>
                    <a:pt x="205393" y="205807"/>
                  </a:lnTo>
                  <a:lnTo>
                    <a:pt x="205564" y="196006"/>
                  </a:lnTo>
                  <a:lnTo>
                    <a:pt x="205732" y="186206"/>
                  </a:lnTo>
                  <a:lnTo>
                    <a:pt x="205889" y="176406"/>
                  </a:lnTo>
                  <a:lnTo>
                    <a:pt x="206039" y="166605"/>
                  </a:lnTo>
                  <a:lnTo>
                    <a:pt x="206183" y="156805"/>
                  </a:lnTo>
                  <a:lnTo>
                    <a:pt x="206316" y="147005"/>
                  </a:lnTo>
                  <a:lnTo>
                    <a:pt x="206447" y="137204"/>
                  </a:lnTo>
                  <a:lnTo>
                    <a:pt x="206567" y="127404"/>
                  </a:lnTo>
                  <a:lnTo>
                    <a:pt x="206683" y="117604"/>
                  </a:lnTo>
                  <a:lnTo>
                    <a:pt x="206793" y="107803"/>
                  </a:lnTo>
                  <a:lnTo>
                    <a:pt x="206896" y="98003"/>
                  </a:lnTo>
                  <a:lnTo>
                    <a:pt x="206995" y="88203"/>
                  </a:lnTo>
                  <a:lnTo>
                    <a:pt x="207087" y="78402"/>
                  </a:lnTo>
                  <a:lnTo>
                    <a:pt x="207176" y="68602"/>
                  </a:lnTo>
                  <a:lnTo>
                    <a:pt x="207258" y="58802"/>
                  </a:lnTo>
                  <a:lnTo>
                    <a:pt x="207337" y="49001"/>
                  </a:lnTo>
                  <a:lnTo>
                    <a:pt x="207411" y="39201"/>
                  </a:lnTo>
                  <a:lnTo>
                    <a:pt x="207480" y="29401"/>
                  </a:lnTo>
                  <a:lnTo>
                    <a:pt x="207548" y="19600"/>
                  </a:lnTo>
                  <a:lnTo>
                    <a:pt x="207609" y="9800"/>
                  </a:lnTo>
                  <a:lnTo>
                    <a:pt x="207668" y="0"/>
                  </a:lnTo>
                  <a:lnTo>
                    <a:pt x="209389" y="0"/>
                  </a:lnTo>
                  <a:lnTo>
                    <a:pt x="209448" y="9800"/>
                  </a:lnTo>
                  <a:lnTo>
                    <a:pt x="209509" y="19600"/>
                  </a:lnTo>
                  <a:lnTo>
                    <a:pt x="209577" y="29401"/>
                  </a:lnTo>
                  <a:lnTo>
                    <a:pt x="209646" y="39201"/>
                  </a:lnTo>
                  <a:lnTo>
                    <a:pt x="209720" y="49001"/>
                  </a:lnTo>
                  <a:lnTo>
                    <a:pt x="209799" y="58802"/>
                  </a:lnTo>
                  <a:lnTo>
                    <a:pt x="209881" y="68602"/>
                  </a:lnTo>
                  <a:lnTo>
                    <a:pt x="209970" y="78402"/>
                  </a:lnTo>
                  <a:lnTo>
                    <a:pt x="210062" y="88203"/>
                  </a:lnTo>
                  <a:lnTo>
                    <a:pt x="210161" y="98003"/>
                  </a:lnTo>
                  <a:lnTo>
                    <a:pt x="210265" y="107803"/>
                  </a:lnTo>
                  <a:lnTo>
                    <a:pt x="210374" y="117604"/>
                  </a:lnTo>
                  <a:lnTo>
                    <a:pt x="210490" y="127404"/>
                  </a:lnTo>
                  <a:lnTo>
                    <a:pt x="210610" y="137204"/>
                  </a:lnTo>
                  <a:lnTo>
                    <a:pt x="210741" y="147005"/>
                  </a:lnTo>
                  <a:lnTo>
                    <a:pt x="210874" y="156805"/>
                  </a:lnTo>
                  <a:lnTo>
                    <a:pt x="211018" y="166605"/>
                  </a:lnTo>
                  <a:lnTo>
                    <a:pt x="211168" y="176406"/>
                  </a:lnTo>
                  <a:lnTo>
                    <a:pt x="211326" y="186206"/>
                  </a:lnTo>
                  <a:lnTo>
                    <a:pt x="211493" y="196006"/>
                  </a:lnTo>
                  <a:lnTo>
                    <a:pt x="211665" y="205807"/>
                  </a:lnTo>
                  <a:lnTo>
                    <a:pt x="211851" y="215607"/>
                  </a:lnTo>
                  <a:lnTo>
                    <a:pt x="212043" y="225407"/>
                  </a:lnTo>
                  <a:lnTo>
                    <a:pt x="212246" y="235208"/>
                  </a:lnTo>
                  <a:lnTo>
                    <a:pt x="212459" y="245008"/>
                  </a:lnTo>
                  <a:lnTo>
                    <a:pt x="212679" y="254808"/>
                  </a:lnTo>
                  <a:lnTo>
                    <a:pt x="212915" y="264609"/>
                  </a:lnTo>
                  <a:lnTo>
                    <a:pt x="213156" y="274409"/>
                  </a:lnTo>
                  <a:lnTo>
                    <a:pt x="213416" y="284209"/>
                  </a:lnTo>
                  <a:lnTo>
                    <a:pt x="213682" y="294010"/>
                  </a:lnTo>
                  <a:lnTo>
                    <a:pt x="213963" y="303810"/>
                  </a:lnTo>
                  <a:lnTo>
                    <a:pt x="214258" y="313610"/>
                  </a:lnTo>
                  <a:lnTo>
                    <a:pt x="214561" y="323411"/>
                  </a:lnTo>
                  <a:lnTo>
                    <a:pt x="214885" y="333211"/>
                  </a:lnTo>
                  <a:lnTo>
                    <a:pt x="215215" y="343011"/>
                  </a:lnTo>
                  <a:lnTo>
                    <a:pt x="215568" y="352812"/>
                  </a:lnTo>
                  <a:lnTo>
                    <a:pt x="215931" y="362612"/>
                  </a:lnTo>
                  <a:lnTo>
                    <a:pt x="216309" y="372412"/>
                  </a:lnTo>
                  <a:lnTo>
                    <a:pt x="216707" y="382213"/>
                  </a:lnTo>
                  <a:lnTo>
                    <a:pt x="217114" y="392013"/>
                  </a:lnTo>
                  <a:lnTo>
                    <a:pt x="217548" y="401813"/>
                  </a:lnTo>
                  <a:lnTo>
                    <a:pt x="217991" y="411614"/>
                  </a:lnTo>
                  <a:lnTo>
                    <a:pt x="218458" y="421414"/>
                  </a:lnTo>
                  <a:lnTo>
                    <a:pt x="218941" y="431214"/>
                  </a:lnTo>
                  <a:lnTo>
                    <a:pt x="219440" y="441015"/>
                  </a:lnTo>
                  <a:lnTo>
                    <a:pt x="219965" y="450815"/>
                  </a:lnTo>
                  <a:lnTo>
                    <a:pt x="220499" y="460615"/>
                  </a:lnTo>
                  <a:lnTo>
                    <a:pt x="221066" y="470416"/>
                  </a:lnTo>
                  <a:lnTo>
                    <a:pt x="221645" y="480216"/>
                  </a:lnTo>
                  <a:lnTo>
                    <a:pt x="222250" y="490016"/>
                  </a:lnTo>
                  <a:lnTo>
                    <a:pt x="222876" y="499817"/>
                  </a:lnTo>
                  <a:lnTo>
                    <a:pt x="223519" y="509617"/>
                  </a:lnTo>
                  <a:lnTo>
                    <a:pt x="224194" y="519417"/>
                  </a:lnTo>
                  <a:lnTo>
                    <a:pt x="224881" y="529218"/>
                  </a:lnTo>
                  <a:lnTo>
                    <a:pt x="225603" y="539018"/>
                  </a:lnTo>
                  <a:lnTo>
                    <a:pt x="226342" y="548818"/>
                  </a:lnTo>
                  <a:lnTo>
                    <a:pt x="227106" y="558619"/>
                  </a:lnTo>
                  <a:lnTo>
                    <a:pt x="227899" y="568419"/>
                  </a:lnTo>
                  <a:lnTo>
                    <a:pt x="228707" y="578219"/>
                  </a:lnTo>
                  <a:lnTo>
                    <a:pt x="229555" y="588020"/>
                  </a:lnTo>
                  <a:lnTo>
                    <a:pt x="230416" y="597820"/>
                  </a:lnTo>
                  <a:lnTo>
                    <a:pt x="231314" y="607620"/>
                  </a:lnTo>
                  <a:lnTo>
                    <a:pt x="232234" y="617421"/>
                  </a:lnTo>
                  <a:lnTo>
                    <a:pt x="233178" y="627221"/>
                  </a:lnTo>
                  <a:lnTo>
                    <a:pt x="234157" y="637021"/>
                  </a:lnTo>
                  <a:lnTo>
                    <a:pt x="235149" y="646822"/>
                  </a:lnTo>
                  <a:lnTo>
                    <a:pt x="236189" y="656622"/>
                  </a:lnTo>
                  <a:lnTo>
                    <a:pt x="237243" y="666422"/>
                  </a:lnTo>
                  <a:lnTo>
                    <a:pt x="238332" y="676223"/>
                  </a:lnTo>
                  <a:lnTo>
                    <a:pt x="239448" y="686023"/>
                  </a:lnTo>
                  <a:lnTo>
                    <a:pt x="240588" y="695823"/>
                  </a:lnTo>
                  <a:lnTo>
                    <a:pt x="241767" y="705624"/>
                  </a:lnTo>
                  <a:lnTo>
                    <a:pt x="242961" y="715424"/>
                  </a:lnTo>
                  <a:lnTo>
                    <a:pt x="244200" y="725224"/>
                  </a:lnTo>
                  <a:lnTo>
                    <a:pt x="245458" y="735025"/>
                  </a:lnTo>
                  <a:lnTo>
                    <a:pt x="246749" y="744825"/>
                  </a:lnTo>
                  <a:lnTo>
                    <a:pt x="248070" y="754625"/>
                  </a:lnTo>
                  <a:lnTo>
                    <a:pt x="249412" y="764426"/>
                  </a:lnTo>
                  <a:lnTo>
                    <a:pt x="250798" y="774226"/>
                  </a:lnTo>
                  <a:lnTo>
                    <a:pt x="252198" y="784026"/>
                  </a:lnTo>
                  <a:lnTo>
                    <a:pt x="253640" y="793827"/>
                  </a:lnTo>
                  <a:lnTo>
                    <a:pt x="255104" y="803627"/>
                  </a:lnTo>
                  <a:lnTo>
                    <a:pt x="256596" y="813427"/>
                  </a:lnTo>
                  <a:lnTo>
                    <a:pt x="258123" y="823228"/>
                  </a:lnTo>
                  <a:lnTo>
                    <a:pt x="259665" y="833028"/>
                  </a:lnTo>
                  <a:lnTo>
                    <a:pt x="261253" y="842828"/>
                  </a:lnTo>
                  <a:lnTo>
                    <a:pt x="262854" y="852629"/>
                  </a:lnTo>
                  <a:lnTo>
                    <a:pt x="264492" y="862429"/>
                  </a:lnTo>
                  <a:lnTo>
                    <a:pt x="266153" y="872229"/>
                  </a:lnTo>
                  <a:lnTo>
                    <a:pt x="267837" y="882030"/>
                  </a:lnTo>
                  <a:lnTo>
                    <a:pt x="269556" y="891830"/>
                  </a:lnTo>
                  <a:lnTo>
                    <a:pt x="271286" y="901630"/>
                  </a:lnTo>
                  <a:lnTo>
                    <a:pt x="273059" y="911431"/>
                  </a:lnTo>
                  <a:lnTo>
                    <a:pt x="274844" y="921231"/>
                  </a:lnTo>
                  <a:lnTo>
                    <a:pt x="276658" y="931031"/>
                  </a:lnTo>
                  <a:lnTo>
                    <a:pt x="278495" y="940832"/>
                  </a:lnTo>
                  <a:lnTo>
                    <a:pt x="280349" y="950632"/>
                  </a:lnTo>
                  <a:lnTo>
                    <a:pt x="282234" y="960432"/>
                  </a:lnTo>
                  <a:lnTo>
                    <a:pt x="284130" y="970233"/>
                  </a:lnTo>
                  <a:lnTo>
                    <a:pt x="286057" y="980033"/>
                  </a:lnTo>
                  <a:lnTo>
                    <a:pt x="287996" y="989833"/>
                  </a:lnTo>
                  <a:lnTo>
                    <a:pt x="289956" y="999634"/>
                  </a:lnTo>
                  <a:lnTo>
                    <a:pt x="291935" y="1009434"/>
                  </a:lnTo>
                  <a:lnTo>
                    <a:pt x="293925" y="1019234"/>
                  </a:lnTo>
                  <a:lnTo>
                    <a:pt x="295941" y="1029035"/>
                  </a:lnTo>
                  <a:lnTo>
                    <a:pt x="297963" y="1038835"/>
                  </a:lnTo>
                  <a:lnTo>
                    <a:pt x="300005" y="1048635"/>
                  </a:lnTo>
                  <a:lnTo>
                    <a:pt x="302057" y="1058436"/>
                  </a:lnTo>
                  <a:lnTo>
                    <a:pt x="304121" y="1068236"/>
                  </a:lnTo>
                  <a:lnTo>
                    <a:pt x="306198" y="1078036"/>
                  </a:lnTo>
                  <a:lnTo>
                    <a:pt x="308280" y="1087837"/>
                  </a:lnTo>
                  <a:lnTo>
                    <a:pt x="310378" y="1097637"/>
                  </a:lnTo>
                  <a:lnTo>
                    <a:pt x="312478" y="1107437"/>
                  </a:lnTo>
                  <a:lnTo>
                    <a:pt x="314587" y="1117238"/>
                  </a:lnTo>
                  <a:lnTo>
                    <a:pt x="316701" y="1127038"/>
                  </a:lnTo>
                  <a:lnTo>
                    <a:pt x="318819" y="1136838"/>
                  </a:lnTo>
                  <a:lnTo>
                    <a:pt x="320940" y="1146639"/>
                  </a:lnTo>
                  <a:lnTo>
                    <a:pt x="323062" y="1156439"/>
                  </a:lnTo>
                  <a:lnTo>
                    <a:pt x="325186" y="1166239"/>
                  </a:lnTo>
                  <a:lnTo>
                    <a:pt x="327309" y="1176040"/>
                  </a:lnTo>
                  <a:lnTo>
                    <a:pt x="329430" y="1185840"/>
                  </a:lnTo>
                  <a:lnTo>
                    <a:pt x="331548" y="1195640"/>
                  </a:lnTo>
                  <a:lnTo>
                    <a:pt x="333663" y="1205441"/>
                  </a:lnTo>
                  <a:lnTo>
                    <a:pt x="335770" y="1215241"/>
                  </a:lnTo>
                  <a:lnTo>
                    <a:pt x="337874" y="1225041"/>
                  </a:lnTo>
                  <a:lnTo>
                    <a:pt x="339966" y="1234842"/>
                  </a:lnTo>
                  <a:lnTo>
                    <a:pt x="342051" y="1244642"/>
                  </a:lnTo>
                  <a:lnTo>
                    <a:pt x="344127" y="1254442"/>
                  </a:lnTo>
                  <a:lnTo>
                    <a:pt x="346189" y="1264243"/>
                  </a:lnTo>
                  <a:lnTo>
                    <a:pt x="348244" y="1274043"/>
                  </a:lnTo>
                  <a:lnTo>
                    <a:pt x="350276" y="1283844"/>
                  </a:lnTo>
                  <a:lnTo>
                    <a:pt x="352301" y="1293644"/>
                  </a:lnTo>
                  <a:lnTo>
                    <a:pt x="354305" y="1303444"/>
                  </a:lnTo>
                  <a:lnTo>
                    <a:pt x="356293" y="1313245"/>
                  </a:lnTo>
                  <a:lnTo>
                    <a:pt x="358266" y="1323045"/>
                  </a:lnTo>
                  <a:lnTo>
                    <a:pt x="360213" y="1332845"/>
                  </a:lnTo>
                  <a:lnTo>
                    <a:pt x="362150" y="1342646"/>
                  </a:lnTo>
                  <a:lnTo>
                    <a:pt x="364052" y="1352446"/>
                  </a:lnTo>
                  <a:lnTo>
                    <a:pt x="365941" y="1362246"/>
                  </a:lnTo>
                  <a:lnTo>
                    <a:pt x="367803" y="1372047"/>
                  </a:lnTo>
                  <a:lnTo>
                    <a:pt x="369639" y="1381847"/>
                  </a:lnTo>
                  <a:lnTo>
                    <a:pt x="371458" y="1391647"/>
                  </a:lnTo>
                  <a:lnTo>
                    <a:pt x="373237" y="1401448"/>
                  </a:lnTo>
                  <a:lnTo>
                    <a:pt x="375003" y="1411248"/>
                  </a:lnTo>
                  <a:lnTo>
                    <a:pt x="376727" y="1421048"/>
                  </a:lnTo>
                  <a:lnTo>
                    <a:pt x="378430" y="1430849"/>
                  </a:lnTo>
                  <a:lnTo>
                    <a:pt x="380103" y="1440649"/>
                  </a:lnTo>
                  <a:lnTo>
                    <a:pt x="381740" y="1450449"/>
                  </a:lnTo>
                  <a:lnTo>
                    <a:pt x="383359" y="1460250"/>
                  </a:lnTo>
                  <a:lnTo>
                    <a:pt x="384926" y="1470050"/>
                  </a:lnTo>
                  <a:lnTo>
                    <a:pt x="386477" y="1479850"/>
                  </a:lnTo>
                  <a:lnTo>
                    <a:pt x="387983" y="1489651"/>
                  </a:lnTo>
                  <a:lnTo>
                    <a:pt x="389460" y="1499451"/>
                  </a:lnTo>
                  <a:lnTo>
                    <a:pt x="390906" y="1509251"/>
                  </a:lnTo>
                  <a:lnTo>
                    <a:pt x="392306" y="1519052"/>
                  </a:lnTo>
                  <a:lnTo>
                    <a:pt x="393690" y="1528852"/>
                  </a:lnTo>
                  <a:lnTo>
                    <a:pt x="395012" y="1538652"/>
                  </a:lnTo>
                  <a:lnTo>
                    <a:pt x="396315" y="1548453"/>
                  </a:lnTo>
                  <a:lnTo>
                    <a:pt x="397573" y="1558253"/>
                  </a:lnTo>
                  <a:lnTo>
                    <a:pt x="398794" y="1568053"/>
                  </a:lnTo>
                  <a:lnTo>
                    <a:pt x="399986" y="1577854"/>
                  </a:lnTo>
                  <a:lnTo>
                    <a:pt x="401123" y="1587654"/>
                  </a:lnTo>
                  <a:lnTo>
                    <a:pt x="402243" y="1597454"/>
                  </a:lnTo>
                  <a:lnTo>
                    <a:pt x="403300" y="1607255"/>
                  </a:lnTo>
                  <a:lnTo>
                    <a:pt x="404334" y="1617055"/>
                  </a:lnTo>
                  <a:lnTo>
                    <a:pt x="405324" y="1626855"/>
                  </a:lnTo>
                  <a:lnTo>
                    <a:pt x="406270" y="1636656"/>
                  </a:lnTo>
                  <a:lnTo>
                    <a:pt x="407191" y="1646456"/>
                  </a:lnTo>
                  <a:lnTo>
                    <a:pt x="408050" y="1656256"/>
                  </a:lnTo>
                  <a:lnTo>
                    <a:pt x="408890" y="1666057"/>
                  </a:lnTo>
                  <a:lnTo>
                    <a:pt x="409672" y="1675857"/>
                  </a:lnTo>
                  <a:lnTo>
                    <a:pt x="410423" y="1685657"/>
                  </a:lnTo>
                  <a:lnTo>
                    <a:pt x="411135" y="1695458"/>
                  </a:lnTo>
                  <a:lnTo>
                    <a:pt x="411798" y="1705258"/>
                  </a:lnTo>
                  <a:lnTo>
                    <a:pt x="412440" y="1715058"/>
                  </a:lnTo>
                  <a:lnTo>
                    <a:pt x="413014" y="1724859"/>
                  </a:lnTo>
                  <a:lnTo>
                    <a:pt x="413570" y="1734659"/>
                  </a:lnTo>
                  <a:lnTo>
                    <a:pt x="414072" y="1744459"/>
                  </a:lnTo>
                  <a:lnTo>
                    <a:pt x="414539" y="1754260"/>
                  </a:lnTo>
                  <a:lnTo>
                    <a:pt x="414972" y="1764060"/>
                  </a:lnTo>
                  <a:lnTo>
                    <a:pt x="415350" y="1773860"/>
                  </a:lnTo>
                  <a:lnTo>
                    <a:pt x="415710" y="1783661"/>
                  </a:lnTo>
                  <a:lnTo>
                    <a:pt x="416005" y="1793461"/>
                  </a:lnTo>
                  <a:lnTo>
                    <a:pt x="416278" y="1803261"/>
                  </a:lnTo>
                  <a:lnTo>
                    <a:pt x="416504" y="1813062"/>
                  </a:lnTo>
                  <a:lnTo>
                    <a:pt x="416690" y="1822862"/>
                  </a:lnTo>
                  <a:lnTo>
                    <a:pt x="416849" y="1832662"/>
                  </a:lnTo>
                  <a:lnTo>
                    <a:pt x="416950" y="1842463"/>
                  </a:lnTo>
                  <a:lnTo>
                    <a:pt x="417033" y="1852263"/>
                  </a:lnTo>
                  <a:lnTo>
                    <a:pt x="417058" y="1862063"/>
                  </a:lnTo>
                  <a:lnTo>
                    <a:pt x="417057" y="1871864"/>
                  </a:lnTo>
                  <a:lnTo>
                    <a:pt x="417016" y="1881664"/>
                  </a:lnTo>
                  <a:lnTo>
                    <a:pt x="416932" y="1891464"/>
                  </a:lnTo>
                  <a:lnTo>
                    <a:pt x="416826" y="1901265"/>
                  </a:lnTo>
                  <a:lnTo>
                    <a:pt x="416661" y="1911065"/>
                  </a:lnTo>
                  <a:lnTo>
                    <a:pt x="416479" y="1920865"/>
                  </a:lnTo>
                  <a:lnTo>
                    <a:pt x="416247" y="1930666"/>
                  </a:lnTo>
                  <a:lnTo>
                    <a:pt x="415985" y="1940466"/>
                  </a:lnTo>
                  <a:lnTo>
                    <a:pt x="415691" y="1950266"/>
                  </a:lnTo>
                  <a:lnTo>
                    <a:pt x="415352" y="1960067"/>
                  </a:lnTo>
                  <a:lnTo>
                    <a:pt x="414996" y="1969867"/>
                  </a:lnTo>
                  <a:lnTo>
                    <a:pt x="414582" y="1979667"/>
                  </a:lnTo>
                  <a:lnTo>
                    <a:pt x="414152" y="1989468"/>
                  </a:lnTo>
                  <a:lnTo>
                    <a:pt x="413679" y="1999268"/>
                  </a:lnTo>
                  <a:lnTo>
                    <a:pt x="413175" y="2009068"/>
                  </a:lnTo>
                  <a:lnTo>
                    <a:pt x="412646" y="2018869"/>
                  </a:lnTo>
                  <a:lnTo>
                    <a:pt x="412071" y="2028669"/>
                  </a:lnTo>
                  <a:lnTo>
                    <a:pt x="411481" y="2038469"/>
                  </a:lnTo>
                  <a:lnTo>
                    <a:pt x="410843" y="2048270"/>
                  </a:lnTo>
                  <a:lnTo>
                    <a:pt x="410185" y="2058070"/>
                  </a:lnTo>
                  <a:lnTo>
                    <a:pt x="409494" y="2067870"/>
                  </a:lnTo>
                  <a:lnTo>
                    <a:pt x="408771" y="2077671"/>
                  </a:lnTo>
                  <a:lnTo>
                    <a:pt x="408029" y="2087471"/>
                  </a:lnTo>
                  <a:lnTo>
                    <a:pt x="407243" y="2097271"/>
                  </a:lnTo>
                  <a:lnTo>
                    <a:pt x="406444" y="2107072"/>
                  </a:lnTo>
                  <a:lnTo>
                    <a:pt x="405606" y="2116872"/>
                  </a:lnTo>
                  <a:lnTo>
                    <a:pt x="404748" y="2126672"/>
                  </a:lnTo>
                  <a:lnTo>
                    <a:pt x="403865" y="2136473"/>
                  </a:lnTo>
                  <a:lnTo>
                    <a:pt x="402951" y="2146273"/>
                  </a:lnTo>
                  <a:lnTo>
                    <a:pt x="402025" y="2156073"/>
                  </a:lnTo>
                  <a:lnTo>
                    <a:pt x="401058" y="2165874"/>
                  </a:lnTo>
                  <a:lnTo>
                    <a:pt x="400081" y="2175674"/>
                  </a:lnTo>
                  <a:lnTo>
                    <a:pt x="399075" y="2185474"/>
                  </a:lnTo>
                  <a:lnTo>
                    <a:pt x="398050" y="2195275"/>
                  </a:lnTo>
                  <a:lnTo>
                    <a:pt x="397007" y="2205075"/>
                  </a:lnTo>
                  <a:lnTo>
                    <a:pt x="395937" y="2214875"/>
                  </a:lnTo>
                  <a:lnTo>
                    <a:pt x="394859" y="2224676"/>
                  </a:lnTo>
                  <a:lnTo>
                    <a:pt x="393750" y="2234476"/>
                  </a:lnTo>
                  <a:lnTo>
                    <a:pt x="392633" y="2244276"/>
                  </a:lnTo>
                  <a:lnTo>
                    <a:pt x="391495" y="2254077"/>
                  </a:lnTo>
                  <a:lnTo>
                    <a:pt x="390343" y="2263877"/>
                  </a:lnTo>
                  <a:lnTo>
                    <a:pt x="389179" y="2273677"/>
                  </a:lnTo>
                  <a:lnTo>
                    <a:pt x="387995" y="2283478"/>
                  </a:lnTo>
                  <a:lnTo>
                    <a:pt x="386806" y="2293278"/>
                  </a:lnTo>
                  <a:lnTo>
                    <a:pt x="385599" y="2303078"/>
                  </a:lnTo>
                  <a:lnTo>
                    <a:pt x="384384" y="2312879"/>
                  </a:lnTo>
                  <a:lnTo>
                    <a:pt x="383159" y="2322679"/>
                  </a:lnTo>
                  <a:lnTo>
                    <a:pt x="381925" y="2332479"/>
                  </a:lnTo>
                  <a:lnTo>
                    <a:pt x="380686" y="2342280"/>
                  </a:lnTo>
                  <a:lnTo>
                    <a:pt x="379436" y="2352080"/>
                  </a:lnTo>
                  <a:lnTo>
                    <a:pt x="378183" y="2361880"/>
                  </a:lnTo>
                  <a:lnTo>
                    <a:pt x="376925" y="2371681"/>
                  </a:lnTo>
                  <a:lnTo>
                    <a:pt x="375664" y="2381481"/>
                  </a:lnTo>
                  <a:lnTo>
                    <a:pt x="374400" y="2391281"/>
                  </a:lnTo>
                  <a:lnTo>
                    <a:pt x="373135" y="2401082"/>
                  </a:lnTo>
                  <a:lnTo>
                    <a:pt x="371870" y="2410882"/>
                  </a:lnTo>
                  <a:lnTo>
                    <a:pt x="370607" y="2420682"/>
                  </a:lnTo>
                  <a:lnTo>
                    <a:pt x="369344" y="2430483"/>
                  </a:lnTo>
                  <a:lnTo>
                    <a:pt x="368086" y="2440283"/>
                  </a:lnTo>
                  <a:lnTo>
                    <a:pt x="366832" y="2450083"/>
                  </a:lnTo>
                  <a:lnTo>
                    <a:pt x="365582" y="2459884"/>
                  </a:lnTo>
                  <a:lnTo>
                    <a:pt x="364341" y="2469684"/>
                  </a:lnTo>
                  <a:lnTo>
                    <a:pt x="363103" y="2479484"/>
                  </a:lnTo>
                  <a:lnTo>
                    <a:pt x="361880" y="2489285"/>
                  </a:lnTo>
                  <a:lnTo>
                    <a:pt x="360662" y="2499085"/>
                  </a:lnTo>
                  <a:lnTo>
                    <a:pt x="359456" y="2508885"/>
                  </a:lnTo>
                  <a:lnTo>
                    <a:pt x="358264" y="2518686"/>
                  </a:lnTo>
                  <a:lnTo>
                    <a:pt x="357079" y="2528486"/>
                  </a:lnTo>
                  <a:lnTo>
                    <a:pt x="355917" y="2538286"/>
                  </a:lnTo>
                  <a:lnTo>
                    <a:pt x="354761" y="2548087"/>
                  </a:lnTo>
                  <a:lnTo>
                    <a:pt x="353628" y="2557887"/>
                  </a:lnTo>
                  <a:lnTo>
                    <a:pt x="352509" y="2567688"/>
                  </a:lnTo>
                  <a:lnTo>
                    <a:pt x="351406" y="2577488"/>
                  </a:lnTo>
                  <a:lnTo>
                    <a:pt x="350327" y="2587288"/>
                  </a:lnTo>
                  <a:lnTo>
                    <a:pt x="349258" y="2597089"/>
                  </a:lnTo>
                  <a:lnTo>
                    <a:pt x="348223" y="2606889"/>
                  </a:lnTo>
                  <a:lnTo>
                    <a:pt x="347199" y="2616689"/>
                  </a:lnTo>
                  <a:lnTo>
                    <a:pt x="346203" y="2626490"/>
                  </a:lnTo>
                  <a:lnTo>
                    <a:pt x="345229" y="2636290"/>
                  </a:lnTo>
                  <a:lnTo>
                    <a:pt x="344273" y="2646090"/>
                  </a:lnTo>
                  <a:lnTo>
                    <a:pt x="343352" y="2655891"/>
                  </a:lnTo>
                  <a:lnTo>
                    <a:pt x="342443" y="2665691"/>
                  </a:lnTo>
                  <a:lnTo>
                    <a:pt x="341575" y="2675491"/>
                  </a:lnTo>
                  <a:lnTo>
                    <a:pt x="340723" y="2685292"/>
                  </a:lnTo>
                  <a:lnTo>
                    <a:pt x="339902" y="2695092"/>
                  </a:lnTo>
                  <a:lnTo>
                    <a:pt x="339109" y="2704892"/>
                  </a:lnTo>
                  <a:lnTo>
                    <a:pt x="338337" y="2714693"/>
                  </a:lnTo>
                  <a:lnTo>
                    <a:pt x="337607" y="2724493"/>
                  </a:lnTo>
                  <a:lnTo>
                    <a:pt x="336890" y="2734293"/>
                  </a:lnTo>
                  <a:lnTo>
                    <a:pt x="336217" y="2744094"/>
                  </a:lnTo>
                  <a:lnTo>
                    <a:pt x="335565" y="2753894"/>
                  </a:lnTo>
                  <a:lnTo>
                    <a:pt x="334944" y="2763694"/>
                  </a:lnTo>
                  <a:lnTo>
                    <a:pt x="334358" y="2773495"/>
                  </a:lnTo>
                  <a:lnTo>
                    <a:pt x="333788" y="2783295"/>
                  </a:lnTo>
                  <a:lnTo>
                    <a:pt x="333269" y="2793095"/>
                  </a:lnTo>
                  <a:lnTo>
                    <a:pt x="332763" y="2802896"/>
                  </a:lnTo>
                  <a:lnTo>
                    <a:pt x="332299" y="2812696"/>
                  </a:lnTo>
                  <a:lnTo>
                    <a:pt x="331860" y="2822496"/>
                  </a:lnTo>
                  <a:lnTo>
                    <a:pt x="331449" y="2832297"/>
                  </a:lnTo>
                  <a:lnTo>
                    <a:pt x="331076" y="2842097"/>
                  </a:lnTo>
                  <a:lnTo>
                    <a:pt x="330718" y="2851897"/>
                  </a:lnTo>
                  <a:lnTo>
                    <a:pt x="330409" y="2861698"/>
                  </a:lnTo>
                  <a:lnTo>
                    <a:pt x="330116" y="2871498"/>
                  </a:lnTo>
                  <a:lnTo>
                    <a:pt x="329858" y="2881298"/>
                  </a:lnTo>
                  <a:lnTo>
                    <a:pt x="329628" y="2891099"/>
                  </a:lnTo>
                  <a:lnTo>
                    <a:pt x="329420" y="2900899"/>
                  </a:lnTo>
                  <a:lnTo>
                    <a:pt x="329251" y="2910699"/>
                  </a:lnTo>
                  <a:lnTo>
                    <a:pt x="329095" y="2920500"/>
                  </a:lnTo>
                  <a:lnTo>
                    <a:pt x="328980" y="2930300"/>
                  </a:lnTo>
                  <a:lnTo>
                    <a:pt x="328882" y="2940100"/>
                  </a:lnTo>
                  <a:lnTo>
                    <a:pt x="328811" y="2949901"/>
                  </a:lnTo>
                  <a:lnTo>
                    <a:pt x="328768" y="2959701"/>
                  </a:lnTo>
                  <a:lnTo>
                    <a:pt x="328739" y="2969501"/>
                  </a:lnTo>
                  <a:lnTo>
                    <a:pt x="328747" y="2979302"/>
                  </a:lnTo>
                  <a:lnTo>
                    <a:pt x="328764" y="2989102"/>
                  </a:lnTo>
                  <a:lnTo>
                    <a:pt x="328812" y="2998902"/>
                  </a:lnTo>
                  <a:lnTo>
                    <a:pt x="328876" y="3008703"/>
                  </a:lnTo>
                  <a:lnTo>
                    <a:pt x="328958" y="3018503"/>
                  </a:lnTo>
                  <a:lnTo>
                    <a:pt x="329062" y="3028303"/>
                  </a:lnTo>
                  <a:lnTo>
                    <a:pt x="329175" y="3038104"/>
                  </a:lnTo>
                  <a:lnTo>
                    <a:pt x="329315" y="3047904"/>
                  </a:lnTo>
                  <a:lnTo>
                    <a:pt x="329462" y="3057704"/>
                  </a:lnTo>
                  <a:lnTo>
                    <a:pt x="329627" y="3067505"/>
                  </a:lnTo>
                  <a:lnTo>
                    <a:pt x="329803" y="3077305"/>
                  </a:lnTo>
                  <a:lnTo>
                    <a:pt x="329989" y="3087105"/>
                  </a:lnTo>
                  <a:lnTo>
                    <a:pt x="330189" y="3096906"/>
                  </a:lnTo>
                  <a:lnTo>
                    <a:pt x="330393" y="3106706"/>
                  </a:lnTo>
                  <a:lnTo>
                    <a:pt x="330609" y="3116506"/>
                  </a:lnTo>
                  <a:lnTo>
                    <a:pt x="330829" y="3126307"/>
                  </a:lnTo>
                  <a:lnTo>
                    <a:pt x="331055" y="3136107"/>
                  </a:lnTo>
                  <a:lnTo>
                    <a:pt x="331284" y="3145907"/>
                  </a:lnTo>
                  <a:lnTo>
                    <a:pt x="331516" y="3155708"/>
                  </a:lnTo>
                  <a:lnTo>
                    <a:pt x="331749" y="3165508"/>
                  </a:lnTo>
                  <a:lnTo>
                    <a:pt x="331982" y="3175308"/>
                  </a:lnTo>
                  <a:lnTo>
                    <a:pt x="332212" y="3185109"/>
                  </a:lnTo>
                  <a:lnTo>
                    <a:pt x="332440" y="3194909"/>
                  </a:lnTo>
                  <a:lnTo>
                    <a:pt x="332665" y="3204709"/>
                  </a:lnTo>
                  <a:lnTo>
                    <a:pt x="332882" y="3214510"/>
                  </a:lnTo>
                  <a:lnTo>
                    <a:pt x="333095" y="3224310"/>
                  </a:lnTo>
                  <a:lnTo>
                    <a:pt x="333295" y="3234110"/>
                  </a:lnTo>
                  <a:lnTo>
                    <a:pt x="333490" y="3243911"/>
                  </a:lnTo>
                  <a:lnTo>
                    <a:pt x="333671" y="3253711"/>
                  </a:lnTo>
                  <a:lnTo>
                    <a:pt x="333840" y="3263511"/>
                  </a:lnTo>
                  <a:lnTo>
                    <a:pt x="333998" y="3273312"/>
                  </a:lnTo>
                  <a:lnTo>
                    <a:pt x="334137" y="3283112"/>
                  </a:lnTo>
                  <a:lnTo>
                    <a:pt x="334268" y="3292912"/>
                  </a:lnTo>
                  <a:lnTo>
                    <a:pt x="334370" y="3302713"/>
                  </a:lnTo>
                  <a:lnTo>
                    <a:pt x="334463" y="3312513"/>
                  </a:lnTo>
                  <a:lnTo>
                    <a:pt x="334532" y="3322313"/>
                  </a:lnTo>
                  <a:lnTo>
                    <a:pt x="334580" y="3332114"/>
                  </a:lnTo>
                  <a:lnTo>
                    <a:pt x="334613" y="3341914"/>
                  </a:lnTo>
                  <a:lnTo>
                    <a:pt x="334612" y="3351714"/>
                  </a:lnTo>
                  <a:lnTo>
                    <a:pt x="334600" y="3361515"/>
                  </a:lnTo>
                  <a:lnTo>
                    <a:pt x="334550" y="3371315"/>
                  </a:lnTo>
                  <a:lnTo>
                    <a:pt x="334483" y="3381115"/>
                  </a:lnTo>
                  <a:lnTo>
                    <a:pt x="334387" y="3390916"/>
                  </a:lnTo>
                  <a:lnTo>
                    <a:pt x="334261" y="3400716"/>
                  </a:lnTo>
                  <a:lnTo>
                    <a:pt x="334117" y="3410516"/>
                  </a:lnTo>
                  <a:lnTo>
                    <a:pt x="333927" y="3420317"/>
                  </a:lnTo>
                  <a:lnTo>
                    <a:pt x="333724" y="3430117"/>
                  </a:lnTo>
                  <a:lnTo>
                    <a:pt x="333477" y="3439917"/>
                  </a:lnTo>
                  <a:lnTo>
                    <a:pt x="333206" y="3449718"/>
                  </a:lnTo>
                  <a:lnTo>
                    <a:pt x="332906" y="3459518"/>
                  </a:lnTo>
                  <a:lnTo>
                    <a:pt x="332565" y="3469318"/>
                  </a:lnTo>
                  <a:lnTo>
                    <a:pt x="332208" y="3479119"/>
                  </a:lnTo>
                  <a:lnTo>
                    <a:pt x="331796" y="3488919"/>
                  </a:lnTo>
                  <a:lnTo>
                    <a:pt x="331368" y="3498719"/>
                  </a:lnTo>
                  <a:lnTo>
                    <a:pt x="330897" y="3508520"/>
                  </a:lnTo>
                  <a:lnTo>
                    <a:pt x="330395" y="3518320"/>
                  </a:lnTo>
                  <a:lnTo>
                    <a:pt x="329865" y="3528120"/>
                  </a:lnTo>
                  <a:lnTo>
                    <a:pt x="329289" y="3537921"/>
                  </a:lnTo>
                  <a:lnTo>
                    <a:pt x="328697" y="3547721"/>
                  </a:lnTo>
                  <a:lnTo>
                    <a:pt x="328050" y="3557521"/>
                  </a:lnTo>
                  <a:lnTo>
                    <a:pt x="327383" y="3567322"/>
                  </a:lnTo>
                  <a:lnTo>
                    <a:pt x="326677" y="3577122"/>
                  </a:lnTo>
                  <a:lnTo>
                    <a:pt x="325936" y="3586922"/>
                  </a:lnTo>
                  <a:lnTo>
                    <a:pt x="325172" y="3596723"/>
                  </a:lnTo>
                  <a:lnTo>
                    <a:pt x="324359" y="3606523"/>
                  </a:lnTo>
                  <a:lnTo>
                    <a:pt x="323529" y="3616323"/>
                  </a:lnTo>
                  <a:lnTo>
                    <a:pt x="322652" y="3626124"/>
                  </a:lnTo>
                  <a:lnTo>
                    <a:pt x="321753" y="3635924"/>
                  </a:lnTo>
                  <a:lnTo>
                    <a:pt x="320821" y="3645724"/>
                  </a:lnTo>
                  <a:lnTo>
                    <a:pt x="319852" y="3655525"/>
                  </a:lnTo>
                  <a:lnTo>
                    <a:pt x="318867" y="3665325"/>
                  </a:lnTo>
                  <a:lnTo>
                    <a:pt x="317834" y="3675125"/>
                  </a:lnTo>
                  <a:lnTo>
                    <a:pt x="316786" y="3684926"/>
                  </a:lnTo>
                  <a:lnTo>
                    <a:pt x="315701" y="3694726"/>
                  </a:lnTo>
                  <a:lnTo>
                    <a:pt x="314592" y="3704526"/>
                  </a:lnTo>
                  <a:lnTo>
                    <a:pt x="313460" y="3714327"/>
                  </a:lnTo>
                  <a:lnTo>
                    <a:pt x="312294" y="3724127"/>
                  </a:lnTo>
                  <a:lnTo>
                    <a:pt x="311116" y="3733927"/>
                  </a:lnTo>
                  <a:lnTo>
                    <a:pt x="309898" y="3743728"/>
                  </a:lnTo>
                  <a:lnTo>
                    <a:pt x="308668" y="3753528"/>
                  </a:lnTo>
                  <a:lnTo>
                    <a:pt x="307411" y="3763328"/>
                  </a:lnTo>
                  <a:lnTo>
                    <a:pt x="306133" y="3773129"/>
                  </a:lnTo>
                  <a:lnTo>
                    <a:pt x="304840" y="3782929"/>
                  </a:lnTo>
                  <a:lnTo>
                    <a:pt x="303520" y="3792729"/>
                  </a:lnTo>
                  <a:lnTo>
                    <a:pt x="302192" y="3802530"/>
                  </a:lnTo>
                  <a:lnTo>
                    <a:pt x="300837" y="3812330"/>
                  </a:lnTo>
                  <a:lnTo>
                    <a:pt x="299472" y="3822131"/>
                  </a:lnTo>
                  <a:lnTo>
                    <a:pt x="298091" y="3831931"/>
                  </a:lnTo>
                  <a:lnTo>
                    <a:pt x="296696" y="3841731"/>
                  </a:lnTo>
                  <a:lnTo>
                    <a:pt x="295293" y="3851532"/>
                  </a:lnTo>
                  <a:lnTo>
                    <a:pt x="293872" y="3861332"/>
                  </a:lnTo>
                  <a:lnTo>
                    <a:pt x="292446" y="3871132"/>
                  </a:lnTo>
                  <a:lnTo>
                    <a:pt x="291008" y="3880933"/>
                  </a:lnTo>
                  <a:lnTo>
                    <a:pt x="289564" y="3890733"/>
                  </a:lnTo>
                  <a:lnTo>
                    <a:pt x="288114" y="3900533"/>
                  </a:lnTo>
                  <a:lnTo>
                    <a:pt x="286657" y="3910334"/>
                  </a:lnTo>
                  <a:lnTo>
                    <a:pt x="285198" y="3920134"/>
                  </a:lnTo>
                  <a:lnTo>
                    <a:pt x="283734" y="3929934"/>
                  </a:lnTo>
                  <a:lnTo>
                    <a:pt x="282269" y="3939735"/>
                  </a:lnTo>
                  <a:lnTo>
                    <a:pt x="280803" y="3949535"/>
                  </a:lnTo>
                  <a:lnTo>
                    <a:pt x="279338" y="3959335"/>
                  </a:lnTo>
                  <a:lnTo>
                    <a:pt x="277873" y="3969136"/>
                  </a:lnTo>
                  <a:lnTo>
                    <a:pt x="276412" y="3978936"/>
                  </a:lnTo>
                  <a:lnTo>
                    <a:pt x="274952" y="3988736"/>
                  </a:lnTo>
                  <a:lnTo>
                    <a:pt x="273500" y="3998537"/>
                  </a:lnTo>
                  <a:lnTo>
                    <a:pt x="272052" y="4008337"/>
                  </a:lnTo>
                  <a:lnTo>
                    <a:pt x="270610" y="4018137"/>
                  </a:lnTo>
                  <a:lnTo>
                    <a:pt x="269177" y="4027938"/>
                  </a:lnTo>
                  <a:lnTo>
                    <a:pt x="267750" y="4037738"/>
                  </a:lnTo>
                  <a:lnTo>
                    <a:pt x="266337" y="4047538"/>
                  </a:lnTo>
                  <a:lnTo>
                    <a:pt x="264929" y="4057339"/>
                  </a:lnTo>
                  <a:lnTo>
                    <a:pt x="263537" y="4067139"/>
                  </a:lnTo>
                  <a:lnTo>
                    <a:pt x="262154" y="4076939"/>
                  </a:lnTo>
                  <a:lnTo>
                    <a:pt x="260784" y="4086740"/>
                  </a:lnTo>
                  <a:lnTo>
                    <a:pt x="259430" y="4096540"/>
                  </a:lnTo>
                  <a:lnTo>
                    <a:pt x="258084" y="4106340"/>
                  </a:lnTo>
                  <a:lnTo>
                    <a:pt x="256763" y="4116141"/>
                  </a:lnTo>
                  <a:lnTo>
                    <a:pt x="255449" y="4125941"/>
                  </a:lnTo>
                  <a:lnTo>
                    <a:pt x="254157" y="4135741"/>
                  </a:lnTo>
                  <a:lnTo>
                    <a:pt x="252880" y="4145542"/>
                  </a:lnTo>
                  <a:lnTo>
                    <a:pt x="251617" y="4155342"/>
                  </a:lnTo>
                  <a:lnTo>
                    <a:pt x="250379" y="4165142"/>
                  </a:lnTo>
                  <a:lnTo>
                    <a:pt x="249149" y="4174943"/>
                  </a:lnTo>
                  <a:lnTo>
                    <a:pt x="247951" y="4184743"/>
                  </a:lnTo>
                  <a:lnTo>
                    <a:pt x="246764" y="4194543"/>
                  </a:lnTo>
                  <a:lnTo>
                    <a:pt x="245600" y="4204344"/>
                  </a:lnTo>
                  <a:lnTo>
                    <a:pt x="244456" y="4214144"/>
                  </a:lnTo>
                  <a:lnTo>
                    <a:pt x="243327" y="4223944"/>
                  </a:lnTo>
                  <a:lnTo>
                    <a:pt x="242228" y="4233745"/>
                  </a:lnTo>
                  <a:lnTo>
                    <a:pt x="241140" y="4243545"/>
                  </a:lnTo>
                  <a:lnTo>
                    <a:pt x="240084" y="4253345"/>
                  </a:lnTo>
                  <a:lnTo>
                    <a:pt x="239042" y="4263146"/>
                  </a:lnTo>
                  <a:lnTo>
                    <a:pt x="238023" y="4272946"/>
                  </a:lnTo>
                  <a:lnTo>
                    <a:pt x="237029" y="4282746"/>
                  </a:lnTo>
                  <a:lnTo>
                    <a:pt x="236047" y="4292547"/>
                  </a:lnTo>
                  <a:lnTo>
                    <a:pt x="235101" y="4302347"/>
                  </a:lnTo>
                  <a:lnTo>
                    <a:pt x="234165" y="4312147"/>
                  </a:lnTo>
                  <a:lnTo>
                    <a:pt x="233260" y="4321948"/>
                  </a:lnTo>
                  <a:lnTo>
                    <a:pt x="232372" y="4331748"/>
                  </a:lnTo>
                  <a:lnTo>
                    <a:pt x="231505" y="4341548"/>
                  </a:lnTo>
                  <a:lnTo>
                    <a:pt x="230665" y="4351349"/>
                  </a:lnTo>
                  <a:lnTo>
                    <a:pt x="229835" y="4361149"/>
                  </a:lnTo>
                  <a:lnTo>
                    <a:pt x="229043" y="4370949"/>
                  </a:lnTo>
                  <a:lnTo>
                    <a:pt x="228260" y="4380750"/>
                  </a:lnTo>
                  <a:lnTo>
                    <a:pt x="227505" y="4390550"/>
                  </a:lnTo>
                  <a:lnTo>
                    <a:pt x="226769" y="4400350"/>
                  </a:lnTo>
                  <a:lnTo>
                    <a:pt x="226051" y="4410151"/>
                  </a:lnTo>
                  <a:lnTo>
                    <a:pt x="225361" y="4419951"/>
                  </a:lnTo>
                  <a:lnTo>
                    <a:pt x="224680" y="4429751"/>
                  </a:lnTo>
                  <a:lnTo>
                    <a:pt x="224032" y="4439552"/>
                  </a:lnTo>
                  <a:lnTo>
                    <a:pt x="223396" y="4449352"/>
                  </a:lnTo>
                  <a:lnTo>
                    <a:pt x="222782" y="4459152"/>
                  </a:lnTo>
                  <a:lnTo>
                    <a:pt x="222189" y="4468953"/>
                  </a:lnTo>
                  <a:lnTo>
                    <a:pt x="221609" y="4478753"/>
                  </a:lnTo>
                  <a:lnTo>
                    <a:pt x="221057" y="4488553"/>
                  </a:lnTo>
                  <a:lnTo>
                    <a:pt x="220514" y="4498354"/>
                  </a:lnTo>
                  <a:lnTo>
                    <a:pt x="219998" y="4508154"/>
                  </a:lnTo>
                  <a:lnTo>
                    <a:pt x="219494" y="4517954"/>
                  </a:lnTo>
                  <a:lnTo>
                    <a:pt x="219008" y="4527755"/>
                  </a:lnTo>
                  <a:lnTo>
                    <a:pt x="218542" y="4537555"/>
                  </a:lnTo>
                  <a:lnTo>
                    <a:pt x="218086" y="4547355"/>
                  </a:lnTo>
                  <a:lnTo>
                    <a:pt x="217656" y="4557156"/>
                  </a:lnTo>
                  <a:lnTo>
                    <a:pt x="217234" y="4566956"/>
                  </a:lnTo>
                  <a:lnTo>
                    <a:pt x="216833" y="4576756"/>
                  </a:lnTo>
                  <a:lnTo>
                    <a:pt x="216445" y="4586557"/>
                  </a:lnTo>
                  <a:lnTo>
                    <a:pt x="216069" y="4596357"/>
                  </a:lnTo>
                  <a:lnTo>
                    <a:pt x="215713" y="4606157"/>
                  </a:lnTo>
                  <a:lnTo>
                    <a:pt x="215364" y="4615958"/>
                  </a:lnTo>
                  <a:lnTo>
                    <a:pt x="215037" y="4625758"/>
                  </a:lnTo>
                  <a:lnTo>
                    <a:pt x="214717" y="4635558"/>
                  </a:lnTo>
                  <a:lnTo>
                    <a:pt x="214413" y="4645359"/>
                  </a:lnTo>
                  <a:lnTo>
                    <a:pt x="214121" y="4655159"/>
                  </a:lnTo>
                  <a:lnTo>
                    <a:pt x="213839" y="4664959"/>
                  </a:lnTo>
                  <a:lnTo>
                    <a:pt x="213573" y="4674760"/>
                  </a:lnTo>
                  <a:lnTo>
                    <a:pt x="213313" y="4684560"/>
                  </a:lnTo>
                  <a:lnTo>
                    <a:pt x="213070" y="4694360"/>
                  </a:lnTo>
                  <a:lnTo>
                    <a:pt x="212834" y="4704161"/>
                  </a:lnTo>
                  <a:lnTo>
                    <a:pt x="212609" y="4713961"/>
                  </a:lnTo>
                  <a:lnTo>
                    <a:pt x="212396" y="4723761"/>
                  </a:lnTo>
                  <a:lnTo>
                    <a:pt x="212188" y="4733562"/>
                  </a:lnTo>
                  <a:lnTo>
                    <a:pt x="211995" y="4743362"/>
                  </a:lnTo>
                  <a:lnTo>
                    <a:pt x="211807" y="4753162"/>
                  </a:lnTo>
                  <a:lnTo>
                    <a:pt x="211630" y="4762963"/>
                  </a:lnTo>
                  <a:lnTo>
                    <a:pt x="211460" y="4772763"/>
                  </a:lnTo>
                  <a:lnTo>
                    <a:pt x="211298" y="4782563"/>
                  </a:lnTo>
                  <a:lnTo>
                    <a:pt x="211145" y="4792364"/>
                  </a:lnTo>
                  <a:lnTo>
                    <a:pt x="210996" y="4802164"/>
                  </a:lnTo>
                  <a:lnTo>
                    <a:pt x="210860" y="4811964"/>
                  </a:lnTo>
                  <a:lnTo>
                    <a:pt x="210726" y="4821765"/>
                  </a:lnTo>
                  <a:lnTo>
                    <a:pt x="210601" y="4831565"/>
                  </a:lnTo>
                  <a:lnTo>
                    <a:pt x="210482" y="4841365"/>
                  </a:lnTo>
                  <a:lnTo>
                    <a:pt x="210367" y="4851166"/>
                  </a:lnTo>
                  <a:lnTo>
                    <a:pt x="210261" y="4860966"/>
                  </a:lnTo>
                  <a:lnTo>
                    <a:pt x="210158" y="4870766"/>
                  </a:lnTo>
                  <a:lnTo>
                    <a:pt x="210062" y="4880567"/>
                  </a:lnTo>
                  <a:lnTo>
                    <a:pt x="209970" y="4890367"/>
                  </a:lnTo>
                  <a:lnTo>
                    <a:pt x="209884" y="4900167"/>
                  </a:lnTo>
                  <a:lnTo>
                    <a:pt x="209802" y="4909968"/>
                  </a:lnTo>
                  <a:lnTo>
                    <a:pt x="209723" y="4919768"/>
                  </a:lnTo>
                  <a:lnTo>
                    <a:pt x="209651" y="4929568"/>
                  </a:lnTo>
                  <a:lnTo>
                    <a:pt x="209581" y="4939369"/>
                  </a:lnTo>
                  <a:lnTo>
                    <a:pt x="209516" y="4949169"/>
                  </a:lnTo>
                  <a:lnTo>
                    <a:pt x="209454" y="4958969"/>
                  </a:lnTo>
                  <a:lnTo>
                    <a:pt x="209396" y="4968770"/>
                  </a:lnTo>
                  <a:lnTo>
                    <a:pt x="209341" y="4978570"/>
                  </a:lnTo>
                  <a:lnTo>
                    <a:pt x="209288" y="4988370"/>
                  </a:lnTo>
                  <a:lnTo>
                    <a:pt x="209240" y="4998171"/>
                  </a:lnTo>
                  <a:lnTo>
                    <a:pt x="20919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71421"/>
              <a:ext cx="0" cy="99643"/>
            </a:xfrm>
            <a:custGeom>
              <a:avLst/>
              <a:pathLst>
                <a:path w="0" h="99643">
                  <a:moveTo>
                    <a:pt x="0" y="99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070352"/>
              <a:ext cx="0" cy="99643"/>
            </a:xfrm>
            <a:custGeom>
              <a:avLst/>
              <a:pathLst>
                <a:path w="0" h="99643">
                  <a:moveTo>
                    <a:pt x="0" y="0"/>
                  </a:moveTo>
                  <a:lnTo>
                    <a:pt x="0" y="996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871065"/>
              <a:ext cx="182029" cy="199286"/>
            </a:xfrm>
            <a:custGeom>
              <a:avLst/>
              <a:pathLst>
                <a:path w="182029" h="199286">
                  <a:moveTo>
                    <a:pt x="0" y="0"/>
                  </a:moveTo>
                  <a:lnTo>
                    <a:pt x="0" y="199286"/>
                  </a:lnTo>
                  <a:lnTo>
                    <a:pt x="182029" y="19928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97070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70995"/>
              <a:ext cx="0" cy="271030"/>
            </a:xfrm>
            <a:custGeom>
              <a:avLst/>
              <a:pathLst>
                <a:path w="0" h="271030">
                  <a:moveTo>
                    <a:pt x="0" y="2710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283725"/>
              <a:ext cx="0" cy="551170"/>
            </a:xfrm>
            <a:custGeom>
              <a:avLst/>
              <a:pathLst>
                <a:path w="0" h="551170">
                  <a:moveTo>
                    <a:pt x="0" y="0"/>
                  </a:moveTo>
                  <a:lnTo>
                    <a:pt x="0" y="5511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842026"/>
              <a:ext cx="182029" cy="1441699"/>
            </a:xfrm>
            <a:custGeom>
              <a:avLst/>
              <a:pathLst>
                <a:path w="182029" h="1441699">
                  <a:moveTo>
                    <a:pt x="0" y="0"/>
                  </a:moveTo>
                  <a:lnTo>
                    <a:pt x="0" y="1441699"/>
                  </a:lnTo>
                  <a:lnTo>
                    <a:pt x="182029" y="144169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39319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90139" y="3337576"/>
              <a:ext cx="29248" cy="292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958399" y="2799923"/>
              <a:ext cx="84205" cy="842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56054" y="2800144"/>
              <a:ext cx="83762" cy="83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052208" y="2699145"/>
              <a:ext cx="144552" cy="144552"/>
            </a:xfrm>
            <a:custGeom>
              <a:avLst/>
              <a:pathLst>
                <a:path w="144552" h="144552">
                  <a:moveTo>
                    <a:pt x="0" y="72276"/>
                  </a:moveTo>
                  <a:lnTo>
                    <a:pt x="72276" y="0"/>
                  </a:lnTo>
                  <a:lnTo>
                    <a:pt x="144552" y="72276"/>
                  </a:lnTo>
                  <a:lnTo>
                    <a:pt x="72276" y="1445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909560" y="3084191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44963" y="3128353"/>
              <a:ext cx="83284" cy="83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883554" y="4661355"/>
              <a:ext cx="23666" cy="23666"/>
            </a:xfrm>
            <a:custGeom>
              <a:avLst/>
              <a:pathLst>
                <a:path w="23666" h="23666">
                  <a:moveTo>
                    <a:pt x="0" y="11833"/>
                  </a:moveTo>
                  <a:lnTo>
                    <a:pt x="11833" y="0"/>
                  </a:lnTo>
                  <a:lnTo>
                    <a:pt x="23666" y="11833"/>
                  </a:lnTo>
                  <a:lnTo>
                    <a:pt x="11833" y="2366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76717" y="2529265"/>
              <a:ext cx="83460" cy="83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42334" y="4792631"/>
              <a:ext cx="84529" cy="84529"/>
            </a:xfrm>
            <a:custGeom>
              <a:avLst/>
              <a:pathLst>
                <a:path w="84529" h="84529">
                  <a:moveTo>
                    <a:pt x="0" y="42264"/>
                  </a:moveTo>
                  <a:lnTo>
                    <a:pt x="42264" y="0"/>
                  </a:lnTo>
                  <a:lnTo>
                    <a:pt x="84529" y="42264"/>
                  </a:lnTo>
                  <a:lnTo>
                    <a:pt x="42264" y="8452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64267" y="3392109"/>
              <a:ext cx="84166" cy="84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85929" y="2543172"/>
              <a:ext cx="82976" cy="82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53031" y="3546932"/>
              <a:ext cx="84269" cy="84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33650" y="4119608"/>
              <a:ext cx="68591" cy="6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36120" y="4652016"/>
              <a:ext cx="83341" cy="83341"/>
            </a:xfrm>
            <a:custGeom>
              <a:avLst/>
              <a:pathLst>
                <a:path w="83341" h="83341">
                  <a:moveTo>
                    <a:pt x="0" y="41670"/>
                  </a:moveTo>
                  <a:lnTo>
                    <a:pt x="41670" y="0"/>
                  </a:lnTo>
                  <a:lnTo>
                    <a:pt x="83341" y="41670"/>
                  </a:lnTo>
                  <a:lnTo>
                    <a:pt x="41670" y="833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359793" y="257108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chr11:64804758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359202" y="297059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chr11:64804770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96273" y="44734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chr11:64805722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13834" y="492765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chr11:64806340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85126" y="47044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chr11:64809864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48133" y="592534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48133" y="535595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3125" y="47865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42171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36477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30783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250900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880411" y="59850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54156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48462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42768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37075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3138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2568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06490" y="20474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7179089" y="23991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389908" y="23320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25268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89908" y="272173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06490" y="310673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3" name="pt63"/>
            <p:cNvSpPr/>
            <p:nvPr/>
          </p:nvSpPr>
          <p:spPr>
            <a:xfrm>
              <a:off x="7162805" y="3399722"/>
              <a:ext cx="82219" cy="822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99415" y="363118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62805" y="3789420"/>
              <a:ext cx="82219" cy="822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47641" y="3969105"/>
              <a:ext cx="112547" cy="112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36005" y="4152319"/>
              <a:ext cx="135819" cy="1358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26196" y="4337359"/>
              <a:ext cx="155438" cy="1554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389908" y="338528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89908" y="3575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89908" y="377498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396782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41605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06490" y="468616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7179089" y="5017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79089" y="521225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389908" y="497983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908" y="517468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924695" y="619487"/>
              <a:ext cx="741749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4161" y="1198960"/>
              <a:ext cx="825726" cy="5007971"/>
            </a:xfrm>
            <a:custGeom>
              <a:avLst/>
              <a:pathLst>
                <a:path w="825726" h="5007971">
                  <a:moveTo>
                    <a:pt x="408239" y="5007971"/>
                  </a:moveTo>
                  <a:lnTo>
                    <a:pt x="407980" y="4998171"/>
                  </a:lnTo>
                  <a:lnTo>
                    <a:pt x="407703" y="4988370"/>
                  </a:lnTo>
                  <a:lnTo>
                    <a:pt x="407420" y="4978570"/>
                  </a:lnTo>
                  <a:lnTo>
                    <a:pt x="407112" y="4968770"/>
                  </a:lnTo>
                  <a:lnTo>
                    <a:pt x="406801" y="4958969"/>
                  </a:lnTo>
                  <a:lnTo>
                    <a:pt x="406463" y="4949169"/>
                  </a:lnTo>
                  <a:lnTo>
                    <a:pt x="406119" y="4939369"/>
                  </a:lnTo>
                  <a:lnTo>
                    <a:pt x="405751" y="4929568"/>
                  </a:lnTo>
                  <a:lnTo>
                    <a:pt x="405371" y="4919768"/>
                  </a:lnTo>
                  <a:lnTo>
                    <a:pt x="404971" y="4909968"/>
                  </a:lnTo>
                  <a:lnTo>
                    <a:pt x="404553" y="4900167"/>
                  </a:lnTo>
                  <a:lnTo>
                    <a:pt x="404117" y="4890367"/>
                  </a:lnTo>
                  <a:lnTo>
                    <a:pt x="403657" y="4880567"/>
                  </a:lnTo>
                  <a:lnTo>
                    <a:pt x="403185" y="4870766"/>
                  </a:lnTo>
                  <a:lnTo>
                    <a:pt x="402680" y="4860966"/>
                  </a:lnTo>
                  <a:lnTo>
                    <a:pt x="402168" y="4851166"/>
                  </a:lnTo>
                  <a:lnTo>
                    <a:pt x="401615" y="4841365"/>
                  </a:lnTo>
                  <a:lnTo>
                    <a:pt x="401055" y="4831565"/>
                  </a:lnTo>
                  <a:lnTo>
                    <a:pt x="400455" y="4821765"/>
                  </a:lnTo>
                  <a:lnTo>
                    <a:pt x="399843" y="4811964"/>
                  </a:lnTo>
                  <a:lnTo>
                    <a:pt x="399196" y="4802164"/>
                  </a:lnTo>
                  <a:lnTo>
                    <a:pt x="398527" y="4792364"/>
                  </a:lnTo>
                  <a:lnTo>
                    <a:pt x="397829" y="4782563"/>
                  </a:lnTo>
                  <a:lnTo>
                    <a:pt x="397100" y="4772763"/>
                  </a:lnTo>
                  <a:lnTo>
                    <a:pt x="396349" y="4762963"/>
                  </a:lnTo>
                  <a:lnTo>
                    <a:pt x="395556" y="4753162"/>
                  </a:lnTo>
                  <a:lnTo>
                    <a:pt x="394748" y="4743362"/>
                  </a:lnTo>
                  <a:lnTo>
                    <a:pt x="393887" y="4733562"/>
                  </a:lnTo>
                  <a:lnTo>
                    <a:pt x="393017" y="4723761"/>
                  </a:lnTo>
                  <a:lnTo>
                    <a:pt x="392086" y="4713961"/>
                  </a:lnTo>
                  <a:lnTo>
                    <a:pt x="391143" y="4704161"/>
                  </a:lnTo>
                  <a:lnTo>
                    <a:pt x="390146" y="4694360"/>
                  </a:lnTo>
                  <a:lnTo>
                    <a:pt x="389126" y="4684560"/>
                  </a:lnTo>
                  <a:lnTo>
                    <a:pt x="388059" y="4674760"/>
                  </a:lnTo>
                  <a:lnTo>
                    <a:pt x="386958" y="4664959"/>
                  </a:lnTo>
                  <a:lnTo>
                    <a:pt x="385818" y="4655159"/>
                  </a:lnTo>
                  <a:lnTo>
                    <a:pt x="384631" y="4645359"/>
                  </a:lnTo>
                  <a:lnTo>
                    <a:pt x="383415" y="4635558"/>
                  </a:lnTo>
                  <a:lnTo>
                    <a:pt x="382138" y="4625758"/>
                  </a:lnTo>
                  <a:lnTo>
                    <a:pt x="380843" y="4615958"/>
                  </a:lnTo>
                  <a:lnTo>
                    <a:pt x="379471" y="4606157"/>
                  </a:lnTo>
                  <a:lnTo>
                    <a:pt x="378087" y="4596357"/>
                  </a:lnTo>
                  <a:lnTo>
                    <a:pt x="376623" y="4586557"/>
                  </a:lnTo>
                  <a:lnTo>
                    <a:pt x="375139" y="4576756"/>
                  </a:lnTo>
                  <a:lnTo>
                    <a:pt x="373587" y="4566956"/>
                  </a:lnTo>
                  <a:lnTo>
                    <a:pt x="371999" y="4557156"/>
                  </a:lnTo>
                  <a:lnTo>
                    <a:pt x="370355" y="4547355"/>
                  </a:lnTo>
                  <a:lnTo>
                    <a:pt x="368660" y="4537555"/>
                  </a:lnTo>
                  <a:lnTo>
                    <a:pt x="366920" y="4527755"/>
                  </a:lnTo>
                  <a:lnTo>
                    <a:pt x="365114" y="4517954"/>
                  </a:lnTo>
                  <a:lnTo>
                    <a:pt x="363276" y="4508154"/>
                  </a:lnTo>
                  <a:lnTo>
                    <a:pt x="361354" y="4498354"/>
                  </a:lnTo>
                  <a:lnTo>
                    <a:pt x="359416" y="4488553"/>
                  </a:lnTo>
                  <a:lnTo>
                    <a:pt x="357376" y="4478753"/>
                  </a:lnTo>
                  <a:lnTo>
                    <a:pt x="355319" y="4468953"/>
                  </a:lnTo>
                  <a:lnTo>
                    <a:pt x="353172" y="4459152"/>
                  </a:lnTo>
                  <a:lnTo>
                    <a:pt x="350994" y="4449352"/>
                  </a:lnTo>
                  <a:lnTo>
                    <a:pt x="348738" y="4439552"/>
                  </a:lnTo>
                  <a:lnTo>
                    <a:pt x="346435" y="4429751"/>
                  </a:lnTo>
                  <a:lnTo>
                    <a:pt x="344070" y="4419951"/>
                  </a:lnTo>
                  <a:lnTo>
                    <a:pt x="341639" y="4410151"/>
                  </a:lnTo>
                  <a:lnTo>
                    <a:pt x="339162" y="4400350"/>
                  </a:lnTo>
                  <a:lnTo>
                    <a:pt x="336602" y="4390550"/>
                  </a:lnTo>
                  <a:lnTo>
                    <a:pt x="334012" y="4380750"/>
                  </a:lnTo>
                  <a:lnTo>
                    <a:pt x="331321" y="4370949"/>
                  </a:lnTo>
                  <a:lnTo>
                    <a:pt x="328612" y="4361149"/>
                  </a:lnTo>
                  <a:lnTo>
                    <a:pt x="325794" y="4351349"/>
                  </a:lnTo>
                  <a:lnTo>
                    <a:pt x="322953" y="4341548"/>
                  </a:lnTo>
                  <a:lnTo>
                    <a:pt x="320019" y="4331748"/>
                  </a:lnTo>
                  <a:lnTo>
                    <a:pt x="317046" y="4321948"/>
                  </a:lnTo>
                  <a:lnTo>
                    <a:pt x="313997" y="4312147"/>
                  </a:lnTo>
                  <a:lnTo>
                    <a:pt x="310892" y="4302347"/>
                  </a:lnTo>
                  <a:lnTo>
                    <a:pt x="307728" y="4292547"/>
                  </a:lnTo>
                  <a:lnTo>
                    <a:pt x="304491" y="4282746"/>
                  </a:lnTo>
                  <a:lnTo>
                    <a:pt x="301214" y="4272946"/>
                  </a:lnTo>
                  <a:lnTo>
                    <a:pt x="297847" y="4263146"/>
                  </a:lnTo>
                  <a:lnTo>
                    <a:pt x="294458" y="4253345"/>
                  </a:lnTo>
                  <a:lnTo>
                    <a:pt x="290963" y="4243545"/>
                  </a:lnTo>
                  <a:lnTo>
                    <a:pt x="287452" y="4233745"/>
                  </a:lnTo>
                  <a:lnTo>
                    <a:pt x="283843" y="4223944"/>
                  </a:lnTo>
                  <a:lnTo>
                    <a:pt x="280207" y="4214144"/>
                  </a:lnTo>
                  <a:lnTo>
                    <a:pt x="276493" y="4204344"/>
                  </a:lnTo>
                  <a:lnTo>
                    <a:pt x="272737" y="4194543"/>
                  </a:lnTo>
                  <a:lnTo>
                    <a:pt x="268920" y="4184743"/>
                  </a:lnTo>
                  <a:lnTo>
                    <a:pt x="265049" y="4174943"/>
                  </a:lnTo>
                  <a:lnTo>
                    <a:pt x="261134" y="4165142"/>
                  </a:lnTo>
                  <a:lnTo>
                    <a:pt x="257153" y="4155342"/>
                  </a:lnTo>
                  <a:lnTo>
                    <a:pt x="253143" y="4145542"/>
                  </a:lnTo>
                  <a:lnTo>
                    <a:pt x="249058" y="4135741"/>
                  </a:lnTo>
                  <a:lnTo>
                    <a:pt x="244959" y="4125941"/>
                  </a:lnTo>
                  <a:lnTo>
                    <a:pt x="240777" y="4116141"/>
                  </a:lnTo>
                  <a:lnTo>
                    <a:pt x="236583" y="4106340"/>
                  </a:lnTo>
                  <a:lnTo>
                    <a:pt x="232323" y="4096540"/>
                  </a:lnTo>
                  <a:lnTo>
                    <a:pt x="228042" y="4086740"/>
                  </a:lnTo>
                  <a:lnTo>
                    <a:pt x="223711" y="4076939"/>
                  </a:lnTo>
                  <a:lnTo>
                    <a:pt x="219351" y="4067139"/>
                  </a:lnTo>
                  <a:lnTo>
                    <a:pt x="214957" y="4057339"/>
                  </a:lnTo>
                  <a:lnTo>
                    <a:pt x="210528" y="4047538"/>
                  </a:lnTo>
                  <a:lnTo>
                    <a:pt x="206078" y="4037738"/>
                  </a:lnTo>
                  <a:lnTo>
                    <a:pt x="201591" y="4027938"/>
                  </a:lnTo>
                  <a:lnTo>
                    <a:pt x="197092" y="4018137"/>
                  </a:lnTo>
                  <a:lnTo>
                    <a:pt x="192558" y="4008337"/>
                  </a:lnTo>
                  <a:lnTo>
                    <a:pt x="188019" y="3998537"/>
                  </a:lnTo>
                  <a:lnTo>
                    <a:pt x="183451" y="3988736"/>
                  </a:lnTo>
                  <a:lnTo>
                    <a:pt x="178879" y="3978936"/>
                  </a:lnTo>
                  <a:lnTo>
                    <a:pt x="174291" y="3969136"/>
                  </a:lnTo>
                  <a:lnTo>
                    <a:pt x="169699" y="3959335"/>
                  </a:lnTo>
                  <a:lnTo>
                    <a:pt x="165101" y="3949535"/>
                  </a:lnTo>
                  <a:lnTo>
                    <a:pt x="160503" y="3939735"/>
                  </a:lnTo>
                  <a:lnTo>
                    <a:pt x="155904" y="3929934"/>
                  </a:lnTo>
                  <a:lnTo>
                    <a:pt x="151313" y="3920134"/>
                  </a:lnTo>
                  <a:lnTo>
                    <a:pt x="146726" y="3910334"/>
                  </a:lnTo>
                  <a:lnTo>
                    <a:pt x="142156" y="3900533"/>
                  </a:lnTo>
                  <a:lnTo>
                    <a:pt x="137591" y="3890733"/>
                  </a:lnTo>
                  <a:lnTo>
                    <a:pt x="133058" y="3880933"/>
                  </a:lnTo>
                  <a:lnTo>
                    <a:pt x="128531" y="3871132"/>
                  </a:lnTo>
                  <a:lnTo>
                    <a:pt x="124044" y="3861332"/>
                  </a:lnTo>
                  <a:lnTo>
                    <a:pt x="119572" y="3851532"/>
                  </a:lnTo>
                  <a:lnTo>
                    <a:pt x="115142" y="3841731"/>
                  </a:lnTo>
                  <a:lnTo>
                    <a:pt x="110741" y="3831931"/>
                  </a:lnTo>
                  <a:lnTo>
                    <a:pt x="106380" y="3822131"/>
                  </a:lnTo>
                  <a:lnTo>
                    <a:pt x="102065" y="3812330"/>
                  </a:lnTo>
                  <a:lnTo>
                    <a:pt x="97784" y="3802530"/>
                  </a:lnTo>
                  <a:lnTo>
                    <a:pt x="93571" y="3792729"/>
                  </a:lnTo>
                  <a:lnTo>
                    <a:pt x="89383" y="3782929"/>
                  </a:lnTo>
                  <a:lnTo>
                    <a:pt x="85287" y="3773129"/>
                  </a:lnTo>
                  <a:lnTo>
                    <a:pt x="81207" y="3763328"/>
                  </a:lnTo>
                  <a:lnTo>
                    <a:pt x="77241" y="3753528"/>
                  </a:lnTo>
                  <a:lnTo>
                    <a:pt x="73297" y="3743728"/>
                  </a:lnTo>
                  <a:lnTo>
                    <a:pt x="69460" y="3733927"/>
                  </a:lnTo>
                  <a:lnTo>
                    <a:pt x="65668" y="3724127"/>
                  </a:lnTo>
                  <a:lnTo>
                    <a:pt x="61970" y="3714327"/>
                  </a:lnTo>
                  <a:lnTo>
                    <a:pt x="58345" y="3704526"/>
                  </a:lnTo>
                  <a:lnTo>
                    <a:pt x="54799" y="3694726"/>
                  </a:lnTo>
                  <a:lnTo>
                    <a:pt x="51354" y="3684926"/>
                  </a:lnTo>
                  <a:lnTo>
                    <a:pt x="47970" y="3675125"/>
                  </a:lnTo>
                  <a:lnTo>
                    <a:pt x="44720" y="3665325"/>
                  </a:lnTo>
                  <a:lnTo>
                    <a:pt x="41509" y="3655525"/>
                  </a:lnTo>
                  <a:lnTo>
                    <a:pt x="38467" y="3645724"/>
                  </a:lnTo>
                  <a:lnTo>
                    <a:pt x="35454" y="3635924"/>
                  </a:lnTo>
                  <a:lnTo>
                    <a:pt x="32618" y="3626124"/>
                  </a:lnTo>
                  <a:lnTo>
                    <a:pt x="29828" y="3616323"/>
                  </a:lnTo>
                  <a:lnTo>
                    <a:pt x="27193" y="3606523"/>
                  </a:lnTo>
                  <a:lnTo>
                    <a:pt x="24638" y="3596723"/>
                  </a:lnTo>
                  <a:lnTo>
                    <a:pt x="22214" y="3586922"/>
                  </a:lnTo>
                  <a:lnTo>
                    <a:pt x="19904" y="3577122"/>
                  </a:lnTo>
                  <a:lnTo>
                    <a:pt x="17697" y="3567322"/>
                  </a:lnTo>
                  <a:lnTo>
                    <a:pt x="15642" y="3557521"/>
                  </a:lnTo>
                  <a:lnTo>
                    <a:pt x="13659" y="3547721"/>
                  </a:lnTo>
                  <a:lnTo>
                    <a:pt x="11868" y="3537921"/>
                  </a:lnTo>
                  <a:lnTo>
                    <a:pt x="10116" y="3528120"/>
                  </a:lnTo>
                  <a:lnTo>
                    <a:pt x="8596" y="3518320"/>
                  </a:lnTo>
                  <a:lnTo>
                    <a:pt x="7111" y="3508520"/>
                  </a:lnTo>
                  <a:lnTo>
                    <a:pt x="5836" y="3498719"/>
                  </a:lnTo>
                  <a:lnTo>
                    <a:pt x="4630" y="3488919"/>
                  </a:lnTo>
                  <a:lnTo>
                    <a:pt x="3600" y="3479119"/>
                  </a:lnTo>
                  <a:lnTo>
                    <a:pt x="2676" y="3469318"/>
                  </a:lnTo>
                  <a:lnTo>
                    <a:pt x="1893" y="3459518"/>
                  </a:lnTo>
                  <a:lnTo>
                    <a:pt x="1255" y="3449718"/>
                  </a:lnTo>
                  <a:lnTo>
                    <a:pt x="721" y="3439917"/>
                  </a:lnTo>
                  <a:lnTo>
                    <a:pt x="370" y="3430117"/>
                  </a:lnTo>
                  <a:lnTo>
                    <a:pt x="87" y="3420317"/>
                  </a:lnTo>
                  <a:lnTo>
                    <a:pt x="24" y="3410516"/>
                  </a:lnTo>
                  <a:lnTo>
                    <a:pt x="0" y="3400716"/>
                  </a:lnTo>
                  <a:lnTo>
                    <a:pt x="215" y="3390916"/>
                  </a:lnTo>
                  <a:lnTo>
                    <a:pt x="477" y="3381115"/>
                  </a:lnTo>
                  <a:lnTo>
                    <a:pt x="940" y="3371315"/>
                  </a:lnTo>
                  <a:lnTo>
                    <a:pt x="1486" y="3361515"/>
                  </a:lnTo>
                  <a:lnTo>
                    <a:pt x="2194" y="3351714"/>
                  </a:lnTo>
                  <a:lnTo>
                    <a:pt x="3019" y="3341914"/>
                  </a:lnTo>
                  <a:lnTo>
                    <a:pt x="3968" y="3332114"/>
                  </a:lnTo>
                  <a:lnTo>
                    <a:pt x="5067" y="3322313"/>
                  </a:lnTo>
                  <a:lnTo>
                    <a:pt x="6252" y="3312513"/>
                  </a:lnTo>
                  <a:lnTo>
                    <a:pt x="7619" y="3302713"/>
                  </a:lnTo>
                  <a:lnTo>
                    <a:pt x="9034" y="3292912"/>
                  </a:lnTo>
                  <a:lnTo>
                    <a:pt x="10660" y="3283112"/>
                  </a:lnTo>
                  <a:lnTo>
                    <a:pt x="12318" y="3273312"/>
                  </a:lnTo>
                  <a:lnTo>
                    <a:pt x="14174" y="3263511"/>
                  </a:lnTo>
                  <a:lnTo>
                    <a:pt x="16080" y="3253711"/>
                  </a:lnTo>
                  <a:lnTo>
                    <a:pt x="18144" y="3243911"/>
                  </a:lnTo>
                  <a:lnTo>
                    <a:pt x="20286" y="3234110"/>
                  </a:lnTo>
                  <a:lnTo>
                    <a:pt x="22549" y="3224310"/>
                  </a:lnTo>
                  <a:lnTo>
                    <a:pt x="24915" y="3214510"/>
                  </a:lnTo>
                  <a:lnTo>
                    <a:pt x="27368" y="3204709"/>
                  </a:lnTo>
                  <a:lnTo>
                    <a:pt x="29945" y="3194909"/>
                  </a:lnTo>
                  <a:lnTo>
                    <a:pt x="32576" y="3185109"/>
                  </a:lnTo>
                  <a:lnTo>
                    <a:pt x="35349" y="3175308"/>
                  </a:lnTo>
                  <a:lnTo>
                    <a:pt x="38148" y="3165508"/>
                  </a:lnTo>
                  <a:lnTo>
                    <a:pt x="41103" y="3155708"/>
                  </a:lnTo>
                  <a:lnTo>
                    <a:pt x="44079" y="3145907"/>
                  </a:lnTo>
                  <a:lnTo>
                    <a:pt x="47177" y="3136107"/>
                  </a:lnTo>
                  <a:lnTo>
                    <a:pt x="50315" y="3126307"/>
                  </a:lnTo>
                  <a:lnTo>
                    <a:pt x="53544" y="3116506"/>
                  </a:lnTo>
                  <a:lnTo>
                    <a:pt x="56825" y="3106706"/>
                  </a:lnTo>
                  <a:lnTo>
                    <a:pt x="60171" y="3096906"/>
                  </a:lnTo>
                  <a:lnTo>
                    <a:pt x="63580" y="3087105"/>
                  </a:lnTo>
                  <a:lnTo>
                    <a:pt x="67029" y="3077305"/>
                  </a:lnTo>
                  <a:lnTo>
                    <a:pt x="70546" y="3067505"/>
                  </a:lnTo>
                  <a:lnTo>
                    <a:pt x="74085" y="3057704"/>
                  </a:lnTo>
                  <a:lnTo>
                    <a:pt x="77691" y="3047904"/>
                  </a:lnTo>
                  <a:lnTo>
                    <a:pt x="81308" y="3038104"/>
                  </a:lnTo>
                  <a:lnTo>
                    <a:pt x="84982" y="3028303"/>
                  </a:lnTo>
                  <a:lnTo>
                    <a:pt x="88665" y="3018503"/>
                  </a:lnTo>
                  <a:lnTo>
                    <a:pt x="92385" y="3008703"/>
                  </a:lnTo>
                  <a:lnTo>
                    <a:pt x="96115" y="2998902"/>
                  </a:lnTo>
                  <a:lnTo>
                    <a:pt x="99866" y="2989102"/>
                  </a:lnTo>
                  <a:lnTo>
                    <a:pt x="103624" y="2979302"/>
                  </a:lnTo>
                  <a:lnTo>
                    <a:pt x="107390" y="2969501"/>
                  </a:lnTo>
                  <a:lnTo>
                    <a:pt x="111156" y="2959701"/>
                  </a:lnTo>
                  <a:lnTo>
                    <a:pt x="114923" y="2949901"/>
                  </a:lnTo>
                  <a:lnTo>
                    <a:pt x="118678" y="2940100"/>
                  </a:lnTo>
                  <a:lnTo>
                    <a:pt x="122430" y="2930300"/>
                  </a:lnTo>
                  <a:lnTo>
                    <a:pt x="126155" y="2920500"/>
                  </a:lnTo>
                  <a:lnTo>
                    <a:pt x="129874" y="2910699"/>
                  </a:lnTo>
                  <a:lnTo>
                    <a:pt x="133555" y="2900899"/>
                  </a:lnTo>
                  <a:lnTo>
                    <a:pt x="137221" y="2891099"/>
                  </a:lnTo>
                  <a:lnTo>
                    <a:pt x="140843" y="2881298"/>
                  </a:lnTo>
                  <a:lnTo>
                    <a:pt x="144437" y="2871498"/>
                  </a:lnTo>
                  <a:lnTo>
                    <a:pt x="147989" y="2861698"/>
                  </a:lnTo>
                  <a:lnTo>
                    <a:pt x="151492" y="2851897"/>
                  </a:lnTo>
                  <a:lnTo>
                    <a:pt x="154958" y="2842097"/>
                  </a:lnTo>
                  <a:lnTo>
                    <a:pt x="158355" y="2832297"/>
                  </a:lnTo>
                  <a:lnTo>
                    <a:pt x="161722" y="2822496"/>
                  </a:lnTo>
                  <a:lnTo>
                    <a:pt x="164994" y="2812696"/>
                  </a:lnTo>
                  <a:lnTo>
                    <a:pt x="168250" y="2802896"/>
                  </a:lnTo>
                  <a:lnTo>
                    <a:pt x="171383" y="2793095"/>
                  </a:lnTo>
                  <a:lnTo>
                    <a:pt x="174494" y="2783295"/>
                  </a:lnTo>
                  <a:lnTo>
                    <a:pt x="177491" y="2773495"/>
                  </a:lnTo>
                  <a:lnTo>
                    <a:pt x="180443" y="2763694"/>
                  </a:lnTo>
                  <a:lnTo>
                    <a:pt x="183294" y="2753894"/>
                  </a:lnTo>
                  <a:lnTo>
                    <a:pt x="186072" y="2744094"/>
                  </a:lnTo>
                  <a:lnTo>
                    <a:pt x="188766" y="2734293"/>
                  </a:lnTo>
                  <a:lnTo>
                    <a:pt x="191357" y="2724493"/>
                  </a:lnTo>
                  <a:lnTo>
                    <a:pt x="193884" y="2714693"/>
                  </a:lnTo>
                  <a:lnTo>
                    <a:pt x="196275" y="2704892"/>
                  </a:lnTo>
                  <a:lnTo>
                    <a:pt x="198625" y="2695092"/>
                  </a:lnTo>
                  <a:lnTo>
                    <a:pt x="200805" y="2685292"/>
                  </a:lnTo>
                  <a:lnTo>
                    <a:pt x="202957" y="2675491"/>
                  </a:lnTo>
                  <a:lnTo>
                    <a:pt x="204928" y="2665691"/>
                  </a:lnTo>
                  <a:lnTo>
                    <a:pt x="206856" y="2655891"/>
                  </a:lnTo>
                  <a:lnTo>
                    <a:pt x="208627" y="2646090"/>
                  </a:lnTo>
                  <a:lnTo>
                    <a:pt x="210321" y="2636290"/>
                  </a:lnTo>
                  <a:lnTo>
                    <a:pt x="211885" y="2626490"/>
                  </a:lnTo>
                  <a:lnTo>
                    <a:pt x="213339" y="2616689"/>
                  </a:lnTo>
                  <a:lnTo>
                    <a:pt x="214690" y="2606889"/>
                  </a:lnTo>
                  <a:lnTo>
                    <a:pt x="215895" y="2597089"/>
                  </a:lnTo>
                  <a:lnTo>
                    <a:pt x="217029" y="2587288"/>
                  </a:lnTo>
                  <a:lnTo>
                    <a:pt x="217980" y="2577488"/>
                  </a:lnTo>
                  <a:lnTo>
                    <a:pt x="218892" y="2567688"/>
                  </a:lnTo>
                  <a:lnTo>
                    <a:pt x="219585" y="2557887"/>
                  </a:lnTo>
                  <a:lnTo>
                    <a:pt x="220244" y="2548087"/>
                  </a:lnTo>
                  <a:lnTo>
                    <a:pt x="220703" y="2538286"/>
                  </a:lnTo>
                  <a:lnTo>
                    <a:pt x="221100" y="2528486"/>
                  </a:lnTo>
                  <a:lnTo>
                    <a:pt x="221330" y="2518686"/>
                  </a:lnTo>
                  <a:lnTo>
                    <a:pt x="221462" y="2508885"/>
                  </a:lnTo>
                  <a:lnTo>
                    <a:pt x="221462" y="2499085"/>
                  </a:lnTo>
                  <a:lnTo>
                    <a:pt x="221330" y="2489285"/>
                  </a:lnTo>
                  <a:lnTo>
                    <a:pt x="221100" y="2479484"/>
                  </a:lnTo>
                  <a:lnTo>
                    <a:pt x="220703" y="2469684"/>
                  </a:lnTo>
                  <a:lnTo>
                    <a:pt x="220244" y="2459884"/>
                  </a:lnTo>
                  <a:lnTo>
                    <a:pt x="219585" y="2450083"/>
                  </a:lnTo>
                  <a:lnTo>
                    <a:pt x="218892" y="2440283"/>
                  </a:lnTo>
                  <a:lnTo>
                    <a:pt x="217980" y="2430483"/>
                  </a:lnTo>
                  <a:lnTo>
                    <a:pt x="217029" y="2420682"/>
                  </a:lnTo>
                  <a:lnTo>
                    <a:pt x="215895" y="2410882"/>
                  </a:lnTo>
                  <a:lnTo>
                    <a:pt x="214690" y="2401082"/>
                  </a:lnTo>
                  <a:lnTo>
                    <a:pt x="213339" y="2391281"/>
                  </a:lnTo>
                  <a:lnTo>
                    <a:pt x="211885" y="2381481"/>
                  </a:lnTo>
                  <a:lnTo>
                    <a:pt x="210321" y="2371681"/>
                  </a:lnTo>
                  <a:lnTo>
                    <a:pt x="208627" y="2361880"/>
                  </a:lnTo>
                  <a:lnTo>
                    <a:pt x="206856" y="2352080"/>
                  </a:lnTo>
                  <a:lnTo>
                    <a:pt x="204928" y="2342280"/>
                  </a:lnTo>
                  <a:lnTo>
                    <a:pt x="202957" y="2332479"/>
                  </a:lnTo>
                  <a:lnTo>
                    <a:pt x="200805" y="2322679"/>
                  </a:lnTo>
                  <a:lnTo>
                    <a:pt x="198625" y="2312879"/>
                  </a:lnTo>
                  <a:lnTo>
                    <a:pt x="196275" y="2303078"/>
                  </a:lnTo>
                  <a:lnTo>
                    <a:pt x="193884" y="2293278"/>
                  </a:lnTo>
                  <a:lnTo>
                    <a:pt x="191357" y="2283478"/>
                  </a:lnTo>
                  <a:lnTo>
                    <a:pt x="188766" y="2273677"/>
                  </a:lnTo>
                  <a:lnTo>
                    <a:pt x="186072" y="2263877"/>
                  </a:lnTo>
                  <a:lnTo>
                    <a:pt x="183294" y="2254077"/>
                  </a:lnTo>
                  <a:lnTo>
                    <a:pt x="180443" y="2244276"/>
                  </a:lnTo>
                  <a:lnTo>
                    <a:pt x="177491" y="2234476"/>
                  </a:lnTo>
                  <a:lnTo>
                    <a:pt x="174494" y="2224676"/>
                  </a:lnTo>
                  <a:lnTo>
                    <a:pt x="171383" y="2214875"/>
                  </a:lnTo>
                  <a:lnTo>
                    <a:pt x="168250" y="2205075"/>
                  </a:lnTo>
                  <a:lnTo>
                    <a:pt x="164994" y="2195275"/>
                  </a:lnTo>
                  <a:lnTo>
                    <a:pt x="161722" y="2185474"/>
                  </a:lnTo>
                  <a:lnTo>
                    <a:pt x="158355" y="2175674"/>
                  </a:lnTo>
                  <a:lnTo>
                    <a:pt x="154958" y="2165874"/>
                  </a:lnTo>
                  <a:lnTo>
                    <a:pt x="151492" y="2156073"/>
                  </a:lnTo>
                  <a:lnTo>
                    <a:pt x="147989" y="2146273"/>
                  </a:lnTo>
                  <a:lnTo>
                    <a:pt x="144437" y="2136473"/>
                  </a:lnTo>
                  <a:lnTo>
                    <a:pt x="140843" y="2126672"/>
                  </a:lnTo>
                  <a:lnTo>
                    <a:pt x="137221" y="2116872"/>
                  </a:lnTo>
                  <a:lnTo>
                    <a:pt x="133555" y="2107072"/>
                  </a:lnTo>
                  <a:lnTo>
                    <a:pt x="129874" y="2097271"/>
                  </a:lnTo>
                  <a:lnTo>
                    <a:pt x="126155" y="2087471"/>
                  </a:lnTo>
                  <a:lnTo>
                    <a:pt x="122430" y="2077671"/>
                  </a:lnTo>
                  <a:lnTo>
                    <a:pt x="118678" y="2067870"/>
                  </a:lnTo>
                  <a:lnTo>
                    <a:pt x="114923" y="2058070"/>
                  </a:lnTo>
                  <a:lnTo>
                    <a:pt x="111156" y="2048270"/>
                  </a:lnTo>
                  <a:lnTo>
                    <a:pt x="107390" y="2038469"/>
                  </a:lnTo>
                  <a:lnTo>
                    <a:pt x="103624" y="2028669"/>
                  </a:lnTo>
                  <a:lnTo>
                    <a:pt x="99866" y="2018869"/>
                  </a:lnTo>
                  <a:lnTo>
                    <a:pt x="96115" y="2009068"/>
                  </a:lnTo>
                  <a:lnTo>
                    <a:pt x="92385" y="1999268"/>
                  </a:lnTo>
                  <a:lnTo>
                    <a:pt x="88665" y="1989468"/>
                  </a:lnTo>
                  <a:lnTo>
                    <a:pt x="84982" y="1979667"/>
                  </a:lnTo>
                  <a:lnTo>
                    <a:pt x="81308" y="1969867"/>
                  </a:lnTo>
                  <a:lnTo>
                    <a:pt x="77691" y="1960067"/>
                  </a:lnTo>
                  <a:lnTo>
                    <a:pt x="74085" y="1950266"/>
                  </a:lnTo>
                  <a:lnTo>
                    <a:pt x="70546" y="1940466"/>
                  </a:lnTo>
                  <a:lnTo>
                    <a:pt x="67029" y="1930666"/>
                  </a:lnTo>
                  <a:lnTo>
                    <a:pt x="63580" y="1920865"/>
                  </a:lnTo>
                  <a:lnTo>
                    <a:pt x="60171" y="1911065"/>
                  </a:lnTo>
                  <a:lnTo>
                    <a:pt x="56825" y="1901265"/>
                  </a:lnTo>
                  <a:lnTo>
                    <a:pt x="53544" y="1891464"/>
                  </a:lnTo>
                  <a:lnTo>
                    <a:pt x="50315" y="1881664"/>
                  </a:lnTo>
                  <a:lnTo>
                    <a:pt x="47177" y="1871864"/>
                  </a:lnTo>
                  <a:lnTo>
                    <a:pt x="44079" y="1862063"/>
                  </a:lnTo>
                  <a:lnTo>
                    <a:pt x="41103" y="1852263"/>
                  </a:lnTo>
                  <a:lnTo>
                    <a:pt x="38148" y="1842463"/>
                  </a:lnTo>
                  <a:lnTo>
                    <a:pt x="35349" y="1832662"/>
                  </a:lnTo>
                  <a:lnTo>
                    <a:pt x="32576" y="1822862"/>
                  </a:lnTo>
                  <a:lnTo>
                    <a:pt x="29945" y="1813062"/>
                  </a:lnTo>
                  <a:lnTo>
                    <a:pt x="27368" y="1803261"/>
                  </a:lnTo>
                  <a:lnTo>
                    <a:pt x="24915" y="1793461"/>
                  </a:lnTo>
                  <a:lnTo>
                    <a:pt x="22549" y="1783661"/>
                  </a:lnTo>
                  <a:lnTo>
                    <a:pt x="20286" y="1773860"/>
                  </a:lnTo>
                  <a:lnTo>
                    <a:pt x="18144" y="1764060"/>
                  </a:lnTo>
                  <a:lnTo>
                    <a:pt x="16080" y="1754260"/>
                  </a:lnTo>
                  <a:lnTo>
                    <a:pt x="14174" y="1744459"/>
                  </a:lnTo>
                  <a:lnTo>
                    <a:pt x="12318" y="1734659"/>
                  </a:lnTo>
                  <a:lnTo>
                    <a:pt x="10660" y="1724859"/>
                  </a:lnTo>
                  <a:lnTo>
                    <a:pt x="9034" y="1715058"/>
                  </a:lnTo>
                  <a:lnTo>
                    <a:pt x="7619" y="1705258"/>
                  </a:lnTo>
                  <a:lnTo>
                    <a:pt x="6252" y="1695458"/>
                  </a:lnTo>
                  <a:lnTo>
                    <a:pt x="5067" y="1685657"/>
                  </a:lnTo>
                  <a:lnTo>
                    <a:pt x="3968" y="1675857"/>
                  </a:lnTo>
                  <a:lnTo>
                    <a:pt x="3019" y="1666057"/>
                  </a:lnTo>
                  <a:lnTo>
                    <a:pt x="2194" y="1656256"/>
                  </a:lnTo>
                  <a:lnTo>
                    <a:pt x="1486" y="1646456"/>
                  </a:lnTo>
                  <a:lnTo>
                    <a:pt x="940" y="1636656"/>
                  </a:lnTo>
                  <a:lnTo>
                    <a:pt x="477" y="1626855"/>
                  </a:lnTo>
                  <a:lnTo>
                    <a:pt x="215" y="1617055"/>
                  </a:lnTo>
                  <a:lnTo>
                    <a:pt x="0" y="1607255"/>
                  </a:lnTo>
                  <a:lnTo>
                    <a:pt x="24" y="1597454"/>
                  </a:lnTo>
                  <a:lnTo>
                    <a:pt x="87" y="1587654"/>
                  </a:lnTo>
                  <a:lnTo>
                    <a:pt x="370" y="1577854"/>
                  </a:lnTo>
                  <a:lnTo>
                    <a:pt x="721" y="1568053"/>
                  </a:lnTo>
                  <a:lnTo>
                    <a:pt x="1255" y="1558253"/>
                  </a:lnTo>
                  <a:lnTo>
                    <a:pt x="1893" y="1548453"/>
                  </a:lnTo>
                  <a:lnTo>
                    <a:pt x="2676" y="1538652"/>
                  </a:lnTo>
                  <a:lnTo>
                    <a:pt x="3600" y="1528852"/>
                  </a:lnTo>
                  <a:lnTo>
                    <a:pt x="4630" y="1519052"/>
                  </a:lnTo>
                  <a:lnTo>
                    <a:pt x="5836" y="1509251"/>
                  </a:lnTo>
                  <a:lnTo>
                    <a:pt x="7111" y="1499451"/>
                  </a:lnTo>
                  <a:lnTo>
                    <a:pt x="8596" y="1489651"/>
                  </a:lnTo>
                  <a:lnTo>
                    <a:pt x="10116" y="1479850"/>
                  </a:lnTo>
                  <a:lnTo>
                    <a:pt x="11868" y="1470050"/>
                  </a:lnTo>
                  <a:lnTo>
                    <a:pt x="13659" y="1460250"/>
                  </a:lnTo>
                  <a:lnTo>
                    <a:pt x="15642" y="1450449"/>
                  </a:lnTo>
                  <a:lnTo>
                    <a:pt x="17697" y="1440649"/>
                  </a:lnTo>
                  <a:lnTo>
                    <a:pt x="19904" y="1430849"/>
                  </a:lnTo>
                  <a:lnTo>
                    <a:pt x="22214" y="1421048"/>
                  </a:lnTo>
                  <a:lnTo>
                    <a:pt x="24638" y="1411248"/>
                  </a:lnTo>
                  <a:lnTo>
                    <a:pt x="27193" y="1401448"/>
                  </a:lnTo>
                  <a:lnTo>
                    <a:pt x="29828" y="1391647"/>
                  </a:lnTo>
                  <a:lnTo>
                    <a:pt x="32618" y="1381847"/>
                  </a:lnTo>
                  <a:lnTo>
                    <a:pt x="35454" y="1372047"/>
                  </a:lnTo>
                  <a:lnTo>
                    <a:pt x="38467" y="1362246"/>
                  </a:lnTo>
                  <a:lnTo>
                    <a:pt x="41509" y="1352446"/>
                  </a:lnTo>
                  <a:lnTo>
                    <a:pt x="44720" y="1342646"/>
                  </a:lnTo>
                  <a:lnTo>
                    <a:pt x="47970" y="1332845"/>
                  </a:lnTo>
                  <a:lnTo>
                    <a:pt x="51354" y="1323045"/>
                  </a:lnTo>
                  <a:lnTo>
                    <a:pt x="54799" y="1313245"/>
                  </a:lnTo>
                  <a:lnTo>
                    <a:pt x="58345" y="1303444"/>
                  </a:lnTo>
                  <a:lnTo>
                    <a:pt x="61970" y="1293644"/>
                  </a:lnTo>
                  <a:lnTo>
                    <a:pt x="65668" y="1283844"/>
                  </a:lnTo>
                  <a:lnTo>
                    <a:pt x="69460" y="1274043"/>
                  </a:lnTo>
                  <a:lnTo>
                    <a:pt x="73297" y="1264243"/>
                  </a:lnTo>
                  <a:lnTo>
                    <a:pt x="77241" y="1254442"/>
                  </a:lnTo>
                  <a:lnTo>
                    <a:pt x="81207" y="1244642"/>
                  </a:lnTo>
                  <a:lnTo>
                    <a:pt x="85287" y="1234842"/>
                  </a:lnTo>
                  <a:lnTo>
                    <a:pt x="89383" y="1225041"/>
                  </a:lnTo>
                  <a:lnTo>
                    <a:pt x="93571" y="1215241"/>
                  </a:lnTo>
                  <a:lnTo>
                    <a:pt x="97784" y="1205441"/>
                  </a:lnTo>
                  <a:lnTo>
                    <a:pt x="102065" y="1195640"/>
                  </a:lnTo>
                  <a:lnTo>
                    <a:pt x="106380" y="1185840"/>
                  </a:lnTo>
                  <a:lnTo>
                    <a:pt x="110741" y="1176040"/>
                  </a:lnTo>
                  <a:lnTo>
                    <a:pt x="115142" y="1166239"/>
                  </a:lnTo>
                  <a:lnTo>
                    <a:pt x="119572" y="1156439"/>
                  </a:lnTo>
                  <a:lnTo>
                    <a:pt x="124044" y="1146639"/>
                  </a:lnTo>
                  <a:lnTo>
                    <a:pt x="128531" y="1136838"/>
                  </a:lnTo>
                  <a:lnTo>
                    <a:pt x="133058" y="1127038"/>
                  </a:lnTo>
                  <a:lnTo>
                    <a:pt x="137591" y="1117238"/>
                  </a:lnTo>
                  <a:lnTo>
                    <a:pt x="142156" y="1107437"/>
                  </a:lnTo>
                  <a:lnTo>
                    <a:pt x="146726" y="1097637"/>
                  </a:lnTo>
                  <a:lnTo>
                    <a:pt x="151313" y="1087837"/>
                  </a:lnTo>
                  <a:lnTo>
                    <a:pt x="155904" y="1078036"/>
                  </a:lnTo>
                  <a:lnTo>
                    <a:pt x="160503" y="1068236"/>
                  </a:lnTo>
                  <a:lnTo>
                    <a:pt x="165101" y="1058436"/>
                  </a:lnTo>
                  <a:lnTo>
                    <a:pt x="169699" y="1048635"/>
                  </a:lnTo>
                  <a:lnTo>
                    <a:pt x="174291" y="1038835"/>
                  </a:lnTo>
                  <a:lnTo>
                    <a:pt x="178879" y="1029035"/>
                  </a:lnTo>
                  <a:lnTo>
                    <a:pt x="183451" y="1019234"/>
                  </a:lnTo>
                  <a:lnTo>
                    <a:pt x="188019" y="1009434"/>
                  </a:lnTo>
                  <a:lnTo>
                    <a:pt x="192558" y="999634"/>
                  </a:lnTo>
                  <a:lnTo>
                    <a:pt x="197092" y="989833"/>
                  </a:lnTo>
                  <a:lnTo>
                    <a:pt x="201591" y="980033"/>
                  </a:lnTo>
                  <a:lnTo>
                    <a:pt x="206078" y="970233"/>
                  </a:lnTo>
                  <a:lnTo>
                    <a:pt x="210528" y="960432"/>
                  </a:lnTo>
                  <a:lnTo>
                    <a:pt x="214957" y="950632"/>
                  </a:lnTo>
                  <a:lnTo>
                    <a:pt x="219351" y="940832"/>
                  </a:lnTo>
                  <a:lnTo>
                    <a:pt x="223711" y="931031"/>
                  </a:lnTo>
                  <a:lnTo>
                    <a:pt x="228042" y="921231"/>
                  </a:lnTo>
                  <a:lnTo>
                    <a:pt x="232323" y="911431"/>
                  </a:lnTo>
                  <a:lnTo>
                    <a:pt x="236583" y="901630"/>
                  </a:lnTo>
                  <a:lnTo>
                    <a:pt x="240777" y="891830"/>
                  </a:lnTo>
                  <a:lnTo>
                    <a:pt x="244959" y="882030"/>
                  </a:lnTo>
                  <a:lnTo>
                    <a:pt x="249058" y="872229"/>
                  </a:lnTo>
                  <a:lnTo>
                    <a:pt x="253143" y="862429"/>
                  </a:lnTo>
                  <a:lnTo>
                    <a:pt x="257153" y="852629"/>
                  </a:lnTo>
                  <a:lnTo>
                    <a:pt x="261134" y="842828"/>
                  </a:lnTo>
                  <a:lnTo>
                    <a:pt x="265049" y="833028"/>
                  </a:lnTo>
                  <a:lnTo>
                    <a:pt x="268920" y="823228"/>
                  </a:lnTo>
                  <a:lnTo>
                    <a:pt x="272737" y="813427"/>
                  </a:lnTo>
                  <a:lnTo>
                    <a:pt x="276493" y="803627"/>
                  </a:lnTo>
                  <a:lnTo>
                    <a:pt x="280207" y="793827"/>
                  </a:lnTo>
                  <a:lnTo>
                    <a:pt x="283843" y="784026"/>
                  </a:lnTo>
                  <a:lnTo>
                    <a:pt x="287452" y="774226"/>
                  </a:lnTo>
                  <a:lnTo>
                    <a:pt x="290963" y="764426"/>
                  </a:lnTo>
                  <a:lnTo>
                    <a:pt x="294458" y="754625"/>
                  </a:lnTo>
                  <a:lnTo>
                    <a:pt x="297847" y="744825"/>
                  </a:lnTo>
                  <a:lnTo>
                    <a:pt x="301214" y="735025"/>
                  </a:lnTo>
                  <a:lnTo>
                    <a:pt x="304491" y="725224"/>
                  </a:lnTo>
                  <a:lnTo>
                    <a:pt x="307728" y="715424"/>
                  </a:lnTo>
                  <a:lnTo>
                    <a:pt x="310892" y="705624"/>
                  </a:lnTo>
                  <a:lnTo>
                    <a:pt x="313997" y="695823"/>
                  </a:lnTo>
                  <a:lnTo>
                    <a:pt x="317046" y="686023"/>
                  </a:lnTo>
                  <a:lnTo>
                    <a:pt x="320019" y="676223"/>
                  </a:lnTo>
                  <a:lnTo>
                    <a:pt x="322953" y="666422"/>
                  </a:lnTo>
                  <a:lnTo>
                    <a:pt x="325794" y="656622"/>
                  </a:lnTo>
                  <a:lnTo>
                    <a:pt x="328612" y="646822"/>
                  </a:lnTo>
                  <a:lnTo>
                    <a:pt x="331321" y="637021"/>
                  </a:lnTo>
                  <a:lnTo>
                    <a:pt x="334012" y="627221"/>
                  </a:lnTo>
                  <a:lnTo>
                    <a:pt x="336602" y="617421"/>
                  </a:lnTo>
                  <a:lnTo>
                    <a:pt x="339162" y="607620"/>
                  </a:lnTo>
                  <a:lnTo>
                    <a:pt x="341639" y="597820"/>
                  </a:lnTo>
                  <a:lnTo>
                    <a:pt x="344070" y="588020"/>
                  </a:lnTo>
                  <a:lnTo>
                    <a:pt x="346435" y="578219"/>
                  </a:lnTo>
                  <a:lnTo>
                    <a:pt x="348738" y="568419"/>
                  </a:lnTo>
                  <a:lnTo>
                    <a:pt x="350994" y="558619"/>
                  </a:lnTo>
                  <a:lnTo>
                    <a:pt x="353172" y="548818"/>
                  </a:lnTo>
                  <a:lnTo>
                    <a:pt x="355319" y="539018"/>
                  </a:lnTo>
                  <a:lnTo>
                    <a:pt x="357376" y="529218"/>
                  </a:lnTo>
                  <a:lnTo>
                    <a:pt x="359416" y="519417"/>
                  </a:lnTo>
                  <a:lnTo>
                    <a:pt x="361354" y="509617"/>
                  </a:lnTo>
                  <a:lnTo>
                    <a:pt x="363276" y="499817"/>
                  </a:lnTo>
                  <a:lnTo>
                    <a:pt x="365114" y="490016"/>
                  </a:lnTo>
                  <a:lnTo>
                    <a:pt x="366920" y="480216"/>
                  </a:lnTo>
                  <a:lnTo>
                    <a:pt x="368660" y="470416"/>
                  </a:lnTo>
                  <a:lnTo>
                    <a:pt x="370355" y="460615"/>
                  </a:lnTo>
                  <a:lnTo>
                    <a:pt x="371999" y="450815"/>
                  </a:lnTo>
                  <a:lnTo>
                    <a:pt x="373587" y="441015"/>
                  </a:lnTo>
                  <a:lnTo>
                    <a:pt x="375139" y="431214"/>
                  </a:lnTo>
                  <a:lnTo>
                    <a:pt x="376623" y="421414"/>
                  </a:lnTo>
                  <a:lnTo>
                    <a:pt x="378087" y="411614"/>
                  </a:lnTo>
                  <a:lnTo>
                    <a:pt x="379471" y="401813"/>
                  </a:lnTo>
                  <a:lnTo>
                    <a:pt x="380843" y="392013"/>
                  </a:lnTo>
                  <a:lnTo>
                    <a:pt x="382138" y="382213"/>
                  </a:lnTo>
                  <a:lnTo>
                    <a:pt x="383415" y="372412"/>
                  </a:lnTo>
                  <a:lnTo>
                    <a:pt x="384631" y="362612"/>
                  </a:lnTo>
                  <a:lnTo>
                    <a:pt x="385818" y="352812"/>
                  </a:lnTo>
                  <a:lnTo>
                    <a:pt x="386958" y="343011"/>
                  </a:lnTo>
                  <a:lnTo>
                    <a:pt x="388059" y="333211"/>
                  </a:lnTo>
                  <a:lnTo>
                    <a:pt x="389126" y="323411"/>
                  </a:lnTo>
                  <a:lnTo>
                    <a:pt x="390146" y="313610"/>
                  </a:lnTo>
                  <a:lnTo>
                    <a:pt x="391143" y="303810"/>
                  </a:lnTo>
                  <a:lnTo>
                    <a:pt x="392086" y="294010"/>
                  </a:lnTo>
                  <a:lnTo>
                    <a:pt x="393017" y="284209"/>
                  </a:lnTo>
                  <a:lnTo>
                    <a:pt x="393887" y="274409"/>
                  </a:lnTo>
                  <a:lnTo>
                    <a:pt x="394748" y="264609"/>
                  </a:lnTo>
                  <a:lnTo>
                    <a:pt x="395556" y="254808"/>
                  </a:lnTo>
                  <a:lnTo>
                    <a:pt x="396349" y="245008"/>
                  </a:lnTo>
                  <a:lnTo>
                    <a:pt x="397100" y="235208"/>
                  </a:lnTo>
                  <a:lnTo>
                    <a:pt x="397829" y="225407"/>
                  </a:lnTo>
                  <a:lnTo>
                    <a:pt x="398527" y="215607"/>
                  </a:lnTo>
                  <a:lnTo>
                    <a:pt x="399196" y="205807"/>
                  </a:lnTo>
                  <a:lnTo>
                    <a:pt x="399843" y="196006"/>
                  </a:lnTo>
                  <a:lnTo>
                    <a:pt x="400455" y="186206"/>
                  </a:lnTo>
                  <a:lnTo>
                    <a:pt x="401055" y="176406"/>
                  </a:lnTo>
                  <a:lnTo>
                    <a:pt x="401615" y="166605"/>
                  </a:lnTo>
                  <a:lnTo>
                    <a:pt x="402168" y="156805"/>
                  </a:lnTo>
                  <a:lnTo>
                    <a:pt x="402680" y="147005"/>
                  </a:lnTo>
                  <a:lnTo>
                    <a:pt x="403185" y="137204"/>
                  </a:lnTo>
                  <a:lnTo>
                    <a:pt x="403657" y="127404"/>
                  </a:lnTo>
                  <a:lnTo>
                    <a:pt x="404117" y="117604"/>
                  </a:lnTo>
                  <a:lnTo>
                    <a:pt x="404553" y="107803"/>
                  </a:lnTo>
                  <a:lnTo>
                    <a:pt x="404971" y="98003"/>
                  </a:lnTo>
                  <a:lnTo>
                    <a:pt x="405371" y="88203"/>
                  </a:lnTo>
                  <a:lnTo>
                    <a:pt x="405751" y="78402"/>
                  </a:lnTo>
                  <a:lnTo>
                    <a:pt x="406119" y="68602"/>
                  </a:lnTo>
                  <a:lnTo>
                    <a:pt x="406463" y="58802"/>
                  </a:lnTo>
                  <a:lnTo>
                    <a:pt x="406801" y="49001"/>
                  </a:lnTo>
                  <a:lnTo>
                    <a:pt x="407112" y="39201"/>
                  </a:lnTo>
                  <a:lnTo>
                    <a:pt x="407420" y="29401"/>
                  </a:lnTo>
                  <a:lnTo>
                    <a:pt x="407703" y="19600"/>
                  </a:lnTo>
                  <a:lnTo>
                    <a:pt x="407980" y="9800"/>
                  </a:lnTo>
                  <a:lnTo>
                    <a:pt x="408239" y="0"/>
                  </a:lnTo>
                  <a:lnTo>
                    <a:pt x="417487" y="0"/>
                  </a:lnTo>
                  <a:lnTo>
                    <a:pt x="417746" y="9800"/>
                  </a:lnTo>
                  <a:lnTo>
                    <a:pt x="418023" y="19600"/>
                  </a:lnTo>
                  <a:lnTo>
                    <a:pt x="418306" y="29401"/>
                  </a:lnTo>
                  <a:lnTo>
                    <a:pt x="418614" y="39201"/>
                  </a:lnTo>
                  <a:lnTo>
                    <a:pt x="418925" y="49001"/>
                  </a:lnTo>
                  <a:lnTo>
                    <a:pt x="419262" y="58802"/>
                  </a:lnTo>
                  <a:lnTo>
                    <a:pt x="419607" y="68602"/>
                  </a:lnTo>
                  <a:lnTo>
                    <a:pt x="419975" y="78402"/>
                  </a:lnTo>
                  <a:lnTo>
                    <a:pt x="420354" y="88203"/>
                  </a:lnTo>
                  <a:lnTo>
                    <a:pt x="420755" y="98003"/>
                  </a:lnTo>
                  <a:lnTo>
                    <a:pt x="421173" y="107803"/>
                  </a:lnTo>
                  <a:lnTo>
                    <a:pt x="421609" y="117604"/>
                  </a:lnTo>
                  <a:lnTo>
                    <a:pt x="422069" y="127404"/>
                  </a:lnTo>
                  <a:lnTo>
                    <a:pt x="422541" y="137204"/>
                  </a:lnTo>
                  <a:lnTo>
                    <a:pt x="423046" y="147005"/>
                  </a:lnTo>
                  <a:lnTo>
                    <a:pt x="423558" y="156805"/>
                  </a:lnTo>
                  <a:lnTo>
                    <a:pt x="424111" y="166605"/>
                  </a:lnTo>
                  <a:lnTo>
                    <a:pt x="424671" y="176406"/>
                  </a:lnTo>
                  <a:lnTo>
                    <a:pt x="425271" y="186206"/>
                  </a:lnTo>
                  <a:lnTo>
                    <a:pt x="425883" y="196006"/>
                  </a:lnTo>
                  <a:lnTo>
                    <a:pt x="426530" y="205807"/>
                  </a:lnTo>
                  <a:lnTo>
                    <a:pt x="427199" y="215607"/>
                  </a:lnTo>
                  <a:lnTo>
                    <a:pt x="427897" y="225407"/>
                  </a:lnTo>
                  <a:lnTo>
                    <a:pt x="428626" y="235208"/>
                  </a:lnTo>
                  <a:lnTo>
                    <a:pt x="429377" y="245008"/>
                  </a:lnTo>
                  <a:lnTo>
                    <a:pt x="430170" y="254808"/>
                  </a:lnTo>
                  <a:lnTo>
                    <a:pt x="430978" y="264609"/>
                  </a:lnTo>
                  <a:lnTo>
                    <a:pt x="431839" y="274409"/>
                  </a:lnTo>
                  <a:lnTo>
                    <a:pt x="432709" y="284209"/>
                  </a:lnTo>
                  <a:lnTo>
                    <a:pt x="433640" y="294010"/>
                  </a:lnTo>
                  <a:lnTo>
                    <a:pt x="434583" y="303810"/>
                  </a:lnTo>
                  <a:lnTo>
                    <a:pt x="435580" y="313610"/>
                  </a:lnTo>
                  <a:lnTo>
                    <a:pt x="436600" y="323411"/>
                  </a:lnTo>
                  <a:lnTo>
                    <a:pt x="437667" y="333211"/>
                  </a:lnTo>
                  <a:lnTo>
                    <a:pt x="438768" y="343011"/>
                  </a:lnTo>
                  <a:lnTo>
                    <a:pt x="439908" y="352812"/>
                  </a:lnTo>
                  <a:lnTo>
                    <a:pt x="441095" y="362612"/>
                  </a:lnTo>
                  <a:lnTo>
                    <a:pt x="442311" y="372412"/>
                  </a:lnTo>
                  <a:lnTo>
                    <a:pt x="443588" y="382213"/>
                  </a:lnTo>
                  <a:lnTo>
                    <a:pt x="444883" y="392013"/>
                  </a:lnTo>
                  <a:lnTo>
                    <a:pt x="446255" y="401813"/>
                  </a:lnTo>
                  <a:lnTo>
                    <a:pt x="447639" y="411614"/>
                  </a:lnTo>
                  <a:lnTo>
                    <a:pt x="449102" y="421414"/>
                  </a:lnTo>
                  <a:lnTo>
                    <a:pt x="450587" y="431214"/>
                  </a:lnTo>
                  <a:lnTo>
                    <a:pt x="452139" y="441015"/>
                  </a:lnTo>
                  <a:lnTo>
                    <a:pt x="453727" y="450815"/>
                  </a:lnTo>
                  <a:lnTo>
                    <a:pt x="455371" y="460615"/>
                  </a:lnTo>
                  <a:lnTo>
                    <a:pt x="457066" y="470416"/>
                  </a:lnTo>
                  <a:lnTo>
                    <a:pt x="458806" y="480216"/>
                  </a:lnTo>
                  <a:lnTo>
                    <a:pt x="460612" y="490016"/>
                  </a:lnTo>
                  <a:lnTo>
                    <a:pt x="462450" y="499817"/>
                  </a:lnTo>
                  <a:lnTo>
                    <a:pt x="464372" y="509617"/>
                  </a:lnTo>
                  <a:lnTo>
                    <a:pt x="466310" y="519417"/>
                  </a:lnTo>
                  <a:lnTo>
                    <a:pt x="468350" y="529218"/>
                  </a:lnTo>
                  <a:lnTo>
                    <a:pt x="470406" y="539018"/>
                  </a:lnTo>
                  <a:lnTo>
                    <a:pt x="472554" y="548818"/>
                  </a:lnTo>
                  <a:lnTo>
                    <a:pt x="474732" y="558619"/>
                  </a:lnTo>
                  <a:lnTo>
                    <a:pt x="476988" y="568419"/>
                  </a:lnTo>
                  <a:lnTo>
                    <a:pt x="479291" y="578219"/>
                  </a:lnTo>
                  <a:lnTo>
                    <a:pt x="481656" y="588020"/>
                  </a:lnTo>
                  <a:lnTo>
                    <a:pt x="484087" y="597820"/>
                  </a:lnTo>
                  <a:lnTo>
                    <a:pt x="486564" y="607620"/>
                  </a:lnTo>
                  <a:lnTo>
                    <a:pt x="489124" y="617421"/>
                  </a:lnTo>
                  <a:lnTo>
                    <a:pt x="491714" y="627221"/>
                  </a:lnTo>
                  <a:lnTo>
                    <a:pt x="494405" y="637021"/>
                  </a:lnTo>
                  <a:lnTo>
                    <a:pt x="497114" y="646822"/>
                  </a:lnTo>
                  <a:lnTo>
                    <a:pt x="499932" y="656622"/>
                  </a:lnTo>
                  <a:lnTo>
                    <a:pt x="502773" y="666422"/>
                  </a:lnTo>
                  <a:lnTo>
                    <a:pt x="505707" y="676223"/>
                  </a:lnTo>
                  <a:lnTo>
                    <a:pt x="508680" y="686023"/>
                  </a:lnTo>
                  <a:lnTo>
                    <a:pt x="511729" y="695823"/>
                  </a:lnTo>
                  <a:lnTo>
                    <a:pt x="514834" y="705624"/>
                  </a:lnTo>
                  <a:lnTo>
                    <a:pt x="517998" y="715424"/>
                  </a:lnTo>
                  <a:lnTo>
                    <a:pt x="521234" y="725224"/>
                  </a:lnTo>
                  <a:lnTo>
                    <a:pt x="524512" y="735025"/>
                  </a:lnTo>
                  <a:lnTo>
                    <a:pt x="527879" y="744825"/>
                  </a:lnTo>
                  <a:lnTo>
                    <a:pt x="531268" y="754625"/>
                  </a:lnTo>
                  <a:lnTo>
                    <a:pt x="534763" y="764426"/>
                  </a:lnTo>
                  <a:lnTo>
                    <a:pt x="538274" y="774226"/>
                  </a:lnTo>
                  <a:lnTo>
                    <a:pt x="541883" y="784026"/>
                  </a:lnTo>
                  <a:lnTo>
                    <a:pt x="545519" y="793827"/>
                  </a:lnTo>
                  <a:lnTo>
                    <a:pt x="549233" y="803627"/>
                  </a:lnTo>
                  <a:lnTo>
                    <a:pt x="552989" y="813427"/>
                  </a:lnTo>
                  <a:lnTo>
                    <a:pt x="556806" y="823228"/>
                  </a:lnTo>
                  <a:lnTo>
                    <a:pt x="560677" y="833028"/>
                  </a:lnTo>
                  <a:lnTo>
                    <a:pt x="564592" y="842828"/>
                  </a:lnTo>
                  <a:lnTo>
                    <a:pt x="568573" y="852629"/>
                  </a:lnTo>
                  <a:lnTo>
                    <a:pt x="572583" y="862429"/>
                  </a:lnTo>
                  <a:lnTo>
                    <a:pt x="576668" y="872229"/>
                  </a:lnTo>
                  <a:lnTo>
                    <a:pt x="580767" y="882030"/>
                  </a:lnTo>
                  <a:lnTo>
                    <a:pt x="584949" y="891830"/>
                  </a:lnTo>
                  <a:lnTo>
                    <a:pt x="589143" y="901630"/>
                  </a:lnTo>
                  <a:lnTo>
                    <a:pt x="593403" y="911431"/>
                  </a:lnTo>
                  <a:lnTo>
                    <a:pt x="597684" y="921231"/>
                  </a:lnTo>
                  <a:lnTo>
                    <a:pt x="602015" y="931031"/>
                  </a:lnTo>
                  <a:lnTo>
                    <a:pt x="606375" y="940832"/>
                  </a:lnTo>
                  <a:lnTo>
                    <a:pt x="610769" y="950632"/>
                  </a:lnTo>
                  <a:lnTo>
                    <a:pt x="615198" y="960432"/>
                  </a:lnTo>
                  <a:lnTo>
                    <a:pt x="619648" y="970233"/>
                  </a:lnTo>
                  <a:lnTo>
                    <a:pt x="624135" y="980033"/>
                  </a:lnTo>
                  <a:lnTo>
                    <a:pt x="628633" y="989833"/>
                  </a:lnTo>
                  <a:lnTo>
                    <a:pt x="633168" y="999634"/>
                  </a:lnTo>
                  <a:lnTo>
                    <a:pt x="637707" y="1009434"/>
                  </a:lnTo>
                  <a:lnTo>
                    <a:pt x="642275" y="1019234"/>
                  </a:lnTo>
                  <a:lnTo>
                    <a:pt x="646847" y="1029035"/>
                  </a:lnTo>
                  <a:lnTo>
                    <a:pt x="651435" y="1038835"/>
                  </a:lnTo>
                  <a:lnTo>
                    <a:pt x="656027" y="1048635"/>
                  </a:lnTo>
                  <a:lnTo>
                    <a:pt x="660625" y="1058436"/>
                  </a:lnTo>
                  <a:lnTo>
                    <a:pt x="665223" y="1068236"/>
                  </a:lnTo>
                  <a:lnTo>
                    <a:pt x="669822" y="1078036"/>
                  </a:lnTo>
                  <a:lnTo>
                    <a:pt x="674413" y="1087837"/>
                  </a:lnTo>
                  <a:lnTo>
                    <a:pt x="679000" y="1097637"/>
                  </a:lnTo>
                  <a:lnTo>
                    <a:pt x="683570" y="1107437"/>
                  </a:lnTo>
                  <a:lnTo>
                    <a:pt x="688135" y="1117238"/>
                  </a:lnTo>
                  <a:lnTo>
                    <a:pt x="692668" y="1127038"/>
                  </a:lnTo>
                  <a:lnTo>
                    <a:pt x="697195" y="1136838"/>
                  </a:lnTo>
                  <a:lnTo>
                    <a:pt x="701682" y="1146639"/>
                  </a:lnTo>
                  <a:lnTo>
                    <a:pt x="706154" y="1156439"/>
                  </a:lnTo>
                  <a:lnTo>
                    <a:pt x="710583" y="1166239"/>
                  </a:lnTo>
                  <a:lnTo>
                    <a:pt x="714985" y="1176040"/>
                  </a:lnTo>
                  <a:lnTo>
                    <a:pt x="719346" y="1185840"/>
                  </a:lnTo>
                  <a:lnTo>
                    <a:pt x="723661" y="1195640"/>
                  </a:lnTo>
                  <a:lnTo>
                    <a:pt x="727942" y="1205441"/>
                  </a:lnTo>
                  <a:lnTo>
                    <a:pt x="732155" y="1215241"/>
                  </a:lnTo>
                  <a:lnTo>
                    <a:pt x="736343" y="1225041"/>
                  </a:lnTo>
                  <a:lnTo>
                    <a:pt x="740439" y="1234842"/>
                  </a:lnTo>
                  <a:lnTo>
                    <a:pt x="744519" y="1244642"/>
                  </a:lnTo>
                  <a:lnTo>
                    <a:pt x="748485" y="1254442"/>
                  </a:lnTo>
                  <a:lnTo>
                    <a:pt x="752429" y="1264243"/>
                  </a:lnTo>
                  <a:lnTo>
                    <a:pt x="756266" y="1274043"/>
                  </a:lnTo>
                  <a:lnTo>
                    <a:pt x="760058" y="1283844"/>
                  </a:lnTo>
                  <a:lnTo>
                    <a:pt x="763756" y="1293644"/>
                  </a:lnTo>
                  <a:lnTo>
                    <a:pt x="767381" y="1303444"/>
                  </a:lnTo>
                  <a:lnTo>
                    <a:pt x="770927" y="1313245"/>
                  </a:lnTo>
                  <a:lnTo>
                    <a:pt x="774372" y="1323045"/>
                  </a:lnTo>
                  <a:lnTo>
                    <a:pt x="777756" y="1332845"/>
                  </a:lnTo>
                  <a:lnTo>
                    <a:pt x="781006" y="1342646"/>
                  </a:lnTo>
                  <a:lnTo>
                    <a:pt x="784217" y="1352446"/>
                  </a:lnTo>
                  <a:lnTo>
                    <a:pt x="787259" y="1362246"/>
                  </a:lnTo>
                  <a:lnTo>
                    <a:pt x="790272" y="1372047"/>
                  </a:lnTo>
                  <a:lnTo>
                    <a:pt x="793108" y="1381847"/>
                  </a:lnTo>
                  <a:lnTo>
                    <a:pt x="795898" y="1391647"/>
                  </a:lnTo>
                  <a:lnTo>
                    <a:pt x="798533" y="1401448"/>
                  </a:lnTo>
                  <a:lnTo>
                    <a:pt x="801088" y="1411248"/>
                  </a:lnTo>
                  <a:lnTo>
                    <a:pt x="803512" y="1421048"/>
                  </a:lnTo>
                  <a:lnTo>
                    <a:pt x="805822" y="1430849"/>
                  </a:lnTo>
                  <a:lnTo>
                    <a:pt x="808029" y="1440649"/>
                  </a:lnTo>
                  <a:lnTo>
                    <a:pt x="810084" y="1450449"/>
                  </a:lnTo>
                  <a:lnTo>
                    <a:pt x="812067" y="1460250"/>
                  </a:lnTo>
                  <a:lnTo>
                    <a:pt x="813858" y="1470050"/>
                  </a:lnTo>
                  <a:lnTo>
                    <a:pt x="815610" y="1479850"/>
                  </a:lnTo>
                  <a:lnTo>
                    <a:pt x="817130" y="1489651"/>
                  </a:lnTo>
                  <a:lnTo>
                    <a:pt x="818615" y="1499451"/>
                  </a:lnTo>
                  <a:lnTo>
                    <a:pt x="819890" y="1509251"/>
                  </a:lnTo>
                  <a:lnTo>
                    <a:pt x="821096" y="1519052"/>
                  </a:lnTo>
                  <a:lnTo>
                    <a:pt x="822126" y="1528852"/>
                  </a:lnTo>
                  <a:lnTo>
                    <a:pt x="823050" y="1538652"/>
                  </a:lnTo>
                  <a:lnTo>
                    <a:pt x="823833" y="1548453"/>
                  </a:lnTo>
                  <a:lnTo>
                    <a:pt x="824471" y="1558253"/>
                  </a:lnTo>
                  <a:lnTo>
                    <a:pt x="825005" y="1568053"/>
                  </a:lnTo>
                  <a:lnTo>
                    <a:pt x="825356" y="1577854"/>
                  </a:lnTo>
                  <a:lnTo>
                    <a:pt x="825639" y="1587654"/>
                  </a:lnTo>
                  <a:lnTo>
                    <a:pt x="825702" y="1597454"/>
                  </a:lnTo>
                  <a:lnTo>
                    <a:pt x="825726" y="1607255"/>
                  </a:lnTo>
                  <a:lnTo>
                    <a:pt x="825511" y="1617055"/>
                  </a:lnTo>
                  <a:lnTo>
                    <a:pt x="825249" y="1626855"/>
                  </a:lnTo>
                  <a:lnTo>
                    <a:pt x="824786" y="1636656"/>
                  </a:lnTo>
                  <a:lnTo>
                    <a:pt x="824240" y="1646456"/>
                  </a:lnTo>
                  <a:lnTo>
                    <a:pt x="823532" y="1656256"/>
                  </a:lnTo>
                  <a:lnTo>
                    <a:pt x="822707" y="1666057"/>
                  </a:lnTo>
                  <a:lnTo>
                    <a:pt x="821758" y="1675857"/>
                  </a:lnTo>
                  <a:lnTo>
                    <a:pt x="820659" y="1685657"/>
                  </a:lnTo>
                  <a:lnTo>
                    <a:pt x="819474" y="1695458"/>
                  </a:lnTo>
                  <a:lnTo>
                    <a:pt x="818107" y="1705258"/>
                  </a:lnTo>
                  <a:lnTo>
                    <a:pt x="816692" y="1715058"/>
                  </a:lnTo>
                  <a:lnTo>
                    <a:pt x="815066" y="1724859"/>
                  </a:lnTo>
                  <a:lnTo>
                    <a:pt x="813407" y="1734659"/>
                  </a:lnTo>
                  <a:lnTo>
                    <a:pt x="811552" y="1744459"/>
                  </a:lnTo>
                  <a:lnTo>
                    <a:pt x="809646" y="1754260"/>
                  </a:lnTo>
                  <a:lnTo>
                    <a:pt x="807582" y="1764060"/>
                  </a:lnTo>
                  <a:lnTo>
                    <a:pt x="805440" y="1773860"/>
                  </a:lnTo>
                  <a:lnTo>
                    <a:pt x="803177" y="1783661"/>
                  </a:lnTo>
                  <a:lnTo>
                    <a:pt x="800811" y="1793461"/>
                  </a:lnTo>
                  <a:lnTo>
                    <a:pt x="798358" y="1803261"/>
                  </a:lnTo>
                  <a:lnTo>
                    <a:pt x="795781" y="1813062"/>
                  </a:lnTo>
                  <a:lnTo>
                    <a:pt x="793150" y="1822862"/>
                  </a:lnTo>
                  <a:lnTo>
                    <a:pt x="790377" y="1832662"/>
                  </a:lnTo>
                  <a:lnTo>
                    <a:pt x="787578" y="1842463"/>
                  </a:lnTo>
                  <a:lnTo>
                    <a:pt x="784623" y="1852263"/>
                  </a:lnTo>
                  <a:lnTo>
                    <a:pt x="781647" y="1862063"/>
                  </a:lnTo>
                  <a:lnTo>
                    <a:pt x="778549" y="1871864"/>
                  </a:lnTo>
                  <a:lnTo>
                    <a:pt x="775411" y="1881664"/>
                  </a:lnTo>
                  <a:lnTo>
                    <a:pt x="772182" y="1891464"/>
                  </a:lnTo>
                  <a:lnTo>
                    <a:pt x="768901" y="1901265"/>
                  </a:lnTo>
                  <a:lnTo>
                    <a:pt x="765555" y="1911065"/>
                  </a:lnTo>
                  <a:lnTo>
                    <a:pt x="762146" y="1920865"/>
                  </a:lnTo>
                  <a:lnTo>
                    <a:pt x="758697" y="1930666"/>
                  </a:lnTo>
                  <a:lnTo>
                    <a:pt x="755180" y="1940466"/>
                  </a:lnTo>
                  <a:lnTo>
                    <a:pt x="751641" y="1950266"/>
                  </a:lnTo>
                  <a:lnTo>
                    <a:pt x="748035" y="1960067"/>
                  </a:lnTo>
                  <a:lnTo>
                    <a:pt x="744418" y="1969867"/>
                  </a:lnTo>
                  <a:lnTo>
                    <a:pt x="740744" y="1979667"/>
                  </a:lnTo>
                  <a:lnTo>
                    <a:pt x="737060" y="1989468"/>
                  </a:lnTo>
                  <a:lnTo>
                    <a:pt x="733341" y="1999268"/>
                  </a:lnTo>
                  <a:lnTo>
                    <a:pt x="729610" y="2009068"/>
                  </a:lnTo>
                  <a:lnTo>
                    <a:pt x="725860" y="2018869"/>
                  </a:lnTo>
                  <a:lnTo>
                    <a:pt x="722102" y="2028669"/>
                  </a:lnTo>
                  <a:lnTo>
                    <a:pt x="718336" y="2038469"/>
                  </a:lnTo>
                  <a:lnTo>
                    <a:pt x="714570" y="2048270"/>
                  </a:lnTo>
                  <a:lnTo>
                    <a:pt x="710803" y="2058070"/>
                  </a:lnTo>
                  <a:lnTo>
                    <a:pt x="707048" y="2067870"/>
                  </a:lnTo>
                  <a:lnTo>
                    <a:pt x="703296" y="2077671"/>
                  </a:lnTo>
                  <a:lnTo>
                    <a:pt x="699571" y="2087471"/>
                  </a:lnTo>
                  <a:lnTo>
                    <a:pt x="695851" y="2097271"/>
                  </a:lnTo>
                  <a:lnTo>
                    <a:pt x="692171" y="2107072"/>
                  </a:lnTo>
                  <a:lnTo>
                    <a:pt x="688505" y="2116872"/>
                  </a:lnTo>
                  <a:lnTo>
                    <a:pt x="684882" y="2126672"/>
                  </a:lnTo>
                  <a:lnTo>
                    <a:pt x="681289" y="2136473"/>
                  </a:lnTo>
                  <a:lnTo>
                    <a:pt x="677737" y="2146273"/>
                  </a:lnTo>
                  <a:lnTo>
                    <a:pt x="674234" y="2156073"/>
                  </a:lnTo>
                  <a:lnTo>
                    <a:pt x="670768" y="2165874"/>
                  </a:lnTo>
                  <a:lnTo>
                    <a:pt x="667371" y="2175674"/>
                  </a:lnTo>
                  <a:lnTo>
                    <a:pt x="664003" y="2185474"/>
                  </a:lnTo>
                  <a:lnTo>
                    <a:pt x="660731" y="2195275"/>
                  </a:lnTo>
                  <a:lnTo>
                    <a:pt x="657476" y="2205075"/>
                  </a:lnTo>
                  <a:lnTo>
                    <a:pt x="654343" y="2214875"/>
                  </a:lnTo>
                  <a:lnTo>
                    <a:pt x="651232" y="2224676"/>
                  </a:lnTo>
                  <a:lnTo>
                    <a:pt x="648235" y="2234476"/>
                  </a:lnTo>
                  <a:lnTo>
                    <a:pt x="645283" y="2244276"/>
                  </a:lnTo>
                  <a:lnTo>
                    <a:pt x="642432" y="2254077"/>
                  </a:lnTo>
                  <a:lnTo>
                    <a:pt x="639654" y="2263877"/>
                  </a:lnTo>
                  <a:lnTo>
                    <a:pt x="636960" y="2273677"/>
                  </a:lnTo>
                  <a:lnTo>
                    <a:pt x="634369" y="2283478"/>
                  </a:lnTo>
                  <a:lnTo>
                    <a:pt x="631842" y="2293278"/>
                  </a:lnTo>
                  <a:lnTo>
                    <a:pt x="629451" y="2303078"/>
                  </a:lnTo>
                  <a:lnTo>
                    <a:pt x="627101" y="2312879"/>
                  </a:lnTo>
                  <a:lnTo>
                    <a:pt x="624921" y="2322679"/>
                  </a:lnTo>
                  <a:lnTo>
                    <a:pt x="622769" y="2332479"/>
                  </a:lnTo>
                  <a:lnTo>
                    <a:pt x="620798" y="2342280"/>
                  </a:lnTo>
                  <a:lnTo>
                    <a:pt x="618870" y="2352080"/>
                  </a:lnTo>
                  <a:lnTo>
                    <a:pt x="617099" y="2361880"/>
                  </a:lnTo>
                  <a:lnTo>
                    <a:pt x="615404" y="2371681"/>
                  </a:lnTo>
                  <a:lnTo>
                    <a:pt x="613841" y="2381481"/>
                  </a:lnTo>
                  <a:lnTo>
                    <a:pt x="612387" y="2391281"/>
                  </a:lnTo>
                  <a:lnTo>
                    <a:pt x="611036" y="2401082"/>
                  </a:lnTo>
                  <a:lnTo>
                    <a:pt x="609831" y="2410882"/>
                  </a:lnTo>
                  <a:lnTo>
                    <a:pt x="608697" y="2420682"/>
                  </a:lnTo>
                  <a:lnTo>
                    <a:pt x="607746" y="2430483"/>
                  </a:lnTo>
                  <a:lnTo>
                    <a:pt x="606834" y="2440283"/>
                  </a:lnTo>
                  <a:lnTo>
                    <a:pt x="606141" y="2450083"/>
                  </a:lnTo>
                  <a:lnTo>
                    <a:pt x="605482" y="2459884"/>
                  </a:lnTo>
                  <a:lnTo>
                    <a:pt x="605023" y="2469684"/>
                  </a:lnTo>
                  <a:lnTo>
                    <a:pt x="604626" y="2479484"/>
                  </a:lnTo>
                  <a:lnTo>
                    <a:pt x="604396" y="2489285"/>
                  </a:lnTo>
                  <a:lnTo>
                    <a:pt x="604264" y="2499085"/>
                  </a:lnTo>
                  <a:lnTo>
                    <a:pt x="604264" y="2508885"/>
                  </a:lnTo>
                  <a:lnTo>
                    <a:pt x="604396" y="2518686"/>
                  </a:lnTo>
                  <a:lnTo>
                    <a:pt x="604626" y="2528486"/>
                  </a:lnTo>
                  <a:lnTo>
                    <a:pt x="605023" y="2538286"/>
                  </a:lnTo>
                  <a:lnTo>
                    <a:pt x="605482" y="2548087"/>
                  </a:lnTo>
                  <a:lnTo>
                    <a:pt x="606141" y="2557887"/>
                  </a:lnTo>
                  <a:lnTo>
                    <a:pt x="606834" y="2567688"/>
                  </a:lnTo>
                  <a:lnTo>
                    <a:pt x="607746" y="2577488"/>
                  </a:lnTo>
                  <a:lnTo>
                    <a:pt x="608697" y="2587288"/>
                  </a:lnTo>
                  <a:lnTo>
                    <a:pt x="609831" y="2597089"/>
                  </a:lnTo>
                  <a:lnTo>
                    <a:pt x="611036" y="2606889"/>
                  </a:lnTo>
                  <a:lnTo>
                    <a:pt x="612387" y="2616689"/>
                  </a:lnTo>
                  <a:lnTo>
                    <a:pt x="613841" y="2626490"/>
                  </a:lnTo>
                  <a:lnTo>
                    <a:pt x="615404" y="2636290"/>
                  </a:lnTo>
                  <a:lnTo>
                    <a:pt x="617099" y="2646090"/>
                  </a:lnTo>
                  <a:lnTo>
                    <a:pt x="618870" y="2655891"/>
                  </a:lnTo>
                  <a:lnTo>
                    <a:pt x="620798" y="2665691"/>
                  </a:lnTo>
                  <a:lnTo>
                    <a:pt x="622769" y="2675491"/>
                  </a:lnTo>
                  <a:lnTo>
                    <a:pt x="624921" y="2685292"/>
                  </a:lnTo>
                  <a:lnTo>
                    <a:pt x="627101" y="2695092"/>
                  </a:lnTo>
                  <a:lnTo>
                    <a:pt x="629451" y="2704892"/>
                  </a:lnTo>
                  <a:lnTo>
                    <a:pt x="631842" y="2714693"/>
                  </a:lnTo>
                  <a:lnTo>
                    <a:pt x="634369" y="2724493"/>
                  </a:lnTo>
                  <a:lnTo>
                    <a:pt x="636960" y="2734293"/>
                  </a:lnTo>
                  <a:lnTo>
                    <a:pt x="639654" y="2744094"/>
                  </a:lnTo>
                  <a:lnTo>
                    <a:pt x="642432" y="2753894"/>
                  </a:lnTo>
                  <a:lnTo>
                    <a:pt x="645283" y="2763694"/>
                  </a:lnTo>
                  <a:lnTo>
                    <a:pt x="648235" y="2773495"/>
                  </a:lnTo>
                  <a:lnTo>
                    <a:pt x="651232" y="2783295"/>
                  </a:lnTo>
                  <a:lnTo>
                    <a:pt x="654343" y="2793095"/>
                  </a:lnTo>
                  <a:lnTo>
                    <a:pt x="657476" y="2802896"/>
                  </a:lnTo>
                  <a:lnTo>
                    <a:pt x="660731" y="2812696"/>
                  </a:lnTo>
                  <a:lnTo>
                    <a:pt x="664003" y="2822496"/>
                  </a:lnTo>
                  <a:lnTo>
                    <a:pt x="667371" y="2832297"/>
                  </a:lnTo>
                  <a:lnTo>
                    <a:pt x="670768" y="2842097"/>
                  </a:lnTo>
                  <a:lnTo>
                    <a:pt x="674234" y="2851897"/>
                  </a:lnTo>
                  <a:lnTo>
                    <a:pt x="677737" y="2861698"/>
                  </a:lnTo>
                  <a:lnTo>
                    <a:pt x="681289" y="2871498"/>
                  </a:lnTo>
                  <a:lnTo>
                    <a:pt x="684882" y="2881298"/>
                  </a:lnTo>
                  <a:lnTo>
                    <a:pt x="688505" y="2891099"/>
                  </a:lnTo>
                  <a:lnTo>
                    <a:pt x="692171" y="2900899"/>
                  </a:lnTo>
                  <a:lnTo>
                    <a:pt x="695851" y="2910699"/>
                  </a:lnTo>
                  <a:lnTo>
                    <a:pt x="699571" y="2920500"/>
                  </a:lnTo>
                  <a:lnTo>
                    <a:pt x="703296" y="2930300"/>
                  </a:lnTo>
                  <a:lnTo>
                    <a:pt x="707048" y="2940100"/>
                  </a:lnTo>
                  <a:lnTo>
                    <a:pt x="710803" y="2949901"/>
                  </a:lnTo>
                  <a:lnTo>
                    <a:pt x="714570" y="2959701"/>
                  </a:lnTo>
                  <a:lnTo>
                    <a:pt x="718336" y="2969501"/>
                  </a:lnTo>
                  <a:lnTo>
                    <a:pt x="722102" y="2979302"/>
                  </a:lnTo>
                  <a:lnTo>
                    <a:pt x="725860" y="2989102"/>
                  </a:lnTo>
                  <a:lnTo>
                    <a:pt x="729610" y="2998902"/>
                  </a:lnTo>
                  <a:lnTo>
                    <a:pt x="733341" y="3008703"/>
                  </a:lnTo>
                  <a:lnTo>
                    <a:pt x="737060" y="3018503"/>
                  </a:lnTo>
                  <a:lnTo>
                    <a:pt x="740744" y="3028303"/>
                  </a:lnTo>
                  <a:lnTo>
                    <a:pt x="744418" y="3038104"/>
                  </a:lnTo>
                  <a:lnTo>
                    <a:pt x="748035" y="3047904"/>
                  </a:lnTo>
                  <a:lnTo>
                    <a:pt x="751641" y="3057704"/>
                  </a:lnTo>
                  <a:lnTo>
                    <a:pt x="755180" y="3067505"/>
                  </a:lnTo>
                  <a:lnTo>
                    <a:pt x="758697" y="3077305"/>
                  </a:lnTo>
                  <a:lnTo>
                    <a:pt x="762146" y="3087105"/>
                  </a:lnTo>
                  <a:lnTo>
                    <a:pt x="765555" y="3096906"/>
                  </a:lnTo>
                  <a:lnTo>
                    <a:pt x="768901" y="3106706"/>
                  </a:lnTo>
                  <a:lnTo>
                    <a:pt x="772182" y="3116506"/>
                  </a:lnTo>
                  <a:lnTo>
                    <a:pt x="775411" y="3126307"/>
                  </a:lnTo>
                  <a:lnTo>
                    <a:pt x="778549" y="3136107"/>
                  </a:lnTo>
                  <a:lnTo>
                    <a:pt x="781647" y="3145907"/>
                  </a:lnTo>
                  <a:lnTo>
                    <a:pt x="784623" y="3155708"/>
                  </a:lnTo>
                  <a:lnTo>
                    <a:pt x="787578" y="3165508"/>
                  </a:lnTo>
                  <a:lnTo>
                    <a:pt x="790377" y="3175308"/>
                  </a:lnTo>
                  <a:lnTo>
                    <a:pt x="793150" y="3185109"/>
                  </a:lnTo>
                  <a:lnTo>
                    <a:pt x="795781" y="3194909"/>
                  </a:lnTo>
                  <a:lnTo>
                    <a:pt x="798358" y="3204709"/>
                  </a:lnTo>
                  <a:lnTo>
                    <a:pt x="800811" y="3214510"/>
                  </a:lnTo>
                  <a:lnTo>
                    <a:pt x="803177" y="3224310"/>
                  </a:lnTo>
                  <a:lnTo>
                    <a:pt x="805440" y="3234110"/>
                  </a:lnTo>
                  <a:lnTo>
                    <a:pt x="807582" y="3243911"/>
                  </a:lnTo>
                  <a:lnTo>
                    <a:pt x="809646" y="3253711"/>
                  </a:lnTo>
                  <a:lnTo>
                    <a:pt x="811552" y="3263511"/>
                  </a:lnTo>
                  <a:lnTo>
                    <a:pt x="813407" y="3273312"/>
                  </a:lnTo>
                  <a:lnTo>
                    <a:pt x="815066" y="3283112"/>
                  </a:lnTo>
                  <a:lnTo>
                    <a:pt x="816692" y="3292912"/>
                  </a:lnTo>
                  <a:lnTo>
                    <a:pt x="818107" y="3302713"/>
                  </a:lnTo>
                  <a:lnTo>
                    <a:pt x="819474" y="3312513"/>
                  </a:lnTo>
                  <a:lnTo>
                    <a:pt x="820659" y="3322313"/>
                  </a:lnTo>
                  <a:lnTo>
                    <a:pt x="821758" y="3332114"/>
                  </a:lnTo>
                  <a:lnTo>
                    <a:pt x="822707" y="3341914"/>
                  </a:lnTo>
                  <a:lnTo>
                    <a:pt x="823532" y="3351714"/>
                  </a:lnTo>
                  <a:lnTo>
                    <a:pt x="824240" y="3361515"/>
                  </a:lnTo>
                  <a:lnTo>
                    <a:pt x="824786" y="3371315"/>
                  </a:lnTo>
                  <a:lnTo>
                    <a:pt x="825249" y="3381115"/>
                  </a:lnTo>
                  <a:lnTo>
                    <a:pt x="825511" y="3390916"/>
                  </a:lnTo>
                  <a:lnTo>
                    <a:pt x="825726" y="3400716"/>
                  </a:lnTo>
                  <a:lnTo>
                    <a:pt x="825702" y="3410516"/>
                  </a:lnTo>
                  <a:lnTo>
                    <a:pt x="825639" y="3420317"/>
                  </a:lnTo>
                  <a:lnTo>
                    <a:pt x="825356" y="3430117"/>
                  </a:lnTo>
                  <a:lnTo>
                    <a:pt x="825005" y="3439917"/>
                  </a:lnTo>
                  <a:lnTo>
                    <a:pt x="824471" y="3449718"/>
                  </a:lnTo>
                  <a:lnTo>
                    <a:pt x="823833" y="3459518"/>
                  </a:lnTo>
                  <a:lnTo>
                    <a:pt x="823050" y="3469318"/>
                  </a:lnTo>
                  <a:lnTo>
                    <a:pt x="822126" y="3479119"/>
                  </a:lnTo>
                  <a:lnTo>
                    <a:pt x="821096" y="3488919"/>
                  </a:lnTo>
                  <a:lnTo>
                    <a:pt x="819890" y="3498719"/>
                  </a:lnTo>
                  <a:lnTo>
                    <a:pt x="818615" y="3508520"/>
                  </a:lnTo>
                  <a:lnTo>
                    <a:pt x="817130" y="3518320"/>
                  </a:lnTo>
                  <a:lnTo>
                    <a:pt x="815610" y="3528120"/>
                  </a:lnTo>
                  <a:lnTo>
                    <a:pt x="813858" y="3537921"/>
                  </a:lnTo>
                  <a:lnTo>
                    <a:pt x="812067" y="3547721"/>
                  </a:lnTo>
                  <a:lnTo>
                    <a:pt x="810084" y="3557521"/>
                  </a:lnTo>
                  <a:lnTo>
                    <a:pt x="808029" y="3567322"/>
                  </a:lnTo>
                  <a:lnTo>
                    <a:pt x="805822" y="3577122"/>
                  </a:lnTo>
                  <a:lnTo>
                    <a:pt x="803512" y="3586922"/>
                  </a:lnTo>
                  <a:lnTo>
                    <a:pt x="801088" y="3596723"/>
                  </a:lnTo>
                  <a:lnTo>
                    <a:pt x="798533" y="3606523"/>
                  </a:lnTo>
                  <a:lnTo>
                    <a:pt x="795898" y="3616323"/>
                  </a:lnTo>
                  <a:lnTo>
                    <a:pt x="793108" y="3626124"/>
                  </a:lnTo>
                  <a:lnTo>
                    <a:pt x="790272" y="3635924"/>
                  </a:lnTo>
                  <a:lnTo>
                    <a:pt x="787259" y="3645724"/>
                  </a:lnTo>
                  <a:lnTo>
                    <a:pt x="784217" y="3655525"/>
                  </a:lnTo>
                  <a:lnTo>
                    <a:pt x="781006" y="3665325"/>
                  </a:lnTo>
                  <a:lnTo>
                    <a:pt x="777756" y="3675125"/>
                  </a:lnTo>
                  <a:lnTo>
                    <a:pt x="774372" y="3684926"/>
                  </a:lnTo>
                  <a:lnTo>
                    <a:pt x="770927" y="3694726"/>
                  </a:lnTo>
                  <a:lnTo>
                    <a:pt x="767381" y="3704526"/>
                  </a:lnTo>
                  <a:lnTo>
                    <a:pt x="763756" y="3714327"/>
                  </a:lnTo>
                  <a:lnTo>
                    <a:pt x="760058" y="3724127"/>
                  </a:lnTo>
                  <a:lnTo>
                    <a:pt x="756266" y="3733927"/>
                  </a:lnTo>
                  <a:lnTo>
                    <a:pt x="752429" y="3743728"/>
                  </a:lnTo>
                  <a:lnTo>
                    <a:pt x="748485" y="3753528"/>
                  </a:lnTo>
                  <a:lnTo>
                    <a:pt x="744519" y="3763328"/>
                  </a:lnTo>
                  <a:lnTo>
                    <a:pt x="740439" y="3773129"/>
                  </a:lnTo>
                  <a:lnTo>
                    <a:pt x="736343" y="3782929"/>
                  </a:lnTo>
                  <a:lnTo>
                    <a:pt x="732155" y="3792729"/>
                  </a:lnTo>
                  <a:lnTo>
                    <a:pt x="727942" y="3802530"/>
                  </a:lnTo>
                  <a:lnTo>
                    <a:pt x="723661" y="3812330"/>
                  </a:lnTo>
                  <a:lnTo>
                    <a:pt x="719346" y="3822131"/>
                  </a:lnTo>
                  <a:lnTo>
                    <a:pt x="714985" y="3831931"/>
                  </a:lnTo>
                  <a:lnTo>
                    <a:pt x="710583" y="3841731"/>
                  </a:lnTo>
                  <a:lnTo>
                    <a:pt x="706154" y="3851532"/>
                  </a:lnTo>
                  <a:lnTo>
                    <a:pt x="701682" y="3861332"/>
                  </a:lnTo>
                  <a:lnTo>
                    <a:pt x="697195" y="3871132"/>
                  </a:lnTo>
                  <a:lnTo>
                    <a:pt x="692668" y="3880933"/>
                  </a:lnTo>
                  <a:lnTo>
                    <a:pt x="688135" y="3890733"/>
                  </a:lnTo>
                  <a:lnTo>
                    <a:pt x="683570" y="3900533"/>
                  </a:lnTo>
                  <a:lnTo>
                    <a:pt x="679000" y="3910334"/>
                  </a:lnTo>
                  <a:lnTo>
                    <a:pt x="674413" y="3920134"/>
                  </a:lnTo>
                  <a:lnTo>
                    <a:pt x="669822" y="3929934"/>
                  </a:lnTo>
                  <a:lnTo>
                    <a:pt x="665223" y="3939735"/>
                  </a:lnTo>
                  <a:lnTo>
                    <a:pt x="660625" y="3949535"/>
                  </a:lnTo>
                  <a:lnTo>
                    <a:pt x="656027" y="3959335"/>
                  </a:lnTo>
                  <a:lnTo>
                    <a:pt x="651435" y="3969136"/>
                  </a:lnTo>
                  <a:lnTo>
                    <a:pt x="646847" y="3978936"/>
                  </a:lnTo>
                  <a:lnTo>
                    <a:pt x="642275" y="3988736"/>
                  </a:lnTo>
                  <a:lnTo>
                    <a:pt x="637707" y="3998537"/>
                  </a:lnTo>
                  <a:lnTo>
                    <a:pt x="633168" y="4008337"/>
                  </a:lnTo>
                  <a:lnTo>
                    <a:pt x="628633" y="4018137"/>
                  </a:lnTo>
                  <a:lnTo>
                    <a:pt x="624135" y="4027938"/>
                  </a:lnTo>
                  <a:lnTo>
                    <a:pt x="619648" y="4037738"/>
                  </a:lnTo>
                  <a:lnTo>
                    <a:pt x="615198" y="4047538"/>
                  </a:lnTo>
                  <a:lnTo>
                    <a:pt x="610769" y="4057339"/>
                  </a:lnTo>
                  <a:lnTo>
                    <a:pt x="606375" y="4067139"/>
                  </a:lnTo>
                  <a:lnTo>
                    <a:pt x="602015" y="4076939"/>
                  </a:lnTo>
                  <a:lnTo>
                    <a:pt x="597684" y="4086740"/>
                  </a:lnTo>
                  <a:lnTo>
                    <a:pt x="593403" y="4096540"/>
                  </a:lnTo>
                  <a:lnTo>
                    <a:pt x="589143" y="4106340"/>
                  </a:lnTo>
                  <a:lnTo>
                    <a:pt x="584949" y="4116141"/>
                  </a:lnTo>
                  <a:lnTo>
                    <a:pt x="580767" y="4125941"/>
                  </a:lnTo>
                  <a:lnTo>
                    <a:pt x="576668" y="4135741"/>
                  </a:lnTo>
                  <a:lnTo>
                    <a:pt x="572583" y="4145542"/>
                  </a:lnTo>
                  <a:lnTo>
                    <a:pt x="568573" y="4155342"/>
                  </a:lnTo>
                  <a:lnTo>
                    <a:pt x="564592" y="4165142"/>
                  </a:lnTo>
                  <a:lnTo>
                    <a:pt x="560677" y="4174943"/>
                  </a:lnTo>
                  <a:lnTo>
                    <a:pt x="556806" y="4184743"/>
                  </a:lnTo>
                  <a:lnTo>
                    <a:pt x="552989" y="4194543"/>
                  </a:lnTo>
                  <a:lnTo>
                    <a:pt x="549233" y="4204344"/>
                  </a:lnTo>
                  <a:lnTo>
                    <a:pt x="545519" y="4214144"/>
                  </a:lnTo>
                  <a:lnTo>
                    <a:pt x="541883" y="4223944"/>
                  </a:lnTo>
                  <a:lnTo>
                    <a:pt x="538274" y="4233745"/>
                  </a:lnTo>
                  <a:lnTo>
                    <a:pt x="534763" y="4243545"/>
                  </a:lnTo>
                  <a:lnTo>
                    <a:pt x="531268" y="4253345"/>
                  </a:lnTo>
                  <a:lnTo>
                    <a:pt x="527879" y="4263146"/>
                  </a:lnTo>
                  <a:lnTo>
                    <a:pt x="524512" y="4272946"/>
                  </a:lnTo>
                  <a:lnTo>
                    <a:pt x="521234" y="4282746"/>
                  </a:lnTo>
                  <a:lnTo>
                    <a:pt x="517998" y="4292547"/>
                  </a:lnTo>
                  <a:lnTo>
                    <a:pt x="514834" y="4302347"/>
                  </a:lnTo>
                  <a:lnTo>
                    <a:pt x="511729" y="4312147"/>
                  </a:lnTo>
                  <a:lnTo>
                    <a:pt x="508680" y="4321948"/>
                  </a:lnTo>
                  <a:lnTo>
                    <a:pt x="505707" y="4331748"/>
                  </a:lnTo>
                  <a:lnTo>
                    <a:pt x="502773" y="4341548"/>
                  </a:lnTo>
                  <a:lnTo>
                    <a:pt x="499932" y="4351349"/>
                  </a:lnTo>
                  <a:lnTo>
                    <a:pt x="497114" y="4361149"/>
                  </a:lnTo>
                  <a:lnTo>
                    <a:pt x="494405" y="4370949"/>
                  </a:lnTo>
                  <a:lnTo>
                    <a:pt x="491714" y="4380750"/>
                  </a:lnTo>
                  <a:lnTo>
                    <a:pt x="489124" y="4390550"/>
                  </a:lnTo>
                  <a:lnTo>
                    <a:pt x="486564" y="4400350"/>
                  </a:lnTo>
                  <a:lnTo>
                    <a:pt x="484087" y="4410151"/>
                  </a:lnTo>
                  <a:lnTo>
                    <a:pt x="481656" y="4419951"/>
                  </a:lnTo>
                  <a:lnTo>
                    <a:pt x="479291" y="4429751"/>
                  </a:lnTo>
                  <a:lnTo>
                    <a:pt x="476988" y="4439552"/>
                  </a:lnTo>
                  <a:lnTo>
                    <a:pt x="474732" y="4449352"/>
                  </a:lnTo>
                  <a:lnTo>
                    <a:pt x="472554" y="4459152"/>
                  </a:lnTo>
                  <a:lnTo>
                    <a:pt x="470406" y="4468953"/>
                  </a:lnTo>
                  <a:lnTo>
                    <a:pt x="468350" y="4478753"/>
                  </a:lnTo>
                  <a:lnTo>
                    <a:pt x="466310" y="4488553"/>
                  </a:lnTo>
                  <a:lnTo>
                    <a:pt x="464372" y="4498354"/>
                  </a:lnTo>
                  <a:lnTo>
                    <a:pt x="462450" y="4508154"/>
                  </a:lnTo>
                  <a:lnTo>
                    <a:pt x="460612" y="4517954"/>
                  </a:lnTo>
                  <a:lnTo>
                    <a:pt x="458806" y="4527755"/>
                  </a:lnTo>
                  <a:lnTo>
                    <a:pt x="457066" y="4537555"/>
                  </a:lnTo>
                  <a:lnTo>
                    <a:pt x="455371" y="4547355"/>
                  </a:lnTo>
                  <a:lnTo>
                    <a:pt x="453727" y="4557156"/>
                  </a:lnTo>
                  <a:lnTo>
                    <a:pt x="452139" y="4566956"/>
                  </a:lnTo>
                  <a:lnTo>
                    <a:pt x="450587" y="4576756"/>
                  </a:lnTo>
                  <a:lnTo>
                    <a:pt x="449102" y="4586557"/>
                  </a:lnTo>
                  <a:lnTo>
                    <a:pt x="447639" y="4596357"/>
                  </a:lnTo>
                  <a:lnTo>
                    <a:pt x="446255" y="4606157"/>
                  </a:lnTo>
                  <a:lnTo>
                    <a:pt x="444883" y="4615958"/>
                  </a:lnTo>
                  <a:lnTo>
                    <a:pt x="443588" y="4625758"/>
                  </a:lnTo>
                  <a:lnTo>
                    <a:pt x="442311" y="4635558"/>
                  </a:lnTo>
                  <a:lnTo>
                    <a:pt x="441095" y="4645359"/>
                  </a:lnTo>
                  <a:lnTo>
                    <a:pt x="439908" y="4655159"/>
                  </a:lnTo>
                  <a:lnTo>
                    <a:pt x="438768" y="4664959"/>
                  </a:lnTo>
                  <a:lnTo>
                    <a:pt x="437667" y="4674760"/>
                  </a:lnTo>
                  <a:lnTo>
                    <a:pt x="436600" y="4684560"/>
                  </a:lnTo>
                  <a:lnTo>
                    <a:pt x="435580" y="4694360"/>
                  </a:lnTo>
                  <a:lnTo>
                    <a:pt x="434583" y="4704161"/>
                  </a:lnTo>
                  <a:lnTo>
                    <a:pt x="433640" y="4713961"/>
                  </a:lnTo>
                  <a:lnTo>
                    <a:pt x="432709" y="4723761"/>
                  </a:lnTo>
                  <a:lnTo>
                    <a:pt x="431839" y="4733562"/>
                  </a:lnTo>
                  <a:lnTo>
                    <a:pt x="430978" y="4743362"/>
                  </a:lnTo>
                  <a:lnTo>
                    <a:pt x="430170" y="4753162"/>
                  </a:lnTo>
                  <a:lnTo>
                    <a:pt x="429377" y="4762963"/>
                  </a:lnTo>
                  <a:lnTo>
                    <a:pt x="428626" y="4772763"/>
                  </a:lnTo>
                  <a:lnTo>
                    <a:pt x="427897" y="4782563"/>
                  </a:lnTo>
                  <a:lnTo>
                    <a:pt x="427199" y="4792364"/>
                  </a:lnTo>
                  <a:lnTo>
                    <a:pt x="426530" y="4802164"/>
                  </a:lnTo>
                  <a:lnTo>
                    <a:pt x="425883" y="4811964"/>
                  </a:lnTo>
                  <a:lnTo>
                    <a:pt x="425271" y="4821765"/>
                  </a:lnTo>
                  <a:lnTo>
                    <a:pt x="424671" y="4831565"/>
                  </a:lnTo>
                  <a:lnTo>
                    <a:pt x="424111" y="4841365"/>
                  </a:lnTo>
                  <a:lnTo>
                    <a:pt x="423558" y="4851166"/>
                  </a:lnTo>
                  <a:lnTo>
                    <a:pt x="423046" y="4860966"/>
                  </a:lnTo>
                  <a:lnTo>
                    <a:pt x="422541" y="4870766"/>
                  </a:lnTo>
                  <a:lnTo>
                    <a:pt x="422069" y="4880567"/>
                  </a:lnTo>
                  <a:lnTo>
                    <a:pt x="421609" y="4890367"/>
                  </a:lnTo>
                  <a:lnTo>
                    <a:pt x="421173" y="4900167"/>
                  </a:lnTo>
                  <a:lnTo>
                    <a:pt x="420755" y="4909968"/>
                  </a:lnTo>
                  <a:lnTo>
                    <a:pt x="420354" y="4919768"/>
                  </a:lnTo>
                  <a:lnTo>
                    <a:pt x="419975" y="4929568"/>
                  </a:lnTo>
                  <a:lnTo>
                    <a:pt x="419607" y="4939369"/>
                  </a:lnTo>
                  <a:lnTo>
                    <a:pt x="419262" y="4949169"/>
                  </a:lnTo>
                  <a:lnTo>
                    <a:pt x="418925" y="4958969"/>
                  </a:lnTo>
                  <a:lnTo>
                    <a:pt x="418614" y="4968770"/>
                  </a:lnTo>
                  <a:lnTo>
                    <a:pt x="418306" y="4978570"/>
                  </a:lnTo>
                  <a:lnTo>
                    <a:pt x="418023" y="4988370"/>
                  </a:lnTo>
                  <a:lnTo>
                    <a:pt x="417746" y="4998171"/>
                  </a:lnTo>
                  <a:lnTo>
                    <a:pt x="41748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687388"/>
              <a:ext cx="1126310" cy="4135983"/>
            </a:xfrm>
            <a:custGeom>
              <a:avLst/>
              <a:pathLst>
                <a:path w="1126310" h="4135983">
                  <a:moveTo>
                    <a:pt x="560494" y="4135983"/>
                  </a:moveTo>
                  <a:lnTo>
                    <a:pt x="560304" y="4127889"/>
                  </a:lnTo>
                  <a:lnTo>
                    <a:pt x="560108" y="4119795"/>
                  </a:lnTo>
                  <a:lnTo>
                    <a:pt x="559895" y="4111701"/>
                  </a:lnTo>
                  <a:lnTo>
                    <a:pt x="559671" y="4103607"/>
                  </a:lnTo>
                  <a:lnTo>
                    <a:pt x="559436" y="4095513"/>
                  </a:lnTo>
                  <a:lnTo>
                    <a:pt x="559181" y="4087419"/>
                  </a:lnTo>
                  <a:lnTo>
                    <a:pt x="558919" y="4079325"/>
                  </a:lnTo>
                  <a:lnTo>
                    <a:pt x="558633" y="4071232"/>
                  </a:lnTo>
                  <a:lnTo>
                    <a:pt x="558335" y="4063138"/>
                  </a:lnTo>
                  <a:lnTo>
                    <a:pt x="558020" y="4055044"/>
                  </a:lnTo>
                  <a:lnTo>
                    <a:pt x="557684" y="4046950"/>
                  </a:lnTo>
                  <a:lnTo>
                    <a:pt x="557338" y="4038856"/>
                  </a:lnTo>
                  <a:lnTo>
                    <a:pt x="556959" y="4030762"/>
                  </a:lnTo>
                  <a:lnTo>
                    <a:pt x="556569" y="4022668"/>
                  </a:lnTo>
                  <a:lnTo>
                    <a:pt x="556154" y="4014574"/>
                  </a:lnTo>
                  <a:lnTo>
                    <a:pt x="555716" y="4006480"/>
                  </a:lnTo>
                  <a:lnTo>
                    <a:pt x="555262" y="3998386"/>
                  </a:lnTo>
                  <a:lnTo>
                    <a:pt x="554771" y="3990293"/>
                  </a:lnTo>
                  <a:lnTo>
                    <a:pt x="554267" y="3982199"/>
                  </a:lnTo>
                  <a:lnTo>
                    <a:pt x="553727" y="3974105"/>
                  </a:lnTo>
                  <a:lnTo>
                    <a:pt x="553164" y="3966011"/>
                  </a:lnTo>
                  <a:lnTo>
                    <a:pt x="552577" y="3957917"/>
                  </a:lnTo>
                  <a:lnTo>
                    <a:pt x="551950" y="3949823"/>
                  </a:lnTo>
                  <a:lnTo>
                    <a:pt x="551307" y="3941729"/>
                  </a:lnTo>
                  <a:lnTo>
                    <a:pt x="550616" y="3933635"/>
                  </a:lnTo>
                  <a:lnTo>
                    <a:pt x="549902" y="3925541"/>
                  </a:lnTo>
                  <a:lnTo>
                    <a:pt x="549154" y="3917447"/>
                  </a:lnTo>
                  <a:lnTo>
                    <a:pt x="548364" y="3909354"/>
                  </a:lnTo>
                  <a:lnTo>
                    <a:pt x="547555" y="3901260"/>
                  </a:lnTo>
                  <a:lnTo>
                    <a:pt x="546684" y="3893166"/>
                  </a:lnTo>
                  <a:lnTo>
                    <a:pt x="545791" y="3885072"/>
                  </a:lnTo>
                  <a:lnTo>
                    <a:pt x="544853" y="3876978"/>
                  </a:lnTo>
                  <a:lnTo>
                    <a:pt x="543871" y="3868884"/>
                  </a:lnTo>
                  <a:lnTo>
                    <a:pt x="542862" y="3860790"/>
                  </a:lnTo>
                  <a:lnTo>
                    <a:pt x="541785" y="3852696"/>
                  </a:lnTo>
                  <a:lnTo>
                    <a:pt x="540685" y="3844602"/>
                  </a:lnTo>
                  <a:lnTo>
                    <a:pt x="539525" y="3836508"/>
                  </a:lnTo>
                  <a:lnTo>
                    <a:pt x="538322" y="3828415"/>
                  </a:lnTo>
                  <a:lnTo>
                    <a:pt x="537081" y="3820321"/>
                  </a:lnTo>
                  <a:lnTo>
                    <a:pt x="535769" y="3812227"/>
                  </a:lnTo>
                  <a:lnTo>
                    <a:pt x="534432" y="3804133"/>
                  </a:lnTo>
                  <a:lnTo>
                    <a:pt x="533019" y="3796039"/>
                  </a:lnTo>
                  <a:lnTo>
                    <a:pt x="531566" y="3787945"/>
                  </a:lnTo>
                  <a:lnTo>
                    <a:pt x="530063" y="3779851"/>
                  </a:lnTo>
                  <a:lnTo>
                    <a:pt x="528489" y="3771757"/>
                  </a:lnTo>
                  <a:lnTo>
                    <a:pt x="526887" y="3763663"/>
                  </a:lnTo>
                  <a:lnTo>
                    <a:pt x="525193" y="3755569"/>
                  </a:lnTo>
                  <a:lnTo>
                    <a:pt x="523464" y="3747476"/>
                  </a:lnTo>
                  <a:lnTo>
                    <a:pt x="521670" y="3739382"/>
                  </a:lnTo>
                  <a:lnTo>
                    <a:pt x="519810" y="3731288"/>
                  </a:lnTo>
                  <a:lnTo>
                    <a:pt x="517914" y="3723194"/>
                  </a:lnTo>
                  <a:lnTo>
                    <a:pt x="515918" y="3715100"/>
                  </a:lnTo>
                  <a:lnTo>
                    <a:pt x="513890" y="3707006"/>
                  </a:lnTo>
                  <a:lnTo>
                    <a:pt x="511783" y="3698912"/>
                  </a:lnTo>
                  <a:lnTo>
                    <a:pt x="509616" y="3690818"/>
                  </a:lnTo>
                  <a:lnTo>
                    <a:pt x="507401" y="3682724"/>
                  </a:lnTo>
                  <a:lnTo>
                    <a:pt x="505091" y="3674630"/>
                  </a:lnTo>
                  <a:lnTo>
                    <a:pt x="502748" y="3666536"/>
                  </a:lnTo>
                  <a:lnTo>
                    <a:pt x="500313" y="3658443"/>
                  </a:lnTo>
                  <a:lnTo>
                    <a:pt x="497826" y="3650349"/>
                  </a:lnTo>
                  <a:lnTo>
                    <a:pt x="495280" y="3642255"/>
                  </a:lnTo>
                  <a:lnTo>
                    <a:pt x="492647" y="3634161"/>
                  </a:lnTo>
                  <a:lnTo>
                    <a:pt x="489981" y="3626067"/>
                  </a:lnTo>
                  <a:lnTo>
                    <a:pt x="487212" y="3617973"/>
                  </a:lnTo>
                  <a:lnTo>
                    <a:pt x="484401" y="3609879"/>
                  </a:lnTo>
                  <a:lnTo>
                    <a:pt x="481522" y="3601785"/>
                  </a:lnTo>
                  <a:lnTo>
                    <a:pt x="478568" y="3593691"/>
                  </a:lnTo>
                  <a:lnTo>
                    <a:pt x="475580" y="3585597"/>
                  </a:lnTo>
                  <a:lnTo>
                    <a:pt x="472485" y="3577504"/>
                  </a:lnTo>
                  <a:lnTo>
                    <a:pt x="469358" y="3569410"/>
                  </a:lnTo>
                  <a:lnTo>
                    <a:pt x="466157" y="3561316"/>
                  </a:lnTo>
                  <a:lnTo>
                    <a:pt x="462894" y="3553222"/>
                  </a:lnTo>
                  <a:lnTo>
                    <a:pt x="459590" y="3545128"/>
                  </a:lnTo>
                  <a:lnTo>
                    <a:pt x="456197" y="3537034"/>
                  </a:lnTo>
                  <a:lnTo>
                    <a:pt x="452775" y="3528940"/>
                  </a:lnTo>
                  <a:lnTo>
                    <a:pt x="449276" y="3520846"/>
                  </a:lnTo>
                  <a:lnTo>
                    <a:pt x="445732" y="3512752"/>
                  </a:lnTo>
                  <a:lnTo>
                    <a:pt x="442143" y="3504658"/>
                  </a:lnTo>
                  <a:lnTo>
                    <a:pt x="438484" y="3496565"/>
                  </a:lnTo>
                  <a:lnTo>
                    <a:pt x="434800" y="3488471"/>
                  </a:lnTo>
                  <a:lnTo>
                    <a:pt x="431045" y="3480377"/>
                  </a:lnTo>
                  <a:lnTo>
                    <a:pt x="427259" y="3472283"/>
                  </a:lnTo>
                  <a:lnTo>
                    <a:pt x="423430" y="3464189"/>
                  </a:lnTo>
                  <a:lnTo>
                    <a:pt x="419552" y="3456095"/>
                  </a:lnTo>
                  <a:lnTo>
                    <a:pt x="415655" y="3448001"/>
                  </a:lnTo>
                  <a:lnTo>
                    <a:pt x="411698" y="3439907"/>
                  </a:lnTo>
                  <a:lnTo>
                    <a:pt x="407725" y="3431813"/>
                  </a:lnTo>
                  <a:lnTo>
                    <a:pt x="403717" y="3423719"/>
                  </a:lnTo>
                  <a:lnTo>
                    <a:pt x="399680" y="3415626"/>
                  </a:lnTo>
                  <a:lnTo>
                    <a:pt x="395628" y="3407532"/>
                  </a:lnTo>
                  <a:lnTo>
                    <a:pt x="391542" y="3399438"/>
                  </a:lnTo>
                  <a:lnTo>
                    <a:pt x="387448" y="3391344"/>
                  </a:lnTo>
                  <a:lnTo>
                    <a:pt x="383334" y="3383250"/>
                  </a:lnTo>
                  <a:lnTo>
                    <a:pt x="379211" y="3375156"/>
                  </a:lnTo>
                  <a:lnTo>
                    <a:pt x="375081" y="3367062"/>
                  </a:lnTo>
                  <a:lnTo>
                    <a:pt x="370944" y="3358968"/>
                  </a:lnTo>
                  <a:lnTo>
                    <a:pt x="366807" y="3350874"/>
                  </a:lnTo>
                  <a:lnTo>
                    <a:pt x="362672" y="3342780"/>
                  </a:lnTo>
                  <a:lnTo>
                    <a:pt x="358544" y="3334687"/>
                  </a:lnTo>
                  <a:lnTo>
                    <a:pt x="354423" y="3326593"/>
                  </a:lnTo>
                  <a:lnTo>
                    <a:pt x="350319" y="3318499"/>
                  </a:lnTo>
                  <a:lnTo>
                    <a:pt x="346224" y="3310405"/>
                  </a:lnTo>
                  <a:lnTo>
                    <a:pt x="342161" y="3302311"/>
                  </a:lnTo>
                  <a:lnTo>
                    <a:pt x="338115" y="3294217"/>
                  </a:lnTo>
                  <a:lnTo>
                    <a:pt x="334097" y="3286123"/>
                  </a:lnTo>
                  <a:lnTo>
                    <a:pt x="330116" y="3278029"/>
                  </a:lnTo>
                  <a:lnTo>
                    <a:pt x="326154" y="3269935"/>
                  </a:lnTo>
                  <a:lnTo>
                    <a:pt x="322256" y="3261841"/>
                  </a:lnTo>
                  <a:lnTo>
                    <a:pt x="318381" y="3253748"/>
                  </a:lnTo>
                  <a:lnTo>
                    <a:pt x="314562" y="3245654"/>
                  </a:lnTo>
                  <a:lnTo>
                    <a:pt x="310793" y="3237560"/>
                  </a:lnTo>
                  <a:lnTo>
                    <a:pt x="307060" y="3229466"/>
                  </a:lnTo>
                  <a:lnTo>
                    <a:pt x="303413" y="3221372"/>
                  </a:lnTo>
                  <a:lnTo>
                    <a:pt x="299796" y="3213278"/>
                  </a:lnTo>
                  <a:lnTo>
                    <a:pt x="296266" y="3205184"/>
                  </a:lnTo>
                  <a:lnTo>
                    <a:pt x="292793" y="3197090"/>
                  </a:lnTo>
                  <a:lnTo>
                    <a:pt x="289378" y="3188996"/>
                  </a:lnTo>
                  <a:lnTo>
                    <a:pt x="286062" y="3180902"/>
                  </a:lnTo>
                  <a:lnTo>
                    <a:pt x="282783" y="3172809"/>
                  </a:lnTo>
                  <a:lnTo>
                    <a:pt x="279625" y="3164715"/>
                  </a:lnTo>
                  <a:lnTo>
                    <a:pt x="276522" y="3156621"/>
                  </a:lnTo>
                  <a:lnTo>
                    <a:pt x="273504" y="3148527"/>
                  </a:lnTo>
                  <a:lnTo>
                    <a:pt x="270588" y="3140433"/>
                  </a:lnTo>
                  <a:lnTo>
                    <a:pt x="267717" y="3132339"/>
                  </a:lnTo>
                  <a:lnTo>
                    <a:pt x="264998" y="3124245"/>
                  </a:lnTo>
                  <a:lnTo>
                    <a:pt x="262327" y="3116151"/>
                  </a:lnTo>
                  <a:lnTo>
                    <a:pt x="259767" y="3108057"/>
                  </a:lnTo>
                  <a:lnTo>
                    <a:pt x="257306" y="3099963"/>
                  </a:lnTo>
                  <a:lnTo>
                    <a:pt x="254909" y="3091870"/>
                  </a:lnTo>
                  <a:lnTo>
                    <a:pt x="252664" y="3083776"/>
                  </a:lnTo>
                  <a:lnTo>
                    <a:pt x="250470" y="3075682"/>
                  </a:lnTo>
                  <a:lnTo>
                    <a:pt x="248411" y="3067588"/>
                  </a:lnTo>
                  <a:lnTo>
                    <a:pt x="246441" y="3059494"/>
                  </a:lnTo>
                  <a:lnTo>
                    <a:pt x="244554" y="3051400"/>
                  </a:lnTo>
                  <a:lnTo>
                    <a:pt x="242810" y="3043306"/>
                  </a:lnTo>
                  <a:lnTo>
                    <a:pt x="241119" y="3035212"/>
                  </a:lnTo>
                  <a:lnTo>
                    <a:pt x="239581" y="3027118"/>
                  </a:lnTo>
                  <a:lnTo>
                    <a:pt x="238117" y="3019024"/>
                  </a:lnTo>
                  <a:lnTo>
                    <a:pt x="236754" y="3010931"/>
                  </a:lnTo>
                  <a:lnTo>
                    <a:pt x="235516" y="3002837"/>
                  </a:lnTo>
                  <a:lnTo>
                    <a:pt x="234332" y="2994743"/>
                  </a:lnTo>
                  <a:lnTo>
                    <a:pt x="233313" y="2986649"/>
                  </a:lnTo>
                  <a:lnTo>
                    <a:pt x="232350" y="2978555"/>
                  </a:lnTo>
                  <a:lnTo>
                    <a:pt x="231499" y="2970461"/>
                  </a:lnTo>
                  <a:lnTo>
                    <a:pt x="230753" y="2962367"/>
                  </a:lnTo>
                  <a:lnTo>
                    <a:pt x="230067" y="2954273"/>
                  </a:lnTo>
                  <a:lnTo>
                    <a:pt x="229532" y="2946179"/>
                  </a:lnTo>
                  <a:lnTo>
                    <a:pt x="229043" y="2938085"/>
                  </a:lnTo>
                  <a:lnTo>
                    <a:pt x="228672" y="2929992"/>
                  </a:lnTo>
                  <a:lnTo>
                    <a:pt x="228383" y="2921898"/>
                  </a:lnTo>
                  <a:lnTo>
                    <a:pt x="228161" y="2913804"/>
                  </a:lnTo>
                  <a:lnTo>
                    <a:pt x="228060" y="2905710"/>
                  </a:lnTo>
                  <a:lnTo>
                    <a:pt x="228001" y="2897616"/>
                  </a:lnTo>
                  <a:lnTo>
                    <a:pt x="228056" y="2889522"/>
                  </a:lnTo>
                  <a:lnTo>
                    <a:pt x="228170" y="2881428"/>
                  </a:lnTo>
                  <a:lnTo>
                    <a:pt x="228353" y="2873334"/>
                  </a:lnTo>
                  <a:lnTo>
                    <a:pt x="228626" y="2865240"/>
                  </a:lnTo>
                  <a:lnTo>
                    <a:pt x="228934" y="2857146"/>
                  </a:lnTo>
                  <a:lnTo>
                    <a:pt x="229346" y="2849053"/>
                  </a:lnTo>
                  <a:lnTo>
                    <a:pt x="229795" y="2840959"/>
                  </a:lnTo>
                  <a:lnTo>
                    <a:pt x="230307" y="2832865"/>
                  </a:lnTo>
                  <a:lnTo>
                    <a:pt x="230881" y="2824771"/>
                  </a:lnTo>
                  <a:lnTo>
                    <a:pt x="231485" y="2816677"/>
                  </a:lnTo>
                  <a:lnTo>
                    <a:pt x="232168" y="2808583"/>
                  </a:lnTo>
                  <a:lnTo>
                    <a:pt x="232873" y="2800489"/>
                  </a:lnTo>
                  <a:lnTo>
                    <a:pt x="233630" y="2792395"/>
                  </a:lnTo>
                  <a:lnTo>
                    <a:pt x="234422" y="2784301"/>
                  </a:lnTo>
                  <a:lnTo>
                    <a:pt x="235240" y="2776207"/>
                  </a:lnTo>
                  <a:lnTo>
                    <a:pt x="236103" y="2768114"/>
                  </a:lnTo>
                  <a:lnTo>
                    <a:pt x="236979" y="2760020"/>
                  </a:lnTo>
                  <a:lnTo>
                    <a:pt x="237888" y="2751926"/>
                  </a:lnTo>
                  <a:lnTo>
                    <a:pt x="238812" y="2743832"/>
                  </a:lnTo>
                  <a:lnTo>
                    <a:pt x="239751" y="2735738"/>
                  </a:lnTo>
                  <a:lnTo>
                    <a:pt x="240706" y="2727644"/>
                  </a:lnTo>
                  <a:lnTo>
                    <a:pt x="241666" y="2719550"/>
                  </a:lnTo>
                  <a:lnTo>
                    <a:pt x="242635" y="2711456"/>
                  </a:lnTo>
                  <a:lnTo>
                    <a:pt x="243604" y="2703362"/>
                  </a:lnTo>
                  <a:lnTo>
                    <a:pt x="244572" y="2695268"/>
                  </a:lnTo>
                  <a:lnTo>
                    <a:pt x="245534" y="2687175"/>
                  </a:lnTo>
                  <a:lnTo>
                    <a:pt x="246492" y="2679081"/>
                  </a:lnTo>
                  <a:lnTo>
                    <a:pt x="247431" y="2670987"/>
                  </a:lnTo>
                  <a:lnTo>
                    <a:pt x="248361" y="2662893"/>
                  </a:lnTo>
                  <a:lnTo>
                    <a:pt x="249272" y="2654799"/>
                  </a:lnTo>
                  <a:lnTo>
                    <a:pt x="250159" y="2646705"/>
                  </a:lnTo>
                  <a:lnTo>
                    <a:pt x="251032" y="2638611"/>
                  </a:lnTo>
                  <a:lnTo>
                    <a:pt x="251863" y="2630517"/>
                  </a:lnTo>
                  <a:lnTo>
                    <a:pt x="252679" y="2622423"/>
                  </a:lnTo>
                  <a:lnTo>
                    <a:pt x="253453" y="2614329"/>
                  </a:lnTo>
                  <a:lnTo>
                    <a:pt x="254195" y="2606236"/>
                  </a:lnTo>
                  <a:lnTo>
                    <a:pt x="254907" y="2598142"/>
                  </a:lnTo>
                  <a:lnTo>
                    <a:pt x="255564" y="2590048"/>
                  </a:lnTo>
                  <a:lnTo>
                    <a:pt x="256199" y="2581954"/>
                  </a:lnTo>
                  <a:lnTo>
                    <a:pt x="256768" y="2573860"/>
                  </a:lnTo>
                  <a:lnTo>
                    <a:pt x="257303" y="2565766"/>
                  </a:lnTo>
                  <a:lnTo>
                    <a:pt x="257793" y="2557672"/>
                  </a:lnTo>
                  <a:lnTo>
                    <a:pt x="258219" y="2549578"/>
                  </a:lnTo>
                  <a:lnTo>
                    <a:pt x="258618" y="2541484"/>
                  </a:lnTo>
                  <a:lnTo>
                    <a:pt x="258931" y="2533390"/>
                  </a:lnTo>
                  <a:lnTo>
                    <a:pt x="259210" y="2525297"/>
                  </a:lnTo>
                  <a:lnTo>
                    <a:pt x="259427" y="2517203"/>
                  </a:lnTo>
                  <a:lnTo>
                    <a:pt x="259580" y="2509109"/>
                  </a:lnTo>
                  <a:lnTo>
                    <a:pt x="259698" y="2501015"/>
                  </a:lnTo>
                  <a:lnTo>
                    <a:pt x="259718" y="2492921"/>
                  </a:lnTo>
                  <a:lnTo>
                    <a:pt x="259707" y="2484827"/>
                  </a:lnTo>
                  <a:lnTo>
                    <a:pt x="259617" y="2476733"/>
                  </a:lnTo>
                  <a:lnTo>
                    <a:pt x="259468" y="2468639"/>
                  </a:lnTo>
                  <a:lnTo>
                    <a:pt x="259271" y="2460545"/>
                  </a:lnTo>
                  <a:lnTo>
                    <a:pt x="258980" y="2452451"/>
                  </a:lnTo>
                  <a:lnTo>
                    <a:pt x="258656" y="2444357"/>
                  </a:lnTo>
                  <a:lnTo>
                    <a:pt x="258240" y="2436264"/>
                  </a:lnTo>
                  <a:lnTo>
                    <a:pt x="257772" y="2428170"/>
                  </a:lnTo>
                  <a:lnTo>
                    <a:pt x="257245" y="2420076"/>
                  </a:lnTo>
                  <a:lnTo>
                    <a:pt x="256632" y="2411982"/>
                  </a:lnTo>
                  <a:lnTo>
                    <a:pt x="255986" y="2403888"/>
                  </a:lnTo>
                  <a:lnTo>
                    <a:pt x="255238" y="2395794"/>
                  </a:lnTo>
                  <a:lnTo>
                    <a:pt x="254448" y="2387700"/>
                  </a:lnTo>
                  <a:lnTo>
                    <a:pt x="253589" y="2379606"/>
                  </a:lnTo>
                  <a:lnTo>
                    <a:pt x="252657" y="2371512"/>
                  </a:lnTo>
                  <a:lnTo>
                    <a:pt x="251690" y="2363418"/>
                  </a:lnTo>
                  <a:lnTo>
                    <a:pt x="250618" y="2355325"/>
                  </a:lnTo>
                  <a:lnTo>
                    <a:pt x="249514" y="2347231"/>
                  </a:lnTo>
                  <a:lnTo>
                    <a:pt x="248334" y="2339137"/>
                  </a:lnTo>
                  <a:lnTo>
                    <a:pt x="247095" y="2331043"/>
                  </a:lnTo>
                  <a:lnTo>
                    <a:pt x="245813" y="2322949"/>
                  </a:lnTo>
                  <a:lnTo>
                    <a:pt x="244442" y="2314855"/>
                  </a:lnTo>
                  <a:lnTo>
                    <a:pt x="243041" y="2306761"/>
                  </a:lnTo>
                  <a:lnTo>
                    <a:pt x="241562" y="2298667"/>
                  </a:lnTo>
                  <a:lnTo>
                    <a:pt x="240036" y="2290573"/>
                  </a:lnTo>
                  <a:lnTo>
                    <a:pt x="238463" y="2282479"/>
                  </a:lnTo>
                  <a:lnTo>
                    <a:pt x="236818" y="2274386"/>
                  </a:lnTo>
                  <a:lnTo>
                    <a:pt x="235146" y="2266292"/>
                  </a:lnTo>
                  <a:lnTo>
                    <a:pt x="233397" y="2258198"/>
                  </a:lnTo>
                  <a:lnTo>
                    <a:pt x="231614" y="2250104"/>
                  </a:lnTo>
                  <a:lnTo>
                    <a:pt x="229782" y="2242010"/>
                  </a:lnTo>
                  <a:lnTo>
                    <a:pt x="227894" y="2233916"/>
                  </a:lnTo>
                  <a:lnTo>
                    <a:pt x="225982" y="2225822"/>
                  </a:lnTo>
                  <a:lnTo>
                    <a:pt x="223997" y="2217728"/>
                  </a:lnTo>
                  <a:lnTo>
                    <a:pt x="221990" y="2209634"/>
                  </a:lnTo>
                  <a:lnTo>
                    <a:pt x="219935" y="2201540"/>
                  </a:lnTo>
                  <a:lnTo>
                    <a:pt x="217840" y="2193447"/>
                  </a:lnTo>
                  <a:lnTo>
                    <a:pt x="215719" y="2185353"/>
                  </a:lnTo>
                  <a:lnTo>
                    <a:pt x="213542" y="2177259"/>
                  </a:lnTo>
                  <a:lnTo>
                    <a:pt x="211347" y="2169165"/>
                  </a:lnTo>
                  <a:lnTo>
                    <a:pt x="209108" y="2161071"/>
                  </a:lnTo>
                  <a:lnTo>
                    <a:pt x="206842" y="2152977"/>
                  </a:lnTo>
                  <a:lnTo>
                    <a:pt x="204551" y="2144883"/>
                  </a:lnTo>
                  <a:lnTo>
                    <a:pt x="202219" y="2136789"/>
                  </a:lnTo>
                  <a:lnTo>
                    <a:pt x="199874" y="2128695"/>
                  </a:lnTo>
                  <a:lnTo>
                    <a:pt x="197491" y="2120601"/>
                  </a:lnTo>
                  <a:lnTo>
                    <a:pt x="195090" y="2112508"/>
                  </a:lnTo>
                  <a:lnTo>
                    <a:pt x="192667" y="2104414"/>
                  </a:lnTo>
                  <a:lnTo>
                    <a:pt x="190217" y="2096320"/>
                  </a:lnTo>
                  <a:lnTo>
                    <a:pt x="187757" y="2088226"/>
                  </a:lnTo>
                  <a:lnTo>
                    <a:pt x="185266" y="2080132"/>
                  </a:lnTo>
                  <a:lnTo>
                    <a:pt x="182766" y="2072038"/>
                  </a:lnTo>
                  <a:lnTo>
                    <a:pt x="180247" y="2063944"/>
                  </a:lnTo>
                  <a:lnTo>
                    <a:pt x="177712" y="2055850"/>
                  </a:lnTo>
                  <a:lnTo>
                    <a:pt x="175169" y="2047756"/>
                  </a:lnTo>
                  <a:lnTo>
                    <a:pt x="172605" y="2039662"/>
                  </a:lnTo>
                  <a:lnTo>
                    <a:pt x="170035" y="2031569"/>
                  </a:lnTo>
                  <a:lnTo>
                    <a:pt x="167452" y="2023475"/>
                  </a:lnTo>
                  <a:lnTo>
                    <a:pt x="164861" y="2015381"/>
                  </a:lnTo>
                  <a:lnTo>
                    <a:pt x="162262" y="2007287"/>
                  </a:lnTo>
                  <a:lnTo>
                    <a:pt x="159653" y="1999193"/>
                  </a:lnTo>
                  <a:lnTo>
                    <a:pt x="157041" y="1991099"/>
                  </a:lnTo>
                  <a:lnTo>
                    <a:pt x="154420" y="1983005"/>
                  </a:lnTo>
                  <a:lnTo>
                    <a:pt x="151795" y="1974911"/>
                  </a:lnTo>
                  <a:lnTo>
                    <a:pt x="149166" y="1966817"/>
                  </a:lnTo>
                  <a:lnTo>
                    <a:pt x="146533" y="1958723"/>
                  </a:lnTo>
                  <a:lnTo>
                    <a:pt x="143898" y="1950630"/>
                  </a:lnTo>
                  <a:lnTo>
                    <a:pt x="141259" y="1942536"/>
                  </a:lnTo>
                  <a:lnTo>
                    <a:pt x="138620" y="1934442"/>
                  </a:lnTo>
                  <a:lnTo>
                    <a:pt x="135979" y="1926348"/>
                  </a:lnTo>
                  <a:lnTo>
                    <a:pt x="133337" y="1918254"/>
                  </a:lnTo>
                  <a:lnTo>
                    <a:pt x="130695" y="1910160"/>
                  </a:lnTo>
                  <a:lnTo>
                    <a:pt x="128054" y="1902066"/>
                  </a:lnTo>
                  <a:lnTo>
                    <a:pt x="125413" y="1893972"/>
                  </a:lnTo>
                  <a:lnTo>
                    <a:pt x="122774" y="1885878"/>
                  </a:lnTo>
                  <a:lnTo>
                    <a:pt x="120136" y="1877784"/>
                  </a:lnTo>
                  <a:lnTo>
                    <a:pt x="117499" y="1869691"/>
                  </a:lnTo>
                  <a:lnTo>
                    <a:pt x="114866" y="1861597"/>
                  </a:lnTo>
                  <a:lnTo>
                    <a:pt x="112235" y="1853503"/>
                  </a:lnTo>
                  <a:lnTo>
                    <a:pt x="109607" y="1845409"/>
                  </a:lnTo>
                  <a:lnTo>
                    <a:pt x="106983" y="1837315"/>
                  </a:lnTo>
                  <a:lnTo>
                    <a:pt x="104361" y="1829221"/>
                  </a:lnTo>
                  <a:lnTo>
                    <a:pt x="101745" y="1821127"/>
                  </a:lnTo>
                  <a:lnTo>
                    <a:pt x="99132" y="1813033"/>
                  </a:lnTo>
                  <a:lnTo>
                    <a:pt x="96526" y="1804939"/>
                  </a:lnTo>
                  <a:lnTo>
                    <a:pt x="93924" y="1796845"/>
                  </a:lnTo>
                  <a:lnTo>
                    <a:pt x="91328" y="1788752"/>
                  </a:lnTo>
                  <a:lnTo>
                    <a:pt x="88739" y="1780658"/>
                  </a:lnTo>
                  <a:lnTo>
                    <a:pt x="86154" y="1772564"/>
                  </a:lnTo>
                  <a:lnTo>
                    <a:pt x="83582" y="1764470"/>
                  </a:lnTo>
                  <a:lnTo>
                    <a:pt x="81014" y="1756376"/>
                  </a:lnTo>
                  <a:lnTo>
                    <a:pt x="78457" y="1748282"/>
                  </a:lnTo>
                  <a:lnTo>
                    <a:pt x="75910" y="1740188"/>
                  </a:lnTo>
                  <a:lnTo>
                    <a:pt x="73369" y="1732094"/>
                  </a:lnTo>
                  <a:lnTo>
                    <a:pt x="70847" y="1724000"/>
                  </a:lnTo>
                  <a:lnTo>
                    <a:pt x="68331" y="1715906"/>
                  </a:lnTo>
                  <a:lnTo>
                    <a:pt x="65832" y="1707813"/>
                  </a:lnTo>
                  <a:lnTo>
                    <a:pt x="63347" y="1699719"/>
                  </a:lnTo>
                  <a:lnTo>
                    <a:pt x="60874" y="1691625"/>
                  </a:lnTo>
                  <a:lnTo>
                    <a:pt x="58426" y="1683531"/>
                  </a:lnTo>
                  <a:lnTo>
                    <a:pt x="55987" y="1675437"/>
                  </a:lnTo>
                  <a:lnTo>
                    <a:pt x="53577" y="1667343"/>
                  </a:lnTo>
                  <a:lnTo>
                    <a:pt x="51184" y="1659249"/>
                  </a:lnTo>
                  <a:lnTo>
                    <a:pt x="48812" y="1651155"/>
                  </a:lnTo>
                  <a:lnTo>
                    <a:pt x="46473" y="1643061"/>
                  </a:lnTo>
                  <a:lnTo>
                    <a:pt x="44147" y="1634967"/>
                  </a:lnTo>
                  <a:lnTo>
                    <a:pt x="41867" y="1626874"/>
                  </a:lnTo>
                  <a:lnTo>
                    <a:pt x="39607" y="1618780"/>
                  </a:lnTo>
                  <a:lnTo>
                    <a:pt x="37382" y="1610686"/>
                  </a:lnTo>
                  <a:lnTo>
                    <a:pt x="35198" y="1602592"/>
                  </a:lnTo>
                  <a:lnTo>
                    <a:pt x="33034" y="1594498"/>
                  </a:lnTo>
                  <a:lnTo>
                    <a:pt x="30937" y="1586404"/>
                  </a:lnTo>
                  <a:lnTo>
                    <a:pt x="28862" y="1578310"/>
                  </a:lnTo>
                  <a:lnTo>
                    <a:pt x="26843" y="1570216"/>
                  </a:lnTo>
                  <a:lnTo>
                    <a:pt x="24872" y="1562122"/>
                  </a:lnTo>
                  <a:lnTo>
                    <a:pt x="22937" y="1554028"/>
                  </a:lnTo>
                  <a:lnTo>
                    <a:pt x="21082" y="1545935"/>
                  </a:lnTo>
                  <a:lnTo>
                    <a:pt x="19257" y="1537841"/>
                  </a:lnTo>
                  <a:lnTo>
                    <a:pt x="17515" y="1529747"/>
                  </a:lnTo>
                  <a:lnTo>
                    <a:pt x="15826" y="1521653"/>
                  </a:lnTo>
                  <a:lnTo>
                    <a:pt x="14194" y="1513559"/>
                  </a:lnTo>
                  <a:lnTo>
                    <a:pt x="12655" y="1505465"/>
                  </a:lnTo>
                  <a:lnTo>
                    <a:pt x="11153" y="1497371"/>
                  </a:lnTo>
                  <a:lnTo>
                    <a:pt x="9770" y="1489277"/>
                  </a:lnTo>
                  <a:lnTo>
                    <a:pt x="8440" y="1481183"/>
                  </a:lnTo>
                  <a:lnTo>
                    <a:pt x="7194" y="1473089"/>
                  </a:lnTo>
                  <a:lnTo>
                    <a:pt x="6052" y="1464996"/>
                  </a:lnTo>
                  <a:lnTo>
                    <a:pt x="4955" y="1456902"/>
                  </a:lnTo>
                  <a:lnTo>
                    <a:pt x="4016" y="1448808"/>
                  </a:lnTo>
                  <a:lnTo>
                    <a:pt x="3127" y="1440714"/>
                  </a:lnTo>
                  <a:lnTo>
                    <a:pt x="2357" y="1432620"/>
                  </a:lnTo>
                  <a:lnTo>
                    <a:pt x="1693" y="1424526"/>
                  </a:lnTo>
                  <a:lnTo>
                    <a:pt x="1101" y="1416432"/>
                  </a:lnTo>
                  <a:lnTo>
                    <a:pt x="678" y="1408338"/>
                  </a:lnTo>
                  <a:lnTo>
                    <a:pt x="314" y="1400244"/>
                  </a:lnTo>
                  <a:lnTo>
                    <a:pt x="105" y="1392150"/>
                  </a:lnTo>
                  <a:lnTo>
                    <a:pt x="2" y="1384057"/>
                  </a:lnTo>
                  <a:lnTo>
                    <a:pt x="0" y="1375963"/>
                  </a:lnTo>
                  <a:lnTo>
                    <a:pt x="171" y="1367869"/>
                  </a:lnTo>
                  <a:lnTo>
                    <a:pt x="409" y="1359775"/>
                  </a:lnTo>
                  <a:lnTo>
                    <a:pt x="843" y="1351681"/>
                  </a:lnTo>
                  <a:lnTo>
                    <a:pt x="1373" y="1343587"/>
                  </a:lnTo>
                  <a:lnTo>
                    <a:pt x="2037" y="1335493"/>
                  </a:lnTo>
                  <a:lnTo>
                    <a:pt x="2871" y="1327399"/>
                  </a:lnTo>
                  <a:lnTo>
                    <a:pt x="3778" y="1319305"/>
                  </a:lnTo>
                  <a:lnTo>
                    <a:pt x="4921" y="1311211"/>
                  </a:lnTo>
                  <a:lnTo>
                    <a:pt x="6145" y="1303118"/>
                  </a:lnTo>
                  <a:lnTo>
                    <a:pt x="7536" y="1295024"/>
                  </a:lnTo>
                  <a:lnTo>
                    <a:pt x="9086" y="1286930"/>
                  </a:lnTo>
                  <a:lnTo>
                    <a:pt x="10729" y="1278836"/>
                  </a:lnTo>
                  <a:lnTo>
                    <a:pt x="12612" y="1270742"/>
                  </a:lnTo>
                  <a:lnTo>
                    <a:pt x="14574" y="1262648"/>
                  </a:lnTo>
                  <a:lnTo>
                    <a:pt x="16731" y="1254554"/>
                  </a:lnTo>
                  <a:lnTo>
                    <a:pt x="19030" y="1246460"/>
                  </a:lnTo>
                  <a:lnTo>
                    <a:pt x="21448" y="1238366"/>
                  </a:lnTo>
                  <a:lnTo>
                    <a:pt x="24087" y="1230272"/>
                  </a:lnTo>
                  <a:lnTo>
                    <a:pt x="26805" y="1222178"/>
                  </a:lnTo>
                  <a:lnTo>
                    <a:pt x="29744" y="1214085"/>
                  </a:lnTo>
                  <a:lnTo>
                    <a:pt x="32801" y="1205991"/>
                  </a:lnTo>
                  <a:lnTo>
                    <a:pt x="35999" y="1197897"/>
                  </a:lnTo>
                  <a:lnTo>
                    <a:pt x="39392" y="1189803"/>
                  </a:lnTo>
                  <a:lnTo>
                    <a:pt x="42861" y="1181709"/>
                  </a:lnTo>
                  <a:lnTo>
                    <a:pt x="46569" y="1173615"/>
                  </a:lnTo>
                  <a:lnTo>
                    <a:pt x="50366" y="1165521"/>
                  </a:lnTo>
                  <a:lnTo>
                    <a:pt x="54322" y="1157427"/>
                  </a:lnTo>
                  <a:lnTo>
                    <a:pt x="58438" y="1149333"/>
                  </a:lnTo>
                  <a:lnTo>
                    <a:pt x="62636" y="1141239"/>
                  </a:lnTo>
                  <a:lnTo>
                    <a:pt x="67062" y="1133146"/>
                  </a:lnTo>
                  <a:lnTo>
                    <a:pt x="71557" y="1125052"/>
                  </a:lnTo>
                  <a:lnTo>
                    <a:pt x="76217" y="1116958"/>
                  </a:lnTo>
                  <a:lnTo>
                    <a:pt x="81003" y="1108864"/>
                  </a:lnTo>
                  <a:lnTo>
                    <a:pt x="85882" y="1100770"/>
                  </a:lnTo>
                  <a:lnTo>
                    <a:pt x="90945" y="1092676"/>
                  </a:lnTo>
                  <a:lnTo>
                    <a:pt x="96070" y="1084582"/>
                  </a:lnTo>
                  <a:lnTo>
                    <a:pt x="101356" y="1076488"/>
                  </a:lnTo>
                  <a:lnTo>
                    <a:pt x="106733" y="1068394"/>
                  </a:lnTo>
                  <a:lnTo>
                    <a:pt x="112206" y="1060300"/>
                  </a:lnTo>
                  <a:lnTo>
                    <a:pt x="117817" y="1052207"/>
                  </a:lnTo>
                  <a:lnTo>
                    <a:pt x="123480" y="1044113"/>
                  </a:lnTo>
                  <a:lnTo>
                    <a:pt x="129290" y="1036019"/>
                  </a:lnTo>
                  <a:lnTo>
                    <a:pt x="135158" y="1027925"/>
                  </a:lnTo>
                  <a:lnTo>
                    <a:pt x="141117" y="1019831"/>
                  </a:lnTo>
                  <a:lnTo>
                    <a:pt x="147169" y="1011737"/>
                  </a:lnTo>
                  <a:lnTo>
                    <a:pt x="153262" y="1003643"/>
                  </a:lnTo>
                  <a:lnTo>
                    <a:pt x="159475" y="995549"/>
                  </a:lnTo>
                  <a:lnTo>
                    <a:pt x="165719" y="987455"/>
                  </a:lnTo>
                  <a:lnTo>
                    <a:pt x="172037" y="979361"/>
                  </a:lnTo>
                  <a:lnTo>
                    <a:pt x="178410" y="971268"/>
                  </a:lnTo>
                  <a:lnTo>
                    <a:pt x="184819" y="963174"/>
                  </a:lnTo>
                  <a:lnTo>
                    <a:pt x="191295" y="955080"/>
                  </a:lnTo>
                  <a:lnTo>
                    <a:pt x="197792" y="946986"/>
                  </a:lnTo>
                  <a:lnTo>
                    <a:pt x="204335" y="938892"/>
                  </a:lnTo>
                  <a:lnTo>
                    <a:pt x="210901" y="930798"/>
                  </a:lnTo>
                  <a:lnTo>
                    <a:pt x="217488" y="922704"/>
                  </a:lnTo>
                  <a:lnTo>
                    <a:pt x="224099" y="914610"/>
                  </a:lnTo>
                  <a:lnTo>
                    <a:pt x="230718" y="906516"/>
                  </a:lnTo>
                  <a:lnTo>
                    <a:pt x="237348" y="898422"/>
                  </a:lnTo>
                  <a:lnTo>
                    <a:pt x="243978" y="890329"/>
                  </a:lnTo>
                  <a:lnTo>
                    <a:pt x="250608" y="882235"/>
                  </a:lnTo>
                  <a:lnTo>
                    <a:pt x="257226" y="874141"/>
                  </a:lnTo>
                  <a:lnTo>
                    <a:pt x="263839" y="866047"/>
                  </a:lnTo>
                  <a:lnTo>
                    <a:pt x="270424" y="857953"/>
                  </a:lnTo>
                  <a:lnTo>
                    <a:pt x="276994" y="849859"/>
                  </a:lnTo>
                  <a:lnTo>
                    <a:pt x="283535" y="841765"/>
                  </a:lnTo>
                  <a:lnTo>
                    <a:pt x="290040" y="833671"/>
                  </a:lnTo>
                  <a:lnTo>
                    <a:pt x="296525" y="825577"/>
                  </a:lnTo>
                  <a:lnTo>
                    <a:pt x="302944" y="817483"/>
                  </a:lnTo>
                  <a:lnTo>
                    <a:pt x="309339" y="809390"/>
                  </a:lnTo>
                  <a:lnTo>
                    <a:pt x="315673" y="801296"/>
                  </a:lnTo>
                  <a:lnTo>
                    <a:pt x="321956" y="793202"/>
                  </a:lnTo>
                  <a:lnTo>
                    <a:pt x="328197" y="785108"/>
                  </a:lnTo>
                  <a:lnTo>
                    <a:pt x="334350" y="777014"/>
                  </a:lnTo>
                  <a:lnTo>
                    <a:pt x="340470" y="768920"/>
                  </a:lnTo>
                  <a:lnTo>
                    <a:pt x="346494" y="760826"/>
                  </a:lnTo>
                  <a:lnTo>
                    <a:pt x="352462" y="752732"/>
                  </a:lnTo>
                  <a:lnTo>
                    <a:pt x="358364" y="744638"/>
                  </a:lnTo>
                  <a:lnTo>
                    <a:pt x="364166" y="736544"/>
                  </a:lnTo>
                  <a:lnTo>
                    <a:pt x="369927" y="728451"/>
                  </a:lnTo>
                  <a:lnTo>
                    <a:pt x="375559" y="720357"/>
                  </a:lnTo>
                  <a:lnTo>
                    <a:pt x="381138" y="712263"/>
                  </a:lnTo>
                  <a:lnTo>
                    <a:pt x="386624" y="704169"/>
                  </a:lnTo>
                  <a:lnTo>
                    <a:pt x="392009" y="696075"/>
                  </a:lnTo>
                  <a:lnTo>
                    <a:pt x="397344" y="687981"/>
                  </a:lnTo>
                  <a:lnTo>
                    <a:pt x="402526" y="679887"/>
                  </a:lnTo>
                  <a:lnTo>
                    <a:pt x="407659" y="671793"/>
                  </a:lnTo>
                  <a:lnTo>
                    <a:pt x="412676" y="663699"/>
                  </a:lnTo>
                  <a:lnTo>
                    <a:pt x="417597" y="655605"/>
                  </a:lnTo>
                  <a:lnTo>
                    <a:pt x="422449" y="647512"/>
                  </a:lnTo>
                  <a:lnTo>
                    <a:pt x="427153" y="639418"/>
                  </a:lnTo>
                  <a:lnTo>
                    <a:pt x="431806" y="631324"/>
                  </a:lnTo>
                  <a:lnTo>
                    <a:pt x="436321" y="623230"/>
                  </a:lnTo>
                  <a:lnTo>
                    <a:pt x="440751" y="615136"/>
                  </a:lnTo>
                  <a:lnTo>
                    <a:pt x="445095" y="607042"/>
                  </a:lnTo>
                  <a:lnTo>
                    <a:pt x="449302" y="598948"/>
                  </a:lnTo>
                  <a:lnTo>
                    <a:pt x="453456" y="590854"/>
                  </a:lnTo>
                  <a:lnTo>
                    <a:pt x="457456" y="582760"/>
                  </a:lnTo>
                  <a:lnTo>
                    <a:pt x="461387" y="574666"/>
                  </a:lnTo>
                  <a:lnTo>
                    <a:pt x="465215" y="566573"/>
                  </a:lnTo>
                  <a:lnTo>
                    <a:pt x="468924" y="558479"/>
                  </a:lnTo>
                  <a:lnTo>
                    <a:pt x="472580" y="550385"/>
                  </a:lnTo>
                  <a:lnTo>
                    <a:pt x="476070" y="542291"/>
                  </a:lnTo>
                  <a:lnTo>
                    <a:pt x="479507" y="534197"/>
                  </a:lnTo>
                  <a:lnTo>
                    <a:pt x="482831" y="526103"/>
                  </a:lnTo>
                  <a:lnTo>
                    <a:pt x="486053" y="518009"/>
                  </a:lnTo>
                  <a:lnTo>
                    <a:pt x="489213" y="509915"/>
                  </a:lnTo>
                  <a:lnTo>
                    <a:pt x="492224" y="501821"/>
                  </a:lnTo>
                  <a:lnTo>
                    <a:pt x="495188" y="493727"/>
                  </a:lnTo>
                  <a:lnTo>
                    <a:pt x="498030" y="485634"/>
                  </a:lnTo>
                  <a:lnTo>
                    <a:pt x="500792" y="477540"/>
                  </a:lnTo>
                  <a:lnTo>
                    <a:pt x="503480" y="469446"/>
                  </a:lnTo>
                  <a:lnTo>
                    <a:pt x="506045" y="461352"/>
                  </a:lnTo>
                  <a:lnTo>
                    <a:pt x="508565" y="453258"/>
                  </a:lnTo>
                  <a:lnTo>
                    <a:pt x="510960" y="445164"/>
                  </a:lnTo>
                  <a:lnTo>
                    <a:pt x="513294" y="437070"/>
                  </a:lnTo>
                  <a:lnTo>
                    <a:pt x="515548" y="428976"/>
                  </a:lnTo>
                  <a:lnTo>
                    <a:pt x="517703" y="420882"/>
                  </a:lnTo>
                  <a:lnTo>
                    <a:pt x="519816" y="412788"/>
                  </a:lnTo>
                  <a:lnTo>
                    <a:pt x="521805" y="404695"/>
                  </a:lnTo>
                  <a:lnTo>
                    <a:pt x="523750" y="396601"/>
                  </a:lnTo>
                  <a:lnTo>
                    <a:pt x="525614" y="388507"/>
                  </a:lnTo>
                  <a:lnTo>
                    <a:pt x="527399" y="380413"/>
                  </a:lnTo>
                  <a:lnTo>
                    <a:pt x="529142" y="372319"/>
                  </a:lnTo>
                  <a:lnTo>
                    <a:pt x="530776" y="364225"/>
                  </a:lnTo>
                  <a:lnTo>
                    <a:pt x="532376" y="356131"/>
                  </a:lnTo>
                  <a:lnTo>
                    <a:pt x="533894" y="348037"/>
                  </a:lnTo>
                  <a:lnTo>
                    <a:pt x="535354" y="339943"/>
                  </a:lnTo>
                  <a:lnTo>
                    <a:pt x="536767" y="331849"/>
                  </a:lnTo>
                  <a:lnTo>
                    <a:pt x="538095" y="323756"/>
                  </a:lnTo>
                  <a:lnTo>
                    <a:pt x="539393" y="315662"/>
                  </a:lnTo>
                  <a:lnTo>
                    <a:pt x="540613" y="307568"/>
                  </a:lnTo>
                  <a:lnTo>
                    <a:pt x="541790" y="299474"/>
                  </a:lnTo>
                  <a:lnTo>
                    <a:pt x="542920" y="291380"/>
                  </a:lnTo>
                  <a:lnTo>
                    <a:pt x="543985" y="283286"/>
                  </a:lnTo>
                  <a:lnTo>
                    <a:pt x="545025" y="275192"/>
                  </a:lnTo>
                  <a:lnTo>
                    <a:pt x="545991" y="267098"/>
                  </a:lnTo>
                  <a:lnTo>
                    <a:pt x="546929" y="259004"/>
                  </a:lnTo>
                  <a:lnTo>
                    <a:pt x="547820" y="250910"/>
                  </a:lnTo>
                  <a:lnTo>
                    <a:pt x="548663" y="242817"/>
                  </a:lnTo>
                  <a:lnTo>
                    <a:pt x="549483" y="234723"/>
                  </a:lnTo>
                  <a:lnTo>
                    <a:pt x="550239" y="226629"/>
                  </a:lnTo>
                  <a:lnTo>
                    <a:pt x="550976" y="218535"/>
                  </a:lnTo>
                  <a:lnTo>
                    <a:pt x="551669" y="210441"/>
                  </a:lnTo>
                  <a:lnTo>
                    <a:pt x="552327" y="202347"/>
                  </a:lnTo>
                  <a:lnTo>
                    <a:pt x="552963" y="194253"/>
                  </a:lnTo>
                  <a:lnTo>
                    <a:pt x="553550" y="186159"/>
                  </a:lnTo>
                  <a:lnTo>
                    <a:pt x="554121" y="178065"/>
                  </a:lnTo>
                  <a:lnTo>
                    <a:pt x="554652" y="169971"/>
                  </a:lnTo>
                  <a:lnTo>
                    <a:pt x="555160" y="161878"/>
                  </a:lnTo>
                  <a:lnTo>
                    <a:pt x="555645" y="153784"/>
                  </a:lnTo>
                  <a:lnTo>
                    <a:pt x="556096" y="145690"/>
                  </a:lnTo>
                  <a:lnTo>
                    <a:pt x="556533" y="137596"/>
                  </a:lnTo>
                  <a:lnTo>
                    <a:pt x="556935" y="129502"/>
                  </a:lnTo>
                  <a:lnTo>
                    <a:pt x="557322" y="121408"/>
                  </a:lnTo>
                  <a:lnTo>
                    <a:pt x="557687" y="113314"/>
                  </a:lnTo>
                  <a:lnTo>
                    <a:pt x="558028" y="105220"/>
                  </a:lnTo>
                  <a:lnTo>
                    <a:pt x="558358" y="97126"/>
                  </a:lnTo>
                  <a:lnTo>
                    <a:pt x="558658" y="89032"/>
                  </a:lnTo>
                  <a:lnTo>
                    <a:pt x="558949" y="80939"/>
                  </a:lnTo>
                  <a:lnTo>
                    <a:pt x="559220" y="72845"/>
                  </a:lnTo>
                  <a:lnTo>
                    <a:pt x="559475" y="64751"/>
                  </a:lnTo>
                  <a:lnTo>
                    <a:pt x="559720" y="56657"/>
                  </a:lnTo>
                  <a:lnTo>
                    <a:pt x="559943" y="48563"/>
                  </a:lnTo>
                  <a:lnTo>
                    <a:pt x="560158" y="40469"/>
                  </a:lnTo>
                  <a:lnTo>
                    <a:pt x="560357" y="32375"/>
                  </a:lnTo>
                  <a:lnTo>
                    <a:pt x="560545" y="24281"/>
                  </a:lnTo>
                  <a:lnTo>
                    <a:pt x="560724" y="16187"/>
                  </a:lnTo>
                  <a:lnTo>
                    <a:pt x="560887" y="8093"/>
                  </a:lnTo>
                  <a:lnTo>
                    <a:pt x="561045" y="0"/>
                  </a:lnTo>
                  <a:lnTo>
                    <a:pt x="565264" y="0"/>
                  </a:lnTo>
                  <a:lnTo>
                    <a:pt x="565422" y="8093"/>
                  </a:lnTo>
                  <a:lnTo>
                    <a:pt x="565586" y="16187"/>
                  </a:lnTo>
                  <a:lnTo>
                    <a:pt x="565764" y="24281"/>
                  </a:lnTo>
                  <a:lnTo>
                    <a:pt x="565952" y="32375"/>
                  </a:lnTo>
                  <a:lnTo>
                    <a:pt x="566151" y="40469"/>
                  </a:lnTo>
                  <a:lnTo>
                    <a:pt x="566367" y="48563"/>
                  </a:lnTo>
                  <a:lnTo>
                    <a:pt x="566589" y="56657"/>
                  </a:lnTo>
                  <a:lnTo>
                    <a:pt x="566834" y="64751"/>
                  </a:lnTo>
                  <a:lnTo>
                    <a:pt x="567089" y="72845"/>
                  </a:lnTo>
                  <a:lnTo>
                    <a:pt x="567360" y="80939"/>
                  </a:lnTo>
                  <a:lnTo>
                    <a:pt x="567651" y="89032"/>
                  </a:lnTo>
                  <a:lnTo>
                    <a:pt x="567951" y="97126"/>
                  </a:lnTo>
                  <a:lnTo>
                    <a:pt x="568282" y="105220"/>
                  </a:lnTo>
                  <a:lnTo>
                    <a:pt x="568623" y="113314"/>
                  </a:lnTo>
                  <a:lnTo>
                    <a:pt x="568988" y="121408"/>
                  </a:lnTo>
                  <a:lnTo>
                    <a:pt x="569374" y="129502"/>
                  </a:lnTo>
                  <a:lnTo>
                    <a:pt x="569776" y="137596"/>
                  </a:lnTo>
                  <a:lnTo>
                    <a:pt x="570214" y="145690"/>
                  </a:lnTo>
                  <a:lnTo>
                    <a:pt x="570664" y="153784"/>
                  </a:lnTo>
                  <a:lnTo>
                    <a:pt x="571149" y="161878"/>
                  </a:lnTo>
                  <a:lnTo>
                    <a:pt x="571657" y="169971"/>
                  </a:lnTo>
                  <a:lnTo>
                    <a:pt x="572188" y="178065"/>
                  </a:lnTo>
                  <a:lnTo>
                    <a:pt x="572760" y="186159"/>
                  </a:lnTo>
                  <a:lnTo>
                    <a:pt x="573347" y="194253"/>
                  </a:lnTo>
                  <a:lnTo>
                    <a:pt x="573982" y="202347"/>
                  </a:lnTo>
                  <a:lnTo>
                    <a:pt x="574641" y="210441"/>
                  </a:lnTo>
                  <a:lnTo>
                    <a:pt x="575334" y="218535"/>
                  </a:lnTo>
                  <a:lnTo>
                    <a:pt x="576070" y="226629"/>
                  </a:lnTo>
                  <a:lnTo>
                    <a:pt x="576826" y="234723"/>
                  </a:lnTo>
                  <a:lnTo>
                    <a:pt x="577647" y="242817"/>
                  </a:lnTo>
                  <a:lnTo>
                    <a:pt x="578490" y="250910"/>
                  </a:lnTo>
                  <a:lnTo>
                    <a:pt x="579381" y="259004"/>
                  </a:lnTo>
                  <a:lnTo>
                    <a:pt x="580318" y="267098"/>
                  </a:lnTo>
                  <a:lnTo>
                    <a:pt x="581284" y="275192"/>
                  </a:lnTo>
                  <a:lnTo>
                    <a:pt x="582324" y="283286"/>
                  </a:lnTo>
                  <a:lnTo>
                    <a:pt x="583389" y="291380"/>
                  </a:lnTo>
                  <a:lnTo>
                    <a:pt x="584519" y="299474"/>
                  </a:lnTo>
                  <a:lnTo>
                    <a:pt x="585697" y="307568"/>
                  </a:lnTo>
                  <a:lnTo>
                    <a:pt x="586916" y="315662"/>
                  </a:lnTo>
                  <a:lnTo>
                    <a:pt x="588215" y="323756"/>
                  </a:lnTo>
                  <a:lnTo>
                    <a:pt x="589542" y="331849"/>
                  </a:lnTo>
                  <a:lnTo>
                    <a:pt x="590956" y="339943"/>
                  </a:lnTo>
                  <a:lnTo>
                    <a:pt x="592416" y="348037"/>
                  </a:lnTo>
                  <a:lnTo>
                    <a:pt x="593934" y="356131"/>
                  </a:lnTo>
                  <a:lnTo>
                    <a:pt x="595534" y="364225"/>
                  </a:lnTo>
                  <a:lnTo>
                    <a:pt x="597167" y="372319"/>
                  </a:lnTo>
                  <a:lnTo>
                    <a:pt x="598910" y="380413"/>
                  </a:lnTo>
                  <a:lnTo>
                    <a:pt x="600696" y="388507"/>
                  </a:lnTo>
                  <a:lnTo>
                    <a:pt x="602559" y="396601"/>
                  </a:lnTo>
                  <a:lnTo>
                    <a:pt x="604504" y="404695"/>
                  </a:lnTo>
                  <a:lnTo>
                    <a:pt x="606493" y="412788"/>
                  </a:lnTo>
                  <a:lnTo>
                    <a:pt x="608607" y="420882"/>
                  </a:lnTo>
                  <a:lnTo>
                    <a:pt x="610761" y="428976"/>
                  </a:lnTo>
                  <a:lnTo>
                    <a:pt x="613016" y="437070"/>
                  </a:lnTo>
                  <a:lnTo>
                    <a:pt x="615349" y="445164"/>
                  </a:lnTo>
                  <a:lnTo>
                    <a:pt x="617744" y="453258"/>
                  </a:lnTo>
                  <a:lnTo>
                    <a:pt x="620264" y="461352"/>
                  </a:lnTo>
                  <a:lnTo>
                    <a:pt x="622829" y="469446"/>
                  </a:lnTo>
                  <a:lnTo>
                    <a:pt x="625518" y="477540"/>
                  </a:lnTo>
                  <a:lnTo>
                    <a:pt x="628279" y="485634"/>
                  </a:lnTo>
                  <a:lnTo>
                    <a:pt x="631121" y="493727"/>
                  </a:lnTo>
                  <a:lnTo>
                    <a:pt x="634085" y="501821"/>
                  </a:lnTo>
                  <a:lnTo>
                    <a:pt x="637097" y="509915"/>
                  </a:lnTo>
                  <a:lnTo>
                    <a:pt x="640256" y="518009"/>
                  </a:lnTo>
                  <a:lnTo>
                    <a:pt x="643479" y="526103"/>
                  </a:lnTo>
                  <a:lnTo>
                    <a:pt x="646802" y="534197"/>
                  </a:lnTo>
                  <a:lnTo>
                    <a:pt x="650240" y="542291"/>
                  </a:lnTo>
                  <a:lnTo>
                    <a:pt x="653729" y="550385"/>
                  </a:lnTo>
                  <a:lnTo>
                    <a:pt x="657386" y="558479"/>
                  </a:lnTo>
                  <a:lnTo>
                    <a:pt x="661094" y="566573"/>
                  </a:lnTo>
                  <a:lnTo>
                    <a:pt x="664923" y="574666"/>
                  </a:lnTo>
                  <a:lnTo>
                    <a:pt x="668853" y="582760"/>
                  </a:lnTo>
                  <a:lnTo>
                    <a:pt x="672853" y="590854"/>
                  </a:lnTo>
                  <a:lnTo>
                    <a:pt x="677008" y="598948"/>
                  </a:lnTo>
                  <a:lnTo>
                    <a:pt x="681215" y="607042"/>
                  </a:lnTo>
                  <a:lnTo>
                    <a:pt x="685558" y="615136"/>
                  </a:lnTo>
                  <a:lnTo>
                    <a:pt x="689989" y="623230"/>
                  </a:lnTo>
                  <a:lnTo>
                    <a:pt x="694504" y="631324"/>
                  </a:lnTo>
                  <a:lnTo>
                    <a:pt x="699156" y="639418"/>
                  </a:lnTo>
                  <a:lnTo>
                    <a:pt x="703860" y="647512"/>
                  </a:lnTo>
                  <a:lnTo>
                    <a:pt x="708712" y="655605"/>
                  </a:lnTo>
                  <a:lnTo>
                    <a:pt x="713633" y="663699"/>
                  </a:lnTo>
                  <a:lnTo>
                    <a:pt x="718651" y="671793"/>
                  </a:lnTo>
                  <a:lnTo>
                    <a:pt x="723784" y="679887"/>
                  </a:lnTo>
                  <a:lnTo>
                    <a:pt x="728966" y="687981"/>
                  </a:lnTo>
                  <a:lnTo>
                    <a:pt x="734301" y="696075"/>
                  </a:lnTo>
                  <a:lnTo>
                    <a:pt x="739685" y="704169"/>
                  </a:lnTo>
                  <a:lnTo>
                    <a:pt x="745172" y="712263"/>
                  </a:lnTo>
                  <a:lnTo>
                    <a:pt x="750750" y="720357"/>
                  </a:lnTo>
                  <a:lnTo>
                    <a:pt x="756382" y="728451"/>
                  </a:lnTo>
                  <a:lnTo>
                    <a:pt x="762144" y="736544"/>
                  </a:lnTo>
                  <a:lnTo>
                    <a:pt x="767945" y="744638"/>
                  </a:lnTo>
                  <a:lnTo>
                    <a:pt x="773847" y="752732"/>
                  </a:lnTo>
                  <a:lnTo>
                    <a:pt x="779815" y="760826"/>
                  </a:lnTo>
                  <a:lnTo>
                    <a:pt x="785839" y="768920"/>
                  </a:lnTo>
                  <a:lnTo>
                    <a:pt x="791959" y="777014"/>
                  </a:lnTo>
                  <a:lnTo>
                    <a:pt x="798112" y="785108"/>
                  </a:lnTo>
                  <a:lnTo>
                    <a:pt x="804354" y="793202"/>
                  </a:lnTo>
                  <a:lnTo>
                    <a:pt x="810636" y="801296"/>
                  </a:lnTo>
                  <a:lnTo>
                    <a:pt x="816970" y="809390"/>
                  </a:lnTo>
                  <a:lnTo>
                    <a:pt x="823366" y="817483"/>
                  </a:lnTo>
                  <a:lnTo>
                    <a:pt x="829785" y="825577"/>
                  </a:lnTo>
                  <a:lnTo>
                    <a:pt x="836269" y="833671"/>
                  </a:lnTo>
                  <a:lnTo>
                    <a:pt x="842774" y="841765"/>
                  </a:lnTo>
                  <a:lnTo>
                    <a:pt x="849316" y="849859"/>
                  </a:lnTo>
                  <a:lnTo>
                    <a:pt x="855886" y="857953"/>
                  </a:lnTo>
                  <a:lnTo>
                    <a:pt x="862470" y="866047"/>
                  </a:lnTo>
                  <a:lnTo>
                    <a:pt x="869083" y="874141"/>
                  </a:lnTo>
                  <a:lnTo>
                    <a:pt x="875702" y="882235"/>
                  </a:lnTo>
                  <a:lnTo>
                    <a:pt x="882331" y="890329"/>
                  </a:lnTo>
                  <a:lnTo>
                    <a:pt x="888961" y="898422"/>
                  </a:lnTo>
                  <a:lnTo>
                    <a:pt x="895592" y="906516"/>
                  </a:lnTo>
                  <a:lnTo>
                    <a:pt x="902210" y="914610"/>
                  </a:lnTo>
                  <a:lnTo>
                    <a:pt x="908822" y="922704"/>
                  </a:lnTo>
                  <a:lnTo>
                    <a:pt x="915409" y="930798"/>
                  </a:lnTo>
                  <a:lnTo>
                    <a:pt x="921975" y="938892"/>
                  </a:lnTo>
                  <a:lnTo>
                    <a:pt x="928518" y="946986"/>
                  </a:lnTo>
                  <a:lnTo>
                    <a:pt x="935014" y="955080"/>
                  </a:lnTo>
                  <a:lnTo>
                    <a:pt x="941491" y="963174"/>
                  </a:lnTo>
                  <a:lnTo>
                    <a:pt x="947899" y="971268"/>
                  </a:lnTo>
                  <a:lnTo>
                    <a:pt x="954272" y="979361"/>
                  </a:lnTo>
                  <a:lnTo>
                    <a:pt x="960590" y="987455"/>
                  </a:lnTo>
                  <a:lnTo>
                    <a:pt x="966835" y="995549"/>
                  </a:lnTo>
                  <a:lnTo>
                    <a:pt x="973048" y="1003643"/>
                  </a:lnTo>
                  <a:lnTo>
                    <a:pt x="979141" y="1011737"/>
                  </a:lnTo>
                  <a:lnTo>
                    <a:pt x="985193" y="1019831"/>
                  </a:lnTo>
                  <a:lnTo>
                    <a:pt x="991151" y="1027925"/>
                  </a:lnTo>
                  <a:lnTo>
                    <a:pt x="997020" y="1036019"/>
                  </a:lnTo>
                  <a:lnTo>
                    <a:pt x="1002829" y="1044113"/>
                  </a:lnTo>
                  <a:lnTo>
                    <a:pt x="1008492" y="1052207"/>
                  </a:lnTo>
                  <a:lnTo>
                    <a:pt x="1014103" y="1060300"/>
                  </a:lnTo>
                  <a:lnTo>
                    <a:pt x="1019577" y="1068394"/>
                  </a:lnTo>
                  <a:lnTo>
                    <a:pt x="1024954" y="1076488"/>
                  </a:lnTo>
                  <a:lnTo>
                    <a:pt x="1030240" y="1084582"/>
                  </a:lnTo>
                  <a:lnTo>
                    <a:pt x="1035364" y="1092676"/>
                  </a:lnTo>
                  <a:lnTo>
                    <a:pt x="1040427" y="1100770"/>
                  </a:lnTo>
                  <a:lnTo>
                    <a:pt x="1045306" y="1108864"/>
                  </a:lnTo>
                  <a:lnTo>
                    <a:pt x="1050092" y="1116958"/>
                  </a:lnTo>
                  <a:lnTo>
                    <a:pt x="1054753" y="1125052"/>
                  </a:lnTo>
                  <a:lnTo>
                    <a:pt x="1059248" y="1133146"/>
                  </a:lnTo>
                  <a:lnTo>
                    <a:pt x="1063674" y="1141239"/>
                  </a:lnTo>
                  <a:lnTo>
                    <a:pt x="1067871" y="1149333"/>
                  </a:lnTo>
                  <a:lnTo>
                    <a:pt x="1071988" y="1157427"/>
                  </a:lnTo>
                  <a:lnTo>
                    <a:pt x="1075943" y="1165521"/>
                  </a:lnTo>
                  <a:lnTo>
                    <a:pt x="1079741" y="1173615"/>
                  </a:lnTo>
                  <a:lnTo>
                    <a:pt x="1083448" y="1181709"/>
                  </a:lnTo>
                  <a:lnTo>
                    <a:pt x="1086918" y="1189803"/>
                  </a:lnTo>
                  <a:lnTo>
                    <a:pt x="1090310" y="1197897"/>
                  </a:lnTo>
                  <a:lnTo>
                    <a:pt x="1093508" y="1205991"/>
                  </a:lnTo>
                  <a:lnTo>
                    <a:pt x="1096565" y="1214085"/>
                  </a:lnTo>
                  <a:lnTo>
                    <a:pt x="1099504" y="1222178"/>
                  </a:lnTo>
                  <a:lnTo>
                    <a:pt x="1102222" y="1230272"/>
                  </a:lnTo>
                  <a:lnTo>
                    <a:pt x="1104861" y="1238366"/>
                  </a:lnTo>
                  <a:lnTo>
                    <a:pt x="1107279" y="1246460"/>
                  </a:lnTo>
                  <a:lnTo>
                    <a:pt x="1109578" y="1254554"/>
                  </a:lnTo>
                  <a:lnTo>
                    <a:pt x="1111736" y="1262648"/>
                  </a:lnTo>
                  <a:lnTo>
                    <a:pt x="1113697" y="1270742"/>
                  </a:lnTo>
                  <a:lnTo>
                    <a:pt x="1115580" y="1278836"/>
                  </a:lnTo>
                  <a:lnTo>
                    <a:pt x="1117223" y="1286930"/>
                  </a:lnTo>
                  <a:lnTo>
                    <a:pt x="1118774" y="1295024"/>
                  </a:lnTo>
                  <a:lnTo>
                    <a:pt x="1120164" y="1303118"/>
                  </a:lnTo>
                  <a:lnTo>
                    <a:pt x="1121389" y="1311211"/>
                  </a:lnTo>
                  <a:lnTo>
                    <a:pt x="1122531" y="1319305"/>
                  </a:lnTo>
                  <a:lnTo>
                    <a:pt x="1123438" y="1327399"/>
                  </a:lnTo>
                  <a:lnTo>
                    <a:pt x="1124273" y="1335493"/>
                  </a:lnTo>
                  <a:lnTo>
                    <a:pt x="1124936" y="1343587"/>
                  </a:lnTo>
                  <a:lnTo>
                    <a:pt x="1125467" y="1351681"/>
                  </a:lnTo>
                  <a:lnTo>
                    <a:pt x="1125901" y="1359775"/>
                  </a:lnTo>
                  <a:lnTo>
                    <a:pt x="1126138" y="1367869"/>
                  </a:lnTo>
                  <a:lnTo>
                    <a:pt x="1126310" y="1375963"/>
                  </a:lnTo>
                  <a:lnTo>
                    <a:pt x="1126307" y="1384057"/>
                  </a:lnTo>
                  <a:lnTo>
                    <a:pt x="1126204" y="1392150"/>
                  </a:lnTo>
                  <a:lnTo>
                    <a:pt x="1125996" y="1400244"/>
                  </a:lnTo>
                  <a:lnTo>
                    <a:pt x="1125631" y="1408338"/>
                  </a:lnTo>
                  <a:lnTo>
                    <a:pt x="1125209" y="1416432"/>
                  </a:lnTo>
                  <a:lnTo>
                    <a:pt x="1124616" y="1424526"/>
                  </a:lnTo>
                  <a:lnTo>
                    <a:pt x="1123953" y="1432620"/>
                  </a:lnTo>
                  <a:lnTo>
                    <a:pt x="1123182" y="1440714"/>
                  </a:lnTo>
                  <a:lnTo>
                    <a:pt x="1122294" y="1448808"/>
                  </a:lnTo>
                  <a:lnTo>
                    <a:pt x="1121355" y="1456902"/>
                  </a:lnTo>
                  <a:lnTo>
                    <a:pt x="1120258" y="1464996"/>
                  </a:lnTo>
                  <a:lnTo>
                    <a:pt x="1119115" y="1473089"/>
                  </a:lnTo>
                  <a:lnTo>
                    <a:pt x="1117870" y="1481183"/>
                  </a:lnTo>
                  <a:lnTo>
                    <a:pt x="1116540" y="1489277"/>
                  </a:lnTo>
                  <a:lnTo>
                    <a:pt x="1115156" y="1497371"/>
                  </a:lnTo>
                  <a:lnTo>
                    <a:pt x="1113654" y="1505465"/>
                  </a:lnTo>
                  <a:lnTo>
                    <a:pt x="1112116" y="1513559"/>
                  </a:lnTo>
                  <a:lnTo>
                    <a:pt x="1110484" y="1521653"/>
                  </a:lnTo>
                  <a:lnTo>
                    <a:pt x="1108795" y="1529747"/>
                  </a:lnTo>
                  <a:lnTo>
                    <a:pt x="1107053" y="1537841"/>
                  </a:lnTo>
                  <a:lnTo>
                    <a:pt x="1105227" y="1545935"/>
                  </a:lnTo>
                  <a:lnTo>
                    <a:pt x="1103373" y="1554028"/>
                  </a:lnTo>
                  <a:lnTo>
                    <a:pt x="1101438" y="1562122"/>
                  </a:lnTo>
                  <a:lnTo>
                    <a:pt x="1099466" y="1570216"/>
                  </a:lnTo>
                  <a:lnTo>
                    <a:pt x="1097448" y="1578310"/>
                  </a:lnTo>
                  <a:lnTo>
                    <a:pt x="1095373" y="1586404"/>
                  </a:lnTo>
                  <a:lnTo>
                    <a:pt x="1093275" y="1594498"/>
                  </a:lnTo>
                  <a:lnTo>
                    <a:pt x="1091112" y="1602592"/>
                  </a:lnTo>
                  <a:lnTo>
                    <a:pt x="1088928" y="1610686"/>
                  </a:lnTo>
                  <a:lnTo>
                    <a:pt x="1086703" y="1618780"/>
                  </a:lnTo>
                  <a:lnTo>
                    <a:pt x="1084442" y="1626874"/>
                  </a:lnTo>
                  <a:lnTo>
                    <a:pt x="1082163" y="1634967"/>
                  </a:lnTo>
                  <a:lnTo>
                    <a:pt x="1079837" y="1643061"/>
                  </a:lnTo>
                  <a:lnTo>
                    <a:pt x="1077497" y="1651155"/>
                  </a:lnTo>
                  <a:lnTo>
                    <a:pt x="1075125" y="1659249"/>
                  </a:lnTo>
                  <a:lnTo>
                    <a:pt x="1072732" y="1667343"/>
                  </a:lnTo>
                  <a:lnTo>
                    <a:pt x="1070322" y="1675437"/>
                  </a:lnTo>
                  <a:lnTo>
                    <a:pt x="1067884" y="1683531"/>
                  </a:lnTo>
                  <a:lnTo>
                    <a:pt x="1065435" y="1691625"/>
                  </a:lnTo>
                  <a:lnTo>
                    <a:pt x="1062962" y="1699719"/>
                  </a:lnTo>
                  <a:lnTo>
                    <a:pt x="1060477" y="1707813"/>
                  </a:lnTo>
                  <a:lnTo>
                    <a:pt x="1057979" y="1715906"/>
                  </a:lnTo>
                  <a:lnTo>
                    <a:pt x="1055463" y="1724000"/>
                  </a:lnTo>
                  <a:lnTo>
                    <a:pt x="1052940" y="1732094"/>
                  </a:lnTo>
                  <a:lnTo>
                    <a:pt x="1050400" y="1740188"/>
                  </a:lnTo>
                  <a:lnTo>
                    <a:pt x="1047853" y="1748282"/>
                  </a:lnTo>
                  <a:lnTo>
                    <a:pt x="1045295" y="1756376"/>
                  </a:lnTo>
                  <a:lnTo>
                    <a:pt x="1042727" y="1764470"/>
                  </a:lnTo>
                  <a:lnTo>
                    <a:pt x="1040155" y="1772564"/>
                  </a:lnTo>
                  <a:lnTo>
                    <a:pt x="1037570" y="1780658"/>
                  </a:lnTo>
                  <a:lnTo>
                    <a:pt x="1034982" y="1788752"/>
                  </a:lnTo>
                  <a:lnTo>
                    <a:pt x="1032385" y="1796845"/>
                  </a:lnTo>
                  <a:lnTo>
                    <a:pt x="1029783" y="1804939"/>
                  </a:lnTo>
                  <a:lnTo>
                    <a:pt x="1027177" y="1813033"/>
                  </a:lnTo>
                  <a:lnTo>
                    <a:pt x="1024564" y="1821127"/>
                  </a:lnTo>
                  <a:lnTo>
                    <a:pt x="1021948" y="1829221"/>
                  </a:lnTo>
                  <a:lnTo>
                    <a:pt x="1019327" y="1837315"/>
                  </a:lnTo>
                  <a:lnTo>
                    <a:pt x="1016702" y="1845409"/>
                  </a:lnTo>
                  <a:lnTo>
                    <a:pt x="1014075" y="1853503"/>
                  </a:lnTo>
                  <a:lnTo>
                    <a:pt x="1011443" y="1861597"/>
                  </a:lnTo>
                  <a:lnTo>
                    <a:pt x="1008810" y="1869691"/>
                  </a:lnTo>
                  <a:lnTo>
                    <a:pt x="1006173" y="1877784"/>
                  </a:lnTo>
                  <a:lnTo>
                    <a:pt x="1003536" y="1885878"/>
                  </a:lnTo>
                  <a:lnTo>
                    <a:pt x="1000896" y="1893972"/>
                  </a:lnTo>
                  <a:lnTo>
                    <a:pt x="998255" y="1902066"/>
                  </a:lnTo>
                  <a:lnTo>
                    <a:pt x="995614" y="1910160"/>
                  </a:lnTo>
                  <a:lnTo>
                    <a:pt x="992972" y="1918254"/>
                  </a:lnTo>
                  <a:lnTo>
                    <a:pt x="990331" y="1926348"/>
                  </a:lnTo>
                  <a:lnTo>
                    <a:pt x="987690" y="1934442"/>
                  </a:lnTo>
                  <a:lnTo>
                    <a:pt x="985050" y="1942536"/>
                  </a:lnTo>
                  <a:lnTo>
                    <a:pt x="982412" y="1950630"/>
                  </a:lnTo>
                  <a:lnTo>
                    <a:pt x="979777" y="1958723"/>
                  </a:lnTo>
                  <a:lnTo>
                    <a:pt x="977143" y="1966817"/>
                  </a:lnTo>
                  <a:lnTo>
                    <a:pt x="974514" y="1974911"/>
                  </a:lnTo>
                  <a:lnTo>
                    <a:pt x="971890" y="1983005"/>
                  </a:lnTo>
                  <a:lnTo>
                    <a:pt x="969269" y="1991099"/>
                  </a:lnTo>
                  <a:lnTo>
                    <a:pt x="966656" y="1999193"/>
                  </a:lnTo>
                  <a:lnTo>
                    <a:pt x="964047" y="2007287"/>
                  </a:lnTo>
                  <a:lnTo>
                    <a:pt x="961449" y="2015381"/>
                  </a:lnTo>
                  <a:lnTo>
                    <a:pt x="958857" y="2023475"/>
                  </a:lnTo>
                  <a:lnTo>
                    <a:pt x="956274" y="2031569"/>
                  </a:lnTo>
                  <a:lnTo>
                    <a:pt x="953705" y="2039662"/>
                  </a:lnTo>
                  <a:lnTo>
                    <a:pt x="951141" y="2047756"/>
                  </a:lnTo>
                  <a:lnTo>
                    <a:pt x="948597" y="2055850"/>
                  </a:lnTo>
                  <a:lnTo>
                    <a:pt x="946062" y="2063944"/>
                  </a:lnTo>
                  <a:lnTo>
                    <a:pt x="943544" y="2072038"/>
                  </a:lnTo>
                  <a:lnTo>
                    <a:pt x="941043" y="2080132"/>
                  </a:lnTo>
                  <a:lnTo>
                    <a:pt x="938552" y="2088226"/>
                  </a:lnTo>
                  <a:lnTo>
                    <a:pt x="936092" y="2096320"/>
                  </a:lnTo>
                  <a:lnTo>
                    <a:pt x="933643" y="2104414"/>
                  </a:lnTo>
                  <a:lnTo>
                    <a:pt x="931220" y="2112508"/>
                  </a:lnTo>
                  <a:lnTo>
                    <a:pt x="928819" y="2120601"/>
                  </a:lnTo>
                  <a:lnTo>
                    <a:pt x="926435" y="2128695"/>
                  </a:lnTo>
                  <a:lnTo>
                    <a:pt x="924090" y="2136789"/>
                  </a:lnTo>
                  <a:lnTo>
                    <a:pt x="921759" y="2144883"/>
                  </a:lnTo>
                  <a:lnTo>
                    <a:pt x="919468" y="2152977"/>
                  </a:lnTo>
                  <a:lnTo>
                    <a:pt x="917201" y="2161071"/>
                  </a:lnTo>
                  <a:lnTo>
                    <a:pt x="914962" y="2169165"/>
                  </a:lnTo>
                  <a:lnTo>
                    <a:pt x="912768" y="2177259"/>
                  </a:lnTo>
                  <a:lnTo>
                    <a:pt x="910590" y="2185353"/>
                  </a:lnTo>
                  <a:lnTo>
                    <a:pt x="908470" y="2193447"/>
                  </a:lnTo>
                  <a:lnTo>
                    <a:pt x="906374" y="2201540"/>
                  </a:lnTo>
                  <a:lnTo>
                    <a:pt x="904319" y="2209634"/>
                  </a:lnTo>
                  <a:lnTo>
                    <a:pt x="902312" y="2217728"/>
                  </a:lnTo>
                  <a:lnTo>
                    <a:pt x="900327" y="2225822"/>
                  </a:lnTo>
                  <a:lnTo>
                    <a:pt x="898416" y="2233916"/>
                  </a:lnTo>
                  <a:lnTo>
                    <a:pt x="896528" y="2242010"/>
                  </a:lnTo>
                  <a:lnTo>
                    <a:pt x="894696" y="2250104"/>
                  </a:lnTo>
                  <a:lnTo>
                    <a:pt x="892913" y="2258198"/>
                  </a:lnTo>
                  <a:lnTo>
                    <a:pt x="891163" y="2266292"/>
                  </a:lnTo>
                  <a:lnTo>
                    <a:pt x="889491" y="2274386"/>
                  </a:lnTo>
                  <a:lnTo>
                    <a:pt x="887846" y="2282479"/>
                  </a:lnTo>
                  <a:lnTo>
                    <a:pt x="886273" y="2290573"/>
                  </a:lnTo>
                  <a:lnTo>
                    <a:pt x="884748" y="2298667"/>
                  </a:lnTo>
                  <a:lnTo>
                    <a:pt x="883269" y="2306761"/>
                  </a:lnTo>
                  <a:lnTo>
                    <a:pt x="881868" y="2314855"/>
                  </a:lnTo>
                  <a:lnTo>
                    <a:pt x="880497" y="2322949"/>
                  </a:lnTo>
                  <a:lnTo>
                    <a:pt x="879215" y="2331043"/>
                  </a:lnTo>
                  <a:lnTo>
                    <a:pt x="877975" y="2339137"/>
                  </a:lnTo>
                  <a:lnTo>
                    <a:pt x="876796" y="2347231"/>
                  </a:lnTo>
                  <a:lnTo>
                    <a:pt x="875692" y="2355325"/>
                  </a:lnTo>
                  <a:lnTo>
                    <a:pt x="874620" y="2363418"/>
                  </a:lnTo>
                  <a:lnTo>
                    <a:pt x="873652" y="2371512"/>
                  </a:lnTo>
                  <a:lnTo>
                    <a:pt x="872720" y="2379606"/>
                  </a:lnTo>
                  <a:lnTo>
                    <a:pt x="871862" y="2387700"/>
                  </a:lnTo>
                  <a:lnTo>
                    <a:pt x="871072" y="2395794"/>
                  </a:lnTo>
                  <a:lnTo>
                    <a:pt x="870323" y="2403888"/>
                  </a:lnTo>
                  <a:lnTo>
                    <a:pt x="869677" y="2411982"/>
                  </a:lnTo>
                  <a:lnTo>
                    <a:pt x="869065" y="2420076"/>
                  </a:lnTo>
                  <a:lnTo>
                    <a:pt x="868538" y="2428170"/>
                  </a:lnTo>
                  <a:lnTo>
                    <a:pt x="868070" y="2436264"/>
                  </a:lnTo>
                  <a:lnTo>
                    <a:pt x="867653" y="2444357"/>
                  </a:lnTo>
                  <a:lnTo>
                    <a:pt x="867329" y="2452451"/>
                  </a:lnTo>
                  <a:lnTo>
                    <a:pt x="867039" y="2460545"/>
                  </a:lnTo>
                  <a:lnTo>
                    <a:pt x="866842" y="2468639"/>
                  </a:lnTo>
                  <a:lnTo>
                    <a:pt x="866692" y="2476733"/>
                  </a:lnTo>
                  <a:lnTo>
                    <a:pt x="866602" y="2484827"/>
                  </a:lnTo>
                  <a:lnTo>
                    <a:pt x="866591" y="2492921"/>
                  </a:lnTo>
                  <a:lnTo>
                    <a:pt x="866612" y="2501015"/>
                  </a:lnTo>
                  <a:lnTo>
                    <a:pt x="866729" y="2509109"/>
                  </a:lnTo>
                  <a:lnTo>
                    <a:pt x="866882" y="2517203"/>
                  </a:lnTo>
                  <a:lnTo>
                    <a:pt x="867099" y="2525297"/>
                  </a:lnTo>
                  <a:lnTo>
                    <a:pt x="867379" y="2533390"/>
                  </a:lnTo>
                  <a:lnTo>
                    <a:pt x="867691" y="2541484"/>
                  </a:lnTo>
                  <a:lnTo>
                    <a:pt x="868091" y="2549578"/>
                  </a:lnTo>
                  <a:lnTo>
                    <a:pt x="868517" y="2557672"/>
                  </a:lnTo>
                  <a:lnTo>
                    <a:pt x="869006" y="2565766"/>
                  </a:lnTo>
                  <a:lnTo>
                    <a:pt x="869541" y="2573860"/>
                  </a:lnTo>
                  <a:lnTo>
                    <a:pt x="870111" y="2581954"/>
                  </a:lnTo>
                  <a:lnTo>
                    <a:pt x="870746" y="2590048"/>
                  </a:lnTo>
                  <a:lnTo>
                    <a:pt x="871402" y="2598142"/>
                  </a:lnTo>
                  <a:lnTo>
                    <a:pt x="872115" y="2606236"/>
                  </a:lnTo>
                  <a:lnTo>
                    <a:pt x="872857" y="2614329"/>
                  </a:lnTo>
                  <a:lnTo>
                    <a:pt x="873630" y="2622423"/>
                  </a:lnTo>
                  <a:lnTo>
                    <a:pt x="874446" y="2630517"/>
                  </a:lnTo>
                  <a:lnTo>
                    <a:pt x="875277" y="2638611"/>
                  </a:lnTo>
                  <a:lnTo>
                    <a:pt x="876150" y="2646705"/>
                  </a:lnTo>
                  <a:lnTo>
                    <a:pt x="877038" y="2654799"/>
                  </a:lnTo>
                  <a:lnTo>
                    <a:pt x="877948" y="2662893"/>
                  </a:lnTo>
                  <a:lnTo>
                    <a:pt x="878878" y="2670987"/>
                  </a:lnTo>
                  <a:lnTo>
                    <a:pt x="879817" y="2679081"/>
                  </a:lnTo>
                  <a:lnTo>
                    <a:pt x="880776" y="2687175"/>
                  </a:lnTo>
                  <a:lnTo>
                    <a:pt x="881737" y="2695268"/>
                  </a:lnTo>
                  <a:lnTo>
                    <a:pt x="882706" y="2703362"/>
                  </a:lnTo>
                  <a:lnTo>
                    <a:pt x="883674" y="2711456"/>
                  </a:lnTo>
                  <a:lnTo>
                    <a:pt x="884643" y="2719550"/>
                  </a:lnTo>
                  <a:lnTo>
                    <a:pt x="885603" y="2727644"/>
                  </a:lnTo>
                  <a:lnTo>
                    <a:pt x="886558" y="2735738"/>
                  </a:lnTo>
                  <a:lnTo>
                    <a:pt x="887497" y="2743832"/>
                  </a:lnTo>
                  <a:lnTo>
                    <a:pt x="888421" y="2751926"/>
                  </a:lnTo>
                  <a:lnTo>
                    <a:pt x="889330" y="2760020"/>
                  </a:lnTo>
                  <a:lnTo>
                    <a:pt x="890207" y="2768114"/>
                  </a:lnTo>
                  <a:lnTo>
                    <a:pt x="891069" y="2776207"/>
                  </a:lnTo>
                  <a:lnTo>
                    <a:pt x="891887" y="2784301"/>
                  </a:lnTo>
                  <a:lnTo>
                    <a:pt x="892679" y="2792395"/>
                  </a:lnTo>
                  <a:lnTo>
                    <a:pt x="893436" y="2800489"/>
                  </a:lnTo>
                  <a:lnTo>
                    <a:pt x="894141" y="2808583"/>
                  </a:lnTo>
                  <a:lnTo>
                    <a:pt x="894824" y="2816677"/>
                  </a:lnTo>
                  <a:lnTo>
                    <a:pt x="895428" y="2824771"/>
                  </a:lnTo>
                  <a:lnTo>
                    <a:pt x="896002" y="2832865"/>
                  </a:lnTo>
                  <a:lnTo>
                    <a:pt x="896515" y="2840959"/>
                  </a:lnTo>
                  <a:lnTo>
                    <a:pt x="896963" y="2849053"/>
                  </a:lnTo>
                  <a:lnTo>
                    <a:pt x="897375" y="2857146"/>
                  </a:lnTo>
                  <a:lnTo>
                    <a:pt x="897684" y="2865240"/>
                  </a:lnTo>
                  <a:lnTo>
                    <a:pt x="897957" y="2873334"/>
                  </a:lnTo>
                  <a:lnTo>
                    <a:pt x="898140" y="2881428"/>
                  </a:lnTo>
                  <a:lnTo>
                    <a:pt x="898253" y="2889522"/>
                  </a:lnTo>
                  <a:lnTo>
                    <a:pt x="898309" y="2897616"/>
                  </a:lnTo>
                  <a:lnTo>
                    <a:pt x="898250" y="2905710"/>
                  </a:lnTo>
                  <a:lnTo>
                    <a:pt x="898149" y="2913804"/>
                  </a:lnTo>
                  <a:lnTo>
                    <a:pt x="897927" y="2921898"/>
                  </a:lnTo>
                  <a:lnTo>
                    <a:pt x="897637" y="2929992"/>
                  </a:lnTo>
                  <a:lnTo>
                    <a:pt x="897266" y="2938085"/>
                  </a:lnTo>
                  <a:lnTo>
                    <a:pt x="896778" y="2946179"/>
                  </a:lnTo>
                  <a:lnTo>
                    <a:pt x="896242" y="2954273"/>
                  </a:lnTo>
                  <a:lnTo>
                    <a:pt x="895556" y="2962367"/>
                  </a:lnTo>
                  <a:lnTo>
                    <a:pt x="894810" y="2970461"/>
                  </a:lnTo>
                  <a:lnTo>
                    <a:pt x="893960" y="2978555"/>
                  </a:lnTo>
                  <a:lnTo>
                    <a:pt x="892997" y="2986649"/>
                  </a:lnTo>
                  <a:lnTo>
                    <a:pt x="891978" y="2994743"/>
                  </a:lnTo>
                  <a:lnTo>
                    <a:pt x="890793" y="3002837"/>
                  </a:lnTo>
                  <a:lnTo>
                    <a:pt x="889556" y="3010931"/>
                  </a:lnTo>
                  <a:lnTo>
                    <a:pt x="888192" y="3019024"/>
                  </a:lnTo>
                  <a:lnTo>
                    <a:pt x="886728" y="3027118"/>
                  </a:lnTo>
                  <a:lnTo>
                    <a:pt x="885191" y="3035212"/>
                  </a:lnTo>
                  <a:lnTo>
                    <a:pt x="883499" y="3043306"/>
                  </a:lnTo>
                  <a:lnTo>
                    <a:pt x="881755" y="3051400"/>
                  </a:lnTo>
                  <a:lnTo>
                    <a:pt x="879869" y="3059494"/>
                  </a:lnTo>
                  <a:lnTo>
                    <a:pt x="877898" y="3067588"/>
                  </a:lnTo>
                  <a:lnTo>
                    <a:pt x="875839" y="3075682"/>
                  </a:lnTo>
                  <a:lnTo>
                    <a:pt x="873645" y="3083776"/>
                  </a:lnTo>
                  <a:lnTo>
                    <a:pt x="871400" y="3091870"/>
                  </a:lnTo>
                  <a:lnTo>
                    <a:pt x="869004" y="3099963"/>
                  </a:lnTo>
                  <a:lnTo>
                    <a:pt x="866542" y="3108057"/>
                  </a:lnTo>
                  <a:lnTo>
                    <a:pt x="863982" y="3116151"/>
                  </a:lnTo>
                  <a:lnTo>
                    <a:pt x="861312" y="3124245"/>
                  </a:lnTo>
                  <a:lnTo>
                    <a:pt x="858593" y="3132339"/>
                  </a:lnTo>
                  <a:lnTo>
                    <a:pt x="855722" y="3140433"/>
                  </a:lnTo>
                  <a:lnTo>
                    <a:pt x="852805" y="3148527"/>
                  </a:lnTo>
                  <a:lnTo>
                    <a:pt x="849787" y="3156621"/>
                  </a:lnTo>
                  <a:lnTo>
                    <a:pt x="846684" y="3164715"/>
                  </a:lnTo>
                  <a:lnTo>
                    <a:pt x="843526" y="3172809"/>
                  </a:lnTo>
                  <a:lnTo>
                    <a:pt x="840248" y="3180902"/>
                  </a:lnTo>
                  <a:lnTo>
                    <a:pt x="836931" y="3188996"/>
                  </a:lnTo>
                  <a:lnTo>
                    <a:pt x="833517" y="3197090"/>
                  </a:lnTo>
                  <a:lnTo>
                    <a:pt x="830043" y="3205184"/>
                  </a:lnTo>
                  <a:lnTo>
                    <a:pt x="826514" y="3213278"/>
                  </a:lnTo>
                  <a:lnTo>
                    <a:pt x="822897" y="3221372"/>
                  </a:lnTo>
                  <a:lnTo>
                    <a:pt x="819249" y="3229466"/>
                  </a:lnTo>
                  <a:lnTo>
                    <a:pt x="815517" y="3237560"/>
                  </a:lnTo>
                  <a:lnTo>
                    <a:pt x="811747" y="3245654"/>
                  </a:lnTo>
                  <a:lnTo>
                    <a:pt x="807928" y="3253748"/>
                  </a:lnTo>
                  <a:lnTo>
                    <a:pt x="804053" y="3261841"/>
                  </a:lnTo>
                  <a:lnTo>
                    <a:pt x="800155" y="3269935"/>
                  </a:lnTo>
                  <a:lnTo>
                    <a:pt x="796193" y="3278029"/>
                  </a:lnTo>
                  <a:lnTo>
                    <a:pt x="792212" y="3286123"/>
                  </a:lnTo>
                  <a:lnTo>
                    <a:pt x="788195" y="3294217"/>
                  </a:lnTo>
                  <a:lnTo>
                    <a:pt x="784148" y="3302311"/>
                  </a:lnTo>
                  <a:lnTo>
                    <a:pt x="780085" y="3310405"/>
                  </a:lnTo>
                  <a:lnTo>
                    <a:pt x="775990" y="3318499"/>
                  </a:lnTo>
                  <a:lnTo>
                    <a:pt x="771887" y="3326593"/>
                  </a:lnTo>
                  <a:lnTo>
                    <a:pt x="767766" y="3334687"/>
                  </a:lnTo>
                  <a:lnTo>
                    <a:pt x="763637" y="3342780"/>
                  </a:lnTo>
                  <a:lnTo>
                    <a:pt x="759503" y="3350874"/>
                  </a:lnTo>
                  <a:lnTo>
                    <a:pt x="755366" y="3358968"/>
                  </a:lnTo>
                  <a:lnTo>
                    <a:pt x="751229" y="3367062"/>
                  </a:lnTo>
                  <a:lnTo>
                    <a:pt x="747098" y="3375156"/>
                  </a:lnTo>
                  <a:lnTo>
                    <a:pt x="742975" y="3383250"/>
                  </a:lnTo>
                  <a:lnTo>
                    <a:pt x="738861" y="3391344"/>
                  </a:lnTo>
                  <a:lnTo>
                    <a:pt x="734767" y="3399438"/>
                  </a:lnTo>
                  <a:lnTo>
                    <a:pt x="730682" y="3407532"/>
                  </a:lnTo>
                  <a:lnTo>
                    <a:pt x="726629" y="3415626"/>
                  </a:lnTo>
                  <a:lnTo>
                    <a:pt x="722593" y="3423719"/>
                  </a:lnTo>
                  <a:lnTo>
                    <a:pt x="718584" y="3431813"/>
                  </a:lnTo>
                  <a:lnTo>
                    <a:pt x="714611" y="3439907"/>
                  </a:lnTo>
                  <a:lnTo>
                    <a:pt x="710655" y="3448001"/>
                  </a:lnTo>
                  <a:lnTo>
                    <a:pt x="706757" y="3456095"/>
                  </a:lnTo>
                  <a:lnTo>
                    <a:pt x="702879" y="3464189"/>
                  </a:lnTo>
                  <a:lnTo>
                    <a:pt x="699050" y="3472283"/>
                  </a:lnTo>
                  <a:lnTo>
                    <a:pt x="695264" y="3480377"/>
                  </a:lnTo>
                  <a:lnTo>
                    <a:pt x="691509" y="3488471"/>
                  </a:lnTo>
                  <a:lnTo>
                    <a:pt x="687825" y="3496565"/>
                  </a:lnTo>
                  <a:lnTo>
                    <a:pt x="684167" y="3504658"/>
                  </a:lnTo>
                  <a:lnTo>
                    <a:pt x="680577" y="3512752"/>
                  </a:lnTo>
                  <a:lnTo>
                    <a:pt x="677033" y="3520846"/>
                  </a:lnTo>
                  <a:lnTo>
                    <a:pt x="673535" y="3528940"/>
                  </a:lnTo>
                  <a:lnTo>
                    <a:pt x="670112" y="3537034"/>
                  </a:lnTo>
                  <a:lnTo>
                    <a:pt x="666719" y="3545128"/>
                  </a:lnTo>
                  <a:lnTo>
                    <a:pt x="663415" y="3553222"/>
                  </a:lnTo>
                  <a:lnTo>
                    <a:pt x="660153" y="3561316"/>
                  </a:lnTo>
                  <a:lnTo>
                    <a:pt x="656951" y="3569410"/>
                  </a:lnTo>
                  <a:lnTo>
                    <a:pt x="653825" y="3577504"/>
                  </a:lnTo>
                  <a:lnTo>
                    <a:pt x="650730" y="3585597"/>
                  </a:lnTo>
                  <a:lnTo>
                    <a:pt x="647741" y="3593691"/>
                  </a:lnTo>
                  <a:lnTo>
                    <a:pt x="644787" y="3601785"/>
                  </a:lnTo>
                  <a:lnTo>
                    <a:pt x="641908" y="3609879"/>
                  </a:lnTo>
                  <a:lnTo>
                    <a:pt x="639097" y="3617973"/>
                  </a:lnTo>
                  <a:lnTo>
                    <a:pt x="636329" y="3626067"/>
                  </a:lnTo>
                  <a:lnTo>
                    <a:pt x="633662" y="3634161"/>
                  </a:lnTo>
                  <a:lnTo>
                    <a:pt x="631030" y="3642255"/>
                  </a:lnTo>
                  <a:lnTo>
                    <a:pt x="628484" y="3650349"/>
                  </a:lnTo>
                  <a:lnTo>
                    <a:pt x="625996" y="3658443"/>
                  </a:lnTo>
                  <a:lnTo>
                    <a:pt x="623561" y="3666536"/>
                  </a:lnTo>
                  <a:lnTo>
                    <a:pt x="621218" y="3674630"/>
                  </a:lnTo>
                  <a:lnTo>
                    <a:pt x="618908" y="3682724"/>
                  </a:lnTo>
                  <a:lnTo>
                    <a:pt x="616694" y="3690818"/>
                  </a:lnTo>
                  <a:lnTo>
                    <a:pt x="614526" y="3698912"/>
                  </a:lnTo>
                  <a:lnTo>
                    <a:pt x="612419" y="3707006"/>
                  </a:lnTo>
                  <a:lnTo>
                    <a:pt x="610391" y="3715100"/>
                  </a:lnTo>
                  <a:lnTo>
                    <a:pt x="608396" y="3723194"/>
                  </a:lnTo>
                  <a:lnTo>
                    <a:pt x="606500" y="3731288"/>
                  </a:lnTo>
                  <a:lnTo>
                    <a:pt x="604639" y="3739382"/>
                  </a:lnTo>
                  <a:lnTo>
                    <a:pt x="602845" y="3747476"/>
                  </a:lnTo>
                  <a:lnTo>
                    <a:pt x="601116" y="3755569"/>
                  </a:lnTo>
                  <a:lnTo>
                    <a:pt x="599422" y="3763663"/>
                  </a:lnTo>
                  <a:lnTo>
                    <a:pt x="597820" y="3771757"/>
                  </a:lnTo>
                  <a:lnTo>
                    <a:pt x="596247" y="3779851"/>
                  </a:lnTo>
                  <a:lnTo>
                    <a:pt x="594743" y="3787945"/>
                  </a:lnTo>
                  <a:lnTo>
                    <a:pt x="593290" y="3796039"/>
                  </a:lnTo>
                  <a:lnTo>
                    <a:pt x="591877" y="3804133"/>
                  </a:lnTo>
                  <a:lnTo>
                    <a:pt x="590540" y="3812227"/>
                  </a:lnTo>
                  <a:lnTo>
                    <a:pt x="589229" y="3820321"/>
                  </a:lnTo>
                  <a:lnTo>
                    <a:pt x="587988" y="3828415"/>
                  </a:lnTo>
                  <a:lnTo>
                    <a:pt x="586785" y="3836508"/>
                  </a:lnTo>
                  <a:lnTo>
                    <a:pt x="585625" y="3844602"/>
                  </a:lnTo>
                  <a:lnTo>
                    <a:pt x="584524" y="3852696"/>
                  </a:lnTo>
                  <a:lnTo>
                    <a:pt x="583447" y="3860790"/>
                  </a:lnTo>
                  <a:lnTo>
                    <a:pt x="582438" y="3868884"/>
                  </a:lnTo>
                  <a:lnTo>
                    <a:pt x="581456" y="3876978"/>
                  </a:lnTo>
                  <a:lnTo>
                    <a:pt x="580518" y="3885072"/>
                  </a:lnTo>
                  <a:lnTo>
                    <a:pt x="579625" y="3893166"/>
                  </a:lnTo>
                  <a:lnTo>
                    <a:pt x="578754" y="3901260"/>
                  </a:lnTo>
                  <a:lnTo>
                    <a:pt x="577945" y="3909354"/>
                  </a:lnTo>
                  <a:lnTo>
                    <a:pt x="577155" y="3917447"/>
                  </a:lnTo>
                  <a:lnTo>
                    <a:pt x="576407" y="3925541"/>
                  </a:lnTo>
                  <a:lnTo>
                    <a:pt x="575693" y="3933635"/>
                  </a:lnTo>
                  <a:lnTo>
                    <a:pt x="575003" y="3941729"/>
                  </a:lnTo>
                  <a:lnTo>
                    <a:pt x="574360" y="3949823"/>
                  </a:lnTo>
                  <a:lnTo>
                    <a:pt x="573732" y="3957917"/>
                  </a:lnTo>
                  <a:lnTo>
                    <a:pt x="573146" y="3966011"/>
                  </a:lnTo>
                  <a:lnTo>
                    <a:pt x="572582" y="3974105"/>
                  </a:lnTo>
                  <a:lnTo>
                    <a:pt x="572043" y="3982199"/>
                  </a:lnTo>
                  <a:lnTo>
                    <a:pt x="571539" y="3990293"/>
                  </a:lnTo>
                  <a:lnTo>
                    <a:pt x="571048" y="3998386"/>
                  </a:lnTo>
                  <a:lnTo>
                    <a:pt x="570594" y="4006480"/>
                  </a:lnTo>
                  <a:lnTo>
                    <a:pt x="570156" y="4014574"/>
                  </a:lnTo>
                  <a:lnTo>
                    <a:pt x="569740" y="4022668"/>
                  </a:lnTo>
                  <a:lnTo>
                    <a:pt x="569351" y="4030762"/>
                  </a:lnTo>
                  <a:lnTo>
                    <a:pt x="568972" y="4038856"/>
                  </a:lnTo>
                  <a:lnTo>
                    <a:pt x="568626" y="4046950"/>
                  </a:lnTo>
                  <a:lnTo>
                    <a:pt x="568289" y="4055044"/>
                  </a:lnTo>
                  <a:lnTo>
                    <a:pt x="567974" y="4063138"/>
                  </a:lnTo>
                  <a:lnTo>
                    <a:pt x="567677" y="4071232"/>
                  </a:lnTo>
                  <a:lnTo>
                    <a:pt x="567390" y="4079325"/>
                  </a:lnTo>
                  <a:lnTo>
                    <a:pt x="567128" y="4087419"/>
                  </a:lnTo>
                  <a:lnTo>
                    <a:pt x="566874" y="4095513"/>
                  </a:lnTo>
                  <a:lnTo>
                    <a:pt x="566638" y="4103607"/>
                  </a:lnTo>
                  <a:lnTo>
                    <a:pt x="566414" y="4111701"/>
                  </a:lnTo>
                  <a:lnTo>
                    <a:pt x="566201" y="4119795"/>
                  </a:lnTo>
                  <a:lnTo>
                    <a:pt x="566005" y="4127889"/>
                  </a:lnTo>
                  <a:lnTo>
                    <a:pt x="565815" y="4135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34467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4467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344671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344671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248352"/>
              <a:ext cx="125145" cy="909186"/>
            </a:xfrm>
            <a:custGeom>
              <a:avLst/>
              <a:pathLst>
                <a:path w="125145" h="909186">
                  <a:moveTo>
                    <a:pt x="0" y="0"/>
                  </a:moveTo>
                  <a:lnTo>
                    <a:pt x="0" y="909186"/>
                  </a:lnTo>
                  <a:lnTo>
                    <a:pt x="125145" y="9091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768036"/>
              <a:ext cx="0" cy="203800"/>
            </a:xfrm>
            <a:custGeom>
              <a:avLst/>
              <a:pathLst>
                <a:path w="0" h="203800">
                  <a:moveTo>
                    <a:pt x="0" y="203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161001"/>
              <a:ext cx="0" cy="581721"/>
            </a:xfrm>
            <a:custGeom>
              <a:avLst/>
              <a:pathLst>
                <a:path w="0" h="581721">
                  <a:moveTo>
                    <a:pt x="0" y="0"/>
                  </a:moveTo>
                  <a:lnTo>
                    <a:pt x="0" y="5817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971837"/>
              <a:ext cx="125145" cy="1189164"/>
            </a:xfrm>
            <a:custGeom>
              <a:avLst/>
              <a:pathLst>
                <a:path w="125145" h="1189164">
                  <a:moveTo>
                    <a:pt x="0" y="0"/>
                  </a:moveTo>
                  <a:lnTo>
                    <a:pt x="0" y="1189164"/>
                  </a:lnTo>
                  <a:lnTo>
                    <a:pt x="125145" y="11891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353377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91752" y="3426352"/>
              <a:ext cx="40718" cy="40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8215" y="2916023"/>
              <a:ext cx="111626" cy="1116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04742" y="2952538"/>
              <a:ext cx="101913" cy="1019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74396" y="2953631"/>
              <a:ext cx="99728" cy="997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64283" y="2892915"/>
              <a:ext cx="98485" cy="9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2346" y="3239284"/>
              <a:ext cx="98270" cy="982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80981" y="4694368"/>
              <a:ext cx="96708" cy="96708"/>
            </a:xfrm>
            <a:custGeom>
              <a:avLst/>
              <a:pathLst>
                <a:path w="96708" h="96708">
                  <a:moveTo>
                    <a:pt x="0" y="48354"/>
                  </a:moveTo>
                  <a:lnTo>
                    <a:pt x="48354" y="0"/>
                  </a:lnTo>
                  <a:lnTo>
                    <a:pt x="96708" y="48354"/>
                  </a:lnTo>
                  <a:lnTo>
                    <a:pt x="48354" y="9670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9521" y="4111703"/>
              <a:ext cx="98596" cy="9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30138" y="2796013"/>
              <a:ext cx="98381" cy="98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880655" y="4683457"/>
              <a:ext cx="98744" cy="98744"/>
            </a:xfrm>
            <a:custGeom>
              <a:avLst/>
              <a:pathLst>
                <a:path w="98744" h="98744">
                  <a:moveTo>
                    <a:pt x="0" y="49372"/>
                  </a:moveTo>
                  <a:lnTo>
                    <a:pt x="49372" y="0"/>
                  </a:lnTo>
                  <a:lnTo>
                    <a:pt x="98744" y="49372"/>
                  </a:lnTo>
                  <a:lnTo>
                    <a:pt x="49372" y="987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25733" y="3483684"/>
              <a:ext cx="100174" cy="10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75084" y="4690878"/>
              <a:ext cx="95774" cy="95774"/>
            </a:xfrm>
            <a:custGeom>
              <a:avLst/>
              <a:pathLst>
                <a:path w="95774" h="95774">
                  <a:moveTo>
                    <a:pt x="0" y="47887"/>
                  </a:moveTo>
                  <a:lnTo>
                    <a:pt x="47887" y="0"/>
                  </a:lnTo>
                  <a:lnTo>
                    <a:pt x="95774" y="47887"/>
                  </a:lnTo>
                  <a:lnTo>
                    <a:pt x="47887" y="957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85745" y="4564426"/>
              <a:ext cx="59797" cy="59797"/>
            </a:xfrm>
            <a:custGeom>
              <a:avLst/>
              <a:pathLst>
                <a:path w="59797" h="59797">
                  <a:moveTo>
                    <a:pt x="0" y="29898"/>
                  </a:moveTo>
                  <a:lnTo>
                    <a:pt x="29898" y="0"/>
                  </a:lnTo>
                  <a:lnTo>
                    <a:pt x="59797" y="29898"/>
                  </a:lnTo>
                  <a:lnTo>
                    <a:pt x="29898" y="597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69859" y="3539308"/>
              <a:ext cx="95774" cy="95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83057" y="2750032"/>
              <a:ext cx="36008" cy="360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64635" y="4707279"/>
              <a:ext cx="55058" cy="55058"/>
            </a:xfrm>
            <a:custGeom>
              <a:avLst/>
              <a:pathLst>
                <a:path w="55058" h="55058">
                  <a:moveTo>
                    <a:pt x="0" y="27529"/>
                  </a:moveTo>
                  <a:lnTo>
                    <a:pt x="27529" y="0"/>
                  </a:lnTo>
                  <a:lnTo>
                    <a:pt x="55058" y="27529"/>
                  </a:lnTo>
                  <a:lnTo>
                    <a:pt x="27529" y="550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673703" y="2707955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29851" y="2723009"/>
              <a:ext cx="113798" cy="1137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42023" y="3346641"/>
              <a:ext cx="156609" cy="156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05157" y="2886015"/>
              <a:ext cx="96455" cy="964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67796" y="3601603"/>
              <a:ext cx="101774" cy="101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00727" y="4093914"/>
              <a:ext cx="98559" cy="9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15531" y="3729261"/>
              <a:ext cx="99724" cy="99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014727" y="4535461"/>
              <a:ext cx="153341" cy="153341"/>
            </a:xfrm>
            <a:custGeom>
              <a:avLst/>
              <a:pathLst>
                <a:path w="153341" h="153341">
                  <a:moveTo>
                    <a:pt x="0" y="76670"/>
                  </a:moveTo>
                  <a:lnTo>
                    <a:pt x="76670" y="0"/>
                  </a:lnTo>
                  <a:lnTo>
                    <a:pt x="153341" y="76670"/>
                  </a:lnTo>
                  <a:lnTo>
                    <a:pt x="76670" y="1533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026291" y="4750409"/>
              <a:ext cx="146451" cy="297164"/>
            </a:xfrm>
            <a:custGeom>
              <a:avLst/>
              <a:pathLst>
                <a:path w="146451" h="297164">
                  <a:moveTo>
                    <a:pt x="0" y="297164"/>
                  </a:moveTo>
                  <a:lnTo>
                    <a:pt x="146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11698" y="4736883"/>
              <a:ext cx="856667" cy="175757"/>
            </a:xfrm>
            <a:custGeom>
              <a:avLst/>
              <a:pathLst>
                <a:path w="856667" h="175757">
                  <a:moveTo>
                    <a:pt x="0" y="175757"/>
                  </a:moveTo>
                  <a:lnTo>
                    <a:pt x="856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385126" y="48382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chr11:64804800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23833" y="46162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chr11:64805651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22201" y="50623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chr11:64805666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85126" y="439304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chr11:64805722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90330" y="483939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chr11:64806340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68243" y="25945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chr11:64807048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795841" y="439308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chr11:64809864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448133" y="616896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8133" y="56743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48133" y="517964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46849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41903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36956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32010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27063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80411" y="62286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5734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52393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47447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42500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37553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3260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0411" y="2766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214349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24952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79089" y="269006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79089" y="288491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242810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262295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281780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320279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57838" y="3489464"/>
              <a:ext cx="94868" cy="948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200773" y="372724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57838" y="3879162"/>
              <a:ext cx="94868" cy="948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40054" y="4056228"/>
              <a:ext cx="130436" cy="1304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26408" y="4238788"/>
              <a:ext cx="157729" cy="1577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392623" y="348134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92623" y="367203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92623" y="387104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92623" y="406388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92623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106490" y="459009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7179089" y="4921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179089" y="511618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7389908" y="488376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389908" y="507861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24695" y="619487"/>
              <a:ext cx="783212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6469" y="5007971"/>
                  </a:moveTo>
                  <a:lnTo>
                    <a:pt x="1496107" y="4998171"/>
                  </a:lnTo>
                  <a:lnTo>
                    <a:pt x="1495713" y="4988370"/>
                  </a:lnTo>
                  <a:lnTo>
                    <a:pt x="1495300" y="4978570"/>
                  </a:lnTo>
                  <a:lnTo>
                    <a:pt x="1494863" y="4968770"/>
                  </a:lnTo>
                  <a:lnTo>
                    <a:pt x="1494393" y="4958969"/>
                  </a:lnTo>
                  <a:lnTo>
                    <a:pt x="1493910" y="4949169"/>
                  </a:lnTo>
                  <a:lnTo>
                    <a:pt x="1493377" y="4939369"/>
                  </a:lnTo>
                  <a:lnTo>
                    <a:pt x="1492829" y="4929568"/>
                  </a:lnTo>
                  <a:lnTo>
                    <a:pt x="1492241" y="4919768"/>
                  </a:lnTo>
                  <a:lnTo>
                    <a:pt x="1491620" y="4909968"/>
                  </a:lnTo>
                  <a:lnTo>
                    <a:pt x="1490974" y="4900167"/>
                  </a:lnTo>
                  <a:lnTo>
                    <a:pt x="1490273" y="4890367"/>
                  </a:lnTo>
                  <a:lnTo>
                    <a:pt x="1489553" y="4880567"/>
                  </a:lnTo>
                  <a:lnTo>
                    <a:pt x="1488775" y="4870766"/>
                  </a:lnTo>
                  <a:lnTo>
                    <a:pt x="1487964" y="4860966"/>
                  </a:lnTo>
                  <a:lnTo>
                    <a:pt x="1487111" y="4851166"/>
                  </a:lnTo>
                  <a:lnTo>
                    <a:pt x="1486201" y="4841365"/>
                  </a:lnTo>
                  <a:lnTo>
                    <a:pt x="1485269" y="4831565"/>
                  </a:lnTo>
                  <a:lnTo>
                    <a:pt x="1484250" y="4821765"/>
                  </a:lnTo>
                  <a:lnTo>
                    <a:pt x="1483206" y="4811964"/>
                  </a:lnTo>
                  <a:lnTo>
                    <a:pt x="1482096" y="4802164"/>
                  </a:lnTo>
                  <a:lnTo>
                    <a:pt x="1480929" y="4792364"/>
                  </a:lnTo>
                  <a:lnTo>
                    <a:pt x="1479721" y="4782563"/>
                  </a:lnTo>
                  <a:lnTo>
                    <a:pt x="1478422" y="4772763"/>
                  </a:lnTo>
                  <a:lnTo>
                    <a:pt x="1477093" y="4762963"/>
                  </a:lnTo>
                  <a:lnTo>
                    <a:pt x="1475668" y="4753162"/>
                  </a:lnTo>
                  <a:lnTo>
                    <a:pt x="1474192" y="4743362"/>
                  </a:lnTo>
                  <a:lnTo>
                    <a:pt x="1472648" y="4733562"/>
                  </a:lnTo>
                  <a:lnTo>
                    <a:pt x="1471014" y="4723761"/>
                  </a:lnTo>
                  <a:lnTo>
                    <a:pt x="1469343" y="4713961"/>
                  </a:lnTo>
                  <a:lnTo>
                    <a:pt x="1467540" y="4704161"/>
                  </a:lnTo>
                  <a:lnTo>
                    <a:pt x="1465696" y="4694360"/>
                  </a:lnTo>
                  <a:lnTo>
                    <a:pt x="1463751" y="4684560"/>
                  </a:lnTo>
                  <a:lnTo>
                    <a:pt x="1461720" y="4674760"/>
                  </a:lnTo>
                  <a:lnTo>
                    <a:pt x="1459626" y="4664959"/>
                  </a:lnTo>
                  <a:lnTo>
                    <a:pt x="1457398" y="4655159"/>
                  </a:lnTo>
                  <a:lnTo>
                    <a:pt x="1455124" y="4645359"/>
                  </a:lnTo>
                  <a:lnTo>
                    <a:pt x="1452708" y="4635558"/>
                  </a:lnTo>
                  <a:lnTo>
                    <a:pt x="1450219" y="4625758"/>
                  </a:lnTo>
                  <a:lnTo>
                    <a:pt x="1447631" y="4615958"/>
                  </a:lnTo>
                  <a:lnTo>
                    <a:pt x="1444914" y="4606157"/>
                  </a:lnTo>
                  <a:lnTo>
                    <a:pt x="1442145" y="4596357"/>
                  </a:lnTo>
                  <a:lnTo>
                    <a:pt x="1439189" y="4586557"/>
                  </a:lnTo>
                  <a:lnTo>
                    <a:pt x="1436176" y="4576756"/>
                  </a:lnTo>
                  <a:lnTo>
                    <a:pt x="1433023" y="4566956"/>
                  </a:lnTo>
                  <a:lnTo>
                    <a:pt x="1429755" y="4557156"/>
                  </a:lnTo>
                  <a:lnTo>
                    <a:pt x="1426398" y="4547355"/>
                  </a:lnTo>
                  <a:lnTo>
                    <a:pt x="1422862" y="4537555"/>
                  </a:lnTo>
                  <a:lnTo>
                    <a:pt x="1419265" y="4527755"/>
                  </a:lnTo>
                  <a:lnTo>
                    <a:pt x="1415480" y="4517954"/>
                  </a:lnTo>
                  <a:lnTo>
                    <a:pt x="1411600" y="4508154"/>
                  </a:lnTo>
                  <a:lnTo>
                    <a:pt x="1407590" y="4498354"/>
                  </a:lnTo>
                  <a:lnTo>
                    <a:pt x="1403418" y="4488553"/>
                  </a:lnTo>
                  <a:lnTo>
                    <a:pt x="1399178" y="4478753"/>
                  </a:lnTo>
                  <a:lnTo>
                    <a:pt x="1394703" y="4468953"/>
                  </a:lnTo>
                  <a:lnTo>
                    <a:pt x="1390160" y="4459152"/>
                  </a:lnTo>
                  <a:lnTo>
                    <a:pt x="1385442" y="4449352"/>
                  </a:lnTo>
                  <a:lnTo>
                    <a:pt x="1380585" y="4439552"/>
                  </a:lnTo>
                  <a:lnTo>
                    <a:pt x="1375621" y="4429751"/>
                  </a:lnTo>
                  <a:lnTo>
                    <a:pt x="1370445" y="4419951"/>
                  </a:lnTo>
                  <a:lnTo>
                    <a:pt x="1365197" y="4410151"/>
                  </a:lnTo>
                  <a:lnTo>
                    <a:pt x="1359730" y="4400350"/>
                  </a:lnTo>
                  <a:lnTo>
                    <a:pt x="1354156" y="4390550"/>
                  </a:lnTo>
                  <a:lnTo>
                    <a:pt x="1348433" y="4380750"/>
                  </a:lnTo>
                  <a:lnTo>
                    <a:pt x="1342529" y="4370949"/>
                  </a:lnTo>
                  <a:lnTo>
                    <a:pt x="1336549" y="4361149"/>
                  </a:lnTo>
                  <a:lnTo>
                    <a:pt x="1330315" y="4351349"/>
                  </a:lnTo>
                  <a:lnTo>
                    <a:pt x="1324007" y="4341548"/>
                  </a:lnTo>
                  <a:lnTo>
                    <a:pt x="1317512" y="4331748"/>
                  </a:lnTo>
                  <a:lnTo>
                    <a:pt x="1310875" y="4321948"/>
                  </a:lnTo>
                  <a:lnTo>
                    <a:pt x="1304125" y="4312147"/>
                  </a:lnTo>
                  <a:lnTo>
                    <a:pt x="1297161" y="4302347"/>
                  </a:lnTo>
                  <a:lnTo>
                    <a:pt x="1290125" y="4292547"/>
                  </a:lnTo>
                  <a:lnTo>
                    <a:pt x="1282873" y="4282746"/>
                  </a:lnTo>
                  <a:lnTo>
                    <a:pt x="1275520" y="4272946"/>
                  </a:lnTo>
                  <a:lnTo>
                    <a:pt x="1268023" y="4263146"/>
                  </a:lnTo>
                  <a:lnTo>
                    <a:pt x="1260360" y="4253345"/>
                  </a:lnTo>
                  <a:lnTo>
                    <a:pt x="1252626" y="4243545"/>
                  </a:lnTo>
                  <a:lnTo>
                    <a:pt x="1244665" y="4233745"/>
                  </a:lnTo>
                  <a:lnTo>
                    <a:pt x="1236640" y="4223944"/>
                  </a:lnTo>
                  <a:lnTo>
                    <a:pt x="1228454" y="4214144"/>
                  </a:lnTo>
                  <a:lnTo>
                    <a:pt x="1220150" y="4204344"/>
                  </a:lnTo>
                  <a:lnTo>
                    <a:pt x="1211752" y="4194543"/>
                  </a:lnTo>
                  <a:lnTo>
                    <a:pt x="1203187" y="4184743"/>
                  </a:lnTo>
                  <a:lnTo>
                    <a:pt x="1194565" y="4174943"/>
                  </a:lnTo>
                  <a:lnTo>
                    <a:pt x="1185780" y="4165142"/>
                  </a:lnTo>
                  <a:lnTo>
                    <a:pt x="1176924" y="4155342"/>
                  </a:lnTo>
                  <a:lnTo>
                    <a:pt x="1167966" y="4145542"/>
                  </a:lnTo>
                  <a:lnTo>
                    <a:pt x="1158898" y="4135741"/>
                  </a:lnTo>
                  <a:lnTo>
                    <a:pt x="1149782" y="4125941"/>
                  </a:lnTo>
                  <a:lnTo>
                    <a:pt x="1140527" y="4116141"/>
                  </a:lnTo>
                  <a:lnTo>
                    <a:pt x="1131237" y="4106340"/>
                  </a:lnTo>
                  <a:lnTo>
                    <a:pt x="1121857" y="4096540"/>
                  </a:lnTo>
                  <a:lnTo>
                    <a:pt x="1112418" y="4086740"/>
                  </a:lnTo>
                  <a:lnTo>
                    <a:pt x="1102933" y="4076939"/>
                  </a:lnTo>
                  <a:lnTo>
                    <a:pt x="1093378" y="4067139"/>
                  </a:lnTo>
                  <a:lnTo>
                    <a:pt x="1083801" y="4057339"/>
                  </a:lnTo>
                  <a:lnTo>
                    <a:pt x="1074168" y="4047538"/>
                  </a:lnTo>
                  <a:lnTo>
                    <a:pt x="1064519" y="4037738"/>
                  </a:lnTo>
                  <a:lnTo>
                    <a:pt x="1054845" y="4027938"/>
                  </a:lnTo>
                  <a:lnTo>
                    <a:pt x="1045159" y="4018137"/>
                  </a:lnTo>
                  <a:lnTo>
                    <a:pt x="1035467" y="4008337"/>
                  </a:lnTo>
                  <a:lnTo>
                    <a:pt x="1025780" y="3998537"/>
                  </a:lnTo>
                  <a:lnTo>
                    <a:pt x="1016101" y="3988736"/>
                  </a:lnTo>
                  <a:lnTo>
                    <a:pt x="1006444" y="3978936"/>
                  </a:lnTo>
                  <a:lnTo>
                    <a:pt x="996817" y="3969136"/>
                  </a:lnTo>
                  <a:lnTo>
                    <a:pt x="987215" y="3959335"/>
                  </a:lnTo>
                  <a:lnTo>
                    <a:pt x="977679" y="3949535"/>
                  </a:lnTo>
                  <a:lnTo>
                    <a:pt x="968169" y="3939735"/>
                  </a:lnTo>
                  <a:lnTo>
                    <a:pt x="958751" y="3929934"/>
                  </a:lnTo>
                  <a:lnTo>
                    <a:pt x="949387" y="3920134"/>
                  </a:lnTo>
                  <a:lnTo>
                    <a:pt x="940100" y="3910334"/>
                  </a:lnTo>
                  <a:lnTo>
                    <a:pt x="930921" y="3900533"/>
                  </a:lnTo>
                  <a:lnTo>
                    <a:pt x="921791" y="3890733"/>
                  </a:lnTo>
                  <a:lnTo>
                    <a:pt x="912838" y="3880933"/>
                  </a:lnTo>
                  <a:lnTo>
                    <a:pt x="903943" y="3871132"/>
                  </a:lnTo>
                  <a:lnTo>
                    <a:pt x="895202" y="3861332"/>
                  </a:lnTo>
                  <a:lnTo>
                    <a:pt x="886587" y="3851532"/>
                  </a:lnTo>
                  <a:lnTo>
                    <a:pt x="878078" y="3841731"/>
                  </a:lnTo>
                  <a:lnTo>
                    <a:pt x="869780" y="3831931"/>
                  </a:lnTo>
                  <a:lnTo>
                    <a:pt x="861559" y="3822131"/>
                  </a:lnTo>
                  <a:lnTo>
                    <a:pt x="853584" y="3812330"/>
                  </a:lnTo>
                  <a:lnTo>
                    <a:pt x="845730" y="3802530"/>
                  </a:lnTo>
                  <a:lnTo>
                    <a:pt x="838057" y="3792729"/>
                  </a:lnTo>
                  <a:lnTo>
                    <a:pt x="830605" y="3782929"/>
                  </a:lnTo>
                  <a:lnTo>
                    <a:pt x="823255" y="3773129"/>
                  </a:lnTo>
                  <a:lnTo>
                    <a:pt x="816237" y="3763328"/>
                  </a:lnTo>
                  <a:lnTo>
                    <a:pt x="809322" y="3753528"/>
                  </a:lnTo>
                  <a:lnTo>
                    <a:pt x="802677" y="3743728"/>
                  </a:lnTo>
                  <a:lnTo>
                    <a:pt x="796236" y="3733927"/>
                  </a:lnTo>
                  <a:lnTo>
                    <a:pt x="789970" y="3724127"/>
                  </a:lnTo>
                  <a:lnTo>
                    <a:pt x="784030" y="3714327"/>
                  </a:lnTo>
                  <a:lnTo>
                    <a:pt x="778204" y="3704526"/>
                  </a:lnTo>
                  <a:lnTo>
                    <a:pt x="772742" y="3694726"/>
                  </a:lnTo>
                  <a:lnTo>
                    <a:pt x="767447" y="3684926"/>
                  </a:lnTo>
                  <a:lnTo>
                    <a:pt x="762407" y="3675125"/>
                  </a:lnTo>
                  <a:lnTo>
                    <a:pt x="757660" y="3665325"/>
                  </a:lnTo>
                  <a:lnTo>
                    <a:pt x="753052" y="3655525"/>
                  </a:lnTo>
                  <a:lnTo>
                    <a:pt x="748869" y="3645724"/>
                  </a:lnTo>
                  <a:lnTo>
                    <a:pt x="744814" y="3635924"/>
                  </a:lnTo>
                  <a:lnTo>
                    <a:pt x="741093" y="3626124"/>
                  </a:lnTo>
                  <a:lnTo>
                    <a:pt x="737615" y="3616323"/>
                  </a:lnTo>
                  <a:lnTo>
                    <a:pt x="734345" y="3606523"/>
                  </a:lnTo>
                  <a:lnTo>
                    <a:pt x="731449" y="3596723"/>
                  </a:lnTo>
                  <a:lnTo>
                    <a:pt x="728682" y="3586922"/>
                  </a:lnTo>
                  <a:lnTo>
                    <a:pt x="726321" y="3577122"/>
                  </a:lnTo>
                  <a:lnTo>
                    <a:pt x="724137" y="3567322"/>
                  </a:lnTo>
                  <a:lnTo>
                    <a:pt x="722228" y="3557521"/>
                  </a:lnTo>
                  <a:lnTo>
                    <a:pt x="720623" y="3547721"/>
                  </a:lnTo>
                  <a:lnTo>
                    <a:pt x="719162" y="3537921"/>
                  </a:lnTo>
                  <a:lnTo>
                    <a:pt x="718126" y="3528120"/>
                  </a:lnTo>
                  <a:lnTo>
                    <a:pt x="717215" y="3518320"/>
                  </a:lnTo>
                  <a:lnTo>
                    <a:pt x="716630" y="3508520"/>
                  </a:lnTo>
                  <a:lnTo>
                    <a:pt x="716270" y="3498719"/>
                  </a:lnTo>
                  <a:lnTo>
                    <a:pt x="716108" y="3488919"/>
                  </a:lnTo>
                  <a:lnTo>
                    <a:pt x="716283" y="3479119"/>
                  </a:lnTo>
                  <a:lnTo>
                    <a:pt x="716573" y="3469318"/>
                  </a:lnTo>
                  <a:lnTo>
                    <a:pt x="717219" y="3459518"/>
                  </a:lnTo>
                  <a:lnTo>
                    <a:pt x="718012" y="3449718"/>
                  </a:lnTo>
                  <a:lnTo>
                    <a:pt x="719039" y="3439917"/>
                  </a:lnTo>
                  <a:lnTo>
                    <a:pt x="720309" y="3430117"/>
                  </a:lnTo>
                  <a:lnTo>
                    <a:pt x="721699" y="3420317"/>
                  </a:lnTo>
                  <a:lnTo>
                    <a:pt x="723416" y="3410516"/>
                  </a:lnTo>
                  <a:lnTo>
                    <a:pt x="725227" y="3400716"/>
                  </a:lnTo>
                  <a:lnTo>
                    <a:pt x="727281" y="3390916"/>
                  </a:lnTo>
                  <a:lnTo>
                    <a:pt x="729493" y="3381115"/>
                  </a:lnTo>
                  <a:lnTo>
                    <a:pt x="731847" y="3371315"/>
                  </a:lnTo>
                  <a:lnTo>
                    <a:pt x="734424" y="3361515"/>
                  </a:lnTo>
                  <a:lnTo>
                    <a:pt x="737078" y="3351714"/>
                  </a:lnTo>
                  <a:lnTo>
                    <a:pt x="739956" y="3341914"/>
                  </a:lnTo>
                  <a:lnTo>
                    <a:pt x="742921" y="3332114"/>
                  </a:lnTo>
                  <a:lnTo>
                    <a:pt x="746024" y="3322313"/>
                  </a:lnTo>
                  <a:lnTo>
                    <a:pt x="749258" y="3312513"/>
                  </a:lnTo>
                  <a:lnTo>
                    <a:pt x="752558" y="3302713"/>
                  </a:lnTo>
                  <a:lnTo>
                    <a:pt x="756018" y="3292912"/>
                  </a:lnTo>
                  <a:lnTo>
                    <a:pt x="759520" y="3283112"/>
                  </a:lnTo>
                  <a:lnTo>
                    <a:pt x="763128" y="3273312"/>
                  </a:lnTo>
                  <a:lnTo>
                    <a:pt x="766794" y="3263511"/>
                  </a:lnTo>
                  <a:lnTo>
                    <a:pt x="770513" y="3253711"/>
                  </a:lnTo>
                  <a:lnTo>
                    <a:pt x="774298" y="3243911"/>
                  </a:lnTo>
                  <a:lnTo>
                    <a:pt x="778104" y="3234110"/>
                  </a:lnTo>
                  <a:lnTo>
                    <a:pt x="781956" y="3224310"/>
                  </a:lnTo>
                  <a:lnTo>
                    <a:pt x="785816" y="3214510"/>
                  </a:lnTo>
                  <a:lnTo>
                    <a:pt x="789690" y="3204709"/>
                  </a:lnTo>
                  <a:lnTo>
                    <a:pt x="793559" y="3194909"/>
                  </a:lnTo>
                  <a:lnTo>
                    <a:pt x="797424" y="3185109"/>
                  </a:lnTo>
                  <a:lnTo>
                    <a:pt x="801255" y="3175308"/>
                  </a:lnTo>
                  <a:lnTo>
                    <a:pt x="805067" y="3165508"/>
                  </a:lnTo>
                  <a:lnTo>
                    <a:pt x="808828" y="3155708"/>
                  </a:lnTo>
                  <a:lnTo>
                    <a:pt x="812540" y="3145907"/>
                  </a:lnTo>
                  <a:lnTo>
                    <a:pt x="816205" y="3136107"/>
                  </a:lnTo>
                  <a:lnTo>
                    <a:pt x="819770" y="3126307"/>
                  </a:lnTo>
                  <a:lnTo>
                    <a:pt x="823298" y="3116506"/>
                  </a:lnTo>
                  <a:lnTo>
                    <a:pt x="826687" y="3106706"/>
                  </a:lnTo>
                  <a:lnTo>
                    <a:pt x="830009" y="3096906"/>
                  </a:lnTo>
                  <a:lnTo>
                    <a:pt x="833219" y="3087105"/>
                  </a:lnTo>
                  <a:lnTo>
                    <a:pt x="836295" y="3077305"/>
                  </a:lnTo>
                  <a:lnTo>
                    <a:pt x="839300" y="3067505"/>
                  </a:lnTo>
                  <a:lnTo>
                    <a:pt x="842089" y="3057704"/>
                  </a:lnTo>
                  <a:lnTo>
                    <a:pt x="844806" y="3047904"/>
                  </a:lnTo>
                  <a:lnTo>
                    <a:pt x="847328" y="3038104"/>
                  </a:lnTo>
                  <a:lnTo>
                    <a:pt x="849707" y="3028303"/>
                  </a:lnTo>
                  <a:lnTo>
                    <a:pt x="851953" y="3018503"/>
                  </a:lnTo>
                  <a:lnTo>
                    <a:pt x="853959" y="3008703"/>
                  </a:lnTo>
                  <a:lnTo>
                    <a:pt x="855879" y="2998902"/>
                  </a:lnTo>
                  <a:lnTo>
                    <a:pt x="857507" y="2989102"/>
                  </a:lnTo>
                  <a:lnTo>
                    <a:pt x="859011" y="2979302"/>
                  </a:lnTo>
                  <a:lnTo>
                    <a:pt x="860302" y="2969501"/>
                  </a:lnTo>
                  <a:lnTo>
                    <a:pt x="861360" y="2959701"/>
                  </a:lnTo>
                  <a:lnTo>
                    <a:pt x="862296" y="2949901"/>
                  </a:lnTo>
                  <a:lnTo>
                    <a:pt x="862882" y="2940100"/>
                  </a:lnTo>
                  <a:lnTo>
                    <a:pt x="863359" y="2930300"/>
                  </a:lnTo>
                  <a:lnTo>
                    <a:pt x="863538" y="2920500"/>
                  </a:lnTo>
                  <a:lnTo>
                    <a:pt x="863512" y="2910699"/>
                  </a:lnTo>
                  <a:lnTo>
                    <a:pt x="863292" y="2900899"/>
                  </a:lnTo>
                  <a:lnTo>
                    <a:pt x="862744" y="2891099"/>
                  </a:lnTo>
                  <a:lnTo>
                    <a:pt x="862078" y="2881298"/>
                  </a:lnTo>
                  <a:lnTo>
                    <a:pt x="861027" y="2871498"/>
                  </a:lnTo>
                  <a:lnTo>
                    <a:pt x="859817" y="2861698"/>
                  </a:lnTo>
                  <a:lnTo>
                    <a:pt x="858337" y="2851897"/>
                  </a:lnTo>
                  <a:lnTo>
                    <a:pt x="856571" y="2842097"/>
                  </a:lnTo>
                  <a:lnTo>
                    <a:pt x="854654" y="2832297"/>
                  </a:lnTo>
                  <a:lnTo>
                    <a:pt x="852323" y="2822496"/>
                  </a:lnTo>
                  <a:lnTo>
                    <a:pt x="849866" y="2812696"/>
                  </a:lnTo>
                  <a:lnTo>
                    <a:pt x="847063" y="2802896"/>
                  </a:lnTo>
                  <a:lnTo>
                    <a:pt x="844032" y="2793095"/>
                  </a:lnTo>
                  <a:lnTo>
                    <a:pt x="840782" y="2783295"/>
                  </a:lnTo>
                  <a:lnTo>
                    <a:pt x="837176" y="2773495"/>
                  </a:lnTo>
                  <a:lnTo>
                    <a:pt x="833442" y="2763694"/>
                  </a:lnTo>
                  <a:lnTo>
                    <a:pt x="829297" y="2753894"/>
                  </a:lnTo>
                  <a:lnTo>
                    <a:pt x="824990" y="2744094"/>
                  </a:lnTo>
                  <a:lnTo>
                    <a:pt x="820401" y="2734293"/>
                  </a:lnTo>
                  <a:lnTo>
                    <a:pt x="815525" y="2724493"/>
                  </a:lnTo>
                  <a:lnTo>
                    <a:pt x="810495" y="2714693"/>
                  </a:lnTo>
                  <a:lnTo>
                    <a:pt x="805058" y="2704892"/>
                  </a:lnTo>
                  <a:lnTo>
                    <a:pt x="799498" y="2695092"/>
                  </a:lnTo>
                  <a:lnTo>
                    <a:pt x="793604" y="2685292"/>
                  </a:lnTo>
                  <a:lnTo>
                    <a:pt x="787498" y="2675491"/>
                  </a:lnTo>
                  <a:lnTo>
                    <a:pt x="781184" y="2665691"/>
                  </a:lnTo>
                  <a:lnTo>
                    <a:pt x="774544" y="2655891"/>
                  </a:lnTo>
                  <a:lnTo>
                    <a:pt x="767789" y="2646090"/>
                  </a:lnTo>
                  <a:lnTo>
                    <a:pt x="760663" y="2636290"/>
                  </a:lnTo>
                  <a:lnTo>
                    <a:pt x="753397" y="2626490"/>
                  </a:lnTo>
                  <a:lnTo>
                    <a:pt x="745883" y="2616689"/>
                  </a:lnTo>
                  <a:lnTo>
                    <a:pt x="738126" y="2606889"/>
                  </a:lnTo>
                  <a:lnTo>
                    <a:pt x="730236" y="2597089"/>
                  </a:lnTo>
                  <a:lnTo>
                    <a:pt x="722010" y="2587288"/>
                  </a:lnTo>
                  <a:lnTo>
                    <a:pt x="713684" y="2577488"/>
                  </a:lnTo>
                  <a:lnTo>
                    <a:pt x="705086" y="2567688"/>
                  </a:lnTo>
                  <a:lnTo>
                    <a:pt x="696323" y="2557887"/>
                  </a:lnTo>
                  <a:lnTo>
                    <a:pt x="687396" y="2548087"/>
                  </a:lnTo>
                  <a:lnTo>
                    <a:pt x="678222" y="2538286"/>
                  </a:lnTo>
                  <a:lnTo>
                    <a:pt x="668960" y="2528486"/>
                  </a:lnTo>
                  <a:lnTo>
                    <a:pt x="659425" y="2518686"/>
                  </a:lnTo>
                  <a:lnTo>
                    <a:pt x="649790" y="2508885"/>
                  </a:lnTo>
                  <a:lnTo>
                    <a:pt x="639978" y="2499085"/>
                  </a:lnTo>
                  <a:lnTo>
                    <a:pt x="630000" y="2489285"/>
                  </a:lnTo>
                  <a:lnTo>
                    <a:pt x="619931" y="2479484"/>
                  </a:lnTo>
                  <a:lnTo>
                    <a:pt x="609642" y="2469684"/>
                  </a:lnTo>
                  <a:lnTo>
                    <a:pt x="599290" y="2459884"/>
                  </a:lnTo>
                  <a:lnTo>
                    <a:pt x="588767" y="2450083"/>
                  </a:lnTo>
                  <a:lnTo>
                    <a:pt x="578147" y="2440283"/>
                  </a:lnTo>
                  <a:lnTo>
                    <a:pt x="567429" y="2430483"/>
                  </a:lnTo>
                  <a:lnTo>
                    <a:pt x="556575" y="2420682"/>
                  </a:lnTo>
                  <a:lnTo>
                    <a:pt x="545673" y="2410882"/>
                  </a:lnTo>
                  <a:lnTo>
                    <a:pt x="534630" y="2401082"/>
                  </a:lnTo>
                  <a:lnTo>
                    <a:pt x="523542" y="2391281"/>
                  </a:lnTo>
                  <a:lnTo>
                    <a:pt x="512370" y="2381481"/>
                  </a:lnTo>
                  <a:lnTo>
                    <a:pt x="501130" y="2371681"/>
                  </a:lnTo>
                  <a:lnTo>
                    <a:pt x="489852" y="2361880"/>
                  </a:lnTo>
                  <a:lnTo>
                    <a:pt x="478496" y="2352080"/>
                  </a:lnTo>
                  <a:lnTo>
                    <a:pt x="467122" y="2342280"/>
                  </a:lnTo>
                  <a:lnTo>
                    <a:pt x="455700" y="2332479"/>
                  </a:lnTo>
                  <a:lnTo>
                    <a:pt x="444260" y="2322679"/>
                  </a:lnTo>
                  <a:lnTo>
                    <a:pt x="432801" y="2312879"/>
                  </a:lnTo>
                  <a:lnTo>
                    <a:pt x="421332" y="2303078"/>
                  </a:lnTo>
                  <a:lnTo>
                    <a:pt x="409861" y="2293278"/>
                  </a:lnTo>
                  <a:lnTo>
                    <a:pt x="398399" y="2283478"/>
                  </a:lnTo>
                  <a:lnTo>
                    <a:pt x="386948" y="2273677"/>
                  </a:lnTo>
                  <a:lnTo>
                    <a:pt x="375520" y="2263877"/>
                  </a:lnTo>
                  <a:lnTo>
                    <a:pt x="364128" y="2254077"/>
                  </a:lnTo>
                  <a:lnTo>
                    <a:pt x="352756" y="2244276"/>
                  </a:lnTo>
                  <a:lnTo>
                    <a:pt x="341459" y="2234476"/>
                  </a:lnTo>
                  <a:lnTo>
                    <a:pt x="330190" y="2224676"/>
                  </a:lnTo>
                  <a:lnTo>
                    <a:pt x="319003" y="2214875"/>
                  </a:lnTo>
                  <a:lnTo>
                    <a:pt x="307879" y="2205075"/>
                  </a:lnTo>
                  <a:lnTo>
                    <a:pt x="296819" y="2195275"/>
                  </a:lnTo>
                  <a:lnTo>
                    <a:pt x="285877" y="2185474"/>
                  </a:lnTo>
                  <a:lnTo>
                    <a:pt x="274979" y="2175674"/>
                  </a:lnTo>
                  <a:lnTo>
                    <a:pt x="264244" y="2165874"/>
                  </a:lnTo>
                  <a:lnTo>
                    <a:pt x="253577" y="2156073"/>
                  </a:lnTo>
                  <a:lnTo>
                    <a:pt x="243038" y="2146273"/>
                  </a:lnTo>
                  <a:lnTo>
                    <a:pt x="232638" y="2136473"/>
                  </a:lnTo>
                  <a:lnTo>
                    <a:pt x="222319" y="2126672"/>
                  </a:lnTo>
                  <a:lnTo>
                    <a:pt x="212221" y="2116872"/>
                  </a:lnTo>
                  <a:lnTo>
                    <a:pt x="202197" y="2107072"/>
                  </a:lnTo>
                  <a:lnTo>
                    <a:pt x="192384" y="2097271"/>
                  </a:lnTo>
                  <a:lnTo>
                    <a:pt x="182710" y="2087471"/>
                  </a:lnTo>
                  <a:lnTo>
                    <a:pt x="173184" y="2077671"/>
                  </a:lnTo>
                  <a:lnTo>
                    <a:pt x="163895" y="2067870"/>
                  </a:lnTo>
                  <a:lnTo>
                    <a:pt x="154695" y="2058070"/>
                  </a:lnTo>
                  <a:lnTo>
                    <a:pt x="145806" y="2048270"/>
                  </a:lnTo>
                  <a:lnTo>
                    <a:pt x="137037" y="2038469"/>
                  </a:lnTo>
                  <a:lnTo>
                    <a:pt x="128499" y="2028669"/>
                  </a:lnTo>
                  <a:lnTo>
                    <a:pt x="120195" y="2018869"/>
                  </a:lnTo>
                  <a:lnTo>
                    <a:pt x="112029" y="2009068"/>
                  </a:lnTo>
                  <a:lnTo>
                    <a:pt x="104221" y="1999268"/>
                  </a:lnTo>
                  <a:lnTo>
                    <a:pt x="96530" y="1989468"/>
                  </a:lnTo>
                  <a:lnTo>
                    <a:pt x="89169" y="1979667"/>
                  </a:lnTo>
                  <a:lnTo>
                    <a:pt x="82018" y="1969867"/>
                  </a:lnTo>
                  <a:lnTo>
                    <a:pt x="75090" y="1960067"/>
                  </a:lnTo>
                  <a:lnTo>
                    <a:pt x="68510" y="1950266"/>
                  </a:lnTo>
                  <a:lnTo>
                    <a:pt x="62060" y="1940466"/>
                  </a:lnTo>
                  <a:lnTo>
                    <a:pt x="56056" y="1930666"/>
                  </a:lnTo>
                  <a:lnTo>
                    <a:pt x="50217" y="1920865"/>
                  </a:lnTo>
                  <a:lnTo>
                    <a:pt x="44703" y="1911065"/>
                  </a:lnTo>
                  <a:lnTo>
                    <a:pt x="39504" y="1901265"/>
                  </a:lnTo>
                  <a:lnTo>
                    <a:pt x="34497" y="1891464"/>
                  </a:lnTo>
                  <a:lnTo>
                    <a:pt x="29967" y="1881664"/>
                  </a:lnTo>
                  <a:lnTo>
                    <a:pt x="25589" y="1871864"/>
                  </a:lnTo>
                  <a:lnTo>
                    <a:pt x="21648" y="1862063"/>
                  </a:lnTo>
                  <a:lnTo>
                    <a:pt x="17974" y="1852263"/>
                  </a:lnTo>
                  <a:lnTo>
                    <a:pt x="14589" y="1842463"/>
                  </a:lnTo>
                  <a:lnTo>
                    <a:pt x="11643" y="1832662"/>
                  </a:lnTo>
                  <a:lnTo>
                    <a:pt x="8860" y="1822862"/>
                  </a:lnTo>
                  <a:lnTo>
                    <a:pt x="6634" y="1813062"/>
                  </a:lnTo>
                  <a:lnTo>
                    <a:pt x="4609" y="1803261"/>
                  </a:lnTo>
                  <a:lnTo>
                    <a:pt x="2983" y="1793461"/>
                  </a:lnTo>
                  <a:lnTo>
                    <a:pt x="1736" y="1783661"/>
                  </a:lnTo>
                  <a:lnTo>
                    <a:pt x="721" y="1773860"/>
                  </a:lnTo>
                  <a:lnTo>
                    <a:pt x="271" y="1764060"/>
                  </a:lnTo>
                  <a:lnTo>
                    <a:pt x="0" y="1754260"/>
                  </a:lnTo>
                  <a:lnTo>
                    <a:pt x="241" y="1744459"/>
                  </a:lnTo>
                  <a:lnTo>
                    <a:pt x="788" y="1734659"/>
                  </a:lnTo>
                  <a:lnTo>
                    <a:pt x="1671" y="1724859"/>
                  </a:lnTo>
                  <a:lnTo>
                    <a:pt x="3048" y="1715058"/>
                  </a:lnTo>
                  <a:lnTo>
                    <a:pt x="4610" y="1705258"/>
                  </a:lnTo>
                  <a:lnTo>
                    <a:pt x="6798" y="1695458"/>
                  </a:lnTo>
                  <a:lnTo>
                    <a:pt x="9204" y="1685657"/>
                  </a:lnTo>
                  <a:lnTo>
                    <a:pt x="12052" y="1675857"/>
                  </a:lnTo>
                  <a:lnTo>
                    <a:pt x="15308" y="1666057"/>
                  </a:lnTo>
                  <a:lnTo>
                    <a:pt x="18819" y="1656256"/>
                  </a:lnTo>
                  <a:lnTo>
                    <a:pt x="22928" y="1646456"/>
                  </a:lnTo>
                  <a:lnTo>
                    <a:pt x="27228" y="1636656"/>
                  </a:lnTo>
                  <a:lnTo>
                    <a:pt x="32068" y="1626855"/>
                  </a:lnTo>
                  <a:lnTo>
                    <a:pt x="37220" y="1617055"/>
                  </a:lnTo>
                  <a:lnTo>
                    <a:pt x="42723" y="1607255"/>
                  </a:lnTo>
                  <a:lnTo>
                    <a:pt x="48725" y="1597454"/>
                  </a:lnTo>
                  <a:lnTo>
                    <a:pt x="54915" y="1587654"/>
                  </a:lnTo>
                  <a:lnTo>
                    <a:pt x="61731" y="1577854"/>
                  </a:lnTo>
                  <a:lnTo>
                    <a:pt x="68759" y="1568053"/>
                  </a:lnTo>
                  <a:lnTo>
                    <a:pt x="76222" y="1558253"/>
                  </a:lnTo>
                  <a:lnTo>
                    <a:pt x="84076" y="1548453"/>
                  </a:lnTo>
                  <a:lnTo>
                    <a:pt x="92178" y="1538652"/>
                  </a:lnTo>
                  <a:lnTo>
                    <a:pt x="100842" y="1528852"/>
                  </a:lnTo>
                  <a:lnTo>
                    <a:pt x="109684" y="1519052"/>
                  </a:lnTo>
                  <a:lnTo>
                    <a:pt x="119027" y="1509251"/>
                  </a:lnTo>
                  <a:lnTo>
                    <a:pt x="128652" y="1499451"/>
                  </a:lnTo>
                  <a:lnTo>
                    <a:pt x="138596" y="1489651"/>
                  </a:lnTo>
                  <a:lnTo>
                    <a:pt x="148980" y="1479850"/>
                  </a:lnTo>
                  <a:lnTo>
                    <a:pt x="159530" y="1470050"/>
                  </a:lnTo>
                  <a:lnTo>
                    <a:pt x="170625" y="1460250"/>
                  </a:lnTo>
                  <a:lnTo>
                    <a:pt x="181896" y="1450449"/>
                  </a:lnTo>
                  <a:lnTo>
                    <a:pt x="193538" y="1440649"/>
                  </a:lnTo>
                  <a:lnTo>
                    <a:pt x="205498" y="1430849"/>
                  </a:lnTo>
                  <a:lnTo>
                    <a:pt x="217665" y="1421048"/>
                  </a:lnTo>
                  <a:lnTo>
                    <a:pt x="230280" y="1411248"/>
                  </a:lnTo>
                  <a:lnTo>
                    <a:pt x="243034" y="1401448"/>
                  </a:lnTo>
                  <a:lnTo>
                    <a:pt x="256181" y="1391647"/>
                  </a:lnTo>
                  <a:lnTo>
                    <a:pt x="269536" y="1381847"/>
                  </a:lnTo>
                  <a:lnTo>
                    <a:pt x="283134" y="1372047"/>
                  </a:lnTo>
                  <a:lnTo>
                    <a:pt x="297050" y="1362246"/>
                  </a:lnTo>
                  <a:lnTo>
                    <a:pt x="311086" y="1352446"/>
                  </a:lnTo>
                  <a:lnTo>
                    <a:pt x="325504" y="1342646"/>
                  </a:lnTo>
                  <a:lnTo>
                    <a:pt x="340039" y="1332845"/>
                  </a:lnTo>
                  <a:lnTo>
                    <a:pt x="354823" y="1323045"/>
                  </a:lnTo>
                  <a:lnTo>
                    <a:pt x="369810" y="1313245"/>
                  </a:lnTo>
                  <a:lnTo>
                    <a:pt x="384929" y="1303444"/>
                  </a:lnTo>
                  <a:lnTo>
                    <a:pt x="400319" y="1293644"/>
                  </a:lnTo>
                  <a:lnTo>
                    <a:pt x="415789" y="1283844"/>
                  </a:lnTo>
                  <a:lnTo>
                    <a:pt x="431483" y="1274043"/>
                  </a:lnTo>
                  <a:lnTo>
                    <a:pt x="447287" y="1264243"/>
                  </a:lnTo>
                  <a:lnTo>
                    <a:pt x="463220" y="1254442"/>
                  </a:lnTo>
                  <a:lnTo>
                    <a:pt x="479305" y="1244642"/>
                  </a:lnTo>
                  <a:lnTo>
                    <a:pt x="495448" y="1234842"/>
                  </a:lnTo>
                  <a:lnTo>
                    <a:pt x="511757" y="1225041"/>
                  </a:lnTo>
                  <a:lnTo>
                    <a:pt x="528109" y="1215241"/>
                  </a:lnTo>
                  <a:lnTo>
                    <a:pt x="544555" y="1205441"/>
                  </a:lnTo>
                  <a:lnTo>
                    <a:pt x="561063" y="1195640"/>
                  </a:lnTo>
                  <a:lnTo>
                    <a:pt x="577613" y="1185840"/>
                  </a:lnTo>
                  <a:lnTo>
                    <a:pt x="594224" y="1176040"/>
                  </a:lnTo>
                  <a:lnTo>
                    <a:pt x="610850" y="1166239"/>
                  </a:lnTo>
                  <a:lnTo>
                    <a:pt x="627505" y="1156439"/>
                  </a:lnTo>
                  <a:lnTo>
                    <a:pt x="644162" y="1146639"/>
                  </a:lnTo>
                  <a:lnTo>
                    <a:pt x="660821" y="1136838"/>
                  </a:lnTo>
                  <a:lnTo>
                    <a:pt x="677458" y="1127038"/>
                  </a:lnTo>
                  <a:lnTo>
                    <a:pt x="694086" y="1117238"/>
                  </a:lnTo>
                  <a:lnTo>
                    <a:pt x="710655" y="1107437"/>
                  </a:lnTo>
                  <a:lnTo>
                    <a:pt x="727195" y="1097637"/>
                  </a:lnTo>
                  <a:lnTo>
                    <a:pt x="743672" y="1087837"/>
                  </a:lnTo>
                  <a:lnTo>
                    <a:pt x="760076" y="1078036"/>
                  </a:lnTo>
                  <a:lnTo>
                    <a:pt x="776431" y="1068236"/>
                  </a:lnTo>
                  <a:lnTo>
                    <a:pt x="792654" y="1058436"/>
                  </a:lnTo>
                  <a:lnTo>
                    <a:pt x="808829" y="1048635"/>
                  </a:lnTo>
                  <a:lnTo>
                    <a:pt x="824856" y="1038835"/>
                  </a:lnTo>
                  <a:lnTo>
                    <a:pt x="840790" y="1029035"/>
                  </a:lnTo>
                  <a:lnTo>
                    <a:pt x="856612" y="1019234"/>
                  </a:lnTo>
                  <a:lnTo>
                    <a:pt x="872265" y="1009434"/>
                  </a:lnTo>
                  <a:lnTo>
                    <a:pt x="887852" y="999634"/>
                  </a:lnTo>
                  <a:lnTo>
                    <a:pt x="903191" y="989833"/>
                  </a:lnTo>
                  <a:lnTo>
                    <a:pt x="918446" y="980033"/>
                  </a:lnTo>
                  <a:lnTo>
                    <a:pt x="933511" y="970233"/>
                  </a:lnTo>
                  <a:lnTo>
                    <a:pt x="948401" y="960432"/>
                  </a:lnTo>
                  <a:lnTo>
                    <a:pt x="963170" y="950632"/>
                  </a:lnTo>
                  <a:lnTo>
                    <a:pt x="977663" y="940832"/>
                  </a:lnTo>
                  <a:lnTo>
                    <a:pt x="992064" y="931031"/>
                  </a:lnTo>
                  <a:lnTo>
                    <a:pt x="1006188" y="921231"/>
                  </a:lnTo>
                  <a:lnTo>
                    <a:pt x="1020156" y="911431"/>
                  </a:lnTo>
                  <a:lnTo>
                    <a:pt x="1033932" y="901630"/>
                  </a:lnTo>
                  <a:lnTo>
                    <a:pt x="1047445" y="891830"/>
                  </a:lnTo>
                  <a:lnTo>
                    <a:pt x="1060854" y="882030"/>
                  </a:lnTo>
                  <a:lnTo>
                    <a:pt x="1073897" y="872229"/>
                  </a:lnTo>
                  <a:lnTo>
                    <a:pt x="1086824" y="862429"/>
                  </a:lnTo>
                  <a:lnTo>
                    <a:pt x="1099484" y="852629"/>
                  </a:lnTo>
                  <a:lnTo>
                    <a:pt x="1111914" y="842828"/>
                  </a:lnTo>
                  <a:lnTo>
                    <a:pt x="1124182" y="833028"/>
                  </a:lnTo>
                  <a:lnTo>
                    <a:pt x="1136102" y="823228"/>
                  </a:lnTo>
                  <a:lnTo>
                    <a:pt x="1147907" y="813427"/>
                  </a:lnTo>
                  <a:lnTo>
                    <a:pt x="1159372" y="803627"/>
                  </a:lnTo>
                  <a:lnTo>
                    <a:pt x="1170655" y="793827"/>
                  </a:lnTo>
                  <a:lnTo>
                    <a:pt x="1181712" y="784026"/>
                  </a:lnTo>
                  <a:lnTo>
                    <a:pt x="1192468" y="774226"/>
                  </a:lnTo>
                  <a:lnTo>
                    <a:pt x="1203108" y="764426"/>
                  </a:lnTo>
                  <a:lnTo>
                    <a:pt x="1213342" y="754625"/>
                  </a:lnTo>
                  <a:lnTo>
                    <a:pt x="1223453" y="744825"/>
                  </a:lnTo>
                  <a:lnTo>
                    <a:pt x="1233275" y="735025"/>
                  </a:lnTo>
                  <a:lnTo>
                    <a:pt x="1242858" y="725224"/>
                  </a:lnTo>
                  <a:lnTo>
                    <a:pt x="1252271" y="715424"/>
                  </a:lnTo>
                  <a:lnTo>
                    <a:pt x="1261330" y="705624"/>
                  </a:lnTo>
                  <a:lnTo>
                    <a:pt x="1270274" y="695823"/>
                  </a:lnTo>
                  <a:lnTo>
                    <a:pt x="1278878" y="686023"/>
                  </a:lnTo>
                  <a:lnTo>
                    <a:pt x="1287307" y="676223"/>
                  </a:lnTo>
                  <a:lnTo>
                    <a:pt x="1295514" y="666422"/>
                  </a:lnTo>
                  <a:lnTo>
                    <a:pt x="1303437" y="656622"/>
                  </a:lnTo>
                  <a:lnTo>
                    <a:pt x="1311248" y="646822"/>
                  </a:lnTo>
                  <a:lnTo>
                    <a:pt x="1318680" y="637021"/>
                  </a:lnTo>
                  <a:lnTo>
                    <a:pt x="1326001" y="627221"/>
                  </a:lnTo>
                  <a:lnTo>
                    <a:pt x="1333057" y="617421"/>
                  </a:lnTo>
                  <a:lnTo>
                    <a:pt x="1339900" y="607620"/>
                  </a:lnTo>
                  <a:lnTo>
                    <a:pt x="1346589" y="597820"/>
                  </a:lnTo>
                  <a:lnTo>
                    <a:pt x="1352968" y="588020"/>
                  </a:lnTo>
                  <a:lnTo>
                    <a:pt x="1359247" y="578219"/>
                  </a:lnTo>
                  <a:lnTo>
                    <a:pt x="1365231" y="568419"/>
                  </a:lnTo>
                  <a:lnTo>
                    <a:pt x="1371067" y="558619"/>
                  </a:lnTo>
                  <a:lnTo>
                    <a:pt x="1376714" y="548818"/>
                  </a:lnTo>
                  <a:lnTo>
                    <a:pt x="1382126" y="539018"/>
                  </a:lnTo>
                  <a:lnTo>
                    <a:pt x="1387444" y="529218"/>
                  </a:lnTo>
                  <a:lnTo>
                    <a:pt x="1392450" y="519417"/>
                  </a:lnTo>
                  <a:lnTo>
                    <a:pt x="1397367" y="509617"/>
                  </a:lnTo>
                  <a:lnTo>
                    <a:pt x="1402070" y="499817"/>
                  </a:lnTo>
                  <a:lnTo>
                    <a:pt x="1406604" y="490016"/>
                  </a:lnTo>
                  <a:lnTo>
                    <a:pt x="1411015" y="480216"/>
                  </a:lnTo>
                  <a:lnTo>
                    <a:pt x="1415184" y="470416"/>
                  </a:lnTo>
                  <a:lnTo>
                    <a:pt x="1419276" y="460615"/>
                  </a:lnTo>
                  <a:lnTo>
                    <a:pt x="1423140" y="450815"/>
                  </a:lnTo>
                  <a:lnTo>
                    <a:pt x="1426892" y="441015"/>
                  </a:lnTo>
                  <a:lnTo>
                    <a:pt x="1430500" y="431214"/>
                  </a:lnTo>
                  <a:lnTo>
                    <a:pt x="1433933" y="421414"/>
                  </a:lnTo>
                  <a:lnTo>
                    <a:pt x="1437296" y="411614"/>
                  </a:lnTo>
                  <a:lnTo>
                    <a:pt x="1440428" y="401813"/>
                  </a:lnTo>
                  <a:lnTo>
                    <a:pt x="1443497" y="392013"/>
                  </a:lnTo>
                  <a:lnTo>
                    <a:pt x="1446408" y="382213"/>
                  </a:lnTo>
                  <a:lnTo>
                    <a:pt x="1449200" y="372412"/>
                  </a:lnTo>
                  <a:lnTo>
                    <a:pt x="1451903" y="362612"/>
                  </a:lnTo>
                  <a:lnTo>
                    <a:pt x="1454436" y="352812"/>
                  </a:lnTo>
                  <a:lnTo>
                    <a:pt x="1456915" y="343011"/>
                  </a:lnTo>
                  <a:lnTo>
                    <a:pt x="1459234" y="333211"/>
                  </a:lnTo>
                  <a:lnTo>
                    <a:pt x="1461477" y="323411"/>
                  </a:lnTo>
                  <a:lnTo>
                    <a:pt x="1463620" y="313610"/>
                  </a:lnTo>
                  <a:lnTo>
                    <a:pt x="1465645" y="303810"/>
                  </a:lnTo>
                  <a:lnTo>
                    <a:pt x="1467622" y="294010"/>
                  </a:lnTo>
                  <a:lnTo>
                    <a:pt x="1469445" y="284209"/>
                  </a:lnTo>
                  <a:lnTo>
                    <a:pt x="1471226" y="274409"/>
                  </a:lnTo>
                  <a:lnTo>
                    <a:pt x="1472903" y="264609"/>
                  </a:lnTo>
                  <a:lnTo>
                    <a:pt x="1474502" y="254808"/>
                  </a:lnTo>
                  <a:lnTo>
                    <a:pt x="1476042" y="245008"/>
                  </a:lnTo>
                  <a:lnTo>
                    <a:pt x="1477474" y="235208"/>
                  </a:lnTo>
                  <a:lnTo>
                    <a:pt x="1478871" y="225407"/>
                  </a:lnTo>
                  <a:lnTo>
                    <a:pt x="1480166" y="215607"/>
                  </a:lnTo>
                  <a:lnTo>
                    <a:pt x="1481414" y="205807"/>
                  </a:lnTo>
                  <a:lnTo>
                    <a:pt x="1482598" y="196006"/>
                  </a:lnTo>
                  <a:lnTo>
                    <a:pt x="1483710" y="186206"/>
                  </a:lnTo>
                  <a:lnTo>
                    <a:pt x="1484792" y="176406"/>
                  </a:lnTo>
                  <a:lnTo>
                    <a:pt x="1485779" y="166605"/>
                  </a:lnTo>
                  <a:lnTo>
                    <a:pt x="1486741" y="156805"/>
                  </a:lnTo>
                  <a:lnTo>
                    <a:pt x="1487640" y="147005"/>
                  </a:lnTo>
                  <a:lnTo>
                    <a:pt x="1488493" y="137204"/>
                  </a:lnTo>
                  <a:lnTo>
                    <a:pt x="1489310" y="127404"/>
                  </a:lnTo>
                  <a:lnTo>
                    <a:pt x="1490064" y="117604"/>
                  </a:lnTo>
                  <a:lnTo>
                    <a:pt x="1490797" y="107803"/>
                  </a:lnTo>
                  <a:lnTo>
                    <a:pt x="1491470" y="98003"/>
                  </a:lnTo>
                  <a:lnTo>
                    <a:pt x="1492117" y="88203"/>
                  </a:lnTo>
                  <a:lnTo>
                    <a:pt x="1492726" y="78402"/>
                  </a:lnTo>
                  <a:lnTo>
                    <a:pt x="1493295" y="68602"/>
                  </a:lnTo>
                  <a:lnTo>
                    <a:pt x="1493846" y="58802"/>
                  </a:lnTo>
                  <a:lnTo>
                    <a:pt x="1494344" y="49001"/>
                  </a:lnTo>
                  <a:lnTo>
                    <a:pt x="1494828" y="39201"/>
                  </a:lnTo>
                  <a:lnTo>
                    <a:pt x="1495277" y="29401"/>
                  </a:lnTo>
                  <a:lnTo>
                    <a:pt x="1495701" y="19600"/>
                  </a:lnTo>
                  <a:lnTo>
                    <a:pt x="1496105" y="9800"/>
                  </a:lnTo>
                  <a:lnTo>
                    <a:pt x="1496474" y="0"/>
                  </a:lnTo>
                  <a:lnTo>
                    <a:pt x="1507019" y="0"/>
                  </a:lnTo>
                  <a:lnTo>
                    <a:pt x="1507389" y="9800"/>
                  </a:lnTo>
                  <a:lnTo>
                    <a:pt x="1507793" y="19600"/>
                  </a:lnTo>
                  <a:lnTo>
                    <a:pt x="1508217" y="29401"/>
                  </a:lnTo>
                  <a:lnTo>
                    <a:pt x="1508665" y="39201"/>
                  </a:lnTo>
                  <a:lnTo>
                    <a:pt x="1509149" y="49001"/>
                  </a:lnTo>
                  <a:lnTo>
                    <a:pt x="1509648" y="58802"/>
                  </a:lnTo>
                  <a:lnTo>
                    <a:pt x="1510199" y="68602"/>
                  </a:lnTo>
                  <a:lnTo>
                    <a:pt x="1510767" y="78402"/>
                  </a:lnTo>
                  <a:lnTo>
                    <a:pt x="1511377" y="88203"/>
                  </a:lnTo>
                  <a:lnTo>
                    <a:pt x="1512023" y="98003"/>
                  </a:lnTo>
                  <a:lnTo>
                    <a:pt x="1512697" y="107803"/>
                  </a:lnTo>
                  <a:lnTo>
                    <a:pt x="1513430" y="117604"/>
                  </a:lnTo>
                  <a:lnTo>
                    <a:pt x="1514183" y="127404"/>
                  </a:lnTo>
                  <a:lnTo>
                    <a:pt x="1515001" y="137204"/>
                  </a:lnTo>
                  <a:lnTo>
                    <a:pt x="1515853" y="147005"/>
                  </a:lnTo>
                  <a:lnTo>
                    <a:pt x="1516752" y="156805"/>
                  </a:lnTo>
                  <a:lnTo>
                    <a:pt x="1517714" y="166605"/>
                  </a:lnTo>
                  <a:lnTo>
                    <a:pt x="1518702" y="176406"/>
                  </a:lnTo>
                  <a:lnTo>
                    <a:pt x="1519784" y="186206"/>
                  </a:lnTo>
                  <a:lnTo>
                    <a:pt x="1520895" y="196006"/>
                  </a:lnTo>
                  <a:lnTo>
                    <a:pt x="1522080" y="205807"/>
                  </a:lnTo>
                  <a:lnTo>
                    <a:pt x="1523328" y="215607"/>
                  </a:lnTo>
                  <a:lnTo>
                    <a:pt x="1524623" y="225407"/>
                  </a:lnTo>
                  <a:lnTo>
                    <a:pt x="1526019" y="235208"/>
                  </a:lnTo>
                  <a:lnTo>
                    <a:pt x="1527451" y="245008"/>
                  </a:lnTo>
                  <a:lnTo>
                    <a:pt x="1528992" y="254808"/>
                  </a:lnTo>
                  <a:lnTo>
                    <a:pt x="1530591" y="264609"/>
                  </a:lnTo>
                  <a:lnTo>
                    <a:pt x="1532268" y="274409"/>
                  </a:lnTo>
                  <a:lnTo>
                    <a:pt x="1534049" y="284209"/>
                  </a:lnTo>
                  <a:lnTo>
                    <a:pt x="1535871" y="294010"/>
                  </a:lnTo>
                  <a:lnTo>
                    <a:pt x="1537849" y="303810"/>
                  </a:lnTo>
                  <a:lnTo>
                    <a:pt x="1539874" y="313610"/>
                  </a:lnTo>
                  <a:lnTo>
                    <a:pt x="1542017" y="323411"/>
                  </a:lnTo>
                  <a:lnTo>
                    <a:pt x="1544260" y="333211"/>
                  </a:lnTo>
                  <a:lnTo>
                    <a:pt x="1546579" y="343011"/>
                  </a:lnTo>
                  <a:lnTo>
                    <a:pt x="1549057" y="352812"/>
                  </a:lnTo>
                  <a:lnTo>
                    <a:pt x="1551590" y="362612"/>
                  </a:lnTo>
                  <a:lnTo>
                    <a:pt x="1554293" y="372412"/>
                  </a:lnTo>
                  <a:lnTo>
                    <a:pt x="1557085" y="382213"/>
                  </a:lnTo>
                  <a:lnTo>
                    <a:pt x="1559997" y="392013"/>
                  </a:lnTo>
                  <a:lnTo>
                    <a:pt x="1563065" y="401813"/>
                  </a:lnTo>
                  <a:lnTo>
                    <a:pt x="1566197" y="411614"/>
                  </a:lnTo>
                  <a:lnTo>
                    <a:pt x="1569561" y="421414"/>
                  </a:lnTo>
                  <a:lnTo>
                    <a:pt x="1572993" y="431214"/>
                  </a:lnTo>
                  <a:lnTo>
                    <a:pt x="1576601" y="441015"/>
                  </a:lnTo>
                  <a:lnTo>
                    <a:pt x="1580354" y="450815"/>
                  </a:lnTo>
                  <a:lnTo>
                    <a:pt x="1584218" y="460615"/>
                  </a:lnTo>
                  <a:lnTo>
                    <a:pt x="1588309" y="470416"/>
                  </a:lnTo>
                  <a:lnTo>
                    <a:pt x="1592479" y="480216"/>
                  </a:lnTo>
                  <a:lnTo>
                    <a:pt x="1596890" y="490016"/>
                  </a:lnTo>
                  <a:lnTo>
                    <a:pt x="1601424" y="499817"/>
                  </a:lnTo>
                  <a:lnTo>
                    <a:pt x="1606127" y="509617"/>
                  </a:lnTo>
                  <a:lnTo>
                    <a:pt x="1611044" y="519417"/>
                  </a:lnTo>
                  <a:lnTo>
                    <a:pt x="1616050" y="529218"/>
                  </a:lnTo>
                  <a:lnTo>
                    <a:pt x="1621368" y="539018"/>
                  </a:lnTo>
                  <a:lnTo>
                    <a:pt x="1626779" y="548818"/>
                  </a:lnTo>
                  <a:lnTo>
                    <a:pt x="1632426" y="558619"/>
                  </a:lnTo>
                  <a:lnTo>
                    <a:pt x="1638263" y="568419"/>
                  </a:lnTo>
                  <a:lnTo>
                    <a:pt x="1644247" y="578219"/>
                  </a:lnTo>
                  <a:lnTo>
                    <a:pt x="1650526" y="588020"/>
                  </a:lnTo>
                  <a:lnTo>
                    <a:pt x="1656905" y="597820"/>
                  </a:lnTo>
                  <a:lnTo>
                    <a:pt x="1663594" y="607620"/>
                  </a:lnTo>
                  <a:lnTo>
                    <a:pt x="1670437" y="617421"/>
                  </a:lnTo>
                  <a:lnTo>
                    <a:pt x="1677493" y="627221"/>
                  </a:lnTo>
                  <a:lnTo>
                    <a:pt x="1684813" y="637021"/>
                  </a:lnTo>
                  <a:lnTo>
                    <a:pt x="1692245" y="646822"/>
                  </a:lnTo>
                  <a:lnTo>
                    <a:pt x="1700057" y="656622"/>
                  </a:lnTo>
                  <a:lnTo>
                    <a:pt x="1707980" y="666422"/>
                  </a:lnTo>
                  <a:lnTo>
                    <a:pt x="1716187" y="676223"/>
                  </a:lnTo>
                  <a:lnTo>
                    <a:pt x="1724615" y="686023"/>
                  </a:lnTo>
                  <a:lnTo>
                    <a:pt x="1733219" y="695823"/>
                  </a:lnTo>
                  <a:lnTo>
                    <a:pt x="1742163" y="705624"/>
                  </a:lnTo>
                  <a:lnTo>
                    <a:pt x="1751222" y="715424"/>
                  </a:lnTo>
                  <a:lnTo>
                    <a:pt x="1760635" y="725224"/>
                  </a:lnTo>
                  <a:lnTo>
                    <a:pt x="1770218" y="735025"/>
                  </a:lnTo>
                  <a:lnTo>
                    <a:pt x="1780041" y="744825"/>
                  </a:lnTo>
                  <a:lnTo>
                    <a:pt x="1790152" y="754625"/>
                  </a:lnTo>
                  <a:lnTo>
                    <a:pt x="1800386" y="764426"/>
                  </a:lnTo>
                  <a:lnTo>
                    <a:pt x="1811025" y="774226"/>
                  </a:lnTo>
                  <a:lnTo>
                    <a:pt x="1821782" y="784026"/>
                  </a:lnTo>
                  <a:lnTo>
                    <a:pt x="1832839" y="793827"/>
                  </a:lnTo>
                  <a:lnTo>
                    <a:pt x="1844122" y="803627"/>
                  </a:lnTo>
                  <a:lnTo>
                    <a:pt x="1855587" y="813427"/>
                  </a:lnTo>
                  <a:lnTo>
                    <a:pt x="1867392" y="823228"/>
                  </a:lnTo>
                  <a:lnTo>
                    <a:pt x="1879311" y="833028"/>
                  </a:lnTo>
                  <a:lnTo>
                    <a:pt x="1891580" y="842828"/>
                  </a:lnTo>
                  <a:lnTo>
                    <a:pt x="1904009" y="852629"/>
                  </a:lnTo>
                  <a:lnTo>
                    <a:pt x="1916669" y="862429"/>
                  </a:lnTo>
                  <a:lnTo>
                    <a:pt x="1929596" y="872229"/>
                  </a:lnTo>
                  <a:lnTo>
                    <a:pt x="1942640" y="882030"/>
                  </a:lnTo>
                  <a:lnTo>
                    <a:pt x="1956049" y="891830"/>
                  </a:lnTo>
                  <a:lnTo>
                    <a:pt x="1969561" y="901630"/>
                  </a:lnTo>
                  <a:lnTo>
                    <a:pt x="1983338" y="911431"/>
                  </a:lnTo>
                  <a:lnTo>
                    <a:pt x="1997306" y="921231"/>
                  </a:lnTo>
                  <a:lnTo>
                    <a:pt x="2011430" y="931031"/>
                  </a:lnTo>
                  <a:lnTo>
                    <a:pt x="2025830" y="940832"/>
                  </a:lnTo>
                  <a:lnTo>
                    <a:pt x="2040324" y="950632"/>
                  </a:lnTo>
                  <a:lnTo>
                    <a:pt x="2055093" y="960432"/>
                  </a:lnTo>
                  <a:lnTo>
                    <a:pt x="2069983" y="970233"/>
                  </a:lnTo>
                  <a:lnTo>
                    <a:pt x="2085047" y="980033"/>
                  </a:lnTo>
                  <a:lnTo>
                    <a:pt x="2100302" y="989833"/>
                  </a:lnTo>
                  <a:lnTo>
                    <a:pt x="2115642" y="999634"/>
                  </a:lnTo>
                  <a:lnTo>
                    <a:pt x="2131229" y="1009434"/>
                  </a:lnTo>
                  <a:lnTo>
                    <a:pt x="2146882" y="1019234"/>
                  </a:lnTo>
                  <a:lnTo>
                    <a:pt x="2162704" y="1029035"/>
                  </a:lnTo>
                  <a:lnTo>
                    <a:pt x="2178638" y="1038835"/>
                  </a:lnTo>
                  <a:lnTo>
                    <a:pt x="2194665" y="1048635"/>
                  </a:lnTo>
                  <a:lnTo>
                    <a:pt x="2210840" y="1058436"/>
                  </a:lnTo>
                  <a:lnTo>
                    <a:pt x="2227062" y="1068236"/>
                  </a:lnTo>
                  <a:lnTo>
                    <a:pt x="2243417" y="1078036"/>
                  </a:lnTo>
                  <a:lnTo>
                    <a:pt x="2259822" y="1087837"/>
                  </a:lnTo>
                  <a:lnTo>
                    <a:pt x="2276299" y="1097637"/>
                  </a:lnTo>
                  <a:lnTo>
                    <a:pt x="2292839" y="1107437"/>
                  </a:lnTo>
                  <a:lnTo>
                    <a:pt x="2309408" y="1117238"/>
                  </a:lnTo>
                  <a:lnTo>
                    <a:pt x="2326036" y="1127038"/>
                  </a:lnTo>
                  <a:lnTo>
                    <a:pt x="2342673" y="1136838"/>
                  </a:lnTo>
                  <a:lnTo>
                    <a:pt x="2359331" y="1146639"/>
                  </a:lnTo>
                  <a:lnTo>
                    <a:pt x="2375989" y="1156439"/>
                  </a:lnTo>
                  <a:lnTo>
                    <a:pt x="2392644" y="1166239"/>
                  </a:lnTo>
                  <a:lnTo>
                    <a:pt x="2409270" y="1176040"/>
                  </a:lnTo>
                  <a:lnTo>
                    <a:pt x="2425881" y="1185840"/>
                  </a:lnTo>
                  <a:lnTo>
                    <a:pt x="2442430" y="1195640"/>
                  </a:lnTo>
                  <a:lnTo>
                    <a:pt x="2458939" y="1205441"/>
                  </a:lnTo>
                  <a:lnTo>
                    <a:pt x="2475385" y="1215241"/>
                  </a:lnTo>
                  <a:lnTo>
                    <a:pt x="2491737" y="1225041"/>
                  </a:lnTo>
                  <a:lnTo>
                    <a:pt x="2508046" y="1234842"/>
                  </a:lnTo>
                  <a:lnTo>
                    <a:pt x="2524188" y="1244642"/>
                  </a:lnTo>
                  <a:lnTo>
                    <a:pt x="2540274" y="1254442"/>
                  </a:lnTo>
                  <a:lnTo>
                    <a:pt x="2556206" y="1264243"/>
                  </a:lnTo>
                  <a:lnTo>
                    <a:pt x="2572010" y="1274043"/>
                  </a:lnTo>
                  <a:lnTo>
                    <a:pt x="2587705" y="1283844"/>
                  </a:lnTo>
                  <a:lnTo>
                    <a:pt x="2603175" y="1293644"/>
                  </a:lnTo>
                  <a:lnTo>
                    <a:pt x="2618564" y="1303444"/>
                  </a:lnTo>
                  <a:lnTo>
                    <a:pt x="2633684" y="1313245"/>
                  </a:lnTo>
                  <a:lnTo>
                    <a:pt x="2648670" y="1323045"/>
                  </a:lnTo>
                  <a:lnTo>
                    <a:pt x="2663454" y="1332845"/>
                  </a:lnTo>
                  <a:lnTo>
                    <a:pt x="2677989" y="1342646"/>
                  </a:lnTo>
                  <a:lnTo>
                    <a:pt x="2692407" y="1352446"/>
                  </a:lnTo>
                  <a:lnTo>
                    <a:pt x="2706443" y="1362246"/>
                  </a:lnTo>
                  <a:lnTo>
                    <a:pt x="2720359" y="1372047"/>
                  </a:lnTo>
                  <a:lnTo>
                    <a:pt x="2733957" y="1381847"/>
                  </a:lnTo>
                  <a:lnTo>
                    <a:pt x="2747313" y="1391647"/>
                  </a:lnTo>
                  <a:lnTo>
                    <a:pt x="2760459" y="1401448"/>
                  </a:lnTo>
                  <a:lnTo>
                    <a:pt x="2773213" y="1411248"/>
                  </a:lnTo>
                  <a:lnTo>
                    <a:pt x="2785829" y="1421048"/>
                  </a:lnTo>
                  <a:lnTo>
                    <a:pt x="2797995" y="1430849"/>
                  </a:lnTo>
                  <a:lnTo>
                    <a:pt x="2809956" y="1440649"/>
                  </a:lnTo>
                  <a:lnTo>
                    <a:pt x="2821597" y="1450449"/>
                  </a:lnTo>
                  <a:lnTo>
                    <a:pt x="2832869" y="1460250"/>
                  </a:lnTo>
                  <a:lnTo>
                    <a:pt x="2843963" y="1470050"/>
                  </a:lnTo>
                  <a:lnTo>
                    <a:pt x="2854513" y="1479850"/>
                  </a:lnTo>
                  <a:lnTo>
                    <a:pt x="2864897" y="1489651"/>
                  </a:lnTo>
                  <a:lnTo>
                    <a:pt x="2874842" y="1499451"/>
                  </a:lnTo>
                  <a:lnTo>
                    <a:pt x="2884466" y="1509251"/>
                  </a:lnTo>
                  <a:lnTo>
                    <a:pt x="2893810" y="1519052"/>
                  </a:lnTo>
                  <a:lnTo>
                    <a:pt x="2902651" y="1528852"/>
                  </a:lnTo>
                  <a:lnTo>
                    <a:pt x="2911316" y="1538652"/>
                  </a:lnTo>
                  <a:lnTo>
                    <a:pt x="2919417" y="1548453"/>
                  </a:lnTo>
                  <a:lnTo>
                    <a:pt x="2927271" y="1558253"/>
                  </a:lnTo>
                  <a:lnTo>
                    <a:pt x="2934735" y="1568053"/>
                  </a:lnTo>
                  <a:lnTo>
                    <a:pt x="2941763" y="1577854"/>
                  </a:lnTo>
                  <a:lnTo>
                    <a:pt x="2948579" y="1587654"/>
                  </a:lnTo>
                  <a:lnTo>
                    <a:pt x="2954769" y="1597454"/>
                  </a:lnTo>
                  <a:lnTo>
                    <a:pt x="2960770" y="1607255"/>
                  </a:lnTo>
                  <a:lnTo>
                    <a:pt x="2966273" y="1617055"/>
                  </a:lnTo>
                  <a:lnTo>
                    <a:pt x="2971426" y="1626855"/>
                  </a:lnTo>
                  <a:lnTo>
                    <a:pt x="2976266" y="1636656"/>
                  </a:lnTo>
                  <a:lnTo>
                    <a:pt x="2980565" y="1646456"/>
                  </a:lnTo>
                  <a:lnTo>
                    <a:pt x="2984675" y="1656256"/>
                  </a:lnTo>
                  <a:lnTo>
                    <a:pt x="2988186" y="1666057"/>
                  </a:lnTo>
                  <a:lnTo>
                    <a:pt x="2991442" y="1675857"/>
                  </a:lnTo>
                  <a:lnTo>
                    <a:pt x="2994290" y="1685657"/>
                  </a:lnTo>
                  <a:lnTo>
                    <a:pt x="2996696" y="1695458"/>
                  </a:lnTo>
                  <a:lnTo>
                    <a:pt x="2998883" y="1705258"/>
                  </a:lnTo>
                  <a:lnTo>
                    <a:pt x="3000446" y="1715058"/>
                  </a:lnTo>
                  <a:lnTo>
                    <a:pt x="3001823" y="1724859"/>
                  </a:lnTo>
                  <a:lnTo>
                    <a:pt x="3002706" y="1734659"/>
                  </a:lnTo>
                  <a:lnTo>
                    <a:pt x="3003253" y="1744459"/>
                  </a:lnTo>
                  <a:lnTo>
                    <a:pt x="3003494" y="1754260"/>
                  </a:lnTo>
                  <a:lnTo>
                    <a:pt x="3003223" y="1764060"/>
                  </a:lnTo>
                  <a:lnTo>
                    <a:pt x="3002772" y="1773860"/>
                  </a:lnTo>
                  <a:lnTo>
                    <a:pt x="3001758" y="1783661"/>
                  </a:lnTo>
                  <a:lnTo>
                    <a:pt x="3000511" y="1793461"/>
                  </a:lnTo>
                  <a:lnTo>
                    <a:pt x="2998885" y="1803261"/>
                  </a:lnTo>
                  <a:lnTo>
                    <a:pt x="2996860" y="1813062"/>
                  </a:lnTo>
                  <a:lnTo>
                    <a:pt x="2994634" y="1822862"/>
                  </a:lnTo>
                  <a:lnTo>
                    <a:pt x="2991851" y="1832662"/>
                  </a:lnTo>
                  <a:lnTo>
                    <a:pt x="2988904" y="1842463"/>
                  </a:lnTo>
                  <a:lnTo>
                    <a:pt x="2985520" y="1852263"/>
                  </a:lnTo>
                  <a:lnTo>
                    <a:pt x="2981846" y="1862063"/>
                  </a:lnTo>
                  <a:lnTo>
                    <a:pt x="2977904" y="1871864"/>
                  </a:lnTo>
                  <a:lnTo>
                    <a:pt x="2973527" y="1881664"/>
                  </a:lnTo>
                  <a:lnTo>
                    <a:pt x="2968996" y="1891464"/>
                  </a:lnTo>
                  <a:lnTo>
                    <a:pt x="2963989" y="1901265"/>
                  </a:lnTo>
                  <a:lnTo>
                    <a:pt x="2958791" y="1911065"/>
                  </a:lnTo>
                  <a:lnTo>
                    <a:pt x="2953276" y="1920865"/>
                  </a:lnTo>
                  <a:lnTo>
                    <a:pt x="2947438" y="1930666"/>
                  </a:lnTo>
                  <a:lnTo>
                    <a:pt x="2941434" y="1940466"/>
                  </a:lnTo>
                  <a:lnTo>
                    <a:pt x="2934983" y="1950266"/>
                  </a:lnTo>
                  <a:lnTo>
                    <a:pt x="2928403" y="1960067"/>
                  </a:lnTo>
                  <a:lnTo>
                    <a:pt x="2921476" y="1969867"/>
                  </a:lnTo>
                  <a:lnTo>
                    <a:pt x="2914324" y="1979667"/>
                  </a:lnTo>
                  <a:lnTo>
                    <a:pt x="2906964" y="1989468"/>
                  </a:lnTo>
                  <a:lnTo>
                    <a:pt x="2899272" y="1999268"/>
                  </a:lnTo>
                  <a:lnTo>
                    <a:pt x="2891465" y="2009068"/>
                  </a:lnTo>
                  <a:lnTo>
                    <a:pt x="2883299" y="2018869"/>
                  </a:lnTo>
                  <a:lnTo>
                    <a:pt x="2874994" y="2028669"/>
                  </a:lnTo>
                  <a:lnTo>
                    <a:pt x="2866456" y="2038469"/>
                  </a:lnTo>
                  <a:lnTo>
                    <a:pt x="2857688" y="2048270"/>
                  </a:lnTo>
                  <a:lnTo>
                    <a:pt x="2848799" y="2058070"/>
                  </a:lnTo>
                  <a:lnTo>
                    <a:pt x="2839599" y="2067870"/>
                  </a:lnTo>
                  <a:lnTo>
                    <a:pt x="2830310" y="2077671"/>
                  </a:lnTo>
                  <a:lnTo>
                    <a:pt x="2820783" y="2087471"/>
                  </a:lnTo>
                  <a:lnTo>
                    <a:pt x="2811109" y="2097271"/>
                  </a:lnTo>
                  <a:lnTo>
                    <a:pt x="2801296" y="2107072"/>
                  </a:lnTo>
                  <a:lnTo>
                    <a:pt x="2791272" y="2116872"/>
                  </a:lnTo>
                  <a:lnTo>
                    <a:pt x="2781175" y="2126672"/>
                  </a:lnTo>
                  <a:lnTo>
                    <a:pt x="2770856" y="2136473"/>
                  </a:lnTo>
                  <a:lnTo>
                    <a:pt x="2760455" y="2146273"/>
                  </a:lnTo>
                  <a:lnTo>
                    <a:pt x="2749917" y="2156073"/>
                  </a:lnTo>
                  <a:lnTo>
                    <a:pt x="2739250" y="2165874"/>
                  </a:lnTo>
                  <a:lnTo>
                    <a:pt x="2728515" y="2175674"/>
                  </a:lnTo>
                  <a:lnTo>
                    <a:pt x="2717617" y="2185474"/>
                  </a:lnTo>
                  <a:lnTo>
                    <a:pt x="2706674" y="2195275"/>
                  </a:lnTo>
                  <a:lnTo>
                    <a:pt x="2695615" y="2205075"/>
                  </a:lnTo>
                  <a:lnTo>
                    <a:pt x="2684491" y="2214875"/>
                  </a:lnTo>
                  <a:lnTo>
                    <a:pt x="2673304" y="2224676"/>
                  </a:lnTo>
                  <a:lnTo>
                    <a:pt x="2662035" y="2234476"/>
                  </a:lnTo>
                  <a:lnTo>
                    <a:pt x="2650737" y="2244276"/>
                  </a:lnTo>
                  <a:lnTo>
                    <a:pt x="2639366" y="2254077"/>
                  </a:lnTo>
                  <a:lnTo>
                    <a:pt x="2627974" y="2263877"/>
                  </a:lnTo>
                  <a:lnTo>
                    <a:pt x="2616545" y="2273677"/>
                  </a:lnTo>
                  <a:lnTo>
                    <a:pt x="2605095" y="2283478"/>
                  </a:lnTo>
                  <a:lnTo>
                    <a:pt x="2593633" y="2293278"/>
                  </a:lnTo>
                  <a:lnTo>
                    <a:pt x="2582161" y="2303078"/>
                  </a:lnTo>
                  <a:lnTo>
                    <a:pt x="2570692" y="2312879"/>
                  </a:lnTo>
                  <a:lnTo>
                    <a:pt x="2559234" y="2322679"/>
                  </a:lnTo>
                  <a:lnTo>
                    <a:pt x="2547793" y="2332479"/>
                  </a:lnTo>
                  <a:lnTo>
                    <a:pt x="2536372" y="2342280"/>
                  </a:lnTo>
                  <a:lnTo>
                    <a:pt x="2524997" y="2352080"/>
                  </a:lnTo>
                  <a:lnTo>
                    <a:pt x="2513642" y="2361880"/>
                  </a:lnTo>
                  <a:lnTo>
                    <a:pt x="2502364" y="2371681"/>
                  </a:lnTo>
                  <a:lnTo>
                    <a:pt x="2491124" y="2381481"/>
                  </a:lnTo>
                  <a:lnTo>
                    <a:pt x="2479952" y="2391281"/>
                  </a:lnTo>
                  <a:lnTo>
                    <a:pt x="2468863" y="2401082"/>
                  </a:lnTo>
                  <a:lnTo>
                    <a:pt x="2457820" y="2410882"/>
                  </a:lnTo>
                  <a:lnTo>
                    <a:pt x="2446918" y="2420682"/>
                  </a:lnTo>
                  <a:lnTo>
                    <a:pt x="2436064" y="2430483"/>
                  </a:lnTo>
                  <a:lnTo>
                    <a:pt x="2425347" y="2440283"/>
                  </a:lnTo>
                  <a:lnTo>
                    <a:pt x="2414727" y="2450083"/>
                  </a:lnTo>
                  <a:lnTo>
                    <a:pt x="2404204" y="2459884"/>
                  </a:lnTo>
                  <a:lnTo>
                    <a:pt x="2393852" y="2469684"/>
                  </a:lnTo>
                  <a:lnTo>
                    <a:pt x="2383562" y="2479484"/>
                  </a:lnTo>
                  <a:lnTo>
                    <a:pt x="2373493" y="2489285"/>
                  </a:lnTo>
                  <a:lnTo>
                    <a:pt x="2363516" y="2499085"/>
                  </a:lnTo>
                  <a:lnTo>
                    <a:pt x="2353704" y="2508885"/>
                  </a:lnTo>
                  <a:lnTo>
                    <a:pt x="2344069" y="2518686"/>
                  </a:lnTo>
                  <a:lnTo>
                    <a:pt x="2334533" y="2528486"/>
                  </a:lnTo>
                  <a:lnTo>
                    <a:pt x="2325272" y="2538286"/>
                  </a:lnTo>
                  <a:lnTo>
                    <a:pt x="2316098" y="2548087"/>
                  </a:lnTo>
                  <a:lnTo>
                    <a:pt x="2307170" y="2557887"/>
                  </a:lnTo>
                  <a:lnTo>
                    <a:pt x="2298407" y="2567688"/>
                  </a:lnTo>
                  <a:lnTo>
                    <a:pt x="2289810" y="2577488"/>
                  </a:lnTo>
                  <a:lnTo>
                    <a:pt x="2281484" y="2587288"/>
                  </a:lnTo>
                  <a:lnTo>
                    <a:pt x="2273258" y="2597089"/>
                  </a:lnTo>
                  <a:lnTo>
                    <a:pt x="2265368" y="2606889"/>
                  </a:lnTo>
                  <a:lnTo>
                    <a:pt x="2257611" y="2616689"/>
                  </a:lnTo>
                  <a:lnTo>
                    <a:pt x="2250097" y="2626490"/>
                  </a:lnTo>
                  <a:lnTo>
                    <a:pt x="2242831" y="2636290"/>
                  </a:lnTo>
                  <a:lnTo>
                    <a:pt x="2235705" y="2646090"/>
                  </a:lnTo>
                  <a:lnTo>
                    <a:pt x="2228949" y="2655891"/>
                  </a:lnTo>
                  <a:lnTo>
                    <a:pt x="2222310" y="2665691"/>
                  </a:lnTo>
                  <a:lnTo>
                    <a:pt x="2215996" y="2675491"/>
                  </a:lnTo>
                  <a:lnTo>
                    <a:pt x="2209889" y="2685292"/>
                  </a:lnTo>
                  <a:lnTo>
                    <a:pt x="2203996" y="2695092"/>
                  </a:lnTo>
                  <a:lnTo>
                    <a:pt x="2198436" y="2704892"/>
                  </a:lnTo>
                  <a:lnTo>
                    <a:pt x="2192999" y="2714693"/>
                  </a:lnTo>
                  <a:lnTo>
                    <a:pt x="2187969" y="2724493"/>
                  </a:lnTo>
                  <a:lnTo>
                    <a:pt x="2183093" y="2734293"/>
                  </a:lnTo>
                  <a:lnTo>
                    <a:pt x="2178504" y="2744094"/>
                  </a:lnTo>
                  <a:lnTo>
                    <a:pt x="2174196" y="2753894"/>
                  </a:lnTo>
                  <a:lnTo>
                    <a:pt x="2170051" y="2763694"/>
                  </a:lnTo>
                  <a:lnTo>
                    <a:pt x="2166318" y="2773495"/>
                  </a:lnTo>
                  <a:lnTo>
                    <a:pt x="2162712" y="2783295"/>
                  </a:lnTo>
                  <a:lnTo>
                    <a:pt x="2159462" y="2793095"/>
                  </a:lnTo>
                  <a:lnTo>
                    <a:pt x="2156431" y="2802896"/>
                  </a:lnTo>
                  <a:lnTo>
                    <a:pt x="2153628" y="2812696"/>
                  </a:lnTo>
                  <a:lnTo>
                    <a:pt x="2151170" y="2822496"/>
                  </a:lnTo>
                  <a:lnTo>
                    <a:pt x="2148839" y="2832297"/>
                  </a:lnTo>
                  <a:lnTo>
                    <a:pt x="2146923" y="2842097"/>
                  </a:lnTo>
                  <a:lnTo>
                    <a:pt x="2145157" y="2851897"/>
                  </a:lnTo>
                  <a:lnTo>
                    <a:pt x="2143676" y="2861698"/>
                  </a:lnTo>
                  <a:lnTo>
                    <a:pt x="2142467" y="2871498"/>
                  </a:lnTo>
                  <a:lnTo>
                    <a:pt x="2141415" y="2881298"/>
                  </a:lnTo>
                  <a:lnTo>
                    <a:pt x="2140750" y="2891099"/>
                  </a:lnTo>
                  <a:lnTo>
                    <a:pt x="2140202" y="2900899"/>
                  </a:lnTo>
                  <a:lnTo>
                    <a:pt x="2139982" y="2910699"/>
                  </a:lnTo>
                  <a:lnTo>
                    <a:pt x="2139956" y="2920500"/>
                  </a:lnTo>
                  <a:lnTo>
                    <a:pt x="2140135" y="2930300"/>
                  </a:lnTo>
                  <a:lnTo>
                    <a:pt x="2140612" y="2940100"/>
                  </a:lnTo>
                  <a:lnTo>
                    <a:pt x="2141198" y="2949901"/>
                  </a:lnTo>
                  <a:lnTo>
                    <a:pt x="2142134" y="2959701"/>
                  </a:lnTo>
                  <a:lnTo>
                    <a:pt x="2143192" y="2969501"/>
                  </a:lnTo>
                  <a:lnTo>
                    <a:pt x="2144483" y="2979302"/>
                  </a:lnTo>
                  <a:lnTo>
                    <a:pt x="2145986" y="2989102"/>
                  </a:lnTo>
                  <a:lnTo>
                    <a:pt x="2147615" y="2998902"/>
                  </a:lnTo>
                  <a:lnTo>
                    <a:pt x="2149535" y="3008703"/>
                  </a:lnTo>
                  <a:lnTo>
                    <a:pt x="2151541" y="3018503"/>
                  </a:lnTo>
                  <a:lnTo>
                    <a:pt x="2153786" y="3028303"/>
                  </a:lnTo>
                  <a:lnTo>
                    <a:pt x="2156166" y="3038104"/>
                  </a:lnTo>
                  <a:lnTo>
                    <a:pt x="2158688" y="3047904"/>
                  </a:lnTo>
                  <a:lnTo>
                    <a:pt x="2161405" y="3057704"/>
                  </a:lnTo>
                  <a:lnTo>
                    <a:pt x="2164193" y="3067505"/>
                  </a:lnTo>
                  <a:lnTo>
                    <a:pt x="2167199" y="3077305"/>
                  </a:lnTo>
                  <a:lnTo>
                    <a:pt x="2170274" y="3087105"/>
                  </a:lnTo>
                  <a:lnTo>
                    <a:pt x="2173485" y="3096906"/>
                  </a:lnTo>
                  <a:lnTo>
                    <a:pt x="2176807" y="3106706"/>
                  </a:lnTo>
                  <a:lnTo>
                    <a:pt x="2180196" y="3116506"/>
                  </a:lnTo>
                  <a:lnTo>
                    <a:pt x="2183723" y="3126307"/>
                  </a:lnTo>
                  <a:lnTo>
                    <a:pt x="2187289" y="3136107"/>
                  </a:lnTo>
                  <a:lnTo>
                    <a:pt x="2190954" y="3145907"/>
                  </a:lnTo>
                  <a:lnTo>
                    <a:pt x="2194665" y="3155708"/>
                  </a:lnTo>
                  <a:lnTo>
                    <a:pt x="2198427" y="3165508"/>
                  </a:lnTo>
                  <a:lnTo>
                    <a:pt x="2202239" y="3175308"/>
                  </a:lnTo>
                  <a:lnTo>
                    <a:pt x="2206069" y="3185109"/>
                  </a:lnTo>
                  <a:lnTo>
                    <a:pt x="2209935" y="3194909"/>
                  </a:lnTo>
                  <a:lnTo>
                    <a:pt x="2213804" y="3204709"/>
                  </a:lnTo>
                  <a:lnTo>
                    <a:pt x="2217677" y="3214510"/>
                  </a:lnTo>
                  <a:lnTo>
                    <a:pt x="2221538" y="3224310"/>
                  </a:lnTo>
                  <a:lnTo>
                    <a:pt x="2225390" y="3234110"/>
                  </a:lnTo>
                  <a:lnTo>
                    <a:pt x="2229195" y="3243911"/>
                  </a:lnTo>
                  <a:lnTo>
                    <a:pt x="2232980" y="3253711"/>
                  </a:lnTo>
                  <a:lnTo>
                    <a:pt x="2236699" y="3263511"/>
                  </a:lnTo>
                  <a:lnTo>
                    <a:pt x="2240366" y="3273312"/>
                  </a:lnTo>
                  <a:lnTo>
                    <a:pt x="2243974" y="3283112"/>
                  </a:lnTo>
                  <a:lnTo>
                    <a:pt x="2247476" y="3292912"/>
                  </a:lnTo>
                  <a:lnTo>
                    <a:pt x="2250936" y="3302713"/>
                  </a:lnTo>
                  <a:lnTo>
                    <a:pt x="2254235" y="3312513"/>
                  </a:lnTo>
                  <a:lnTo>
                    <a:pt x="2257470" y="3322313"/>
                  </a:lnTo>
                  <a:lnTo>
                    <a:pt x="2260572" y="3332114"/>
                  </a:lnTo>
                  <a:lnTo>
                    <a:pt x="2263537" y="3341914"/>
                  </a:lnTo>
                  <a:lnTo>
                    <a:pt x="2266416" y="3351714"/>
                  </a:lnTo>
                  <a:lnTo>
                    <a:pt x="2269069" y="3361515"/>
                  </a:lnTo>
                  <a:lnTo>
                    <a:pt x="2271647" y="3371315"/>
                  </a:lnTo>
                  <a:lnTo>
                    <a:pt x="2274000" y="3381115"/>
                  </a:lnTo>
                  <a:lnTo>
                    <a:pt x="2276212" y="3390916"/>
                  </a:lnTo>
                  <a:lnTo>
                    <a:pt x="2278267" y="3400716"/>
                  </a:lnTo>
                  <a:lnTo>
                    <a:pt x="2280077" y="3410516"/>
                  </a:lnTo>
                  <a:lnTo>
                    <a:pt x="2281795" y="3420317"/>
                  </a:lnTo>
                  <a:lnTo>
                    <a:pt x="2283184" y="3430117"/>
                  </a:lnTo>
                  <a:lnTo>
                    <a:pt x="2284455" y="3439917"/>
                  </a:lnTo>
                  <a:lnTo>
                    <a:pt x="2285481" y="3449718"/>
                  </a:lnTo>
                  <a:lnTo>
                    <a:pt x="2286275" y="3459518"/>
                  </a:lnTo>
                  <a:lnTo>
                    <a:pt x="2286921" y="3469318"/>
                  </a:lnTo>
                  <a:lnTo>
                    <a:pt x="2287211" y="3479119"/>
                  </a:lnTo>
                  <a:lnTo>
                    <a:pt x="2287385" y="3488919"/>
                  </a:lnTo>
                  <a:lnTo>
                    <a:pt x="2287223" y="3498719"/>
                  </a:lnTo>
                  <a:lnTo>
                    <a:pt x="2286864" y="3508520"/>
                  </a:lnTo>
                  <a:lnTo>
                    <a:pt x="2286279" y="3518320"/>
                  </a:lnTo>
                  <a:lnTo>
                    <a:pt x="2285367" y="3528120"/>
                  </a:lnTo>
                  <a:lnTo>
                    <a:pt x="2284332" y="3537921"/>
                  </a:lnTo>
                  <a:lnTo>
                    <a:pt x="2282871" y="3547721"/>
                  </a:lnTo>
                  <a:lnTo>
                    <a:pt x="2281265" y="3557521"/>
                  </a:lnTo>
                  <a:lnTo>
                    <a:pt x="2279356" y="3567322"/>
                  </a:lnTo>
                  <a:lnTo>
                    <a:pt x="2277172" y="3577122"/>
                  </a:lnTo>
                  <a:lnTo>
                    <a:pt x="2274811" y="3586922"/>
                  </a:lnTo>
                  <a:lnTo>
                    <a:pt x="2272044" y="3596723"/>
                  </a:lnTo>
                  <a:lnTo>
                    <a:pt x="2269148" y="3606523"/>
                  </a:lnTo>
                  <a:lnTo>
                    <a:pt x="2265879" y="3616323"/>
                  </a:lnTo>
                  <a:lnTo>
                    <a:pt x="2262400" y="3626124"/>
                  </a:lnTo>
                  <a:lnTo>
                    <a:pt x="2258680" y="3635924"/>
                  </a:lnTo>
                  <a:lnTo>
                    <a:pt x="2254624" y="3645724"/>
                  </a:lnTo>
                  <a:lnTo>
                    <a:pt x="2250441" y="3655525"/>
                  </a:lnTo>
                  <a:lnTo>
                    <a:pt x="2245833" y="3665325"/>
                  </a:lnTo>
                  <a:lnTo>
                    <a:pt x="2241087" y="3675125"/>
                  </a:lnTo>
                  <a:lnTo>
                    <a:pt x="2236046" y="3684926"/>
                  </a:lnTo>
                  <a:lnTo>
                    <a:pt x="2230751" y="3694726"/>
                  </a:lnTo>
                  <a:lnTo>
                    <a:pt x="2225289" y="3704526"/>
                  </a:lnTo>
                  <a:lnTo>
                    <a:pt x="2219464" y="3714327"/>
                  </a:lnTo>
                  <a:lnTo>
                    <a:pt x="2213523" y="3724127"/>
                  </a:lnTo>
                  <a:lnTo>
                    <a:pt x="2207257" y="3733927"/>
                  </a:lnTo>
                  <a:lnTo>
                    <a:pt x="2200817" y="3743728"/>
                  </a:lnTo>
                  <a:lnTo>
                    <a:pt x="2194171" y="3753528"/>
                  </a:lnTo>
                  <a:lnTo>
                    <a:pt x="2187257" y="3763328"/>
                  </a:lnTo>
                  <a:lnTo>
                    <a:pt x="2180239" y="3773129"/>
                  </a:lnTo>
                  <a:lnTo>
                    <a:pt x="2172889" y="3782929"/>
                  </a:lnTo>
                  <a:lnTo>
                    <a:pt x="2165437" y="3792729"/>
                  </a:lnTo>
                  <a:lnTo>
                    <a:pt x="2157764" y="3802530"/>
                  </a:lnTo>
                  <a:lnTo>
                    <a:pt x="2149910" y="3812330"/>
                  </a:lnTo>
                  <a:lnTo>
                    <a:pt x="2141935" y="3822131"/>
                  </a:lnTo>
                  <a:lnTo>
                    <a:pt x="2133713" y="3831931"/>
                  </a:lnTo>
                  <a:lnTo>
                    <a:pt x="2125416" y="3841731"/>
                  </a:lnTo>
                  <a:lnTo>
                    <a:pt x="2116906" y="3851532"/>
                  </a:lnTo>
                  <a:lnTo>
                    <a:pt x="2108291" y="3861332"/>
                  </a:lnTo>
                  <a:lnTo>
                    <a:pt x="2099550" y="3871132"/>
                  </a:lnTo>
                  <a:lnTo>
                    <a:pt x="2090655" y="3880933"/>
                  </a:lnTo>
                  <a:lnTo>
                    <a:pt x="2081702" y="3890733"/>
                  </a:lnTo>
                  <a:lnTo>
                    <a:pt x="2072572" y="3900533"/>
                  </a:lnTo>
                  <a:lnTo>
                    <a:pt x="2063393" y="3910334"/>
                  </a:lnTo>
                  <a:lnTo>
                    <a:pt x="2054107" y="3920134"/>
                  </a:lnTo>
                  <a:lnTo>
                    <a:pt x="2044742" y="3929934"/>
                  </a:lnTo>
                  <a:lnTo>
                    <a:pt x="2035325" y="3939735"/>
                  </a:lnTo>
                  <a:lnTo>
                    <a:pt x="2025815" y="3949535"/>
                  </a:lnTo>
                  <a:lnTo>
                    <a:pt x="2016279" y="3959335"/>
                  </a:lnTo>
                  <a:lnTo>
                    <a:pt x="2006676" y="3969136"/>
                  </a:lnTo>
                  <a:lnTo>
                    <a:pt x="1997049" y="3978936"/>
                  </a:lnTo>
                  <a:lnTo>
                    <a:pt x="1987392" y="3988736"/>
                  </a:lnTo>
                  <a:lnTo>
                    <a:pt x="1977713" y="3998537"/>
                  </a:lnTo>
                  <a:lnTo>
                    <a:pt x="1968027" y="4008337"/>
                  </a:lnTo>
                  <a:lnTo>
                    <a:pt x="1958335" y="4018137"/>
                  </a:lnTo>
                  <a:lnTo>
                    <a:pt x="1948648" y="4027938"/>
                  </a:lnTo>
                  <a:lnTo>
                    <a:pt x="1938975" y="4037738"/>
                  </a:lnTo>
                  <a:lnTo>
                    <a:pt x="1929325" y="4047538"/>
                  </a:lnTo>
                  <a:lnTo>
                    <a:pt x="1919693" y="4057339"/>
                  </a:lnTo>
                  <a:lnTo>
                    <a:pt x="1910116" y="4067139"/>
                  </a:lnTo>
                  <a:lnTo>
                    <a:pt x="1900560" y="4076939"/>
                  </a:lnTo>
                  <a:lnTo>
                    <a:pt x="1891075" y="4086740"/>
                  </a:lnTo>
                  <a:lnTo>
                    <a:pt x="1881637" y="4096540"/>
                  </a:lnTo>
                  <a:lnTo>
                    <a:pt x="1872256" y="4106340"/>
                  </a:lnTo>
                  <a:lnTo>
                    <a:pt x="1862966" y="4116141"/>
                  </a:lnTo>
                  <a:lnTo>
                    <a:pt x="1853712" y="4125941"/>
                  </a:lnTo>
                  <a:lnTo>
                    <a:pt x="1844596" y="4135741"/>
                  </a:lnTo>
                  <a:lnTo>
                    <a:pt x="1835528" y="4145542"/>
                  </a:lnTo>
                  <a:lnTo>
                    <a:pt x="1826569" y="4155342"/>
                  </a:lnTo>
                  <a:lnTo>
                    <a:pt x="1817713" y="4165142"/>
                  </a:lnTo>
                  <a:lnTo>
                    <a:pt x="1808928" y="4174943"/>
                  </a:lnTo>
                  <a:lnTo>
                    <a:pt x="1800307" y="4184743"/>
                  </a:lnTo>
                  <a:lnTo>
                    <a:pt x="1791741" y="4194543"/>
                  </a:lnTo>
                  <a:lnTo>
                    <a:pt x="1783343" y="4204344"/>
                  </a:lnTo>
                  <a:lnTo>
                    <a:pt x="1775040" y="4214144"/>
                  </a:lnTo>
                  <a:lnTo>
                    <a:pt x="1766853" y="4223944"/>
                  </a:lnTo>
                  <a:lnTo>
                    <a:pt x="1758829" y="4233745"/>
                  </a:lnTo>
                  <a:lnTo>
                    <a:pt x="1750868" y="4243545"/>
                  </a:lnTo>
                  <a:lnTo>
                    <a:pt x="1743133" y="4253345"/>
                  </a:lnTo>
                  <a:lnTo>
                    <a:pt x="1735470" y="4263146"/>
                  </a:lnTo>
                  <a:lnTo>
                    <a:pt x="1727974" y="4272946"/>
                  </a:lnTo>
                  <a:lnTo>
                    <a:pt x="1720620" y="4282746"/>
                  </a:lnTo>
                  <a:lnTo>
                    <a:pt x="1713368" y="4292547"/>
                  </a:lnTo>
                  <a:lnTo>
                    <a:pt x="1706333" y="4302347"/>
                  </a:lnTo>
                  <a:lnTo>
                    <a:pt x="1699369" y="4312147"/>
                  </a:lnTo>
                  <a:lnTo>
                    <a:pt x="1692619" y="4321948"/>
                  </a:lnTo>
                  <a:lnTo>
                    <a:pt x="1685981" y="4331748"/>
                  </a:lnTo>
                  <a:lnTo>
                    <a:pt x="1679487" y="4341548"/>
                  </a:lnTo>
                  <a:lnTo>
                    <a:pt x="1673179" y="4351349"/>
                  </a:lnTo>
                  <a:lnTo>
                    <a:pt x="1666944" y="4361149"/>
                  </a:lnTo>
                  <a:lnTo>
                    <a:pt x="1660964" y="4370949"/>
                  </a:lnTo>
                  <a:lnTo>
                    <a:pt x="1655061" y="4380750"/>
                  </a:lnTo>
                  <a:lnTo>
                    <a:pt x="1649338" y="4390550"/>
                  </a:lnTo>
                  <a:lnTo>
                    <a:pt x="1643764" y="4400350"/>
                  </a:lnTo>
                  <a:lnTo>
                    <a:pt x="1638296" y="4410151"/>
                  </a:lnTo>
                  <a:lnTo>
                    <a:pt x="1633049" y="4419951"/>
                  </a:lnTo>
                  <a:lnTo>
                    <a:pt x="1627872" y="4429751"/>
                  </a:lnTo>
                  <a:lnTo>
                    <a:pt x="1622908" y="4439552"/>
                  </a:lnTo>
                  <a:lnTo>
                    <a:pt x="1618052" y="4449352"/>
                  </a:lnTo>
                  <a:lnTo>
                    <a:pt x="1613334" y="4459152"/>
                  </a:lnTo>
                  <a:lnTo>
                    <a:pt x="1608791" y="4468953"/>
                  </a:lnTo>
                  <a:lnTo>
                    <a:pt x="1604316" y="4478753"/>
                  </a:lnTo>
                  <a:lnTo>
                    <a:pt x="1600076" y="4488553"/>
                  </a:lnTo>
                  <a:lnTo>
                    <a:pt x="1595903" y="4498354"/>
                  </a:lnTo>
                  <a:lnTo>
                    <a:pt x="1591894" y="4508154"/>
                  </a:lnTo>
                  <a:lnTo>
                    <a:pt x="1588014" y="4517954"/>
                  </a:lnTo>
                  <a:lnTo>
                    <a:pt x="1584229" y="4527755"/>
                  </a:lnTo>
                  <a:lnTo>
                    <a:pt x="1580632" y="4537555"/>
                  </a:lnTo>
                  <a:lnTo>
                    <a:pt x="1577095" y="4547355"/>
                  </a:lnTo>
                  <a:lnTo>
                    <a:pt x="1573739" y="4557156"/>
                  </a:lnTo>
                  <a:lnTo>
                    <a:pt x="1570470" y="4566956"/>
                  </a:lnTo>
                  <a:lnTo>
                    <a:pt x="1567317" y="4576756"/>
                  </a:lnTo>
                  <a:lnTo>
                    <a:pt x="1564305" y="4586557"/>
                  </a:lnTo>
                  <a:lnTo>
                    <a:pt x="1561348" y="4596357"/>
                  </a:lnTo>
                  <a:lnTo>
                    <a:pt x="1558580" y="4606157"/>
                  </a:lnTo>
                  <a:lnTo>
                    <a:pt x="1555863" y="4615958"/>
                  </a:lnTo>
                  <a:lnTo>
                    <a:pt x="1553275" y="4625758"/>
                  </a:lnTo>
                  <a:lnTo>
                    <a:pt x="1550785" y="4635558"/>
                  </a:lnTo>
                  <a:lnTo>
                    <a:pt x="1548370" y="4645359"/>
                  </a:lnTo>
                  <a:lnTo>
                    <a:pt x="1546096" y="4655159"/>
                  </a:lnTo>
                  <a:lnTo>
                    <a:pt x="1543867" y="4664959"/>
                  </a:lnTo>
                  <a:lnTo>
                    <a:pt x="1541773" y="4674760"/>
                  </a:lnTo>
                  <a:lnTo>
                    <a:pt x="1539743" y="4684560"/>
                  </a:lnTo>
                  <a:lnTo>
                    <a:pt x="1537798" y="4694360"/>
                  </a:lnTo>
                  <a:lnTo>
                    <a:pt x="1535954" y="4704161"/>
                  </a:lnTo>
                  <a:lnTo>
                    <a:pt x="1534150" y="4713961"/>
                  </a:lnTo>
                  <a:lnTo>
                    <a:pt x="1532480" y="4723761"/>
                  </a:lnTo>
                  <a:lnTo>
                    <a:pt x="1530846" y="4733562"/>
                  </a:lnTo>
                  <a:lnTo>
                    <a:pt x="1529302" y="4743362"/>
                  </a:lnTo>
                  <a:lnTo>
                    <a:pt x="1527826" y="4753162"/>
                  </a:lnTo>
                  <a:lnTo>
                    <a:pt x="1526401" y="4762963"/>
                  </a:lnTo>
                  <a:lnTo>
                    <a:pt x="1525071" y="4772763"/>
                  </a:lnTo>
                  <a:lnTo>
                    <a:pt x="1523773" y="4782563"/>
                  </a:lnTo>
                  <a:lnTo>
                    <a:pt x="1522565" y="4792364"/>
                  </a:lnTo>
                  <a:lnTo>
                    <a:pt x="1521398" y="4802164"/>
                  </a:lnTo>
                  <a:lnTo>
                    <a:pt x="1520288" y="4811964"/>
                  </a:lnTo>
                  <a:lnTo>
                    <a:pt x="1519243" y="4821765"/>
                  </a:lnTo>
                  <a:lnTo>
                    <a:pt x="1518225" y="4831565"/>
                  </a:lnTo>
                  <a:lnTo>
                    <a:pt x="1517292" y="4841365"/>
                  </a:lnTo>
                  <a:lnTo>
                    <a:pt x="1516382" y="4851166"/>
                  </a:lnTo>
                  <a:lnTo>
                    <a:pt x="1515529" y="4860966"/>
                  </a:lnTo>
                  <a:lnTo>
                    <a:pt x="1514719" y="4870766"/>
                  </a:lnTo>
                  <a:lnTo>
                    <a:pt x="1513940" y="4880567"/>
                  </a:lnTo>
                  <a:lnTo>
                    <a:pt x="1513220" y="4890367"/>
                  </a:lnTo>
                  <a:lnTo>
                    <a:pt x="1512519" y="4900167"/>
                  </a:lnTo>
                  <a:lnTo>
                    <a:pt x="1511873" y="4909968"/>
                  </a:lnTo>
                  <a:lnTo>
                    <a:pt x="1511252" y="4919768"/>
                  </a:lnTo>
                  <a:lnTo>
                    <a:pt x="1510665" y="4929568"/>
                  </a:lnTo>
                  <a:lnTo>
                    <a:pt x="1510116" y="4939369"/>
                  </a:lnTo>
                  <a:lnTo>
                    <a:pt x="1509584" y="4949169"/>
                  </a:lnTo>
                  <a:lnTo>
                    <a:pt x="1509100" y="4958969"/>
                  </a:lnTo>
                  <a:lnTo>
                    <a:pt x="1508630" y="4968770"/>
                  </a:lnTo>
                  <a:lnTo>
                    <a:pt x="1508194" y="4978570"/>
                  </a:lnTo>
                  <a:lnTo>
                    <a:pt x="1507781" y="4988370"/>
                  </a:lnTo>
                  <a:lnTo>
                    <a:pt x="1507386" y="4998171"/>
                  </a:lnTo>
                  <a:lnTo>
                    <a:pt x="150702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541404"/>
              <a:ext cx="0" cy="260002"/>
            </a:xfrm>
            <a:custGeom>
              <a:avLst/>
              <a:pathLst>
                <a:path w="0" h="260002">
                  <a:moveTo>
                    <a:pt x="0" y="2600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298907"/>
              <a:ext cx="0" cy="565579"/>
            </a:xfrm>
            <a:custGeom>
              <a:avLst/>
              <a:pathLst>
                <a:path w="0" h="565579">
                  <a:moveTo>
                    <a:pt x="0" y="0"/>
                  </a:moveTo>
                  <a:lnTo>
                    <a:pt x="0" y="5655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801407"/>
              <a:ext cx="333721" cy="1497499"/>
            </a:xfrm>
            <a:custGeom>
              <a:avLst/>
              <a:pathLst>
                <a:path w="333721" h="1497499">
                  <a:moveTo>
                    <a:pt x="0" y="0"/>
                  </a:moveTo>
                  <a:lnTo>
                    <a:pt x="0" y="1497499"/>
                  </a:lnTo>
                  <a:lnTo>
                    <a:pt x="333721" y="1497499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249547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60354" y="3330810"/>
              <a:ext cx="24442" cy="24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069046" y="2782012"/>
              <a:ext cx="75015" cy="750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88415" y="2770296"/>
              <a:ext cx="98448" cy="9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848402" y="2697423"/>
              <a:ext cx="99292" cy="99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476802" y="3106612"/>
              <a:ext cx="98901" cy="98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739091" y="3110307"/>
              <a:ext cx="91512" cy="91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17448" y="4787121"/>
              <a:ext cx="150056" cy="150056"/>
            </a:xfrm>
            <a:custGeom>
              <a:avLst/>
              <a:pathLst>
                <a:path w="150056" h="150056">
                  <a:moveTo>
                    <a:pt x="0" y="75028"/>
                  </a:moveTo>
                  <a:lnTo>
                    <a:pt x="75028" y="0"/>
                  </a:lnTo>
                  <a:lnTo>
                    <a:pt x="150056" y="75028"/>
                  </a:lnTo>
                  <a:lnTo>
                    <a:pt x="75028" y="15005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635299" y="4678385"/>
              <a:ext cx="40334" cy="40334"/>
            </a:xfrm>
            <a:custGeom>
              <a:avLst/>
              <a:pathLst>
                <a:path w="40334" h="40334">
                  <a:moveTo>
                    <a:pt x="0" y="20167"/>
                  </a:moveTo>
                  <a:lnTo>
                    <a:pt x="20167" y="0"/>
                  </a:lnTo>
                  <a:lnTo>
                    <a:pt x="40334" y="20167"/>
                  </a:lnTo>
                  <a:lnTo>
                    <a:pt x="20167" y="403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93207" y="2501183"/>
              <a:ext cx="80443" cy="80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93566" y="4829872"/>
              <a:ext cx="69229" cy="69229"/>
            </a:xfrm>
            <a:custGeom>
              <a:avLst/>
              <a:pathLst>
                <a:path w="69229" h="69229">
                  <a:moveTo>
                    <a:pt x="0" y="34614"/>
                  </a:moveTo>
                  <a:lnTo>
                    <a:pt x="34614" y="0"/>
                  </a:lnTo>
                  <a:lnTo>
                    <a:pt x="69229" y="34614"/>
                  </a:lnTo>
                  <a:lnTo>
                    <a:pt x="34614" y="6922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33871" y="3377829"/>
              <a:ext cx="98675" cy="9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62136" y="2486209"/>
              <a:ext cx="138435" cy="1384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91329" y="2651917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43283" y="3536387"/>
              <a:ext cx="99406" cy="99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09190" y="4116146"/>
              <a:ext cx="99092" cy="9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685581" y="4689929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34148" y="4874580"/>
              <a:ext cx="59147" cy="83814"/>
            </a:xfrm>
            <a:custGeom>
              <a:avLst/>
              <a:pathLst>
                <a:path w="59147" h="83814">
                  <a:moveTo>
                    <a:pt x="59147" y="8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371228" y="47500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chr11:64805651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86152" y="449782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chr11:64805722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53764" y="49731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chr11:64806340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81049" y="472220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chr11:64809864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448133" y="598500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48133" y="540073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3125" y="48164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03125" y="42321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36479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3125" y="30636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24793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880411" y="60447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0411" y="5460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4876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42918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37076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31233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25390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106490" y="214159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1" name="pt51"/>
            <p:cNvSpPr/>
            <p:nvPr/>
          </p:nvSpPr>
          <p:spPr>
            <a:xfrm>
              <a:off x="7179089" y="24933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79089" y="268817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79089" y="288302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9908" y="242621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89908" y="262105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89908" y="281590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106490" y="320089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7158911" y="3486741"/>
              <a:ext cx="96518" cy="96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202670" y="372535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58911" y="3876440"/>
              <a:ext cx="96518" cy="96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40785" y="4053164"/>
              <a:ext cx="132769" cy="1327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26877" y="4237360"/>
              <a:ext cx="160586" cy="1605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96418" y="347945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96418" y="367013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96418" y="386914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96418" y="406198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9641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459199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79089" y="4923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79089" y="511808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389908" y="488566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508051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24695" y="619487"/>
              <a:ext cx="738485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MEN1,Rare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2024-01-21T17:21:30Z</dcterms:modified>
</cp:coreProperties>
</file>