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895453" y="1198960"/>
              <a:ext cx="242844" cy="5007971"/>
            </a:xfrm>
            <a:custGeom>
              <a:avLst/>
              <a:pathLst>
                <a:path w="242844" h="5007971">
                  <a:moveTo>
                    <a:pt x="120525" y="5007971"/>
                  </a:moveTo>
                  <a:lnTo>
                    <a:pt x="120477" y="4998171"/>
                  </a:lnTo>
                  <a:lnTo>
                    <a:pt x="120427" y="4988370"/>
                  </a:lnTo>
                  <a:lnTo>
                    <a:pt x="120375" y="4978570"/>
                  </a:lnTo>
                  <a:lnTo>
                    <a:pt x="120320" y="4968770"/>
                  </a:lnTo>
                  <a:lnTo>
                    <a:pt x="120264" y="4958969"/>
                  </a:lnTo>
                  <a:lnTo>
                    <a:pt x="120203" y="4949169"/>
                  </a:lnTo>
                  <a:lnTo>
                    <a:pt x="120142" y="4939369"/>
                  </a:lnTo>
                  <a:lnTo>
                    <a:pt x="120076" y="4929568"/>
                  </a:lnTo>
                  <a:lnTo>
                    <a:pt x="120009" y="4919768"/>
                  </a:lnTo>
                  <a:lnTo>
                    <a:pt x="119936" y="4909968"/>
                  </a:lnTo>
                  <a:lnTo>
                    <a:pt x="119864" y="4900167"/>
                  </a:lnTo>
                  <a:lnTo>
                    <a:pt x="119785" y="4890367"/>
                  </a:lnTo>
                  <a:lnTo>
                    <a:pt x="119705" y="4880567"/>
                  </a:lnTo>
                  <a:lnTo>
                    <a:pt x="119620" y="4870766"/>
                  </a:lnTo>
                  <a:lnTo>
                    <a:pt x="119533" y="4860966"/>
                  </a:lnTo>
                  <a:lnTo>
                    <a:pt x="119441" y="4851166"/>
                  </a:lnTo>
                  <a:lnTo>
                    <a:pt x="119346" y="4841365"/>
                  </a:lnTo>
                  <a:lnTo>
                    <a:pt x="119246" y="4831565"/>
                  </a:lnTo>
                  <a:lnTo>
                    <a:pt x="119144" y="4821765"/>
                  </a:lnTo>
                  <a:lnTo>
                    <a:pt x="119036" y="4811964"/>
                  </a:lnTo>
                  <a:lnTo>
                    <a:pt x="118924" y="4802164"/>
                  </a:lnTo>
                  <a:lnTo>
                    <a:pt x="118808" y="4792364"/>
                  </a:lnTo>
                  <a:lnTo>
                    <a:pt x="118687" y="4782563"/>
                  </a:lnTo>
                  <a:lnTo>
                    <a:pt x="118562" y="4772763"/>
                  </a:lnTo>
                  <a:lnTo>
                    <a:pt x="118431" y="4762963"/>
                  </a:lnTo>
                  <a:lnTo>
                    <a:pt x="118297" y="4753162"/>
                  </a:lnTo>
                  <a:lnTo>
                    <a:pt x="118155" y="4743362"/>
                  </a:lnTo>
                  <a:lnTo>
                    <a:pt x="118011" y="4733562"/>
                  </a:lnTo>
                  <a:lnTo>
                    <a:pt x="117858" y="4723761"/>
                  </a:lnTo>
                  <a:lnTo>
                    <a:pt x="117703" y="4713961"/>
                  </a:lnTo>
                  <a:lnTo>
                    <a:pt x="117538" y="4704161"/>
                  </a:lnTo>
                  <a:lnTo>
                    <a:pt x="117372" y="4694360"/>
                  </a:lnTo>
                  <a:lnTo>
                    <a:pt x="117196" y="4684560"/>
                  </a:lnTo>
                  <a:lnTo>
                    <a:pt x="117017" y="4674760"/>
                  </a:lnTo>
                  <a:lnTo>
                    <a:pt x="116828" y="4664959"/>
                  </a:lnTo>
                  <a:lnTo>
                    <a:pt x="116636" y="4655159"/>
                  </a:lnTo>
                  <a:lnTo>
                    <a:pt x="116434" y="4645359"/>
                  </a:lnTo>
                  <a:lnTo>
                    <a:pt x="116228" y="4635558"/>
                  </a:lnTo>
                  <a:lnTo>
                    <a:pt x="116014" y="4625758"/>
                  </a:lnTo>
                  <a:lnTo>
                    <a:pt x="115793" y="4615958"/>
                  </a:lnTo>
                  <a:lnTo>
                    <a:pt x="115565" y="4606157"/>
                  </a:lnTo>
                  <a:lnTo>
                    <a:pt x="115329" y="4596357"/>
                  </a:lnTo>
                  <a:lnTo>
                    <a:pt x="115086" y="4586557"/>
                  </a:lnTo>
                  <a:lnTo>
                    <a:pt x="114834" y="4576756"/>
                  </a:lnTo>
                  <a:lnTo>
                    <a:pt x="114576" y="4566956"/>
                  </a:lnTo>
                  <a:lnTo>
                    <a:pt x="114308" y="4557156"/>
                  </a:lnTo>
                  <a:lnTo>
                    <a:pt x="114035" y="4547355"/>
                  </a:lnTo>
                  <a:lnTo>
                    <a:pt x="113749" y="4537555"/>
                  </a:lnTo>
                  <a:lnTo>
                    <a:pt x="113460" y="4527755"/>
                  </a:lnTo>
                  <a:lnTo>
                    <a:pt x="113156" y="4517954"/>
                  </a:lnTo>
                  <a:lnTo>
                    <a:pt x="112850" y="4508154"/>
                  </a:lnTo>
                  <a:lnTo>
                    <a:pt x="112528" y="4498354"/>
                  </a:lnTo>
                  <a:lnTo>
                    <a:pt x="112203" y="4488553"/>
                  </a:lnTo>
                  <a:lnTo>
                    <a:pt x="111864" y="4478753"/>
                  </a:lnTo>
                  <a:lnTo>
                    <a:pt x="111520" y="4468953"/>
                  </a:lnTo>
                  <a:lnTo>
                    <a:pt x="111162" y="4459152"/>
                  </a:lnTo>
                  <a:lnTo>
                    <a:pt x="110799" y="4449352"/>
                  </a:lnTo>
                  <a:lnTo>
                    <a:pt x="110423" y="4439552"/>
                  </a:lnTo>
                  <a:lnTo>
                    <a:pt x="110039" y="4429751"/>
                  </a:lnTo>
                  <a:lnTo>
                    <a:pt x="109644" y="4419951"/>
                  </a:lnTo>
                  <a:lnTo>
                    <a:pt x="109240" y="4410151"/>
                  </a:lnTo>
                  <a:lnTo>
                    <a:pt x="108826" y="4400350"/>
                  </a:lnTo>
                  <a:lnTo>
                    <a:pt x="108400" y="4390550"/>
                  </a:lnTo>
                  <a:lnTo>
                    <a:pt x="107967" y="4380750"/>
                  </a:lnTo>
                  <a:lnTo>
                    <a:pt x="107519" y="4370949"/>
                  </a:lnTo>
                  <a:lnTo>
                    <a:pt x="107066" y="4361149"/>
                  </a:lnTo>
                  <a:lnTo>
                    <a:pt x="106597" y="4351349"/>
                  </a:lnTo>
                  <a:lnTo>
                    <a:pt x="106124" y="4341548"/>
                  </a:lnTo>
                  <a:lnTo>
                    <a:pt x="105632" y="4331748"/>
                  </a:lnTo>
                  <a:lnTo>
                    <a:pt x="105139" y="4321948"/>
                  </a:lnTo>
                  <a:lnTo>
                    <a:pt x="104625" y="4312147"/>
                  </a:lnTo>
                  <a:lnTo>
                    <a:pt x="104109" y="4302347"/>
                  </a:lnTo>
                  <a:lnTo>
                    <a:pt x="103575" y="4292547"/>
                  </a:lnTo>
                  <a:lnTo>
                    <a:pt x="103037" y="4282746"/>
                  </a:lnTo>
                  <a:lnTo>
                    <a:pt x="102483" y="4272946"/>
                  </a:lnTo>
                  <a:lnTo>
                    <a:pt x="101922" y="4263146"/>
                  </a:lnTo>
                  <a:lnTo>
                    <a:pt x="101347" y="4253345"/>
                  </a:lnTo>
                  <a:lnTo>
                    <a:pt x="100765" y="4243545"/>
                  </a:lnTo>
                  <a:lnTo>
                    <a:pt x="100170" y="4233745"/>
                  </a:lnTo>
                  <a:lnTo>
                    <a:pt x="99565" y="4223944"/>
                  </a:lnTo>
                  <a:lnTo>
                    <a:pt x="98950" y="4214144"/>
                  </a:lnTo>
                  <a:lnTo>
                    <a:pt x="98323" y="4204344"/>
                  </a:lnTo>
                  <a:lnTo>
                    <a:pt x="97688" y="4194543"/>
                  </a:lnTo>
                  <a:lnTo>
                    <a:pt x="97040" y="4184743"/>
                  </a:lnTo>
                  <a:lnTo>
                    <a:pt x="96386" y="4174943"/>
                  </a:lnTo>
                  <a:lnTo>
                    <a:pt x="95717" y="4165142"/>
                  </a:lnTo>
                  <a:lnTo>
                    <a:pt x="95043" y="4155342"/>
                  </a:lnTo>
                  <a:lnTo>
                    <a:pt x="94354" y="4145542"/>
                  </a:lnTo>
                  <a:lnTo>
                    <a:pt x="93662" y="4135741"/>
                  </a:lnTo>
                  <a:lnTo>
                    <a:pt x="92953" y="4125941"/>
                  </a:lnTo>
                  <a:lnTo>
                    <a:pt x="92242" y="4116141"/>
                  </a:lnTo>
                  <a:lnTo>
                    <a:pt x="91516" y="4106340"/>
                  </a:lnTo>
                  <a:lnTo>
                    <a:pt x="90786" y="4096540"/>
                  </a:lnTo>
                  <a:lnTo>
                    <a:pt x="90044" y="4086740"/>
                  </a:lnTo>
                  <a:lnTo>
                    <a:pt x="89296" y="4076939"/>
                  </a:lnTo>
                  <a:lnTo>
                    <a:pt x="88538" y="4067139"/>
                  </a:lnTo>
                  <a:lnTo>
                    <a:pt x="87774" y="4057339"/>
                  </a:lnTo>
                  <a:lnTo>
                    <a:pt x="87002" y="4047538"/>
                  </a:lnTo>
                  <a:lnTo>
                    <a:pt x="86223" y="4037738"/>
                  </a:lnTo>
                  <a:lnTo>
                    <a:pt x="85436" y="4027938"/>
                  </a:lnTo>
                  <a:lnTo>
                    <a:pt x="84643" y="4018137"/>
                  </a:lnTo>
                  <a:lnTo>
                    <a:pt x="83844" y="4008337"/>
                  </a:lnTo>
                  <a:lnTo>
                    <a:pt x="83039" y="3998537"/>
                  </a:lnTo>
                  <a:lnTo>
                    <a:pt x="82229" y="3988736"/>
                  </a:lnTo>
                  <a:lnTo>
                    <a:pt x="81412" y="3978936"/>
                  </a:lnTo>
                  <a:lnTo>
                    <a:pt x="80593" y="3969136"/>
                  </a:lnTo>
                  <a:lnTo>
                    <a:pt x="79766" y="3959335"/>
                  </a:lnTo>
                  <a:lnTo>
                    <a:pt x="78938" y="3949535"/>
                  </a:lnTo>
                  <a:lnTo>
                    <a:pt x="78104" y="3939735"/>
                  </a:lnTo>
                  <a:lnTo>
                    <a:pt x="77269" y="3929934"/>
                  </a:lnTo>
                  <a:lnTo>
                    <a:pt x="76429" y="3920134"/>
                  </a:lnTo>
                  <a:lnTo>
                    <a:pt x="75589" y="3910334"/>
                  </a:lnTo>
                  <a:lnTo>
                    <a:pt x="74745" y="3900533"/>
                  </a:lnTo>
                  <a:lnTo>
                    <a:pt x="73901" y="3890733"/>
                  </a:lnTo>
                  <a:lnTo>
                    <a:pt x="73055" y="3880933"/>
                  </a:lnTo>
                  <a:lnTo>
                    <a:pt x="72210" y="3871132"/>
                  </a:lnTo>
                  <a:lnTo>
                    <a:pt x="71364" y="3861332"/>
                  </a:lnTo>
                  <a:lnTo>
                    <a:pt x="70518" y="3851532"/>
                  </a:lnTo>
                  <a:lnTo>
                    <a:pt x="69674" y="3841731"/>
                  </a:lnTo>
                  <a:lnTo>
                    <a:pt x="68831" y="3831931"/>
                  </a:lnTo>
                  <a:lnTo>
                    <a:pt x="67990" y="3822131"/>
                  </a:lnTo>
                  <a:lnTo>
                    <a:pt x="67152" y="3812330"/>
                  </a:lnTo>
                  <a:lnTo>
                    <a:pt x="66316" y="3802530"/>
                  </a:lnTo>
                  <a:lnTo>
                    <a:pt x="65485" y="3792729"/>
                  </a:lnTo>
                  <a:lnTo>
                    <a:pt x="64656" y="3782929"/>
                  </a:lnTo>
                  <a:lnTo>
                    <a:pt x="63835" y="3773129"/>
                  </a:lnTo>
                  <a:lnTo>
                    <a:pt x="63015" y="3763328"/>
                  </a:lnTo>
                  <a:lnTo>
                    <a:pt x="62205" y="3753528"/>
                  </a:lnTo>
                  <a:lnTo>
                    <a:pt x="61396" y="3743728"/>
                  </a:lnTo>
                  <a:lnTo>
                    <a:pt x="60600" y="3733927"/>
                  </a:lnTo>
                  <a:lnTo>
                    <a:pt x="59806" y="3724127"/>
                  </a:lnTo>
                  <a:lnTo>
                    <a:pt x="59025" y="3714327"/>
                  </a:lnTo>
                  <a:lnTo>
                    <a:pt x="58247" y="3704526"/>
                  </a:lnTo>
                  <a:lnTo>
                    <a:pt x="57483" y="3694726"/>
                  </a:lnTo>
                  <a:lnTo>
                    <a:pt x="56724" y="3684926"/>
                  </a:lnTo>
                  <a:lnTo>
                    <a:pt x="55978" y="3675125"/>
                  </a:lnTo>
                  <a:lnTo>
                    <a:pt x="55240" y="3665325"/>
                  </a:lnTo>
                  <a:lnTo>
                    <a:pt x="54515" y="3655525"/>
                  </a:lnTo>
                  <a:lnTo>
                    <a:pt x="53801" y="3645724"/>
                  </a:lnTo>
                  <a:lnTo>
                    <a:pt x="53098" y="3635924"/>
                  </a:lnTo>
                  <a:lnTo>
                    <a:pt x="52409" y="3626124"/>
                  </a:lnTo>
                  <a:lnTo>
                    <a:pt x="51730" y="3616323"/>
                  </a:lnTo>
                  <a:lnTo>
                    <a:pt x="51069" y="3606523"/>
                  </a:lnTo>
                  <a:lnTo>
                    <a:pt x="50415" y="3596723"/>
                  </a:lnTo>
                  <a:lnTo>
                    <a:pt x="49784" y="3586922"/>
                  </a:lnTo>
                  <a:lnTo>
                    <a:pt x="49158" y="3577122"/>
                  </a:lnTo>
                  <a:lnTo>
                    <a:pt x="48557" y="3567322"/>
                  </a:lnTo>
                  <a:lnTo>
                    <a:pt x="47960" y="3557521"/>
                  </a:lnTo>
                  <a:lnTo>
                    <a:pt x="47393" y="3547721"/>
                  </a:lnTo>
                  <a:lnTo>
                    <a:pt x="46829" y="3537921"/>
                  </a:lnTo>
                  <a:lnTo>
                    <a:pt x="46293" y="3528120"/>
                  </a:lnTo>
                  <a:lnTo>
                    <a:pt x="45764" y="3518320"/>
                  </a:lnTo>
                  <a:lnTo>
                    <a:pt x="45261" y="3508520"/>
                  </a:lnTo>
                  <a:lnTo>
                    <a:pt x="44768" y="3498719"/>
                  </a:lnTo>
                  <a:lnTo>
                    <a:pt x="44300" y="3488919"/>
                  </a:lnTo>
                  <a:lnTo>
                    <a:pt x="43844" y="3479119"/>
                  </a:lnTo>
                  <a:lnTo>
                    <a:pt x="43410" y="3469318"/>
                  </a:lnTo>
                  <a:lnTo>
                    <a:pt x="42993" y="3459518"/>
                  </a:lnTo>
                  <a:lnTo>
                    <a:pt x="42595" y="3449718"/>
                  </a:lnTo>
                  <a:lnTo>
                    <a:pt x="42217" y="3439917"/>
                  </a:lnTo>
                  <a:lnTo>
                    <a:pt x="41855" y="3430117"/>
                  </a:lnTo>
                  <a:lnTo>
                    <a:pt x="41517" y="3420317"/>
                  </a:lnTo>
                  <a:lnTo>
                    <a:pt x="41192" y="3410516"/>
                  </a:lnTo>
                  <a:lnTo>
                    <a:pt x="40895" y="3400716"/>
                  </a:lnTo>
                  <a:lnTo>
                    <a:pt x="40607" y="3390916"/>
                  </a:lnTo>
                  <a:lnTo>
                    <a:pt x="40351" y="3381115"/>
                  </a:lnTo>
                  <a:lnTo>
                    <a:pt x="40100" y="3371315"/>
                  </a:lnTo>
                  <a:lnTo>
                    <a:pt x="39885" y="3361515"/>
                  </a:lnTo>
                  <a:lnTo>
                    <a:pt x="39673" y="3351714"/>
                  </a:lnTo>
                  <a:lnTo>
                    <a:pt x="39497" y="3341914"/>
                  </a:lnTo>
                  <a:lnTo>
                    <a:pt x="39326" y="3332114"/>
                  </a:lnTo>
                  <a:lnTo>
                    <a:pt x="39186" y="3322313"/>
                  </a:lnTo>
                  <a:lnTo>
                    <a:pt x="39055" y="3312513"/>
                  </a:lnTo>
                  <a:lnTo>
                    <a:pt x="38952" y="3302713"/>
                  </a:lnTo>
                  <a:lnTo>
                    <a:pt x="38861" y="3292912"/>
                  </a:lnTo>
                  <a:lnTo>
                    <a:pt x="38793" y="3283112"/>
                  </a:lnTo>
                  <a:lnTo>
                    <a:pt x="38741" y="3273312"/>
                  </a:lnTo>
                  <a:lnTo>
                    <a:pt x="38707" y="3263511"/>
                  </a:lnTo>
                  <a:lnTo>
                    <a:pt x="38693" y="3253711"/>
                  </a:lnTo>
                  <a:lnTo>
                    <a:pt x="38693" y="3243911"/>
                  </a:lnTo>
                  <a:lnTo>
                    <a:pt x="38715" y="3234110"/>
                  </a:lnTo>
                  <a:lnTo>
                    <a:pt x="38748" y="3224310"/>
                  </a:lnTo>
                  <a:lnTo>
                    <a:pt x="38804" y="3214510"/>
                  </a:lnTo>
                  <a:lnTo>
                    <a:pt x="38868" y="3204709"/>
                  </a:lnTo>
                  <a:lnTo>
                    <a:pt x="38958" y="3194909"/>
                  </a:lnTo>
                  <a:lnTo>
                    <a:pt x="39052" y="3185109"/>
                  </a:lnTo>
                  <a:lnTo>
                    <a:pt x="39172" y="3175308"/>
                  </a:lnTo>
                  <a:lnTo>
                    <a:pt x="39295" y="3165508"/>
                  </a:lnTo>
                  <a:lnTo>
                    <a:pt x="39443" y="3155708"/>
                  </a:lnTo>
                  <a:lnTo>
                    <a:pt x="39594" y="3145907"/>
                  </a:lnTo>
                  <a:lnTo>
                    <a:pt x="39766" y="3136107"/>
                  </a:lnTo>
                  <a:lnTo>
                    <a:pt x="39944" y="3126307"/>
                  </a:lnTo>
                  <a:lnTo>
                    <a:pt x="40138" y="3116506"/>
                  </a:lnTo>
                  <a:lnTo>
                    <a:pt x="40339" y="3106706"/>
                  </a:lnTo>
                  <a:lnTo>
                    <a:pt x="40553" y="3096906"/>
                  </a:lnTo>
                  <a:lnTo>
                    <a:pt x="40775" y="3087105"/>
                  </a:lnTo>
                  <a:lnTo>
                    <a:pt x="41007" y="3077305"/>
                  </a:lnTo>
                  <a:lnTo>
                    <a:pt x="41246" y="3067505"/>
                  </a:lnTo>
                  <a:lnTo>
                    <a:pt x="41493" y="3057704"/>
                  </a:lnTo>
                  <a:lnTo>
                    <a:pt x="41748" y="3047904"/>
                  </a:lnTo>
                  <a:lnTo>
                    <a:pt x="42008" y="3038104"/>
                  </a:lnTo>
                  <a:lnTo>
                    <a:pt x="42274" y="3028303"/>
                  </a:lnTo>
                  <a:lnTo>
                    <a:pt x="42544" y="3018503"/>
                  </a:lnTo>
                  <a:lnTo>
                    <a:pt x="42819" y="3008703"/>
                  </a:lnTo>
                  <a:lnTo>
                    <a:pt x="43096" y="2998902"/>
                  </a:lnTo>
                  <a:lnTo>
                    <a:pt x="43376" y="2989102"/>
                  </a:lnTo>
                  <a:lnTo>
                    <a:pt x="43658" y="2979302"/>
                  </a:lnTo>
                  <a:lnTo>
                    <a:pt x="43941" y="2969501"/>
                  </a:lnTo>
                  <a:lnTo>
                    <a:pt x="44224" y="2959701"/>
                  </a:lnTo>
                  <a:lnTo>
                    <a:pt x="44506" y="2949901"/>
                  </a:lnTo>
                  <a:lnTo>
                    <a:pt x="44787" y="2940100"/>
                  </a:lnTo>
                  <a:lnTo>
                    <a:pt x="45065" y="2930300"/>
                  </a:lnTo>
                  <a:lnTo>
                    <a:pt x="45341" y="2920500"/>
                  </a:lnTo>
                  <a:lnTo>
                    <a:pt x="45613" y="2910699"/>
                  </a:lnTo>
                  <a:lnTo>
                    <a:pt x="45881" y="2900899"/>
                  </a:lnTo>
                  <a:lnTo>
                    <a:pt x="46143" y="2891099"/>
                  </a:lnTo>
                  <a:lnTo>
                    <a:pt x="46399" y="2881298"/>
                  </a:lnTo>
                  <a:lnTo>
                    <a:pt x="46649" y="2871498"/>
                  </a:lnTo>
                  <a:lnTo>
                    <a:pt x="46890" y="2861698"/>
                  </a:lnTo>
                  <a:lnTo>
                    <a:pt x="47125" y="2851897"/>
                  </a:lnTo>
                  <a:lnTo>
                    <a:pt x="47348" y="2842097"/>
                  </a:lnTo>
                  <a:lnTo>
                    <a:pt x="47565" y="2832297"/>
                  </a:lnTo>
                  <a:lnTo>
                    <a:pt x="47767" y="2822496"/>
                  </a:lnTo>
                  <a:lnTo>
                    <a:pt x="47964" y="2812696"/>
                  </a:lnTo>
                  <a:lnTo>
                    <a:pt x="48141" y="2802896"/>
                  </a:lnTo>
                  <a:lnTo>
                    <a:pt x="48316" y="2793095"/>
                  </a:lnTo>
                  <a:lnTo>
                    <a:pt x="48466" y="2783295"/>
                  </a:lnTo>
                  <a:lnTo>
                    <a:pt x="48614" y="2773495"/>
                  </a:lnTo>
                  <a:lnTo>
                    <a:pt x="48736" y="2763694"/>
                  </a:lnTo>
                  <a:lnTo>
                    <a:pt x="48854" y="2753894"/>
                  </a:lnTo>
                  <a:lnTo>
                    <a:pt x="48947" y="2744094"/>
                  </a:lnTo>
                  <a:lnTo>
                    <a:pt x="49031" y="2734293"/>
                  </a:lnTo>
                  <a:lnTo>
                    <a:pt x="49093" y="2724493"/>
                  </a:lnTo>
                  <a:lnTo>
                    <a:pt x="49143" y="2714693"/>
                  </a:lnTo>
                  <a:lnTo>
                    <a:pt x="49171" y="2704892"/>
                  </a:lnTo>
                  <a:lnTo>
                    <a:pt x="49183" y="2695092"/>
                  </a:lnTo>
                  <a:lnTo>
                    <a:pt x="49177" y="2685292"/>
                  </a:lnTo>
                  <a:lnTo>
                    <a:pt x="49150" y="2675491"/>
                  </a:lnTo>
                  <a:lnTo>
                    <a:pt x="49108" y="2665691"/>
                  </a:lnTo>
                  <a:lnTo>
                    <a:pt x="49040" y="2655891"/>
                  </a:lnTo>
                  <a:lnTo>
                    <a:pt x="48960" y="2646090"/>
                  </a:lnTo>
                  <a:lnTo>
                    <a:pt x="48850" y="2636290"/>
                  </a:lnTo>
                  <a:lnTo>
                    <a:pt x="48731" y="2626490"/>
                  </a:lnTo>
                  <a:lnTo>
                    <a:pt x="48578" y="2616689"/>
                  </a:lnTo>
                  <a:lnTo>
                    <a:pt x="48419" y="2606889"/>
                  </a:lnTo>
                  <a:lnTo>
                    <a:pt x="48222" y="2597089"/>
                  </a:lnTo>
                  <a:lnTo>
                    <a:pt x="48020" y="2587288"/>
                  </a:lnTo>
                  <a:lnTo>
                    <a:pt x="47781" y="2577488"/>
                  </a:lnTo>
                  <a:lnTo>
                    <a:pt x="47534" y="2567688"/>
                  </a:lnTo>
                  <a:lnTo>
                    <a:pt x="47253" y="2557887"/>
                  </a:lnTo>
                  <a:lnTo>
                    <a:pt x="46962" y="2548087"/>
                  </a:lnTo>
                  <a:lnTo>
                    <a:pt x="46640" y="2538286"/>
                  </a:lnTo>
                  <a:lnTo>
                    <a:pt x="46303" y="2528486"/>
                  </a:lnTo>
                  <a:lnTo>
                    <a:pt x="45940" y="2518686"/>
                  </a:lnTo>
                  <a:lnTo>
                    <a:pt x="45559" y="2508885"/>
                  </a:lnTo>
                  <a:lnTo>
                    <a:pt x="45156" y="2499085"/>
                  </a:lnTo>
                  <a:lnTo>
                    <a:pt x="44730" y="2489285"/>
                  </a:lnTo>
                  <a:lnTo>
                    <a:pt x="44287" y="2479484"/>
                  </a:lnTo>
                  <a:lnTo>
                    <a:pt x="43818" y="2469684"/>
                  </a:lnTo>
                  <a:lnTo>
                    <a:pt x="43336" y="2459884"/>
                  </a:lnTo>
                  <a:lnTo>
                    <a:pt x="42825" y="2450083"/>
                  </a:lnTo>
                  <a:lnTo>
                    <a:pt x="42305" y="2440283"/>
                  </a:lnTo>
                  <a:lnTo>
                    <a:pt x="41754" y="2430483"/>
                  </a:lnTo>
                  <a:lnTo>
                    <a:pt x="41197" y="2420682"/>
                  </a:lnTo>
                  <a:lnTo>
                    <a:pt x="40607" y="2410882"/>
                  </a:lnTo>
                  <a:lnTo>
                    <a:pt x="40014" y="2401082"/>
                  </a:lnTo>
                  <a:lnTo>
                    <a:pt x="39388" y="2391281"/>
                  </a:lnTo>
                  <a:lnTo>
                    <a:pt x="38759" y="2381481"/>
                  </a:lnTo>
                  <a:lnTo>
                    <a:pt x="38102" y="2371681"/>
                  </a:lnTo>
                  <a:lnTo>
                    <a:pt x="37438" y="2361880"/>
                  </a:lnTo>
                  <a:lnTo>
                    <a:pt x="36752" y="2352080"/>
                  </a:lnTo>
                  <a:lnTo>
                    <a:pt x="36058" y="2342280"/>
                  </a:lnTo>
                  <a:lnTo>
                    <a:pt x="35345" y="2332479"/>
                  </a:lnTo>
                  <a:lnTo>
                    <a:pt x="34621" y="2322679"/>
                  </a:lnTo>
                  <a:lnTo>
                    <a:pt x="33884" y="2312879"/>
                  </a:lnTo>
                  <a:lnTo>
                    <a:pt x="33136" y="2303078"/>
                  </a:lnTo>
                  <a:lnTo>
                    <a:pt x="32377" y="2293278"/>
                  </a:lnTo>
                  <a:lnTo>
                    <a:pt x="31606" y="2283478"/>
                  </a:lnTo>
                  <a:lnTo>
                    <a:pt x="30828" y="2273677"/>
                  </a:lnTo>
                  <a:lnTo>
                    <a:pt x="30039" y="2263877"/>
                  </a:lnTo>
                  <a:lnTo>
                    <a:pt x="29245" y="2254077"/>
                  </a:lnTo>
                  <a:lnTo>
                    <a:pt x="28441" y="2244276"/>
                  </a:lnTo>
                  <a:lnTo>
                    <a:pt x="27635" y="2234476"/>
                  </a:lnTo>
                  <a:lnTo>
                    <a:pt x="26820" y="2224676"/>
                  </a:lnTo>
                  <a:lnTo>
                    <a:pt x="26004" y="2214875"/>
                  </a:lnTo>
                  <a:lnTo>
                    <a:pt x="25182" y="2205075"/>
                  </a:lnTo>
                  <a:lnTo>
                    <a:pt x="24359" y="2195275"/>
                  </a:lnTo>
                  <a:lnTo>
                    <a:pt x="23534" y="2185474"/>
                  </a:lnTo>
                  <a:lnTo>
                    <a:pt x="22709" y="2175674"/>
                  </a:lnTo>
                  <a:lnTo>
                    <a:pt x="21885" y="2165874"/>
                  </a:lnTo>
                  <a:lnTo>
                    <a:pt x="21062" y="2156073"/>
                  </a:lnTo>
                  <a:lnTo>
                    <a:pt x="20242" y="2146273"/>
                  </a:lnTo>
                  <a:lnTo>
                    <a:pt x="19425" y="2136473"/>
                  </a:lnTo>
                  <a:lnTo>
                    <a:pt x="18612" y="2126672"/>
                  </a:lnTo>
                  <a:lnTo>
                    <a:pt x="17806" y="2116872"/>
                  </a:lnTo>
                  <a:lnTo>
                    <a:pt x="17004" y="2107072"/>
                  </a:lnTo>
                  <a:lnTo>
                    <a:pt x="16212" y="2097271"/>
                  </a:lnTo>
                  <a:lnTo>
                    <a:pt x="15426" y="2087471"/>
                  </a:lnTo>
                  <a:lnTo>
                    <a:pt x="14653" y="2077671"/>
                  </a:lnTo>
                  <a:lnTo>
                    <a:pt x="13885" y="2067870"/>
                  </a:lnTo>
                  <a:lnTo>
                    <a:pt x="13134" y="2058070"/>
                  </a:lnTo>
                  <a:lnTo>
                    <a:pt x="12388" y="2048270"/>
                  </a:lnTo>
                  <a:lnTo>
                    <a:pt x="11665" y="2038469"/>
                  </a:lnTo>
                  <a:lnTo>
                    <a:pt x="10945" y="2028669"/>
                  </a:lnTo>
                  <a:lnTo>
                    <a:pt x="10253" y="2018869"/>
                  </a:lnTo>
                  <a:lnTo>
                    <a:pt x="9564" y="2009068"/>
                  </a:lnTo>
                  <a:lnTo>
                    <a:pt x="8904" y="1999268"/>
                  </a:lnTo>
                  <a:lnTo>
                    <a:pt x="8251" y="1989468"/>
                  </a:lnTo>
                  <a:lnTo>
                    <a:pt x="7627" y="1979667"/>
                  </a:lnTo>
                  <a:lnTo>
                    <a:pt x="7013" y="1969867"/>
                  </a:lnTo>
                  <a:lnTo>
                    <a:pt x="6428" y="1960067"/>
                  </a:lnTo>
                  <a:lnTo>
                    <a:pt x="5857" y="1950266"/>
                  </a:lnTo>
                  <a:lnTo>
                    <a:pt x="5313" y="1940466"/>
                  </a:lnTo>
                  <a:lnTo>
                    <a:pt x="4789" y="1930666"/>
                  </a:lnTo>
                  <a:lnTo>
                    <a:pt x="4289" y="1920865"/>
                  </a:lnTo>
                  <a:lnTo>
                    <a:pt x="3815" y="1911065"/>
                  </a:lnTo>
                  <a:lnTo>
                    <a:pt x="3362" y="1901265"/>
                  </a:lnTo>
                  <a:lnTo>
                    <a:pt x="2941" y="1891464"/>
                  </a:lnTo>
                  <a:lnTo>
                    <a:pt x="2537" y="1881664"/>
                  </a:lnTo>
                  <a:lnTo>
                    <a:pt x="2172" y="1871864"/>
                  </a:lnTo>
                  <a:lnTo>
                    <a:pt x="1819" y="1862063"/>
                  </a:lnTo>
                  <a:lnTo>
                    <a:pt x="1513" y="1852263"/>
                  </a:lnTo>
                  <a:lnTo>
                    <a:pt x="1214" y="1842463"/>
                  </a:lnTo>
                  <a:lnTo>
                    <a:pt x="968" y="1832662"/>
                  </a:lnTo>
                  <a:lnTo>
                    <a:pt x="727" y="1822862"/>
                  </a:lnTo>
                  <a:lnTo>
                    <a:pt x="541" y="1813062"/>
                  </a:lnTo>
                  <a:lnTo>
                    <a:pt x="363" y="1803261"/>
                  </a:lnTo>
                  <a:lnTo>
                    <a:pt x="235" y="1793461"/>
                  </a:lnTo>
                  <a:lnTo>
                    <a:pt x="122" y="1783661"/>
                  </a:lnTo>
                  <a:lnTo>
                    <a:pt x="54" y="1773860"/>
                  </a:lnTo>
                  <a:lnTo>
                    <a:pt x="7" y="1764060"/>
                  </a:lnTo>
                  <a:lnTo>
                    <a:pt x="0" y="1754260"/>
                  </a:lnTo>
                  <a:lnTo>
                    <a:pt x="19" y="1744459"/>
                  </a:lnTo>
                  <a:lnTo>
                    <a:pt x="73" y="1734659"/>
                  </a:lnTo>
                  <a:lnTo>
                    <a:pt x="161" y="1724859"/>
                  </a:lnTo>
                  <a:lnTo>
                    <a:pt x="277" y="1715058"/>
                  </a:lnTo>
                  <a:lnTo>
                    <a:pt x="433" y="1705258"/>
                  </a:lnTo>
                  <a:lnTo>
                    <a:pt x="611" y="1695458"/>
                  </a:lnTo>
                  <a:lnTo>
                    <a:pt x="835" y="1685657"/>
                  </a:lnTo>
                  <a:lnTo>
                    <a:pt x="1076" y="1675857"/>
                  </a:lnTo>
                  <a:lnTo>
                    <a:pt x="1368" y="1666057"/>
                  </a:lnTo>
                  <a:lnTo>
                    <a:pt x="1671" y="1656256"/>
                  </a:lnTo>
                  <a:lnTo>
                    <a:pt x="2031" y="1646456"/>
                  </a:lnTo>
                  <a:lnTo>
                    <a:pt x="2397" y="1636656"/>
                  </a:lnTo>
                  <a:lnTo>
                    <a:pt x="2822" y="1626855"/>
                  </a:lnTo>
                  <a:lnTo>
                    <a:pt x="3255" y="1617055"/>
                  </a:lnTo>
                  <a:lnTo>
                    <a:pt x="3740" y="1607255"/>
                  </a:lnTo>
                  <a:lnTo>
                    <a:pt x="4238" y="1597454"/>
                  </a:lnTo>
                  <a:lnTo>
                    <a:pt x="4782" y="1587654"/>
                  </a:lnTo>
                  <a:lnTo>
                    <a:pt x="5345" y="1577854"/>
                  </a:lnTo>
                  <a:lnTo>
                    <a:pt x="5946" y="1568053"/>
                  </a:lnTo>
                  <a:lnTo>
                    <a:pt x="6571" y="1558253"/>
                  </a:lnTo>
                  <a:lnTo>
                    <a:pt x="7229" y="1548453"/>
                  </a:lnTo>
                  <a:lnTo>
                    <a:pt x="7915" y="1538652"/>
                  </a:lnTo>
                  <a:lnTo>
                    <a:pt x="8627" y="1528852"/>
                  </a:lnTo>
                  <a:lnTo>
                    <a:pt x="9371" y="1519052"/>
                  </a:lnTo>
                  <a:lnTo>
                    <a:pt x="10136" y="1509251"/>
                  </a:lnTo>
                  <a:lnTo>
                    <a:pt x="10936" y="1499451"/>
                  </a:lnTo>
                  <a:lnTo>
                    <a:pt x="11751" y="1489651"/>
                  </a:lnTo>
                  <a:lnTo>
                    <a:pt x="12605" y="1479850"/>
                  </a:lnTo>
                  <a:lnTo>
                    <a:pt x="13468" y="1470050"/>
                  </a:lnTo>
                  <a:lnTo>
                    <a:pt x="14373" y="1460250"/>
                  </a:lnTo>
                  <a:lnTo>
                    <a:pt x="15282" y="1450449"/>
                  </a:lnTo>
                  <a:lnTo>
                    <a:pt x="16234" y="1440649"/>
                  </a:lnTo>
                  <a:lnTo>
                    <a:pt x="17191" y="1430849"/>
                  </a:lnTo>
                  <a:lnTo>
                    <a:pt x="18184" y="1421048"/>
                  </a:lnTo>
                  <a:lnTo>
                    <a:pt x="19184" y="1411248"/>
                  </a:lnTo>
                  <a:lnTo>
                    <a:pt x="20215" y="1401448"/>
                  </a:lnTo>
                  <a:lnTo>
                    <a:pt x="21257" y="1391647"/>
                  </a:lnTo>
                  <a:lnTo>
                    <a:pt x="22323" y="1381847"/>
                  </a:lnTo>
                  <a:lnTo>
                    <a:pt x="23402" y="1372047"/>
                  </a:lnTo>
                  <a:lnTo>
                    <a:pt x="24501" y="1362246"/>
                  </a:lnTo>
                  <a:lnTo>
                    <a:pt x="25615" y="1352446"/>
                  </a:lnTo>
                  <a:lnTo>
                    <a:pt x="26743" y="1342646"/>
                  </a:lnTo>
                  <a:lnTo>
                    <a:pt x="27887" y="1332845"/>
                  </a:lnTo>
                  <a:lnTo>
                    <a:pt x="29041" y="1323045"/>
                  </a:lnTo>
                  <a:lnTo>
                    <a:pt x="30212" y="1313245"/>
                  </a:lnTo>
                  <a:lnTo>
                    <a:pt x="31391" y="1303444"/>
                  </a:lnTo>
                  <a:lnTo>
                    <a:pt x="32585" y="1293644"/>
                  </a:lnTo>
                  <a:lnTo>
                    <a:pt x="33784" y="1283844"/>
                  </a:lnTo>
                  <a:lnTo>
                    <a:pt x="34998" y="1274043"/>
                  </a:lnTo>
                  <a:lnTo>
                    <a:pt x="36215" y="1264243"/>
                  </a:lnTo>
                  <a:lnTo>
                    <a:pt x="37446" y="1254442"/>
                  </a:lnTo>
                  <a:lnTo>
                    <a:pt x="38677" y="1244642"/>
                  </a:lnTo>
                  <a:lnTo>
                    <a:pt x="39920" y="1234842"/>
                  </a:lnTo>
                  <a:lnTo>
                    <a:pt x="41164" y="1225041"/>
                  </a:lnTo>
                  <a:lnTo>
                    <a:pt x="42415" y="1215241"/>
                  </a:lnTo>
                  <a:lnTo>
                    <a:pt x="43668" y="1205441"/>
                  </a:lnTo>
                  <a:lnTo>
                    <a:pt x="44925" y="1195640"/>
                  </a:lnTo>
                  <a:lnTo>
                    <a:pt x="46183" y="1185840"/>
                  </a:lnTo>
                  <a:lnTo>
                    <a:pt x="47443" y="1176040"/>
                  </a:lnTo>
                  <a:lnTo>
                    <a:pt x="48704" y="1166239"/>
                  </a:lnTo>
                  <a:lnTo>
                    <a:pt x="49964" y="1156439"/>
                  </a:lnTo>
                  <a:lnTo>
                    <a:pt x="51223" y="1146639"/>
                  </a:lnTo>
                  <a:lnTo>
                    <a:pt x="52481" y="1136838"/>
                  </a:lnTo>
                  <a:lnTo>
                    <a:pt x="53735" y="1127038"/>
                  </a:lnTo>
                  <a:lnTo>
                    <a:pt x="54988" y="1117238"/>
                  </a:lnTo>
                  <a:lnTo>
                    <a:pt x="56235" y="1107437"/>
                  </a:lnTo>
                  <a:lnTo>
                    <a:pt x="57481" y="1097637"/>
                  </a:lnTo>
                  <a:lnTo>
                    <a:pt x="58718" y="1087837"/>
                  </a:lnTo>
                  <a:lnTo>
                    <a:pt x="59954" y="1078036"/>
                  </a:lnTo>
                  <a:lnTo>
                    <a:pt x="61178" y="1068236"/>
                  </a:lnTo>
                  <a:lnTo>
                    <a:pt x="62401" y="1058436"/>
                  </a:lnTo>
                  <a:lnTo>
                    <a:pt x="63610" y="1048635"/>
                  </a:lnTo>
                  <a:lnTo>
                    <a:pt x="64818" y="1038835"/>
                  </a:lnTo>
                  <a:lnTo>
                    <a:pt x="66011" y="1029035"/>
                  </a:lnTo>
                  <a:lnTo>
                    <a:pt x="67200" y="1019234"/>
                  </a:lnTo>
                  <a:lnTo>
                    <a:pt x="68375" y="1009434"/>
                  </a:lnTo>
                  <a:lnTo>
                    <a:pt x="69544" y="999634"/>
                  </a:lnTo>
                  <a:lnTo>
                    <a:pt x="70700" y="989833"/>
                  </a:lnTo>
                  <a:lnTo>
                    <a:pt x="71846" y="980033"/>
                  </a:lnTo>
                  <a:lnTo>
                    <a:pt x="72980" y="970233"/>
                  </a:lnTo>
                  <a:lnTo>
                    <a:pt x="74102" y="960432"/>
                  </a:lnTo>
                  <a:lnTo>
                    <a:pt x="75213" y="950632"/>
                  </a:lnTo>
                  <a:lnTo>
                    <a:pt x="76309" y="940832"/>
                  </a:lnTo>
                  <a:lnTo>
                    <a:pt x="77397" y="931031"/>
                  </a:lnTo>
                  <a:lnTo>
                    <a:pt x="78465" y="921231"/>
                  </a:lnTo>
                  <a:lnTo>
                    <a:pt x="79527" y="911431"/>
                  </a:lnTo>
                  <a:lnTo>
                    <a:pt x="80567" y="901630"/>
                  </a:lnTo>
                  <a:lnTo>
                    <a:pt x="81603" y="891830"/>
                  </a:lnTo>
                  <a:lnTo>
                    <a:pt x="82613" y="882030"/>
                  </a:lnTo>
                  <a:lnTo>
                    <a:pt x="83620" y="872229"/>
                  </a:lnTo>
                  <a:lnTo>
                    <a:pt x="84600" y="862429"/>
                  </a:lnTo>
                  <a:lnTo>
                    <a:pt x="85576" y="852629"/>
                  </a:lnTo>
                  <a:lnTo>
                    <a:pt x="86527" y="842828"/>
                  </a:lnTo>
                  <a:lnTo>
                    <a:pt x="87472" y="833028"/>
                  </a:lnTo>
                  <a:lnTo>
                    <a:pt x="88393" y="823228"/>
                  </a:lnTo>
                  <a:lnTo>
                    <a:pt x="89306" y="813427"/>
                  </a:lnTo>
                  <a:lnTo>
                    <a:pt x="90197" y="803627"/>
                  </a:lnTo>
                  <a:lnTo>
                    <a:pt x="91077" y="793827"/>
                  </a:lnTo>
                  <a:lnTo>
                    <a:pt x="91938" y="784026"/>
                  </a:lnTo>
                  <a:lnTo>
                    <a:pt x="92784" y="774226"/>
                  </a:lnTo>
                  <a:lnTo>
                    <a:pt x="93616" y="764426"/>
                  </a:lnTo>
                  <a:lnTo>
                    <a:pt x="94428" y="754625"/>
                  </a:lnTo>
                  <a:lnTo>
                    <a:pt x="95229" y="744825"/>
                  </a:lnTo>
                  <a:lnTo>
                    <a:pt x="96009" y="735025"/>
                  </a:lnTo>
                  <a:lnTo>
                    <a:pt x="96779" y="725224"/>
                  </a:lnTo>
                  <a:lnTo>
                    <a:pt x="97525" y="715424"/>
                  </a:lnTo>
                  <a:lnTo>
                    <a:pt x="98265" y="705624"/>
                  </a:lnTo>
                  <a:lnTo>
                    <a:pt x="98978" y="695823"/>
                  </a:lnTo>
                  <a:lnTo>
                    <a:pt x="99688" y="686023"/>
                  </a:lnTo>
                  <a:lnTo>
                    <a:pt x="100368" y="676223"/>
                  </a:lnTo>
                  <a:lnTo>
                    <a:pt x="101045" y="666422"/>
                  </a:lnTo>
                  <a:lnTo>
                    <a:pt x="101695" y="656622"/>
                  </a:lnTo>
                  <a:lnTo>
                    <a:pt x="102340" y="646822"/>
                  </a:lnTo>
                  <a:lnTo>
                    <a:pt x="102961" y="637021"/>
                  </a:lnTo>
                  <a:lnTo>
                    <a:pt x="103574" y="627221"/>
                  </a:lnTo>
                  <a:lnTo>
                    <a:pt x="104167" y="617421"/>
                  </a:lnTo>
                  <a:lnTo>
                    <a:pt x="104749" y="607620"/>
                  </a:lnTo>
                  <a:lnTo>
                    <a:pt x="105313" y="597820"/>
                  </a:lnTo>
                  <a:lnTo>
                    <a:pt x="105865" y="588020"/>
                  </a:lnTo>
                  <a:lnTo>
                    <a:pt x="106402" y="578219"/>
                  </a:lnTo>
                  <a:lnTo>
                    <a:pt x="106923" y="568419"/>
                  </a:lnTo>
                  <a:lnTo>
                    <a:pt x="107434" y="558619"/>
                  </a:lnTo>
                  <a:lnTo>
                    <a:pt x="107926" y="548818"/>
                  </a:lnTo>
                  <a:lnTo>
                    <a:pt x="108410" y="539018"/>
                  </a:lnTo>
                  <a:lnTo>
                    <a:pt x="108875" y="529218"/>
                  </a:lnTo>
                  <a:lnTo>
                    <a:pt x="109334" y="519417"/>
                  </a:lnTo>
                  <a:lnTo>
                    <a:pt x="109771" y="509617"/>
                  </a:lnTo>
                  <a:lnTo>
                    <a:pt x="110205" y="499817"/>
                  </a:lnTo>
                  <a:lnTo>
                    <a:pt x="110616" y="490016"/>
                  </a:lnTo>
                  <a:lnTo>
                    <a:pt x="111024" y="480216"/>
                  </a:lnTo>
                  <a:lnTo>
                    <a:pt x="111412" y="470416"/>
                  </a:lnTo>
                  <a:lnTo>
                    <a:pt x="111795" y="460615"/>
                  </a:lnTo>
                  <a:lnTo>
                    <a:pt x="112160" y="450815"/>
                  </a:lnTo>
                  <a:lnTo>
                    <a:pt x="112519" y="441015"/>
                  </a:lnTo>
                  <a:lnTo>
                    <a:pt x="112863" y="431214"/>
                  </a:lnTo>
                  <a:lnTo>
                    <a:pt x="113199" y="421414"/>
                  </a:lnTo>
                  <a:lnTo>
                    <a:pt x="113522" y="411614"/>
                  </a:lnTo>
                  <a:lnTo>
                    <a:pt x="113836" y="401813"/>
                  </a:lnTo>
                  <a:lnTo>
                    <a:pt x="114139" y="392013"/>
                  </a:lnTo>
                  <a:lnTo>
                    <a:pt x="114432" y="382213"/>
                  </a:lnTo>
                  <a:lnTo>
                    <a:pt x="114716" y="372412"/>
                  </a:lnTo>
                  <a:lnTo>
                    <a:pt x="114989" y="362612"/>
                  </a:lnTo>
                  <a:lnTo>
                    <a:pt x="115255" y="352812"/>
                  </a:lnTo>
                  <a:lnTo>
                    <a:pt x="115509" y="343011"/>
                  </a:lnTo>
                  <a:lnTo>
                    <a:pt x="115758" y="333211"/>
                  </a:lnTo>
                  <a:lnTo>
                    <a:pt x="115993" y="323411"/>
                  </a:lnTo>
                  <a:lnTo>
                    <a:pt x="116226" y="313610"/>
                  </a:lnTo>
                  <a:lnTo>
                    <a:pt x="116444" y="303810"/>
                  </a:lnTo>
                  <a:lnTo>
                    <a:pt x="116660" y="294010"/>
                  </a:lnTo>
                  <a:lnTo>
                    <a:pt x="116862" y="284209"/>
                  </a:lnTo>
                  <a:lnTo>
                    <a:pt x="117063" y="274409"/>
                  </a:lnTo>
                  <a:lnTo>
                    <a:pt x="117251" y="264609"/>
                  </a:lnTo>
                  <a:lnTo>
                    <a:pt x="117436" y="254808"/>
                  </a:lnTo>
                  <a:lnTo>
                    <a:pt x="117611" y="245008"/>
                  </a:lnTo>
                  <a:lnTo>
                    <a:pt x="117782" y="235208"/>
                  </a:lnTo>
                  <a:lnTo>
                    <a:pt x="117944" y="225407"/>
                  </a:lnTo>
                  <a:lnTo>
                    <a:pt x="118102" y="215607"/>
                  </a:lnTo>
                  <a:lnTo>
                    <a:pt x="118252" y="205807"/>
                  </a:lnTo>
                  <a:lnTo>
                    <a:pt x="118397" y="196006"/>
                  </a:lnTo>
                  <a:lnTo>
                    <a:pt x="118537" y="186206"/>
                  </a:lnTo>
                  <a:lnTo>
                    <a:pt x="118670" y="176406"/>
                  </a:lnTo>
                  <a:lnTo>
                    <a:pt x="118799" y="166605"/>
                  </a:lnTo>
                  <a:lnTo>
                    <a:pt x="118921" y="156805"/>
                  </a:lnTo>
                  <a:lnTo>
                    <a:pt x="119040" y="147005"/>
                  </a:lnTo>
                  <a:lnTo>
                    <a:pt x="119151" y="137204"/>
                  </a:lnTo>
                  <a:lnTo>
                    <a:pt x="119261" y="127404"/>
                  </a:lnTo>
                  <a:lnTo>
                    <a:pt x="119363" y="117604"/>
                  </a:lnTo>
                  <a:lnTo>
                    <a:pt x="119465" y="107803"/>
                  </a:lnTo>
                  <a:lnTo>
                    <a:pt x="119558" y="98003"/>
                  </a:lnTo>
                  <a:lnTo>
                    <a:pt x="119650" y="88203"/>
                  </a:lnTo>
                  <a:lnTo>
                    <a:pt x="119736" y="78402"/>
                  </a:lnTo>
                  <a:lnTo>
                    <a:pt x="119820" y="68602"/>
                  </a:lnTo>
                  <a:lnTo>
                    <a:pt x="119899" y="58802"/>
                  </a:lnTo>
                  <a:lnTo>
                    <a:pt x="119976" y="49001"/>
                  </a:lnTo>
                  <a:lnTo>
                    <a:pt x="120048" y="39201"/>
                  </a:lnTo>
                  <a:lnTo>
                    <a:pt x="120118" y="29401"/>
                  </a:lnTo>
                  <a:lnTo>
                    <a:pt x="120184" y="19600"/>
                  </a:lnTo>
                  <a:lnTo>
                    <a:pt x="120247" y="9800"/>
                  </a:lnTo>
                  <a:lnTo>
                    <a:pt x="120308" y="0"/>
                  </a:lnTo>
                  <a:lnTo>
                    <a:pt x="122536" y="0"/>
                  </a:lnTo>
                  <a:lnTo>
                    <a:pt x="122597" y="9800"/>
                  </a:lnTo>
                  <a:lnTo>
                    <a:pt x="122660" y="19600"/>
                  </a:lnTo>
                  <a:lnTo>
                    <a:pt x="122726" y="29401"/>
                  </a:lnTo>
                  <a:lnTo>
                    <a:pt x="122796" y="39201"/>
                  </a:lnTo>
                  <a:lnTo>
                    <a:pt x="122868" y="49001"/>
                  </a:lnTo>
                  <a:lnTo>
                    <a:pt x="122945" y="58802"/>
                  </a:lnTo>
                  <a:lnTo>
                    <a:pt x="123023" y="68602"/>
                  </a:lnTo>
                  <a:lnTo>
                    <a:pt x="123108" y="78402"/>
                  </a:lnTo>
                  <a:lnTo>
                    <a:pt x="123193" y="88203"/>
                  </a:lnTo>
                  <a:lnTo>
                    <a:pt x="123286" y="98003"/>
                  </a:lnTo>
                  <a:lnTo>
                    <a:pt x="123379" y="107803"/>
                  </a:lnTo>
                  <a:lnTo>
                    <a:pt x="123480" y="117604"/>
                  </a:lnTo>
                  <a:lnTo>
                    <a:pt x="123582" y="127404"/>
                  </a:lnTo>
                  <a:lnTo>
                    <a:pt x="123692" y="137204"/>
                  </a:lnTo>
                  <a:lnTo>
                    <a:pt x="123804" y="147005"/>
                  </a:lnTo>
                  <a:lnTo>
                    <a:pt x="123923" y="156805"/>
                  </a:lnTo>
                  <a:lnTo>
                    <a:pt x="124045" y="166605"/>
                  </a:lnTo>
                  <a:lnTo>
                    <a:pt x="124174" y="176406"/>
                  </a:lnTo>
                  <a:lnTo>
                    <a:pt x="124307" y="186206"/>
                  </a:lnTo>
                  <a:lnTo>
                    <a:pt x="124446" y="196006"/>
                  </a:lnTo>
                  <a:lnTo>
                    <a:pt x="124591" y="205807"/>
                  </a:lnTo>
                  <a:lnTo>
                    <a:pt x="124742" y="215607"/>
                  </a:lnTo>
                  <a:lnTo>
                    <a:pt x="124899" y="225407"/>
                  </a:lnTo>
                  <a:lnTo>
                    <a:pt x="125062" y="235208"/>
                  </a:lnTo>
                  <a:lnTo>
                    <a:pt x="125232" y="245008"/>
                  </a:lnTo>
                  <a:lnTo>
                    <a:pt x="125407" y="254808"/>
                  </a:lnTo>
                  <a:lnTo>
                    <a:pt x="125593" y="264609"/>
                  </a:lnTo>
                  <a:lnTo>
                    <a:pt x="125781" y="274409"/>
                  </a:lnTo>
                  <a:lnTo>
                    <a:pt x="125981" y="284209"/>
                  </a:lnTo>
                  <a:lnTo>
                    <a:pt x="126184" y="294010"/>
                  </a:lnTo>
                  <a:lnTo>
                    <a:pt x="126400" y="303810"/>
                  </a:lnTo>
                  <a:lnTo>
                    <a:pt x="126618" y="313610"/>
                  </a:lnTo>
                  <a:lnTo>
                    <a:pt x="126851" y="323411"/>
                  </a:lnTo>
                  <a:lnTo>
                    <a:pt x="127086" y="333211"/>
                  </a:lnTo>
                  <a:lnTo>
                    <a:pt x="127335" y="343011"/>
                  </a:lnTo>
                  <a:lnTo>
                    <a:pt x="127588" y="352812"/>
                  </a:lnTo>
                  <a:lnTo>
                    <a:pt x="127855" y="362612"/>
                  </a:lnTo>
                  <a:lnTo>
                    <a:pt x="128127" y="372412"/>
                  </a:lnTo>
                  <a:lnTo>
                    <a:pt x="128412" y="382213"/>
                  </a:lnTo>
                  <a:lnTo>
                    <a:pt x="128704" y="392013"/>
                  </a:lnTo>
                  <a:lnTo>
                    <a:pt x="129008" y="401813"/>
                  </a:lnTo>
                  <a:lnTo>
                    <a:pt x="129322" y="411614"/>
                  </a:lnTo>
                  <a:lnTo>
                    <a:pt x="129645" y="421414"/>
                  </a:lnTo>
                  <a:lnTo>
                    <a:pt x="129981" y="431214"/>
                  </a:lnTo>
                  <a:lnTo>
                    <a:pt x="130324" y="441015"/>
                  </a:lnTo>
                  <a:lnTo>
                    <a:pt x="130684" y="450815"/>
                  </a:lnTo>
                  <a:lnTo>
                    <a:pt x="131049" y="460615"/>
                  </a:lnTo>
                  <a:lnTo>
                    <a:pt x="131432" y="470416"/>
                  </a:lnTo>
                  <a:lnTo>
                    <a:pt x="131819" y="480216"/>
                  </a:lnTo>
                  <a:lnTo>
                    <a:pt x="132228" y="490016"/>
                  </a:lnTo>
                  <a:lnTo>
                    <a:pt x="132639" y="499817"/>
                  </a:lnTo>
                  <a:lnTo>
                    <a:pt x="133073" y="509617"/>
                  </a:lnTo>
                  <a:lnTo>
                    <a:pt x="133510" y="519417"/>
                  </a:lnTo>
                  <a:lnTo>
                    <a:pt x="133969" y="529218"/>
                  </a:lnTo>
                  <a:lnTo>
                    <a:pt x="134433" y="539018"/>
                  </a:lnTo>
                  <a:lnTo>
                    <a:pt x="134917" y="548818"/>
                  </a:lnTo>
                  <a:lnTo>
                    <a:pt x="135410" y="558619"/>
                  </a:lnTo>
                  <a:lnTo>
                    <a:pt x="135920" y="568419"/>
                  </a:lnTo>
                  <a:lnTo>
                    <a:pt x="136442" y="578219"/>
                  </a:lnTo>
                  <a:lnTo>
                    <a:pt x="136979" y="588020"/>
                  </a:lnTo>
                  <a:lnTo>
                    <a:pt x="137530" y="597820"/>
                  </a:lnTo>
                  <a:lnTo>
                    <a:pt x="138095" y="607620"/>
                  </a:lnTo>
                  <a:lnTo>
                    <a:pt x="138677" y="617421"/>
                  </a:lnTo>
                  <a:lnTo>
                    <a:pt x="139269" y="627221"/>
                  </a:lnTo>
                  <a:lnTo>
                    <a:pt x="139882" y="637021"/>
                  </a:lnTo>
                  <a:lnTo>
                    <a:pt x="140504" y="646822"/>
                  </a:lnTo>
                  <a:lnTo>
                    <a:pt x="141148" y="656622"/>
                  </a:lnTo>
                  <a:lnTo>
                    <a:pt x="141799" y="666422"/>
                  </a:lnTo>
                  <a:lnTo>
                    <a:pt x="142476" y="676223"/>
                  </a:lnTo>
                  <a:lnTo>
                    <a:pt x="143156" y="686023"/>
                  </a:lnTo>
                  <a:lnTo>
                    <a:pt x="143866" y="695823"/>
                  </a:lnTo>
                  <a:lnTo>
                    <a:pt x="144579" y="705624"/>
                  </a:lnTo>
                  <a:lnTo>
                    <a:pt x="145319" y="715424"/>
                  </a:lnTo>
                  <a:lnTo>
                    <a:pt x="146065" y="725224"/>
                  </a:lnTo>
                  <a:lnTo>
                    <a:pt x="146835" y="735025"/>
                  </a:lnTo>
                  <a:lnTo>
                    <a:pt x="147614" y="744825"/>
                  </a:lnTo>
                  <a:lnTo>
                    <a:pt x="148415" y="754625"/>
                  </a:lnTo>
                  <a:lnTo>
                    <a:pt x="149228" y="764426"/>
                  </a:lnTo>
                  <a:lnTo>
                    <a:pt x="150059" y="774226"/>
                  </a:lnTo>
                  <a:lnTo>
                    <a:pt x="150905" y="784026"/>
                  </a:lnTo>
                  <a:lnTo>
                    <a:pt x="151767" y="793827"/>
                  </a:lnTo>
                  <a:lnTo>
                    <a:pt x="152646" y="803627"/>
                  </a:lnTo>
                  <a:lnTo>
                    <a:pt x="153538" y="813427"/>
                  </a:lnTo>
                  <a:lnTo>
                    <a:pt x="154450" y="823228"/>
                  </a:lnTo>
                  <a:lnTo>
                    <a:pt x="155372" y="833028"/>
                  </a:lnTo>
                  <a:lnTo>
                    <a:pt x="156316" y="842828"/>
                  </a:lnTo>
                  <a:lnTo>
                    <a:pt x="157267" y="852629"/>
                  </a:lnTo>
                  <a:lnTo>
                    <a:pt x="158244" y="862429"/>
                  </a:lnTo>
                  <a:lnTo>
                    <a:pt x="159224" y="872229"/>
                  </a:lnTo>
                  <a:lnTo>
                    <a:pt x="160231" y="882030"/>
                  </a:lnTo>
                  <a:lnTo>
                    <a:pt x="161241" y="891830"/>
                  </a:lnTo>
                  <a:lnTo>
                    <a:pt x="162276" y="901630"/>
                  </a:lnTo>
                  <a:lnTo>
                    <a:pt x="163316" y="911431"/>
                  </a:lnTo>
                  <a:lnTo>
                    <a:pt x="164378" y="921231"/>
                  </a:lnTo>
                  <a:lnTo>
                    <a:pt x="165447" y="931031"/>
                  </a:lnTo>
                  <a:lnTo>
                    <a:pt x="166534" y="940832"/>
                  </a:lnTo>
                  <a:lnTo>
                    <a:pt x="167630" y="950632"/>
                  </a:lnTo>
                  <a:lnTo>
                    <a:pt x="168742" y="960432"/>
                  </a:lnTo>
                  <a:lnTo>
                    <a:pt x="169864" y="970233"/>
                  </a:lnTo>
                  <a:lnTo>
                    <a:pt x="170998" y="980033"/>
                  </a:lnTo>
                  <a:lnTo>
                    <a:pt x="172144" y="989833"/>
                  </a:lnTo>
                  <a:lnTo>
                    <a:pt x="173300" y="999634"/>
                  </a:lnTo>
                  <a:lnTo>
                    <a:pt x="174468" y="1009434"/>
                  </a:lnTo>
                  <a:lnTo>
                    <a:pt x="175644" y="1019234"/>
                  </a:lnTo>
                  <a:lnTo>
                    <a:pt x="176833" y="1029035"/>
                  </a:lnTo>
                  <a:lnTo>
                    <a:pt x="178026" y="1038835"/>
                  </a:lnTo>
                  <a:lnTo>
                    <a:pt x="179233" y="1048635"/>
                  </a:lnTo>
                  <a:lnTo>
                    <a:pt x="180443" y="1058436"/>
                  </a:lnTo>
                  <a:lnTo>
                    <a:pt x="181666" y="1068236"/>
                  </a:lnTo>
                  <a:lnTo>
                    <a:pt x="182890" y="1078036"/>
                  </a:lnTo>
                  <a:lnTo>
                    <a:pt x="184126" y="1087837"/>
                  </a:lnTo>
                  <a:lnTo>
                    <a:pt x="185363" y="1097637"/>
                  </a:lnTo>
                  <a:lnTo>
                    <a:pt x="186608" y="1107437"/>
                  </a:lnTo>
                  <a:lnTo>
                    <a:pt x="187856" y="1117238"/>
                  </a:lnTo>
                  <a:lnTo>
                    <a:pt x="189108" y="1127038"/>
                  </a:lnTo>
                  <a:lnTo>
                    <a:pt x="190363" y="1136838"/>
                  </a:lnTo>
                  <a:lnTo>
                    <a:pt x="191621" y="1146639"/>
                  </a:lnTo>
                  <a:lnTo>
                    <a:pt x="192880" y="1156439"/>
                  </a:lnTo>
                  <a:lnTo>
                    <a:pt x="194140" y="1166239"/>
                  </a:lnTo>
                  <a:lnTo>
                    <a:pt x="195400" y="1176040"/>
                  </a:lnTo>
                  <a:lnTo>
                    <a:pt x="196660" y="1185840"/>
                  </a:lnTo>
                  <a:lnTo>
                    <a:pt x="197918" y="1195640"/>
                  </a:lnTo>
                  <a:lnTo>
                    <a:pt x="199175" y="1205441"/>
                  </a:lnTo>
                  <a:lnTo>
                    <a:pt x="200428" y="1215241"/>
                  </a:lnTo>
                  <a:lnTo>
                    <a:pt x="201680" y="1225041"/>
                  </a:lnTo>
                  <a:lnTo>
                    <a:pt x="202924" y="1234842"/>
                  </a:lnTo>
                  <a:lnTo>
                    <a:pt x="204166" y="1244642"/>
                  </a:lnTo>
                  <a:lnTo>
                    <a:pt x="205398" y="1254442"/>
                  </a:lnTo>
                  <a:lnTo>
                    <a:pt x="206629" y="1264243"/>
                  </a:lnTo>
                  <a:lnTo>
                    <a:pt x="207845" y="1274043"/>
                  </a:lnTo>
                  <a:lnTo>
                    <a:pt x="209060" y="1283844"/>
                  </a:lnTo>
                  <a:lnTo>
                    <a:pt x="210258" y="1293644"/>
                  </a:lnTo>
                  <a:lnTo>
                    <a:pt x="211453" y="1303444"/>
                  </a:lnTo>
                  <a:lnTo>
                    <a:pt x="212631" y="1313245"/>
                  </a:lnTo>
                  <a:lnTo>
                    <a:pt x="213802" y="1323045"/>
                  </a:lnTo>
                  <a:lnTo>
                    <a:pt x="214957" y="1332845"/>
                  </a:lnTo>
                  <a:lnTo>
                    <a:pt x="216101" y="1342646"/>
                  </a:lnTo>
                  <a:lnTo>
                    <a:pt x="217229" y="1352446"/>
                  </a:lnTo>
                  <a:lnTo>
                    <a:pt x="218342" y="1362246"/>
                  </a:lnTo>
                  <a:lnTo>
                    <a:pt x="219441" y="1372047"/>
                  </a:lnTo>
                  <a:lnTo>
                    <a:pt x="220520" y="1381847"/>
                  </a:lnTo>
                  <a:lnTo>
                    <a:pt x="221587" y="1391647"/>
                  </a:lnTo>
                  <a:lnTo>
                    <a:pt x="222628" y="1401448"/>
                  </a:lnTo>
                  <a:lnTo>
                    <a:pt x="223659" y="1411248"/>
                  </a:lnTo>
                  <a:lnTo>
                    <a:pt x="224660" y="1421048"/>
                  </a:lnTo>
                  <a:lnTo>
                    <a:pt x="225653" y="1430849"/>
                  </a:lnTo>
                  <a:lnTo>
                    <a:pt x="226609" y="1440649"/>
                  </a:lnTo>
                  <a:lnTo>
                    <a:pt x="227562" y="1450449"/>
                  </a:lnTo>
                  <a:lnTo>
                    <a:pt x="228471" y="1460250"/>
                  </a:lnTo>
                  <a:lnTo>
                    <a:pt x="229376" y="1470050"/>
                  </a:lnTo>
                  <a:lnTo>
                    <a:pt x="230239" y="1479850"/>
                  </a:lnTo>
                  <a:lnTo>
                    <a:pt x="231093" y="1489651"/>
                  </a:lnTo>
                  <a:lnTo>
                    <a:pt x="231908" y="1499451"/>
                  </a:lnTo>
                  <a:lnTo>
                    <a:pt x="232708" y="1509251"/>
                  </a:lnTo>
                  <a:lnTo>
                    <a:pt x="233472" y="1519052"/>
                  </a:lnTo>
                  <a:lnTo>
                    <a:pt x="234217" y="1528852"/>
                  </a:lnTo>
                  <a:lnTo>
                    <a:pt x="234929" y="1538652"/>
                  </a:lnTo>
                  <a:lnTo>
                    <a:pt x="235615" y="1548453"/>
                  </a:lnTo>
                  <a:lnTo>
                    <a:pt x="236272" y="1558253"/>
                  </a:lnTo>
                  <a:lnTo>
                    <a:pt x="236897" y="1568053"/>
                  </a:lnTo>
                  <a:lnTo>
                    <a:pt x="237499" y="1577854"/>
                  </a:lnTo>
                  <a:lnTo>
                    <a:pt x="238062" y="1587654"/>
                  </a:lnTo>
                  <a:lnTo>
                    <a:pt x="238606" y="1597454"/>
                  </a:lnTo>
                  <a:lnTo>
                    <a:pt x="239104" y="1607255"/>
                  </a:lnTo>
                  <a:lnTo>
                    <a:pt x="239589" y="1617055"/>
                  </a:lnTo>
                  <a:lnTo>
                    <a:pt x="240022" y="1626855"/>
                  </a:lnTo>
                  <a:lnTo>
                    <a:pt x="240447" y="1636656"/>
                  </a:lnTo>
                  <a:lnTo>
                    <a:pt x="240813" y="1646456"/>
                  </a:lnTo>
                  <a:lnTo>
                    <a:pt x="241173" y="1656256"/>
                  </a:lnTo>
                  <a:lnTo>
                    <a:pt x="241475" y="1666057"/>
                  </a:lnTo>
                  <a:lnTo>
                    <a:pt x="241768" y="1675857"/>
                  </a:lnTo>
                  <a:lnTo>
                    <a:pt x="242008" y="1685657"/>
                  </a:lnTo>
                  <a:lnTo>
                    <a:pt x="242232" y="1695458"/>
                  </a:lnTo>
                  <a:lnTo>
                    <a:pt x="242411" y="1705258"/>
                  </a:lnTo>
                  <a:lnTo>
                    <a:pt x="242567" y="1715058"/>
                  </a:lnTo>
                  <a:lnTo>
                    <a:pt x="242682" y="1724859"/>
                  </a:lnTo>
                  <a:lnTo>
                    <a:pt x="242770" y="1734659"/>
                  </a:lnTo>
                  <a:lnTo>
                    <a:pt x="242824" y="1744459"/>
                  </a:lnTo>
                  <a:lnTo>
                    <a:pt x="242844" y="1754260"/>
                  </a:lnTo>
                  <a:lnTo>
                    <a:pt x="242837" y="1764060"/>
                  </a:lnTo>
                  <a:lnTo>
                    <a:pt x="242790" y="1773860"/>
                  </a:lnTo>
                  <a:lnTo>
                    <a:pt x="242721" y="1783661"/>
                  </a:lnTo>
                  <a:lnTo>
                    <a:pt x="242608" y="1793461"/>
                  </a:lnTo>
                  <a:lnTo>
                    <a:pt x="242480" y="1803261"/>
                  </a:lnTo>
                  <a:lnTo>
                    <a:pt x="242303" y="1813062"/>
                  </a:lnTo>
                  <a:lnTo>
                    <a:pt x="242116" y="1822862"/>
                  </a:lnTo>
                  <a:lnTo>
                    <a:pt x="241876" y="1832662"/>
                  </a:lnTo>
                  <a:lnTo>
                    <a:pt x="241630" y="1842463"/>
                  </a:lnTo>
                  <a:lnTo>
                    <a:pt x="241331" y="1852263"/>
                  </a:lnTo>
                  <a:lnTo>
                    <a:pt x="241024" y="1862063"/>
                  </a:lnTo>
                  <a:lnTo>
                    <a:pt x="240672" y="1871864"/>
                  </a:lnTo>
                  <a:lnTo>
                    <a:pt x="240307" y="1881664"/>
                  </a:lnTo>
                  <a:lnTo>
                    <a:pt x="239902" y="1891464"/>
                  </a:lnTo>
                  <a:lnTo>
                    <a:pt x="239482" y="1901265"/>
                  </a:lnTo>
                  <a:lnTo>
                    <a:pt x="239028" y="1911065"/>
                  </a:lnTo>
                  <a:lnTo>
                    <a:pt x="238555" y="1920865"/>
                  </a:lnTo>
                  <a:lnTo>
                    <a:pt x="238054" y="1930666"/>
                  </a:lnTo>
                  <a:lnTo>
                    <a:pt x="237531" y="1940466"/>
                  </a:lnTo>
                  <a:lnTo>
                    <a:pt x="236986" y="1950266"/>
                  </a:lnTo>
                  <a:lnTo>
                    <a:pt x="236416" y="1960067"/>
                  </a:lnTo>
                  <a:lnTo>
                    <a:pt x="235830" y="1969867"/>
                  </a:lnTo>
                  <a:lnTo>
                    <a:pt x="235217" y="1979667"/>
                  </a:lnTo>
                  <a:lnTo>
                    <a:pt x="234592" y="1989468"/>
                  </a:lnTo>
                  <a:lnTo>
                    <a:pt x="233939" y="1999268"/>
                  </a:lnTo>
                  <a:lnTo>
                    <a:pt x="233280" y="2009068"/>
                  </a:lnTo>
                  <a:lnTo>
                    <a:pt x="232591" y="2018869"/>
                  </a:lnTo>
                  <a:lnTo>
                    <a:pt x="231899" y="2028669"/>
                  </a:lnTo>
                  <a:lnTo>
                    <a:pt x="231178" y="2038469"/>
                  </a:lnTo>
                  <a:lnTo>
                    <a:pt x="230455" y="2048270"/>
                  </a:lnTo>
                  <a:lnTo>
                    <a:pt x="229709" y="2058070"/>
                  </a:lnTo>
                  <a:lnTo>
                    <a:pt x="228959" y="2067870"/>
                  </a:lnTo>
                  <a:lnTo>
                    <a:pt x="228191" y="2077671"/>
                  </a:lnTo>
                  <a:lnTo>
                    <a:pt x="227418" y="2087471"/>
                  </a:lnTo>
                  <a:lnTo>
                    <a:pt x="226631" y="2097271"/>
                  </a:lnTo>
                  <a:lnTo>
                    <a:pt x="225839" y="2107072"/>
                  </a:lnTo>
                  <a:lnTo>
                    <a:pt x="225038" y="2116872"/>
                  </a:lnTo>
                  <a:lnTo>
                    <a:pt x="224231" y="2126672"/>
                  </a:lnTo>
                  <a:lnTo>
                    <a:pt x="223419" y="2136473"/>
                  </a:lnTo>
                  <a:lnTo>
                    <a:pt x="222602" y="2146273"/>
                  </a:lnTo>
                  <a:lnTo>
                    <a:pt x="221782" y="2156073"/>
                  </a:lnTo>
                  <a:lnTo>
                    <a:pt x="220959" y="2165874"/>
                  </a:lnTo>
                  <a:lnTo>
                    <a:pt x="220134" y="2175674"/>
                  </a:lnTo>
                  <a:lnTo>
                    <a:pt x="219309" y="2185474"/>
                  </a:lnTo>
                  <a:lnTo>
                    <a:pt x="218484" y="2195275"/>
                  </a:lnTo>
                  <a:lnTo>
                    <a:pt x="217662" y="2205075"/>
                  </a:lnTo>
                  <a:lnTo>
                    <a:pt x="216840" y="2214875"/>
                  </a:lnTo>
                  <a:lnTo>
                    <a:pt x="216024" y="2224676"/>
                  </a:lnTo>
                  <a:lnTo>
                    <a:pt x="215209" y="2234476"/>
                  </a:lnTo>
                  <a:lnTo>
                    <a:pt x="214402" y="2244276"/>
                  </a:lnTo>
                  <a:lnTo>
                    <a:pt x="213598" y="2254077"/>
                  </a:lnTo>
                  <a:lnTo>
                    <a:pt x="212805" y="2263877"/>
                  </a:lnTo>
                  <a:lnTo>
                    <a:pt x="212015" y="2273677"/>
                  </a:lnTo>
                  <a:lnTo>
                    <a:pt x="211238" y="2283478"/>
                  </a:lnTo>
                  <a:lnTo>
                    <a:pt x="210467" y="2293278"/>
                  </a:lnTo>
                  <a:lnTo>
                    <a:pt x="209708" y="2303078"/>
                  </a:lnTo>
                  <a:lnTo>
                    <a:pt x="208959" y="2312879"/>
                  </a:lnTo>
                  <a:lnTo>
                    <a:pt x="208222" y="2322679"/>
                  </a:lnTo>
                  <a:lnTo>
                    <a:pt x="207499" y="2332479"/>
                  </a:lnTo>
                  <a:lnTo>
                    <a:pt x="206786" y="2342280"/>
                  </a:lnTo>
                  <a:lnTo>
                    <a:pt x="206091" y="2352080"/>
                  </a:lnTo>
                  <a:lnTo>
                    <a:pt x="205405" y="2361880"/>
                  </a:lnTo>
                  <a:lnTo>
                    <a:pt x="204742" y="2371681"/>
                  </a:lnTo>
                  <a:lnTo>
                    <a:pt x="204085" y="2381481"/>
                  </a:lnTo>
                  <a:lnTo>
                    <a:pt x="203455" y="2391281"/>
                  </a:lnTo>
                  <a:lnTo>
                    <a:pt x="202830" y="2401082"/>
                  </a:lnTo>
                  <a:lnTo>
                    <a:pt x="202237" y="2410882"/>
                  </a:lnTo>
                  <a:lnTo>
                    <a:pt x="201647" y="2420682"/>
                  </a:lnTo>
                  <a:lnTo>
                    <a:pt x="201090" y="2430483"/>
                  </a:lnTo>
                  <a:lnTo>
                    <a:pt x="200539" y="2440283"/>
                  </a:lnTo>
                  <a:lnTo>
                    <a:pt x="200018" y="2450083"/>
                  </a:lnTo>
                  <a:lnTo>
                    <a:pt x="199508" y="2459884"/>
                  </a:lnTo>
                  <a:lnTo>
                    <a:pt x="199025" y="2469684"/>
                  </a:lnTo>
                  <a:lnTo>
                    <a:pt x="198557" y="2479484"/>
                  </a:lnTo>
                  <a:lnTo>
                    <a:pt x="198113" y="2489285"/>
                  </a:lnTo>
                  <a:lnTo>
                    <a:pt x="197688" y="2499085"/>
                  </a:lnTo>
                  <a:lnTo>
                    <a:pt x="197284" y="2508885"/>
                  </a:lnTo>
                  <a:lnTo>
                    <a:pt x="196903" y="2518686"/>
                  </a:lnTo>
                  <a:lnTo>
                    <a:pt x="196540" y="2528486"/>
                  </a:lnTo>
                  <a:lnTo>
                    <a:pt x="196204" y="2538286"/>
                  </a:lnTo>
                  <a:lnTo>
                    <a:pt x="195882" y="2548087"/>
                  </a:lnTo>
                  <a:lnTo>
                    <a:pt x="195590" y="2557887"/>
                  </a:lnTo>
                  <a:lnTo>
                    <a:pt x="195309" y="2567688"/>
                  </a:lnTo>
                  <a:lnTo>
                    <a:pt x="195063" y="2577488"/>
                  </a:lnTo>
                  <a:lnTo>
                    <a:pt x="194823" y="2587288"/>
                  </a:lnTo>
                  <a:lnTo>
                    <a:pt x="194622" y="2597089"/>
                  </a:lnTo>
                  <a:lnTo>
                    <a:pt x="194424" y="2606889"/>
                  </a:lnTo>
                  <a:lnTo>
                    <a:pt x="194266" y="2616689"/>
                  </a:lnTo>
                  <a:lnTo>
                    <a:pt x="194113" y="2626490"/>
                  </a:lnTo>
                  <a:lnTo>
                    <a:pt x="193994" y="2636290"/>
                  </a:lnTo>
                  <a:lnTo>
                    <a:pt x="193884" y="2646090"/>
                  </a:lnTo>
                  <a:lnTo>
                    <a:pt x="193804" y="2655891"/>
                  </a:lnTo>
                  <a:lnTo>
                    <a:pt x="193736" y="2665691"/>
                  </a:lnTo>
                  <a:lnTo>
                    <a:pt x="193693" y="2675491"/>
                  </a:lnTo>
                  <a:lnTo>
                    <a:pt x="193666" y="2685292"/>
                  </a:lnTo>
                  <a:lnTo>
                    <a:pt x="193660" y="2695092"/>
                  </a:lnTo>
                  <a:lnTo>
                    <a:pt x="193672" y="2704892"/>
                  </a:lnTo>
                  <a:lnTo>
                    <a:pt x="193701" y="2714693"/>
                  </a:lnTo>
                  <a:lnTo>
                    <a:pt x="193750" y="2724493"/>
                  </a:lnTo>
                  <a:lnTo>
                    <a:pt x="193812" y="2734293"/>
                  </a:lnTo>
                  <a:lnTo>
                    <a:pt x="193897" y="2744094"/>
                  </a:lnTo>
                  <a:lnTo>
                    <a:pt x="193990" y="2753894"/>
                  </a:lnTo>
                  <a:lnTo>
                    <a:pt x="194107" y="2763694"/>
                  </a:lnTo>
                  <a:lnTo>
                    <a:pt x="194230" y="2773495"/>
                  </a:lnTo>
                  <a:lnTo>
                    <a:pt x="194377" y="2783295"/>
                  </a:lnTo>
                  <a:lnTo>
                    <a:pt x="194527" y="2793095"/>
                  </a:lnTo>
                  <a:lnTo>
                    <a:pt x="194702" y="2802896"/>
                  </a:lnTo>
                  <a:lnTo>
                    <a:pt x="194880" y="2812696"/>
                  </a:lnTo>
                  <a:lnTo>
                    <a:pt x="195077" y="2822496"/>
                  </a:lnTo>
                  <a:lnTo>
                    <a:pt x="195279" y="2832297"/>
                  </a:lnTo>
                  <a:lnTo>
                    <a:pt x="195496" y="2842097"/>
                  </a:lnTo>
                  <a:lnTo>
                    <a:pt x="195719" y="2851897"/>
                  </a:lnTo>
                  <a:lnTo>
                    <a:pt x="195954" y="2861698"/>
                  </a:lnTo>
                  <a:lnTo>
                    <a:pt x="196195" y="2871498"/>
                  </a:lnTo>
                  <a:lnTo>
                    <a:pt x="196445" y="2881298"/>
                  </a:lnTo>
                  <a:lnTo>
                    <a:pt x="196701" y="2891099"/>
                  </a:lnTo>
                  <a:lnTo>
                    <a:pt x="196963" y="2900899"/>
                  </a:lnTo>
                  <a:lnTo>
                    <a:pt x="197231" y="2910699"/>
                  </a:lnTo>
                  <a:lnTo>
                    <a:pt x="197502" y="2920500"/>
                  </a:lnTo>
                  <a:lnTo>
                    <a:pt x="197779" y="2930300"/>
                  </a:lnTo>
                  <a:lnTo>
                    <a:pt x="198057" y="2940100"/>
                  </a:lnTo>
                  <a:lnTo>
                    <a:pt x="198338" y="2949901"/>
                  </a:lnTo>
                  <a:lnTo>
                    <a:pt x="198620" y="2959701"/>
                  </a:lnTo>
                  <a:lnTo>
                    <a:pt x="198903" y="2969501"/>
                  </a:lnTo>
                  <a:lnTo>
                    <a:pt x="199186" y="2979302"/>
                  </a:lnTo>
                  <a:lnTo>
                    <a:pt x="199467" y="2989102"/>
                  </a:lnTo>
                  <a:lnTo>
                    <a:pt x="199748" y="2998902"/>
                  </a:lnTo>
                  <a:lnTo>
                    <a:pt x="200025" y="3008703"/>
                  </a:lnTo>
                  <a:lnTo>
                    <a:pt x="200300" y="3018503"/>
                  </a:lnTo>
                  <a:lnTo>
                    <a:pt x="200570" y="3028303"/>
                  </a:lnTo>
                  <a:lnTo>
                    <a:pt x="200836" y="3038104"/>
                  </a:lnTo>
                  <a:lnTo>
                    <a:pt x="201096" y="3047904"/>
                  </a:lnTo>
                  <a:lnTo>
                    <a:pt x="201350" y="3057704"/>
                  </a:lnTo>
                  <a:lnTo>
                    <a:pt x="201597" y="3067505"/>
                  </a:lnTo>
                  <a:lnTo>
                    <a:pt x="201837" y="3077305"/>
                  </a:lnTo>
                  <a:lnTo>
                    <a:pt x="202069" y="3087105"/>
                  </a:lnTo>
                  <a:lnTo>
                    <a:pt x="202290" y="3096906"/>
                  </a:lnTo>
                  <a:lnTo>
                    <a:pt x="202505" y="3106706"/>
                  </a:lnTo>
                  <a:lnTo>
                    <a:pt x="202706" y="3116506"/>
                  </a:lnTo>
                  <a:lnTo>
                    <a:pt x="202900" y="3126307"/>
                  </a:lnTo>
                  <a:lnTo>
                    <a:pt x="203077" y="3136107"/>
                  </a:lnTo>
                  <a:lnTo>
                    <a:pt x="203249" y="3145907"/>
                  </a:lnTo>
                  <a:lnTo>
                    <a:pt x="203401" y="3155708"/>
                  </a:lnTo>
                  <a:lnTo>
                    <a:pt x="203549" y="3165508"/>
                  </a:lnTo>
                  <a:lnTo>
                    <a:pt x="203672" y="3175308"/>
                  </a:lnTo>
                  <a:lnTo>
                    <a:pt x="203792" y="3185109"/>
                  </a:lnTo>
                  <a:lnTo>
                    <a:pt x="203886" y="3194909"/>
                  </a:lnTo>
                  <a:lnTo>
                    <a:pt x="203975" y="3204709"/>
                  </a:lnTo>
                  <a:lnTo>
                    <a:pt x="204039" y="3214510"/>
                  </a:lnTo>
                  <a:lnTo>
                    <a:pt x="204096" y="3224310"/>
                  </a:lnTo>
                  <a:lnTo>
                    <a:pt x="204129" y="3234110"/>
                  </a:lnTo>
                  <a:lnTo>
                    <a:pt x="204150" y="3243911"/>
                  </a:lnTo>
                  <a:lnTo>
                    <a:pt x="204151" y="3253711"/>
                  </a:lnTo>
                  <a:lnTo>
                    <a:pt x="204136" y="3263511"/>
                  </a:lnTo>
                  <a:lnTo>
                    <a:pt x="204103" y="3273312"/>
                  </a:lnTo>
                  <a:lnTo>
                    <a:pt x="204051" y="3283112"/>
                  </a:lnTo>
                  <a:lnTo>
                    <a:pt x="203983" y="3292912"/>
                  </a:lnTo>
                  <a:lnTo>
                    <a:pt x="203892" y="3302713"/>
                  </a:lnTo>
                  <a:lnTo>
                    <a:pt x="203788" y="3312513"/>
                  </a:lnTo>
                  <a:lnTo>
                    <a:pt x="203658" y="3322313"/>
                  </a:lnTo>
                  <a:lnTo>
                    <a:pt x="203518" y="3332114"/>
                  </a:lnTo>
                  <a:lnTo>
                    <a:pt x="203347" y="3341914"/>
                  </a:lnTo>
                  <a:lnTo>
                    <a:pt x="203170" y="3351714"/>
                  </a:lnTo>
                  <a:lnTo>
                    <a:pt x="202959" y="3361515"/>
                  </a:lnTo>
                  <a:lnTo>
                    <a:pt x="202744" y="3371315"/>
                  </a:lnTo>
                  <a:lnTo>
                    <a:pt x="202493" y="3381115"/>
                  </a:lnTo>
                  <a:lnTo>
                    <a:pt x="202237" y="3390916"/>
                  </a:lnTo>
                  <a:lnTo>
                    <a:pt x="201948" y="3400716"/>
                  </a:lnTo>
                  <a:lnTo>
                    <a:pt x="201652" y="3410516"/>
                  </a:lnTo>
                  <a:lnTo>
                    <a:pt x="201326" y="3420317"/>
                  </a:lnTo>
                  <a:lnTo>
                    <a:pt x="200989" y="3430117"/>
                  </a:lnTo>
                  <a:lnTo>
                    <a:pt x="200627" y="3439917"/>
                  </a:lnTo>
                  <a:lnTo>
                    <a:pt x="200249" y="3449718"/>
                  </a:lnTo>
                  <a:lnTo>
                    <a:pt x="199851" y="3459518"/>
                  </a:lnTo>
                  <a:lnTo>
                    <a:pt x="199434" y="3469318"/>
                  </a:lnTo>
                  <a:lnTo>
                    <a:pt x="199000" y="3479119"/>
                  </a:lnTo>
                  <a:lnTo>
                    <a:pt x="198544" y="3488919"/>
                  </a:lnTo>
                  <a:lnTo>
                    <a:pt x="198075" y="3498719"/>
                  </a:lnTo>
                  <a:lnTo>
                    <a:pt x="197582" y="3508520"/>
                  </a:lnTo>
                  <a:lnTo>
                    <a:pt x="197079" y="3518320"/>
                  </a:lnTo>
                  <a:lnTo>
                    <a:pt x="196550" y="3528120"/>
                  </a:lnTo>
                  <a:lnTo>
                    <a:pt x="196015" y="3537921"/>
                  </a:lnTo>
                  <a:lnTo>
                    <a:pt x="195451" y="3547721"/>
                  </a:lnTo>
                  <a:lnTo>
                    <a:pt x="194883" y="3557521"/>
                  </a:lnTo>
                  <a:lnTo>
                    <a:pt x="194286" y="3567322"/>
                  </a:lnTo>
                  <a:lnTo>
                    <a:pt x="193686" y="3577122"/>
                  </a:lnTo>
                  <a:lnTo>
                    <a:pt x="193060" y="3586922"/>
                  </a:lnTo>
                  <a:lnTo>
                    <a:pt x="192428" y="3596723"/>
                  </a:lnTo>
                  <a:lnTo>
                    <a:pt x="191775" y="3606523"/>
                  </a:lnTo>
                  <a:lnTo>
                    <a:pt x="191114" y="3616323"/>
                  </a:lnTo>
                  <a:lnTo>
                    <a:pt x="190435" y="3626124"/>
                  </a:lnTo>
                  <a:lnTo>
                    <a:pt x="189746" y="3635924"/>
                  </a:lnTo>
                  <a:lnTo>
                    <a:pt x="189043" y="3645724"/>
                  </a:lnTo>
                  <a:lnTo>
                    <a:pt x="188329" y="3655525"/>
                  </a:lnTo>
                  <a:lnTo>
                    <a:pt x="187603" y="3665325"/>
                  </a:lnTo>
                  <a:lnTo>
                    <a:pt x="186866" y="3675125"/>
                  </a:lnTo>
                  <a:lnTo>
                    <a:pt x="186120" y="3684926"/>
                  </a:lnTo>
                  <a:lnTo>
                    <a:pt x="185361" y="3694726"/>
                  </a:lnTo>
                  <a:lnTo>
                    <a:pt x="184597" y="3704526"/>
                  </a:lnTo>
                  <a:lnTo>
                    <a:pt x="183819" y="3714327"/>
                  </a:lnTo>
                  <a:lnTo>
                    <a:pt x="183038" y="3724127"/>
                  </a:lnTo>
                  <a:lnTo>
                    <a:pt x="182243" y="3733927"/>
                  </a:lnTo>
                  <a:lnTo>
                    <a:pt x="181447" y="3743728"/>
                  </a:lnTo>
                  <a:lnTo>
                    <a:pt x="180639" y="3753528"/>
                  </a:lnTo>
                  <a:lnTo>
                    <a:pt x="179829" y="3763328"/>
                  </a:lnTo>
                  <a:lnTo>
                    <a:pt x="179009" y="3773129"/>
                  </a:lnTo>
                  <a:lnTo>
                    <a:pt x="178187" y="3782929"/>
                  </a:lnTo>
                  <a:lnTo>
                    <a:pt x="177359" y="3792729"/>
                  </a:lnTo>
                  <a:lnTo>
                    <a:pt x="176528" y="3802530"/>
                  </a:lnTo>
                  <a:lnTo>
                    <a:pt x="175692" y="3812330"/>
                  </a:lnTo>
                  <a:lnTo>
                    <a:pt x="174854" y="3822131"/>
                  </a:lnTo>
                  <a:lnTo>
                    <a:pt x="174013" y="3831931"/>
                  </a:lnTo>
                  <a:lnTo>
                    <a:pt x="173170" y="3841731"/>
                  </a:lnTo>
                  <a:lnTo>
                    <a:pt x="172325" y="3851532"/>
                  </a:lnTo>
                  <a:lnTo>
                    <a:pt x="171480" y="3861332"/>
                  </a:lnTo>
                  <a:lnTo>
                    <a:pt x="170634" y="3871132"/>
                  </a:lnTo>
                  <a:lnTo>
                    <a:pt x="169788" y="3880933"/>
                  </a:lnTo>
                  <a:lnTo>
                    <a:pt x="168943" y="3890733"/>
                  </a:lnTo>
                  <a:lnTo>
                    <a:pt x="168098" y="3900533"/>
                  </a:lnTo>
                  <a:lnTo>
                    <a:pt x="167255" y="3910334"/>
                  </a:lnTo>
                  <a:lnTo>
                    <a:pt x="166414" y="3920134"/>
                  </a:lnTo>
                  <a:lnTo>
                    <a:pt x="165574" y="3929934"/>
                  </a:lnTo>
                  <a:lnTo>
                    <a:pt x="164740" y="3939735"/>
                  </a:lnTo>
                  <a:lnTo>
                    <a:pt x="163905" y="3949535"/>
                  </a:lnTo>
                  <a:lnTo>
                    <a:pt x="163078" y="3959335"/>
                  </a:lnTo>
                  <a:lnTo>
                    <a:pt x="162251" y="3969136"/>
                  </a:lnTo>
                  <a:lnTo>
                    <a:pt x="161432" y="3978936"/>
                  </a:lnTo>
                  <a:lnTo>
                    <a:pt x="160615" y="3988736"/>
                  </a:lnTo>
                  <a:lnTo>
                    <a:pt x="159805" y="3998537"/>
                  </a:lnTo>
                  <a:lnTo>
                    <a:pt x="158999" y="4008337"/>
                  </a:lnTo>
                  <a:lnTo>
                    <a:pt x="158201" y="4018137"/>
                  </a:lnTo>
                  <a:lnTo>
                    <a:pt x="157407" y="4027938"/>
                  </a:lnTo>
                  <a:lnTo>
                    <a:pt x="156621" y="4037738"/>
                  </a:lnTo>
                  <a:lnTo>
                    <a:pt x="155842" y="4047538"/>
                  </a:lnTo>
                  <a:lnTo>
                    <a:pt x="155069" y="4057339"/>
                  </a:lnTo>
                  <a:lnTo>
                    <a:pt x="154306" y="4067139"/>
                  </a:lnTo>
                  <a:lnTo>
                    <a:pt x="153547" y="4076939"/>
                  </a:lnTo>
                  <a:lnTo>
                    <a:pt x="152800" y="4086740"/>
                  </a:lnTo>
                  <a:lnTo>
                    <a:pt x="152057" y="4096540"/>
                  </a:lnTo>
                  <a:lnTo>
                    <a:pt x="151328" y="4106340"/>
                  </a:lnTo>
                  <a:lnTo>
                    <a:pt x="150601" y="4116141"/>
                  </a:lnTo>
                  <a:lnTo>
                    <a:pt x="149890" y="4125941"/>
                  </a:lnTo>
                  <a:lnTo>
                    <a:pt x="149181" y="4135741"/>
                  </a:lnTo>
                  <a:lnTo>
                    <a:pt x="148490" y="4145542"/>
                  </a:lnTo>
                  <a:lnTo>
                    <a:pt x="147800" y="4155342"/>
                  </a:lnTo>
                  <a:lnTo>
                    <a:pt x="147127" y="4165142"/>
                  </a:lnTo>
                  <a:lnTo>
                    <a:pt x="146458" y="4174943"/>
                  </a:lnTo>
                  <a:lnTo>
                    <a:pt x="145804" y="4184743"/>
                  </a:lnTo>
                  <a:lnTo>
                    <a:pt x="145156" y="4194543"/>
                  </a:lnTo>
                  <a:lnTo>
                    <a:pt x="144521" y="4204344"/>
                  </a:lnTo>
                  <a:lnTo>
                    <a:pt x="143894" y="4214144"/>
                  </a:lnTo>
                  <a:lnTo>
                    <a:pt x="143279" y="4223944"/>
                  </a:lnTo>
                  <a:lnTo>
                    <a:pt x="142674" y="4233745"/>
                  </a:lnTo>
                  <a:lnTo>
                    <a:pt x="142079" y="4243545"/>
                  </a:lnTo>
                  <a:lnTo>
                    <a:pt x="141496" y="4253345"/>
                  </a:lnTo>
                  <a:lnTo>
                    <a:pt x="140921" y="4263146"/>
                  </a:lnTo>
                  <a:lnTo>
                    <a:pt x="140361" y="4272946"/>
                  </a:lnTo>
                  <a:lnTo>
                    <a:pt x="139806" y="4282746"/>
                  </a:lnTo>
                  <a:lnTo>
                    <a:pt x="139268" y="4292547"/>
                  </a:lnTo>
                  <a:lnTo>
                    <a:pt x="138734" y="4302347"/>
                  </a:lnTo>
                  <a:lnTo>
                    <a:pt x="138218" y="4312147"/>
                  </a:lnTo>
                  <a:lnTo>
                    <a:pt x="137705" y="4321948"/>
                  </a:lnTo>
                  <a:lnTo>
                    <a:pt x="137211" y="4331748"/>
                  </a:lnTo>
                  <a:lnTo>
                    <a:pt x="136720" y="4341548"/>
                  </a:lnTo>
                  <a:lnTo>
                    <a:pt x="136247" y="4351349"/>
                  </a:lnTo>
                  <a:lnTo>
                    <a:pt x="135778" y="4361149"/>
                  </a:lnTo>
                  <a:lnTo>
                    <a:pt x="135324" y="4370949"/>
                  </a:lnTo>
                  <a:lnTo>
                    <a:pt x="134877" y="4380750"/>
                  </a:lnTo>
                  <a:lnTo>
                    <a:pt x="134444" y="4390550"/>
                  </a:lnTo>
                  <a:lnTo>
                    <a:pt x="134018" y="4400350"/>
                  </a:lnTo>
                  <a:lnTo>
                    <a:pt x="133604" y="4410151"/>
                  </a:lnTo>
                  <a:lnTo>
                    <a:pt x="133199" y="4419951"/>
                  </a:lnTo>
                  <a:lnTo>
                    <a:pt x="132805" y="4429751"/>
                  </a:lnTo>
                  <a:lnTo>
                    <a:pt x="132421" y="4439552"/>
                  </a:lnTo>
                  <a:lnTo>
                    <a:pt x="132045" y="4449352"/>
                  </a:lnTo>
                  <a:lnTo>
                    <a:pt x="131681" y="4459152"/>
                  </a:lnTo>
                  <a:lnTo>
                    <a:pt x="131324" y="4468953"/>
                  </a:lnTo>
                  <a:lnTo>
                    <a:pt x="130980" y="4478753"/>
                  </a:lnTo>
                  <a:lnTo>
                    <a:pt x="130640" y="4488553"/>
                  </a:lnTo>
                  <a:lnTo>
                    <a:pt x="130316" y="4498354"/>
                  </a:lnTo>
                  <a:lnTo>
                    <a:pt x="129994" y="4508154"/>
                  </a:lnTo>
                  <a:lnTo>
                    <a:pt x="129688" y="4517954"/>
                  </a:lnTo>
                  <a:lnTo>
                    <a:pt x="129384" y="4527755"/>
                  </a:lnTo>
                  <a:lnTo>
                    <a:pt x="129095" y="4537555"/>
                  </a:lnTo>
                  <a:lnTo>
                    <a:pt x="128809" y="4547355"/>
                  </a:lnTo>
                  <a:lnTo>
                    <a:pt x="128536" y="4557156"/>
                  </a:lnTo>
                  <a:lnTo>
                    <a:pt x="128267" y="4566956"/>
                  </a:lnTo>
                  <a:lnTo>
                    <a:pt x="128010" y="4576756"/>
                  </a:lnTo>
                  <a:lnTo>
                    <a:pt x="127758" y="4586557"/>
                  </a:lnTo>
                  <a:lnTo>
                    <a:pt x="127515" y="4596357"/>
                  </a:lnTo>
                  <a:lnTo>
                    <a:pt x="127279" y="4606157"/>
                  </a:lnTo>
                  <a:lnTo>
                    <a:pt x="127051" y="4615958"/>
                  </a:lnTo>
                  <a:lnTo>
                    <a:pt x="126830" y="4625758"/>
                  </a:lnTo>
                  <a:lnTo>
                    <a:pt x="126615" y="4635558"/>
                  </a:lnTo>
                  <a:lnTo>
                    <a:pt x="126409" y="4645359"/>
                  </a:lnTo>
                  <a:lnTo>
                    <a:pt x="126208" y="4655159"/>
                  </a:lnTo>
                  <a:lnTo>
                    <a:pt x="126016" y="4664959"/>
                  </a:lnTo>
                  <a:lnTo>
                    <a:pt x="125827" y="4674760"/>
                  </a:lnTo>
                  <a:lnTo>
                    <a:pt x="125648" y="4684560"/>
                  </a:lnTo>
                  <a:lnTo>
                    <a:pt x="125471" y="4694360"/>
                  </a:lnTo>
                  <a:lnTo>
                    <a:pt x="125305" y="4704161"/>
                  </a:lnTo>
                  <a:lnTo>
                    <a:pt x="125140" y="4713961"/>
                  </a:lnTo>
                  <a:lnTo>
                    <a:pt x="124986" y="4723761"/>
                  </a:lnTo>
                  <a:lnTo>
                    <a:pt x="124833" y="4733562"/>
                  </a:lnTo>
                  <a:lnTo>
                    <a:pt x="124689" y="4743362"/>
                  </a:lnTo>
                  <a:lnTo>
                    <a:pt x="124547" y="4753162"/>
                  </a:lnTo>
                  <a:lnTo>
                    <a:pt x="124413" y="4762963"/>
                  </a:lnTo>
                  <a:lnTo>
                    <a:pt x="124282" y="4772763"/>
                  </a:lnTo>
                  <a:lnTo>
                    <a:pt x="124157" y="4782563"/>
                  </a:lnTo>
                  <a:lnTo>
                    <a:pt x="124036" y="4792364"/>
                  </a:lnTo>
                  <a:lnTo>
                    <a:pt x="123920" y="4802164"/>
                  </a:lnTo>
                  <a:lnTo>
                    <a:pt x="123808" y="4811964"/>
                  </a:lnTo>
                  <a:lnTo>
                    <a:pt x="123700" y="4821765"/>
                  </a:lnTo>
                  <a:lnTo>
                    <a:pt x="123597" y="4831565"/>
                  </a:lnTo>
                  <a:lnTo>
                    <a:pt x="123497" y="4841365"/>
                  </a:lnTo>
                  <a:lnTo>
                    <a:pt x="123403" y="4851166"/>
                  </a:lnTo>
                  <a:lnTo>
                    <a:pt x="123311" y="4860966"/>
                  </a:lnTo>
                  <a:lnTo>
                    <a:pt x="123224" y="4870766"/>
                  </a:lnTo>
                  <a:lnTo>
                    <a:pt x="123138" y="4880567"/>
                  </a:lnTo>
                  <a:lnTo>
                    <a:pt x="123059" y="4890367"/>
                  </a:lnTo>
                  <a:lnTo>
                    <a:pt x="122980" y="4900167"/>
                  </a:lnTo>
                  <a:lnTo>
                    <a:pt x="122907" y="4909968"/>
                  </a:lnTo>
                  <a:lnTo>
                    <a:pt x="122835" y="4919768"/>
                  </a:lnTo>
                  <a:lnTo>
                    <a:pt x="122768" y="4929568"/>
                  </a:lnTo>
                  <a:lnTo>
                    <a:pt x="122702" y="4939369"/>
                  </a:lnTo>
                  <a:lnTo>
                    <a:pt x="122640" y="4949169"/>
                  </a:lnTo>
                  <a:lnTo>
                    <a:pt x="122580" y="4958969"/>
                  </a:lnTo>
                  <a:lnTo>
                    <a:pt x="122523" y="4968770"/>
                  </a:lnTo>
                  <a:lnTo>
                    <a:pt x="122468" y="4978570"/>
                  </a:lnTo>
                  <a:lnTo>
                    <a:pt x="122416" y="4988370"/>
                  </a:lnTo>
                  <a:lnTo>
                    <a:pt x="122366" y="4998171"/>
                  </a:lnTo>
                  <a:lnTo>
                    <a:pt x="1223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662915"/>
              <a:ext cx="1638269" cy="2080060"/>
            </a:xfrm>
            <a:custGeom>
              <a:avLst/>
              <a:pathLst>
                <a:path w="1638269" h="2080060">
                  <a:moveTo>
                    <a:pt x="815991" y="2080060"/>
                  </a:moveTo>
                  <a:lnTo>
                    <a:pt x="815464" y="2075990"/>
                  </a:lnTo>
                  <a:lnTo>
                    <a:pt x="814859" y="2071919"/>
                  </a:lnTo>
                  <a:lnTo>
                    <a:pt x="814150" y="2067849"/>
                  </a:lnTo>
                  <a:lnTo>
                    <a:pt x="813349" y="2063778"/>
                  </a:lnTo>
                  <a:lnTo>
                    <a:pt x="812450" y="2059707"/>
                  </a:lnTo>
                  <a:lnTo>
                    <a:pt x="811444" y="2055637"/>
                  </a:lnTo>
                  <a:lnTo>
                    <a:pt x="810269" y="2051566"/>
                  </a:lnTo>
                  <a:lnTo>
                    <a:pt x="808955" y="2047496"/>
                  </a:lnTo>
                  <a:lnTo>
                    <a:pt x="807495" y="2043425"/>
                  </a:lnTo>
                  <a:lnTo>
                    <a:pt x="805880" y="2039355"/>
                  </a:lnTo>
                  <a:lnTo>
                    <a:pt x="804053" y="2035284"/>
                  </a:lnTo>
                  <a:lnTo>
                    <a:pt x="802006" y="2031213"/>
                  </a:lnTo>
                  <a:lnTo>
                    <a:pt x="799757" y="2027143"/>
                  </a:lnTo>
                  <a:lnTo>
                    <a:pt x="797297" y="2023072"/>
                  </a:lnTo>
                  <a:lnTo>
                    <a:pt x="794594" y="2019002"/>
                  </a:lnTo>
                  <a:lnTo>
                    <a:pt x="791569" y="2014931"/>
                  </a:lnTo>
                  <a:lnTo>
                    <a:pt x="788286" y="2010861"/>
                  </a:lnTo>
                  <a:lnTo>
                    <a:pt x="784738" y="2006790"/>
                  </a:lnTo>
                  <a:lnTo>
                    <a:pt x="780914" y="2002719"/>
                  </a:lnTo>
                  <a:lnTo>
                    <a:pt x="776703" y="1998649"/>
                  </a:lnTo>
                  <a:lnTo>
                    <a:pt x="772170" y="1994578"/>
                  </a:lnTo>
                  <a:lnTo>
                    <a:pt x="767331" y="1990508"/>
                  </a:lnTo>
                  <a:lnTo>
                    <a:pt x="762182" y="1986437"/>
                  </a:lnTo>
                  <a:lnTo>
                    <a:pt x="756661" y="1982367"/>
                  </a:lnTo>
                  <a:lnTo>
                    <a:pt x="750750" y="1978296"/>
                  </a:lnTo>
                  <a:lnTo>
                    <a:pt x="744526" y="1974225"/>
                  </a:lnTo>
                  <a:lnTo>
                    <a:pt x="737993" y="1970155"/>
                  </a:lnTo>
                  <a:lnTo>
                    <a:pt x="731147" y="1966084"/>
                  </a:lnTo>
                  <a:lnTo>
                    <a:pt x="723895" y="1962014"/>
                  </a:lnTo>
                  <a:lnTo>
                    <a:pt x="716371" y="1957943"/>
                  </a:lnTo>
                  <a:lnTo>
                    <a:pt x="708589" y="1953873"/>
                  </a:lnTo>
                  <a:lnTo>
                    <a:pt x="700565" y="1949802"/>
                  </a:lnTo>
                  <a:lnTo>
                    <a:pt x="692263" y="1945731"/>
                  </a:lnTo>
                  <a:lnTo>
                    <a:pt x="683760" y="1941661"/>
                  </a:lnTo>
                  <a:lnTo>
                    <a:pt x="675110" y="1937590"/>
                  </a:lnTo>
                  <a:lnTo>
                    <a:pt x="666339" y="1933520"/>
                  </a:lnTo>
                  <a:lnTo>
                    <a:pt x="657471" y="1929449"/>
                  </a:lnTo>
                  <a:lnTo>
                    <a:pt x="648563" y="1925379"/>
                  </a:lnTo>
                  <a:lnTo>
                    <a:pt x="639674" y="1921308"/>
                  </a:lnTo>
                  <a:lnTo>
                    <a:pt x="630839" y="1917237"/>
                  </a:lnTo>
                  <a:lnTo>
                    <a:pt x="622095" y="1913167"/>
                  </a:lnTo>
                  <a:lnTo>
                    <a:pt x="613566" y="1909096"/>
                  </a:lnTo>
                  <a:lnTo>
                    <a:pt x="605261" y="1905026"/>
                  </a:lnTo>
                  <a:lnTo>
                    <a:pt x="597217" y="1900955"/>
                  </a:lnTo>
                  <a:lnTo>
                    <a:pt x="589472" y="1896885"/>
                  </a:lnTo>
                  <a:lnTo>
                    <a:pt x="582162" y="1892814"/>
                  </a:lnTo>
                  <a:lnTo>
                    <a:pt x="575346" y="1888743"/>
                  </a:lnTo>
                  <a:lnTo>
                    <a:pt x="568991" y="1884673"/>
                  </a:lnTo>
                  <a:lnTo>
                    <a:pt x="563131" y="1880602"/>
                  </a:lnTo>
                  <a:lnTo>
                    <a:pt x="557844" y="1876532"/>
                  </a:lnTo>
                  <a:lnTo>
                    <a:pt x="553338" y="1872461"/>
                  </a:lnTo>
                  <a:lnTo>
                    <a:pt x="549453" y="1868391"/>
                  </a:lnTo>
                  <a:lnTo>
                    <a:pt x="546208" y="1864320"/>
                  </a:lnTo>
                  <a:lnTo>
                    <a:pt x="543623" y="1860250"/>
                  </a:lnTo>
                  <a:lnTo>
                    <a:pt x="541956" y="1856179"/>
                  </a:lnTo>
                  <a:lnTo>
                    <a:pt x="541045" y="1852108"/>
                  </a:lnTo>
                  <a:lnTo>
                    <a:pt x="540838" y="1848038"/>
                  </a:lnTo>
                  <a:lnTo>
                    <a:pt x="541338" y="1843967"/>
                  </a:lnTo>
                  <a:lnTo>
                    <a:pt x="542670" y="1839897"/>
                  </a:lnTo>
                  <a:lnTo>
                    <a:pt x="544857" y="1835826"/>
                  </a:lnTo>
                  <a:lnTo>
                    <a:pt x="547716" y="1831756"/>
                  </a:lnTo>
                  <a:lnTo>
                    <a:pt x="551230" y="1827685"/>
                  </a:lnTo>
                  <a:lnTo>
                    <a:pt x="555396" y="1823614"/>
                  </a:lnTo>
                  <a:lnTo>
                    <a:pt x="560396" y="1819544"/>
                  </a:lnTo>
                  <a:lnTo>
                    <a:pt x="565945" y="1815473"/>
                  </a:lnTo>
                  <a:lnTo>
                    <a:pt x="572014" y="1811403"/>
                  </a:lnTo>
                  <a:lnTo>
                    <a:pt x="578571" y="1807332"/>
                  </a:lnTo>
                  <a:lnTo>
                    <a:pt x="585690" y="1803262"/>
                  </a:lnTo>
                  <a:lnTo>
                    <a:pt x="593233" y="1799191"/>
                  </a:lnTo>
                  <a:lnTo>
                    <a:pt x="601104" y="1795120"/>
                  </a:lnTo>
                  <a:lnTo>
                    <a:pt x="609265" y="1791050"/>
                  </a:lnTo>
                  <a:lnTo>
                    <a:pt x="617699" y="1786979"/>
                  </a:lnTo>
                  <a:lnTo>
                    <a:pt x="626360" y="1782909"/>
                  </a:lnTo>
                  <a:lnTo>
                    <a:pt x="635141" y="1778838"/>
                  </a:lnTo>
                  <a:lnTo>
                    <a:pt x="644004" y="1774768"/>
                  </a:lnTo>
                  <a:lnTo>
                    <a:pt x="652912" y="1770697"/>
                  </a:lnTo>
                  <a:lnTo>
                    <a:pt x="661804" y="1766626"/>
                  </a:lnTo>
                  <a:lnTo>
                    <a:pt x="670626" y="1762556"/>
                  </a:lnTo>
                  <a:lnTo>
                    <a:pt x="679349" y="1758485"/>
                  </a:lnTo>
                  <a:lnTo>
                    <a:pt x="687945" y="1754415"/>
                  </a:lnTo>
                  <a:lnTo>
                    <a:pt x="696339" y="1750344"/>
                  </a:lnTo>
                  <a:lnTo>
                    <a:pt x="704492" y="1746274"/>
                  </a:lnTo>
                  <a:lnTo>
                    <a:pt x="712415" y="1742203"/>
                  </a:lnTo>
                  <a:lnTo>
                    <a:pt x="720093" y="1738132"/>
                  </a:lnTo>
                  <a:lnTo>
                    <a:pt x="727487" y="1734062"/>
                  </a:lnTo>
                  <a:lnTo>
                    <a:pt x="734497" y="1729991"/>
                  </a:lnTo>
                  <a:lnTo>
                    <a:pt x="741208" y="1725921"/>
                  </a:lnTo>
                  <a:lnTo>
                    <a:pt x="747613" y="1721850"/>
                  </a:lnTo>
                  <a:lnTo>
                    <a:pt x="753708" y="1717780"/>
                  </a:lnTo>
                  <a:lnTo>
                    <a:pt x="759382" y="1713709"/>
                  </a:lnTo>
                  <a:lnTo>
                    <a:pt x="764714" y="1709638"/>
                  </a:lnTo>
                  <a:lnTo>
                    <a:pt x="769734" y="1705568"/>
                  </a:lnTo>
                  <a:lnTo>
                    <a:pt x="774444" y="1701497"/>
                  </a:lnTo>
                  <a:lnTo>
                    <a:pt x="778798" y="1697427"/>
                  </a:lnTo>
                  <a:lnTo>
                    <a:pt x="782789" y="1693356"/>
                  </a:lnTo>
                  <a:lnTo>
                    <a:pt x="786498" y="1689286"/>
                  </a:lnTo>
                  <a:lnTo>
                    <a:pt x="789935" y="1685215"/>
                  </a:lnTo>
                  <a:lnTo>
                    <a:pt x="793102" y="1681144"/>
                  </a:lnTo>
                  <a:lnTo>
                    <a:pt x="795923" y="1677074"/>
                  </a:lnTo>
                  <a:lnTo>
                    <a:pt x="798514" y="1673003"/>
                  </a:lnTo>
                  <a:lnTo>
                    <a:pt x="800886" y="1668933"/>
                  </a:lnTo>
                  <a:lnTo>
                    <a:pt x="803048" y="1664862"/>
                  </a:lnTo>
                  <a:lnTo>
                    <a:pt x="804962" y="1660792"/>
                  </a:lnTo>
                  <a:lnTo>
                    <a:pt x="806676" y="1656721"/>
                  </a:lnTo>
                  <a:lnTo>
                    <a:pt x="808226" y="1652650"/>
                  </a:lnTo>
                  <a:lnTo>
                    <a:pt x="809624" y="1648580"/>
                  </a:lnTo>
                  <a:lnTo>
                    <a:pt x="810862" y="1644509"/>
                  </a:lnTo>
                  <a:lnTo>
                    <a:pt x="811937" y="1640439"/>
                  </a:lnTo>
                  <a:lnTo>
                    <a:pt x="812899" y="1636368"/>
                  </a:lnTo>
                  <a:lnTo>
                    <a:pt x="813756" y="1632298"/>
                  </a:lnTo>
                  <a:lnTo>
                    <a:pt x="814516" y="1628227"/>
                  </a:lnTo>
                  <a:lnTo>
                    <a:pt x="815159" y="1624157"/>
                  </a:lnTo>
                  <a:lnTo>
                    <a:pt x="815726" y="1620086"/>
                  </a:lnTo>
                  <a:lnTo>
                    <a:pt x="816225" y="1616015"/>
                  </a:lnTo>
                  <a:lnTo>
                    <a:pt x="816663" y="1611945"/>
                  </a:lnTo>
                  <a:lnTo>
                    <a:pt x="817035" y="1607874"/>
                  </a:lnTo>
                  <a:lnTo>
                    <a:pt x="817353" y="1603804"/>
                  </a:lnTo>
                  <a:lnTo>
                    <a:pt x="817630" y="1599733"/>
                  </a:lnTo>
                  <a:lnTo>
                    <a:pt x="817870" y="1595663"/>
                  </a:lnTo>
                  <a:lnTo>
                    <a:pt x="818075" y="1591592"/>
                  </a:lnTo>
                  <a:lnTo>
                    <a:pt x="818244" y="1587521"/>
                  </a:lnTo>
                  <a:lnTo>
                    <a:pt x="818390" y="1583451"/>
                  </a:lnTo>
                  <a:lnTo>
                    <a:pt x="818515" y="1579380"/>
                  </a:lnTo>
                  <a:lnTo>
                    <a:pt x="818622" y="1575310"/>
                  </a:lnTo>
                  <a:lnTo>
                    <a:pt x="818709" y="1571239"/>
                  </a:lnTo>
                  <a:lnTo>
                    <a:pt x="818782" y="1567169"/>
                  </a:lnTo>
                  <a:lnTo>
                    <a:pt x="818845" y="1563098"/>
                  </a:lnTo>
                  <a:lnTo>
                    <a:pt x="818897" y="1559027"/>
                  </a:lnTo>
                  <a:lnTo>
                    <a:pt x="818940" y="1554957"/>
                  </a:lnTo>
                  <a:lnTo>
                    <a:pt x="818975" y="1550886"/>
                  </a:lnTo>
                  <a:lnTo>
                    <a:pt x="819005" y="1546816"/>
                  </a:lnTo>
                  <a:lnTo>
                    <a:pt x="819029" y="1542745"/>
                  </a:lnTo>
                  <a:lnTo>
                    <a:pt x="819050" y="1538675"/>
                  </a:lnTo>
                  <a:lnTo>
                    <a:pt x="819066" y="1534604"/>
                  </a:lnTo>
                  <a:lnTo>
                    <a:pt x="819079" y="1530533"/>
                  </a:lnTo>
                  <a:lnTo>
                    <a:pt x="819090" y="1526463"/>
                  </a:lnTo>
                  <a:lnTo>
                    <a:pt x="819099" y="1522392"/>
                  </a:lnTo>
                  <a:lnTo>
                    <a:pt x="819106" y="1518322"/>
                  </a:lnTo>
                  <a:lnTo>
                    <a:pt x="819112" y="1514251"/>
                  </a:lnTo>
                  <a:lnTo>
                    <a:pt x="819116" y="1510181"/>
                  </a:lnTo>
                  <a:lnTo>
                    <a:pt x="819120" y="1506110"/>
                  </a:lnTo>
                  <a:lnTo>
                    <a:pt x="819123" y="1502039"/>
                  </a:lnTo>
                  <a:lnTo>
                    <a:pt x="819126" y="1497969"/>
                  </a:lnTo>
                  <a:lnTo>
                    <a:pt x="819127" y="1493898"/>
                  </a:lnTo>
                  <a:lnTo>
                    <a:pt x="819129" y="1489828"/>
                  </a:lnTo>
                  <a:lnTo>
                    <a:pt x="819130" y="1485757"/>
                  </a:lnTo>
                  <a:lnTo>
                    <a:pt x="819131" y="1481687"/>
                  </a:lnTo>
                  <a:lnTo>
                    <a:pt x="819132" y="1477616"/>
                  </a:lnTo>
                  <a:lnTo>
                    <a:pt x="819132" y="1473545"/>
                  </a:lnTo>
                  <a:lnTo>
                    <a:pt x="819133" y="1469475"/>
                  </a:lnTo>
                  <a:lnTo>
                    <a:pt x="819133" y="1465404"/>
                  </a:lnTo>
                  <a:lnTo>
                    <a:pt x="819133" y="1461334"/>
                  </a:lnTo>
                  <a:lnTo>
                    <a:pt x="819134" y="1457263"/>
                  </a:lnTo>
                  <a:lnTo>
                    <a:pt x="819134" y="1453193"/>
                  </a:lnTo>
                  <a:lnTo>
                    <a:pt x="819134" y="1449122"/>
                  </a:lnTo>
                  <a:lnTo>
                    <a:pt x="819134" y="1445051"/>
                  </a:lnTo>
                  <a:lnTo>
                    <a:pt x="819134" y="1440981"/>
                  </a:lnTo>
                  <a:lnTo>
                    <a:pt x="819134" y="1436910"/>
                  </a:lnTo>
                  <a:lnTo>
                    <a:pt x="819134" y="1432840"/>
                  </a:lnTo>
                  <a:lnTo>
                    <a:pt x="819134" y="1428769"/>
                  </a:lnTo>
                  <a:lnTo>
                    <a:pt x="819134" y="1424699"/>
                  </a:lnTo>
                  <a:lnTo>
                    <a:pt x="819134" y="1420628"/>
                  </a:lnTo>
                  <a:lnTo>
                    <a:pt x="819134" y="1416557"/>
                  </a:lnTo>
                  <a:lnTo>
                    <a:pt x="819134" y="1412487"/>
                  </a:lnTo>
                  <a:lnTo>
                    <a:pt x="819134" y="1408416"/>
                  </a:lnTo>
                  <a:lnTo>
                    <a:pt x="819134" y="1404346"/>
                  </a:lnTo>
                  <a:lnTo>
                    <a:pt x="819134" y="1400275"/>
                  </a:lnTo>
                  <a:lnTo>
                    <a:pt x="819134" y="1396205"/>
                  </a:lnTo>
                  <a:lnTo>
                    <a:pt x="819134" y="1392134"/>
                  </a:lnTo>
                  <a:lnTo>
                    <a:pt x="819134" y="1388064"/>
                  </a:lnTo>
                  <a:lnTo>
                    <a:pt x="819134" y="1383993"/>
                  </a:lnTo>
                  <a:lnTo>
                    <a:pt x="819134" y="1379922"/>
                  </a:lnTo>
                  <a:lnTo>
                    <a:pt x="819134" y="1375852"/>
                  </a:lnTo>
                  <a:lnTo>
                    <a:pt x="819134" y="1371781"/>
                  </a:lnTo>
                  <a:lnTo>
                    <a:pt x="819134" y="1367711"/>
                  </a:lnTo>
                  <a:lnTo>
                    <a:pt x="819134" y="1363640"/>
                  </a:lnTo>
                  <a:lnTo>
                    <a:pt x="819134" y="1359570"/>
                  </a:lnTo>
                  <a:lnTo>
                    <a:pt x="819134" y="1355499"/>
                  </a:lnTo>
                  <a:lnTo>
                    <a:pt x="819134" y="1351428"/>
                  </a:lnTo>
                  <a:lnTo>
                    <a:pt x="819134" y="1347358"/>
                  </a:lnTo>
                  <a:lnTo>
                    <a:pt x="819134" y="1343287"/>
                  </a:lnTo>
                  <a:lnTo>
                    <a:pt x="819134" y="1339217"/>
                  </a:lnTo>
                  <a:lnTo>
                    <a:pt x="819134" y="1335146"/>
                  </a:lnTo>
                  <a:lnTo>
                    <a:pt x="819134" y="1331076"/>
                  </a:lnTo>
                  <a:lnTo>
                    <a:pt x="819134" y="1327005"/>
                  </a:lnTo>
                  <a:lnTo>
                    <a:pt x="819134" y="1322934"/>
                  </a:lnTo>
                  <a:lnTo>
                    <a:pt x="819134" y="1318864"/>
                  </a:lnTo>
                  <a:lnTo>
                    <a:pt x="819134" y="1314793"/>
                  </a:lnTo>
                  <a:lnTo>
                    <a:pt x="819134" y="1310723"/>
                  </a:lnTo>
                  <a:lnTo>
                    <a:pt x="819134" y="1306652"/>
                  </a:lnTo>
                  <a:lnTo>
                    <a:pt x="819134" y="1302582"/>
                  </a:lnTo>
                  <a:lnTo>
                    <a:pt x="819134" y="1298511"/>
                  </a:lnTo>
                  <a:lnTo>
                    <a:pt x="819134" y="1294440"/>
                  </a:lnTo>
                  <a:lnTo>
                    <a:pt x="819134" y="1290370"/>
                  </a:lnTo>
                  <a:lnTo>
                    <a:pt x="819134" y="1286299"/>
                  </a:lnTo>
                  <a:lnTo>
                    <a:pt x="819134" y="1282229"/>
                  </a:lnTo>
                  <a:lnTo>
                    <a:pt x="819134" y="1278158"/>
                  </a:lnTo>
                  <a:lnTo>
                    <a:pt x="819134" y="1274088"/>
                  </a:lnTo>
                  <a:lnTo>
                    <a:pt x="819134" y="1270017"/>
                  </a:lnTo>
                  <a:lnTo>
                    <a:pt x="819134" y="1265946"/>
                  </a:lnTo>
                  <a:lnTo>
                    <a:pt x="819134" y="1261876"/>
                  </a:lnTo>
                  <a:lnTo>
                    <a:pt x="819134" y="1257805"/>
                  </a:lnTo>
                  <a:lnTo>
                    <a:pt x="819134" y="1253735"/>
                  </a:lnTo>
                  <a:lnTo>
                    <a:pt x="819134" y="1249664"/>
                  </a:lnTo>
                  <a:lnTo>
                    <a:pt x="819134" y="1245594"/>
                  </a:lnTo>
                  <a:lnTo>
                    <a:pt x="819134" y="1241523"/>
                  </a:lnTo>
                  <a:lnTo>
                    <a:pt x="819134" y="1237452"/>
                  </a:lnTo>
                  <a:lnTo>
                    <a:pt x="819134" y="1233382"/>
                  </a:lnTo>
                  <a:lnTo>
                    <a:pt x="819134" y="1229311"/>
                  </a:lnTo>
                  <a:lnTo>
                    <a:pt x="819134" y="1225241"/>
                  </a:lnTo>
                  <a:lnTo>
                    <a:pt x="819134" y="1221170"/>
                  </a:lnTo>
                  <a:lnTo>
                    <a:pt x="819134" y="1217100"/>
                  </a:lnTo>
                  <a:lnTo>
                    <a:pt x="819134" y="1213029"/>
                  </a:lnTo>
                  <a:lnTo>
                    <a:pt x="819134" y="1208958"/>
                  </a:lnTo>
                  <a:lnTo>
                    <a:pt x="819134" y="1204888"/>
                  </a:lnTo>
                  <a:lnTo>
                    <a:pt x="819134" y="1200817"/>
                  </a:lnTo>
                  <a:lnTo>
                    <a:pt x="819134" y="1196747"/>
                  </a:lnTo>
                  <a:lnTo>
                    <a:pt x="819134" y="1192676"/>
                  </a:lnTo>
                  <a:lnTo>
                    <a:pt x="819134" y="1188606"/>
                  </a:lnTo>
                  <a:lnTo>
                    <a:pt x="819134" y="1184535"/>
                  </a:lnTo>
                  <a:lnTo>
                    <a:pt x="819134" y="1180464"/>
                  </a:lnTo>
                  <a:lnTo>
                    <a:pt x="819134" y="1176394"/>
                  </a:lnTo>
                  <a:lnTo>
                    <a:pt x="819134" y="1172323"/>
                  </a:lnTo>
                  <a:lnTo>
                    <a:pt x="819134" y="1168253"/>
                  </a:lnTo>
                  <a:lnTo>
                    <a:pt x="819134" y="1164182"/>
                  </a:lnTo>
                  <a:lnTo>
                    <a:pt x="819134" y="1160112"/>
                  </a:lnTo>
                  <a:lnTo>
                    <a:pt x="819134" y="1156041"/>
                  </a:lnTo>
                  <a:lnTo>
                    <a:pt x="819134" y="1151971"/>
                  </a:lnTo>
                  <a:lnTo>
                    <a:pt x="819134" y="1147900"/>
                  </a:lnTo>
                  <a:lnTo>
                    <a:pt x="819134" y="1143829"/>
                  </a:lnTo>
                  <a:lnTo>
                    <a:pt x="819134" y="1139759"/>
                  </a:lnTo>
                  <a:lnTo>
                    <a:pt x="819134" y="1135688"/>
                  </a:lnTo>
                  <a:lnTo>
                    <a:pt x="819134" y="1131618"/>
                  </a:lnTo>
                  <a:lnTo>
                    <a:pt x="819134" y="1127547"/>
                  </a:lnTo>
                  <a:lnTo>
                    <a:pt x="819134" y="1123477"/>
                  </a:lnTo>
                  <a:lnTo>
                    <a:pt x="819134" y="1119406"/>
                  </a:lnTo>
                  <a:lnTo>
                    <a:pt x="819134" y="1115335"/>
                  </a:lnTo>
                  <a:lnTo>
                    <a:pt x="819134" y="1111265"/>
                  </a:lnTo>
                  <a:lnTo>
                    <a:pt x="819134" y="1107194"/>
                  </a:lnTo>
                  <a:lnTo>
                    <a:pt x="819134" y="1103124"/>
                  </a:lnTo>
                  <a:lnTo>
                    <a:pt x="819134" y="1099053"/>
                  </a:lnTo>
                  <a:lnTo>
                    <a:pt x="819134" y="1094983"/>
                  </a:lnTo>
                  <a:lnTo>
                    <a:pt x="819134" y="1090912"/>
                  </a:lnTo>
                  <a:lnTo>
                    <a:pt x="819134" y="1086841"/>
                  </a:lnTo>
                  <a:lnTo>
                    <a:pt x="819134" y="1082771"/>
                  </a:lnTo>
                  <a:lnTo>
                    <a:pt x="819134" y="1078700"/>
                  </a:lnTo>
                  <a:lnTo>
                    <a:pt x="819134" y="1074630"/>
                  </a:lnTo>
                  <a:lnTo>
                    <a:pt x="819134" y="1070559"/>
                  </a:lnTo>
                  <a:lnTo>
                    <a:pt x="819134" y="1066489"/>
                  </a:lnTo>
                  <a:lnTo>
                    <a:pt x="819134" y="1062418"/>
                  </a:lnTo>
                  <a:lnTo>
                    <a:pt x="819134" y="1058347"/>
                  </a:lnTo>
                  <a:lnTo>
                    <a:pt x="819134" y="1054277"/>
                  </a:lnTo>
                  <a:lnTo>
                    <a:pt x="819134" y="1050206"/>
                  </a:lnTo>
                  <a:lnTo>
                    <a:pt x="819134" y="1046136"/>
                  </a:lnTo>
                  <a:lnTo>
                    <a:pt x="819134" y="1042065"/>
                  </a:lnTo>
                  <a:lnTo>
                    <a:pt x="819134" y="1037995"/>
                  </a:lnTo>
                  <a:lnTo>
                    <a:pt x="819134" y="1033924"/>
                  </a:lnTo>
                  <a:lnTo>
                    <a:pt x="819134" y="1029853"/>
                  </a:lnTo>
                  <a:lnTo>
                    <a:pt x="819134" y="1025783"/>
                  </a:lnTo>
                  <a:lnTo>
                    <a:pt x="819134" y="1021712"/>
                  </a:lnTo>
                  <a:lnTo>
                    <a:pt x="819134" y="1017642"/>
                  </a:lnTo>
                  <a:lnTo>
                    <a:pt x="819134" y="1013571"/>
                  </a:lnTo>
                  <a:lnTo>
                    <a:pt x="819134" y="1009501"/>
                  </a:lnTo>
                  <a:lnTo>
                    <a:pt x="819134" y="1005430"/>
                  </a:lnTo>
                  <a:lnTo>
                    <a:pt x="819134" y="1001359"/>
                  </a:lnTo>
                  <a:lnTo>
                    <a:pt x="819134" y="997289"/>
                  </a:lnTo>
                  <a:lnTo>
                    <a:pt x="819134" y="993218"/>
                  </a:lnTo>
                  <a:lnTo>
                    <a:pt x="819134" y="989148"/>
                  </a:lnTo>
                  <a:lnTo>
                    <a:pt x="819134" y="985077"/>
                  </a:lnTo>
                  <a:lnTo>
                    <a:pt x="819134" y="981007"/>
                  </a:lnTo>
                  <a:lnTo>
                    <a:pt x="819134" y="976936"/>
                  </a:lnTo>
                  <a:lnTo>
                    <a:pt x="819134" y="972865"/>
                  </a:lnTo>
                  <a:lnTo>
                    <a:pt x="819134" y="968795"/>
                  </a:lnTo>
                  <a:lnTo>
                    <a:pt x="819134" y="964724"/>
                  </a:lnTo>
                  <a:lnTo>
                    <a:pt x="819134" y="960654"/>
                  </a:lnTo>
                  <a:lnTo>
                    <a:pt x="819134" y="956583"/>
                  </a:lnTo>
                  <a:lnTo>
                    <a:pt x="819134" y="952513"/>
                  </a:lnTo>
                  <a:lnTo>
                    <a:pt x="819133" y="948442"/>
                  </a:lnTo>
                  <a:lnTo>
                    <a:pt x="819133" y="944371"/>
                  </a:lnTo>
                  <a:lnTo>
                    <a:pt x="819133" y="940301"/>
                  </a:lnTo>
                  <a:lnTo>
                    <a:pt x="819132" y="936230"/>
                  </a:lnTo>
                  <a:lnTo>
                    <a:pt x="819132" y="932160"/>
                  </a:lnTo>
                  <a:lnTo>
                    <a:pt x="819131" y="928089"/>
                  </a:lnTo>
                  <a:lnTo>
                    <a:pt x="819130" y="924019"/>
                  </a:lnTo>
                  <a:lnTo>
                    <a:pt x="819129" y="919948"/>
                  </a:lnTo>
                  <a:lnTo>
                    <a:pt x="819127" y="915878"/>
                  </a:lnTo>
                  <a:lnTo>
                    <a:pt x="819125" y="911807"/>
                  </a:lnTo>
                  <a:lnTo>
                    <a:pt x="819123" y="907736"/>
                  </a:lnTo>
                  <a:lnTo>
                    <a:pt x="819120" y="903666"/>
                  </a:lnTo>
                  <a:lnTo>
                    <a:pt x="819116" y="899595"/>
                  </a:lnTo>
                  <a:lnTo>
                    <a:pt x="819111" y="895525"/>
                  </a:lnTo>
                  <a:lnTo>
                    <a:pt x="819105" y="891454"/>
                  </a:lnTo>
                  <a:lnTo>
                    <a:pt x="819098" y="887384"/>
                  </a:lnTo>
                  <a:lnTo>
                    <a:pt x="819089" y="883313"/>
                  </a:lnTo>
                  <a:lnTo>
                    <a:pt x="819078" y="879242"/>
                  </a:lnTo>
                  <a:lnTo>
                    <a:pt x="819063" y="875172"/>
                  </a:lnTo>
                  <a:lnTo>
                    <a:pt x="819046" y="871101"/>
                  </a:lnTo>
                  <a:lnTo>
                    <a:pt x="819026" y="867031"/>
                  </a:lnTo>
                  <a:lnTo>
                    <a:pt x="819001" y="862960"/>
                  </a:lnTo>
                  <a:lnTo>
                    <a:pt x="818970" y="858890"/>
                  </a:lnTo>
                  <a:lnTo>
                    <a:pt x="818932" y="854819"/>
                  </a:lnTo>
                  <a:lnTo>
                    <a:pt x="818887" y="850748"/>
                  </a:lnTo>
                  <a:lnTo>
                    <a:pt x="818834" y="846678"/>
                  </a:lnTo>
                  <a:lnTo>
                    <a:pt x="818770" y="842607"/>
                  </a:lnTo>
                  <a:lnTo>
                    <a:pt x="818691" y="838537"/>
                  </a:lnTo>
                  <a:lnTo>
                    <a:pt x="818598" y="834466"/>
                  </a:lnTo>
                  <a:lnTo>
                    <a:pt x="818489" y="830396"/>
                  </a:lnTo>
                  <a:lnTo>
                    <a:pt x="818363" y="826325"/>
                  </a:lnTo>
                  <a:lnTo>
                    <a:pt x="818206" y="822254"/>
                  </a:lnTo>
                  <a:lnTo>
                    <a:pt x="818022" y="818184"/>
                  </a:lnTo>
                  <a:lnTo>
                    <a:pt x="817810" y="814113"/>
                  </a:lnTo>
                  <a:lnTo>
                    <a:pt x="817565" y="810043"/>
                  </a:lnTo>
                  <a:lnTo>
                    <a:pt x="817272" y="805972"/>
                  </a:lnTo>
                  <a:lnTo>
                    <a:pt x="816928" y="801902"/>
                  </a:lnTo>
                  <a:lnTo>
                    <a:pt x="816533" y="797831"/>
                  </a:lnTo>
                  <a:lnTo>
                    <a:pt x="816083" y="793760"/>
                  </a:lnTo>
                  <a:lnTo>
                    <a:pt x="815564" y="789690"/>
                  </a:lnTo>
                  <a:lnTo>
                    <a:pt x="814950" y="785619"/>
                  </a:lnTo>
                  <a:lnTo>
                    <a:pt x="814252" y="781549"/>
                  </a:lnTo>
                  <a:lnTo>
                    <a:pt x="813465" y="777478"/>
                  </a:lnTo>
                  <a:lnTo>
                    <a:pt x="812579" y="773408"/>
                  </a:lnTo>
                  <a:lnTo>
                    <a:pt x="811542" y="769337"/>
                  </a:lnTo>
                  <a:lnTo>
                    <a:pt x="810371" y="765266"/>
                  </a:lnTo>
                  <a:lnTo>
                    <a:pt x="809063" y="761196"/>
                  </a:lnTo>
                  <a:lnTo>
                    <a:pt x="807608" y="757125"/>
                  </a:lnTo>
                  <a:lnTo>
                    <a:pt x="805960" y="753055"/>
                  </a:lnTo>
                  <a:lnTo>
                    <a:pt x="804092" y="748984"/>
                  </a:lnTo>
                  <a:lnTo>
                    <a:pt x="802030" y="744914"/>
                  </a:lnTo>
                  <a:lnTo>
                    <a:pt x="799762" y="740843"/>
                  </a:lnTo>
                  <a:lnTo>
                    <a:pt x="797265" y="736772"/>
                  </a:lnTo>
                  <a:lnTo>
                    <a:pt x="794439" y="732702"/>
                  </a:lnTo>
                  <a:lnTo>
                    <a:pt x="791356" y="728631"/>
                  </a:lnTo>
                  <a:lnTo>
                    <a:pt x="788004" y="724561"/>
                  </a:lnTo>
                  <a:lnTo>
                    <a:pt x="784372" y="720490"/>
                  </a:lnTo>
                  <a:lnTo>
                    <a:pt x="780355" y="716420"/>
                  </a:lnTo>
                  <a:lnTo>
                    <a:pt x="775989" y="712349"/>
                  </a:lnTo>
                  <a:lnTo>
                    <a:pt x="771302" y="708278"/>
                  </a:lnTo>
                  <a:lnTo>
                    <a:pt x="766285" y="704208"/>
                  </a:lnTo>
                  <a:lnTo>
                    <a:pt x="760882" y="700137"/>
                  </a:lnTo>
                  <a:lnTo>
                    <a:pt x="755040" y="696067"/>
                  </a:lnTo>
                  <a:lnTo>
                    <a:pt x="748850" y="691996"/>
                  </a:lnTo>
                  <a:lnTo>
                    <a:pt x="742312" y="687926"/>
                  </a:lnTo>
                  <a:lnTo>
                    <a:pt x="735426" y="683855"/>
                  </a:lnTo>
                  <a:lnTo>
                    <a:pt x="728061" y="679785"/>
                  </a:lnTo>
                  <a:lnTo>
                    <a:pt x="720363" y="675714"/>
                  </a:lnTo>
                  <a:lnTo>
                    <a:pt x="712348" y="671643"/>
                  </a:lnTo>
                  <a:lnTo>
                    <a:pt x="704026" y="667573"/>
                  </a:lnTo>
                  <a:lnTo>
                    <a:pt x="695348" y="663502"/>
                  </a:lnTo>
                  <a:lnTo>
                    <a:pt x="686374" y="659432"/>
                  </a:lnTo>
                  <a:lnTo>
                    <a:pt x="677175" y="655361"/>
                  </a:lnTo>
                  <a:lnTo>
                    <a:pt x="667775" y="651291"/>
                  </a:lnTo>
                  <a:lnTo>
                    <a:pt x="658190" y="647220"/>
                  </a:lnTo>
                  <a:lnTo>
                    <a:pt x="648447" y="643149"/>
                  </a:lnTo>
                  <a:lnTo>
                    <a:pt x="638637" y="639079"/>
                  </a:lnTo>
                  <a:lnTo>
                    <a:pt x="628796" y="635008"/>
                  </a:lnTo>
                  <a:lnTo>
                    <a:pt x="618959" y="630938"/>
                  </a:lnTo>
                  <a:lnTo>
                    <a:pt x="609214" y="626867"/>
                  </a:lnTo>
                  <a:lnTo>
                    <a:pt x="599614" y="622797"/>
                  </a:lnTo>
                  <a:lnTo>
                    <a:pt x="590197" y="618726"/>
                  </a:lnTo>
                  <a:lnTo>
                    <a:pt x="581006" y="614655"/>
                  </a:lnTo>
                  <a:lnTo>
                    <a:pt x="572152" y="610585"/>
                  </a:lnTo>
                  <a:lnTo>
                    <a:pt x="563730" y="606514"/>
                  </a:lnTo>
                  <a:lnTo>
                    <a:pt x="555719" y="602444"/>
                  </a:lnTo>
                  <a:lnTo>
                    <a:pt x="548157" y="598373"/>
                  </a:lnTo>
                  <a:lnTo>
                    <a:pt x="541105" y="594303"/>
                  </a:lnTo>
                  <a:lnTo>
                    <a:pt x="534815" y="590232"/>
                  </a:lnTo>
                  <a:lnTo>
                    <a:pt x="529131" y="586161"/>
                  </a:lnTo>
                  <a:lnTo>
                    <a:pt x="524079" y="582091"/>
                  </a:lnTo>
                  <a:lnTo>
                    <a:pt x="519686" y="578020"/>
                  </a:lnTo>
                  <a:lnTo>
                    <a:pt x="516194" y="573950"/>
                  </a:lnTo>
                  <a:lnTo>
                    <a:pt x="513510" y="569879"/>
                  </a:lnTo>
                  <a:lnTo>
                    <a:pt x="511558" y="565809"/>
                  </a:lnTo>
                  <a:lnTo>
                    <a:pt x="510345" y="561738"/>
                  </a:lnTo>
                  <a:lnTo>
                    <a:pt x="509983" y="557667"/>
                  </a:lnTo>
                  <a:lnTo>
                    <a:pt x="510562" y="553597"/>
                  </a:lnTo>
                  <a:lnTo>
                    <a:pt x="511862" y="549526"/>
                  </a:lnTo>
                  <a:lnTo>
                    <a:pt x="513866" y="545456"/>
                  </a:lnTo>
                  <a:lnTo>
                    <a:pt x="516556" y="541385"/>
                  </a:lnTo>
                  <a:lnTo>
                    <a:pt x="520152" y="537315"/>
                  </a:lnTo>
                  <a:lnTo>
                    <a:pt x="524347" y="533244"/>
                  </a:lnTo>
                  <a:lnTo>
                    <a:pt x="529093" y="529173"/>
                  </a:lnTo>
                  <a:lnTo>
                    <a:pt x="534352" y="525103"/>
                  </a:lnTo>
                  <a:lnTo>
                    <a:pt x="540172" y="521032"/>
                  </a:lnTo>
                  <a:lnTo>
                    <a:pt x="546423" y="516962"/>
                  </a:lnTo>
                  <a:lnTo>
                    <a:pt x="552973" y="512891"/>
                  </a:lnTo>
                  <a:lnTo>
                    <a:pt x="559768" y="508821"/>
                  </a:lnTo>
                  <a:lnTo>
                    <a:pt x="566759" y="504750"/>
                  </a:lnTo>
                  <a:lnTo>
                    <a:pt x="573854" y="500679"/>
                  </a:lnTo>
                  <a:lnTo>
                    <a:pt x="580933" y="496609"/>
                  </a:lnTo>
                  <a:lnTo>
                    <a:pt x="587933" y="492538"/>
                  </a:lnTo>
                  <a:lnTo>
                    <a:pt x="594793" y="488468"/>
                  </a:lnTo>
                  <a:lnTo>
                    <a:pt x="601329" y="484397"/>
                  </a:lnTo>
                  <a:lnTo>
                    <a:pt x="607495" y="480327"/>
                  </a:lnTo>
                  <a:lnTo>
                    <a:pt x="613247" y="476256"/>
                  </a:lnTo>
                  <a:lnTo>
                    <a:pt x="618526" y="472185"/>
                  </a:lnTo>
                  <a:lnTo>
                    <a:pt x="623147" y="468115"/>
                  </a:lnTo>
                  <a:lnTo>
                    <a:pt x="626972" y="464044"/>
                  </a:lnTo>
                  <a:lnTo>
                    <a:pt x="630077" y="459974"/>
                  </a:lnTo>
                  <a:lnTo>
                    <a:pt x="632411" y="455903"/>
                  </a:lnTo>
                  <a:lnTo>
                    <a:pt x="633894" y="451833"/>
                  </a:lnTo>
                  <a:lnTo>
                    <a:pt x="634131" y="447762"/>
                  </a:lnTo>
                  <a:lnTo>
                    <a:pt x="633403" y="443692"/>
                  </a:lnTo>
                  <a:lnTo>
                    <a:pt x="631675" y="439621"/>
                  </a:lnTo>
                  <a:lnTo>
                    <a:pt x="628915" y="435550"/>
                  </a:lnTo>
                  <a:lnTo>
                    <a:pt x="624761" y="431480"/>
                  </a:lnTo>
                  <a:lnTo>
                    <a:pt x="619356" y="427409"/>
                  </a:lnTo>
                  <a:lnTo>
                    <a:pt x="612819" y="423339"/>
                  </a:lnTo>
                  <a:lnTo>
                    <a:pt x="605138" y="419268"/>
                  </a:lnTo>
                  <a:lnTo>
                    <a:pt x="596144" y="415198"/>
                  </a:lnTo>
                  <a:lnTo>
                    <a:pt x="585668" y="411127"/>
                  </a:lnTo>
                  <a:lnTo>
                    <a:pt x="574046" y="407056"/>
                  </a:lnTo>
                  <a:lnTo>
                    <a:pt x="561291" y="402986"/>
                  </a:lnTo>
                  <a:lnTo>
                    <a:pt x="547419" y="398915"/>
                  </a:lnTo>
                  <a:lnTo>
                    <a:pt x="532034" y="394845"/>
                  </a:lnTo>
                  <a:lnTo>
                    <a:pt x="515603" y="390774"/>
                  </a:lnTo>
                  <a:lnTo>
                    <a:pt x="498188" y="386704"/>
                  </a:lnTo>
                  <a:lnTo>
                    <a:pt x="479829" y="382633"/>
                  </a:lnTo>
                  <a:lnTo>
                    <a:pt x="460382" y="378562"/>
                  </a:lnTo>
                  <a:lnTo>
                    <a:pt x="440017" y="374492"/>
                  </a:lnTo>
                  <a:lnTo>
                    <a:pt x="418956" y="370421"/>
                  </a:lnTo>
                  <a:lnTo>
                    <a:pt x="397266" y="366351"/>
                  </a:lnTo>
                  <a:lnTo>
                    <a:pt x="374982" y="362280"/>
                  </a:lnTo>
                  <a:lnTo>
                    <a:pt x="352146" y="358210"/>
                  </a:lnTo>
                  <a:lnTo>
                    <a:pt x="329029" y="354139"/>
                  </a:lnTo>
                  <a:lnTo>
                    <a:pt x="305718" y="350068"/>
                  </a:lnTo>
                  <a:lnTo>
                    <a:pt x="282303" y="345998"/>
                  </a:lnTo>
                  <a:lnTo>
                    <a:pt x="258948" y="341927"/>
                  </a:lnTo>
                  <a:lnTo>
                    <a:pt x="235819" y="337857"/>
                  </a:lnTo>
                  <a:lnTo>
                    <a:pt x="213011" y="333786"/>
                  </a:lnTo>
                  <a:lnTo>
                    <a:pt x="190622" y="329716"/>
                  </a:lnTo>
                  <a:lnTo>
                    <a:pt x="168886" y="325645"/>
                  </a:lnTo>
                  <a:lnTo>
                    <a:pt x="148032" y="321574"/>
                  </a:lnTo>
                  <a:lnTo>
                    <a:pt x="128028" y="317504"/>
                  </a:lnTo>
                  <a:lnTo>
                    <a:pt x="108966" y="313433"/>
                  </a:lnTo>
                  <a:lnTo>
                    <a:pt x="90972" y="309363"/>
                  </a:lnTo>
                  <a:lnTo>
                    <a:pt x="74625" y="305292"/>
                  </a:lnTo>
                  <a:lnTo>
                    <a:pt x="59594" y="301222"/>
                  </a:lnTo>
                  <a:lnTo>
                    <a:pt x="45950" y="297151"/>
                  </a:lnTo>
                  <a:lnTo>
                    <a:pt x="33762" y="293080"/>
                  </a:lnTo>
                  <a:lnTo>
                    <a:pt x="23574" y="289010"/>
                  </a:lnTo>
                  <a:lnTo>
                    <a:pt x="15231" y="284939"/>
                  </a:lnTo>
                  <a:lnTo>
                    <a:pt x="8570" y="280869"/>
                  </a:lnTo>
                  <a:lnTo>
                    <a:pt x="3627" y="276798"/>
                  </a:lnTo>
                  <a:lnTo>
                    <a:pt x="670" y="272728"/>
                  </a:lnTo>
                  <a:lnTo>
                    <a:pt x="0" y="268657"/>
                  </a:lnTo>
                  <a:lnTo>
                    <a:pt x="1110" y="264586"/>
                  </a:lnTo>
                  <a:lnTo>
                    <a:pt x="3995" y="260516"/>
                  </a:lnTo>
                  <a:lnTo>
                    <a:pt x="8644" y="256445"/>
                  </a:lnTo>
                  <a:lnTo>
                    <a:pt x="15706" y="252375"/>
                  </a:lnTo>
                  <a:lnTo>
                    <a:pt x="24475" y="248304"/>
                  </a:lnTo>
                  <a:lnTo>
                    <a:pt x="34866" y="244234"/>
                  </a:lnTo>
                  <a:lnTo>
                    <a:pt x="46830" y="240163"/>
                  </a:lnTo>
                  <a:lnTo>
                    <a:pt x="60647" y="236092"/>
                  </a:lnTo>
                  <a:lnTo>
                    <a:pt x="76100" y="232022"/>
                  </a:lnTo>
                  <a:lnTo>
                    <a:pt x="92842" y="227951"/>
                  </a:lnTo>
                  <a:lnTo>
                    <a:pt x="110798" y="223881"/>
                  </a:lnTo>
                  <a:lnTo>
                    <a:pt x="129969" y="219810"/>
                  </a:lnTo>
                  <a:lnTo>
                    <a:pt x="150453" y="215740"/>
                  </a:lnTo>
                  <a:lnTo>
                    <a:pt x="171777" y="211669"/>
                  </a:lnTo>
                  <a:lnTo>
                    <a:pt x="193853" y="207599"/>
                  </a:lnTo>
                  <a:lnTo>
                    <a:pt x="216592" y="203528"/>
                  </a:lnTo>
                  <a:lnTo>
                    <a:pt x="240027" y="199457"/>
                  </a:lnTo>
                  <a:lnTo>
                    <a:pt x="263854" y="195387"/>
                  </a:lnTo>
                  <a:lnTo>
                    <a:pt x="287948" y="191316"/>
                  </a:lnTo>
                  <a:lnTo>
                    <a:pt x="312220" y="187246"/>
                  </a:lnTo>
                  <a:lnTo>
                    <a:pt x="336575" y="183175"/>
                  </a:lnTo>
                  <a:lnTo>
                    <a:pt x="360845" y="179105"/>
                  </a:lnTo>
                  <a:lnTo>
                    <a:pt x="384943" y="175034"/>
                  </a:lnTo>
                  <a:lnTo>
                    <a:pt x="408798" y="170963"/>
                  </a:lnTo>
                  <a:lnTo>
                    <a:pt x="432332" y="166893"/>
                  </a:lnTo>
                  <a:lnTo>
                    <a:pt x="455282" y="162822"/>
                  </a:lnTo>
                  <a:lnTo>
                    <a:pt x="477723" y="158752"/>
                  </a:lnTo>
                  <a:lnTo>
                    <a:pt x="499608" y="154681"/>
                  </a:lnTo>
                  <a:lnTo>
                    <a:pt x="520893" y="150611"/>
                  </a:lnTo>
                  <a:lnTo>
                    <a:pt x="541329" y="146540"/>
                  </a:lnTo>
                  <a:lnTo>
                    <a:pt x="560959" y="142469"/>
                  </a:lnTo>
                  <a:lnTo>
                    <a:pt x="579849" y="138399"/>
                  </a:lnTo>
                  <a:lnTo>
                    <a:pt x="597978" y="134328"/>
                  </a:lnTo>
                  <a:lnTo>
                    <a:pt x="615224" y="130258"/>
                  </a:lnTo>
                  <a:lnTo>
                    <a:pt x="631442" y="126187"/>
                  </a:lnTo>
                  <a:lnTo>
                    <a:pt x="646856" y="122117"/>
                  </a:lnTo>
                  <a:lnTo>
                    <a:pt x="661469" y="118046"/>
                  </a:lnTo>
                  <a:lnTo>
                    <a:pt x="675283" y="113975"/>
                  </a:lnTo>
                  <a:lnTo>
                    <a:pt x="688000" y="109905"/>
                  </a:lnTo>
                  <a:lnTo>
                    <a:pt x="699929" y="105834"/>
                  </a:lnTo>
                  <a:lnTo>
                    <a:pt x="711108" y="101764"/>
                  </a:lnTo>
                  <a:lnTo>
                    <a:pt x="721552" y="97693"/>
                  </a:lnTo>
                  <a:lnTo>
                    <a:pt x="731122" y="93623"/>
                  </a:lnTo>
                  <a:lnTo>
                    <a:pt x="739895" y="89552"/>
                  </a:lnTo>
                  <a:lnTo>
                    <a:pt x="748026" y="85481"/>
                  </a:lnTo>
                  <a:lnTo>
                    <a:pt x="755538" y="81411"/>
                  </a:lnTo>
                  <a:lnTo>
                    <a:pt x="762414" y="77340"/>
                  </a:lnTo>
                  <a:lnTo>
                    <a:pt x="768553" y="73270"/>
                  </a:lnTo>
                  <a:lnTo>
                    <a:pt x="774183" y="69199"/>
                  </a:lnTo>
                  <a:lnTo>
                    <a:pt x="779329" y="65129"/>
                  </a:lnTo>
                  <a:lnTo>
                    <a:pt x="784017" y="61058"/>
                  </a:lnTo>
                  <a:lnTo>
                    <a:pt x="788142" y="56987"/>
                  </a:lnTo>
                  <a:lnTo>
                    <a:pt x="791856" y="52917"/>
                  </a:lnTo>
                  <a:lnTo>
                    <a:pt x="795216" y="48846"/>
                  </a:lnTo>
                  <a:lnTo>
                    <a:pt x="798245" y="44776"/>
                  </a:lnTo>
                  <a:lnTo>
                    <a:pt x="800915" y="40705"/>
                  </a:lnTo>
                  <a:lnTo>
                    <a:pt x="803250" y="36635"/>
                  </a:lnTo>
                  <a:lnTo>
                    <a:pt x="805342" y="32564"/>
                  </a:lnTo>
                  <a:lnTo>
                    <a:pt x="807209" y="28493"/>
                  </a:lnTo>
                  <a:lnTo>
                    <a:pt x="808863" y="24423"/>
                  </a:lnTo>
                  <a:lnTo>
                    <a:pt x="810263" y="20352"/>
                  </a:lnTo>
                  <a:lnTo>
                    <a:pt x="811505" y="16282"/>
                  </a:lnTo>
                  <a:lnTo>
                    <a:pt x="812603" y="12211"/>
                  </a:lnTo>
                  <a:lnTo>
                    <a:pt x="813568" y="8141"/>
                  </a:lnTo>
                  <a:lnTo>
                    <a:pt x="814384" y="4070"/>
                  </a:lnTo>
                  <a:lnTo>
                    <a:pt x="815088" y="0"/>
                  </a:lnTo>
                  <a:lnTo>
                    <a:pt x="823181" y="0"/>
                  </a:lnTo>
                  <a:lnTo>
                    <a:pt x="823885" y="4070"/>
                  </a:lnTo>
                  <a:lnTo>
                    <a:pt x="824701" y="8141"/>
                  </a:lnTo>
                  <a:lnTo>
                    <a:pt x="825666" y="12211"/>
                  </a:lnTo>
                  <a:lnTo>
                    <a:pt x="826763" y="16282"/>
                  </a:lnTo>
                  <a:lnTo>
                    <a:pt x="828006" y="20352"/>
                  </a:lnTo>
                  <a:lnTo>
                    <a:pt x="829406" y="24423"/>
                  </a:lnTo>
                  <a:lnTo>
                    <a:pt x="831060" y="28493"/>
                  </a:lnTo>
                  <a:lnTo>
                    <a:pt x="832926" y="32564"/>
                  </a:lnTo>
                  <a:lnTo>
                    <a:pt x="835019" y="36635"/>
                  </a:lnTo>
                  <a:lnTo>
                    <a:pt x="837354" y="40705"/>
                  </a:lnTo>
                  <a:lnTo>
                    <a:pt x="840024" y="44776"/>
                  </a:lnTo>
                  <a:lnTo>
                    <a:pt x="843052" y="48846"/>
                  </a:lnTo>
                  <a:lnTo>
                    <a:pt x="846413" y="52917"/>
                  </a:lnTo>
                  <a:lnTo>
                    <a:pt x="850127" y="56987"/>
                  </a:lnTo>
                  <a:lnTo>
                    <a:pt x="854252" y="61058"/>
                  </a:lnTo>
                  <a:lnTo>
                    <a:pt x="858939" y="65129"/>
                  </a:lnTo>
                  <a:lnTo>
                    <a:pt x="864086" y="69199"/>
                  </a:lnTo>
                  <a:lnTo>
                    <a:pt x="869716" y="73270"/>
                  </a:lnTo>
                  <a:lnTo>
                    <a:pt x="875855" y="77340"/>
                  </a:lnTo>
                  <a:lnTo>
                    <a:pt x="882731" y="81411"/>
                  </a:lnTo>
                  <a:lnTo>
                    <a:pt x="890243" y="85481"/>
                  </a:lnTo>
                  <a:lnTo>
                    <a:pt x="898374" y="89552"/>
                  </a:lnTo>
                  <a:lnTo>
                    <a:pt x="907147" y="93623"/>
                  </a:lnTo>
                  <a:lnTo>
                    <a:pt x="916717" y="97693"/>
                  </a:lnTo>
                  <a:lnTo>
                    <a:pt x="927161" y="101764"/>
                  </a:lnTo>
                  <a:lnTo>
                    <a:pt x="938339" y="105834"/>
                  </a:lnTo>
                  <a:lnTo>
                    <a:pt x="950269" y="109905"/>
                  </a:lnTo>
                  <a:lnTo>
                    <a:pt x="962986" y="113975"/>
                  </a:lnTo>
                  <a:lnTo>
                    <a:pt x="976800" y="118046"/>
                  </a:lnTo>
                  <a:lnTo>
                    <a:pt x="991413" y="122117"/>
                  </a:lnTo>
                  <a:lnTo>
                    <a:pt x="1006827" y="126187"/>
                  </a:lnTo>
                  <a:lnTo>
                    <a:pt x="1023044" y="130258"/>
                  </a:lnTo>
                  <a:lnTo>
                    <a:pt x="1040291" y="134328"/>
                  </a:lnTo>
                  <a:lnTo>
                    <a:pt x="1058420" y="138399"/>
                  </a:lnTo>
                  <a:lnTo>
                    <a:pt x="1077309" y="142469"/>
                  </a:lnTo>
                  <a:lnTo>
                    <a:pt x="1096940" y="146540"/>
                  </a:lnTo>
                  <a:lnTo>
                    <a:pt x="1117376" y="150611"/>
                  </a:lnTo>
                  <a:lnTo>
                    <a:pt x="1138661" y="154681"/>
                  </a:lnTo>
                  <a:lnTo>
                    <a:pt x="1160546" y="158752"/>
                  </a:lnTo>
                  <a:lnTo>
                    <a:pt x="1182986" y="162822"/>
                  </a:lnTo>
                  <a:lnTo>
                    <a:pt x="1205936" y="166893"/>
                  </a:lnTo>
                  <a:lnTo>
                    <a:pt x="1229470" y="170963"/>
                  </a:lnTo>
                  <a:lnTo>
                    <a:pt x="1253326" y="175034"/>
                  </a:lnTo>
                  <a:lnTo>
                    <a:pt x="1277424" y="179105"/>
                  </a:lnTo>
                  <a:lnTo>
                    <a:pt x="1301694" y="183175"/>
                  </a:lnTo>
                  <a:lnTo>
                    <a:pt x="1326048" y="187246"/>
                  </a:lnTo>
                  <a:lnTo>
                    <a:pt x="1350321" y="191316"/>
                  </a:lnTo>
                  <a:lnTo>
                    <a:pt x="1374414" y="195387"/>
                  </a:lnTo>
                  <a:lnTo>
                    <a:pt x="1398242" y="199457"/>
                  </a:lnTo>
                  <a:lnTo>
                    <a:pt x="1421677" y="203528"/>
                  </a:lnTo>
                  <a:lnTo>
                    <a:pt x="1444415" y="207599"/>
                  </a:lnTo>
                  <a:lnTo>
                    <a:pt x="1466492" y="211669"/>
                  </a:lnTo>
                  <a:lnTo>
                    <a:pt x="1487816" y="215740"/>
                  </a:lnTo>
                  <a:lnTo>
                    <a:pt x="1508300" y="219810"/>
                  </a:lnTo>
                  <a:lnTo>
                    <a:pt x="1527471" y="223881"/>
                  </a:lnTo>
                  <a:lnTo>
                    <a:pt x="1545427" y="227951"/>
                  </a:lnTo>
                  <a:lnTo>
                    <a:pt x="1562169" y="232022"/>
                  </a:lnTo>
                  <a:lnTo>
                    <a:pt x="1577622" y="236092"/>
                  </a:lnTo>
                  <a:lnTo>
                    <a:pt x="1591439" y="240163"/>
                  </a:lnTo>
                  <a:lnTo>
                    <a:pt x="1603403" y="244234"/>
                  </a:lnTo>
                  <a:lnTo>
                    <a:pt x="1613794" y="248304"/>
                  </a:lnTo>
                  <a:lnTo>
                    <a:pt x="1622563" y="252375"/>
                  </a:lnTo>
                  <a:lnTo>
                    <a:pt x="1629625" y="256445"/>
                  </a:lnTo>
                  <a:lnTo>
                    <a:pt x="1634274" y="260516"/>
                  </a:lnTo>
                  <a:lnTo>
                    <a:pt x="1637159" y="264586"/>
                  </a:lnTo>
                  <a:lnTo>
                    <a:pt x="1638269" y="268657"/>
                  </a:lnTo>
                  <a:lnTo>
                    <a:pt x="1637599" y="272728"/>
                  </a:lnTo>
                  <a:lnTo>
                    <a:pt x="1634642" y="276798"/>
                  </a:lnTo>
                  <a:lnTo>
                    <a:pt x="1629698" y="280869"/>
                  </a:lnTo>
                  <a:lnTo>
                    <a:pt x="1623038" y="284939"/>
                  </a:lnTo>
                  <a:lnTo>
                    <a:pt x="1614695" y="289010"/>
                  </a:lnTo>
                  <a:lnTo>
                    <a:pt x="1604507" y="293080"/>
                  </a:lnTo>
                  <a:lnTo>
                    <a:pt x="1592318" y="297151"/>
                  </a:lnTo>
                  <a:lnTo>
                    <a:pt x="1578675" y="301222"/>
                  </a:lnTo>
                  <a:lnTo>
                    <a:pt x="1563644" y="305292"/>
                  </a:lnTo>
                  <a:lnTo>
                    <a:pt x="1547297" y="309363"/>
                  </a:lnTo>
                  <a:lnTo>
                    <a:pt x="1529303" y="313433"/>
                  </a:lnTo>
                  <a:lnTo>
                    <a:pt x="1510241" y="317504"/>
                  </a:lnTo>
                  <a:lnTo>
                    <a:pt x="1490237" y="321574"/>
                  </a:lnTo>
                  <a:lnTo>
                    <a:pt x="1469383" y="325645"/>
                  </a:lnTo>
                  <a:lnTo>
                    <a:pt x="1447646" y="329716"/>
                  </a:lnTo>
                  <a:lnTo>
                    <a:pt x="1425257" y="333786"/>
                  </a:lnTo>
                  <a:lnTo>
                    <a:pt x="1402449" y="337857"/>
                  </a:lnTo>
                  <a:lnTo>
                    <a:pt x="1379321" y="341927"/>
                  </a:lnTo>
                  <a:lnTo>
                    <a:pt x="1355966" y="345998"/>
                  </a:lnTo>
                  <a:lnTo>
                    <a:pt x="1332551" y="350068"/>
                  </a:lnTo>
                  <a:lnTo>
                    <a:pt x="1309240" y="354139"/>
                  </a:lnTo>
                  <a:lnTo>
                    <a:pt x="1286123" y="358210"/>
                  </a:lnTo>
                  <a:lnTo>
                    <a:pt x="1263286" y="362280"/>
                  </a:lnTo>
                  <a:lnTo>
                    <a:pt x="1241003" y="366351"/>
                  </a:lnTo>
                  <a:lnTo>
                    <a:pt x="1219313" y="370421"/>
                  </a:lnTo>
                  <a:lnTo>
                    <a:pt x="1198252" y="374492"/>
                  </a:lnTo>
                  <a:lnTo>
                    <a:pt x="1177887" y="378562"/>
                  </a:lnTo>
                  <a:lnTo>
                    <a:pt x="1158440" y="382633"/>
                  </a:lnTo>
                  <a:lnTo>
                    <a:pt x="1140081" y="386704"/>
                  </a:lnTo>
                  <a:lnTo>
                    <a:pt x="1122665" y="390774"/>
                  </a:lnTo>
                  <a:lnTo>
                    <a:pt x="1106235" y="394845"/>
                  </a:lnTo>
                  <a:lnTo>
                    <a:pt x="1090850" y="398915"/>
                  </a:lnTo>
                  <a:lnTo>
                    <a:pt x="1076977" y="402986"/>
                  </a:lnTo>
                  <a:lnTo>
                    <a:pt x="1064223" y="407056"/>
                  </a:lnTo>
                  <a:lnTo>
                    <a:pt x="1052601" y="411127"/>
                  </a:lnTo>
                  <a:lnTo>
                    <a:pt x="1042125" y="415198"/>
                  </a:lnTo>
                  <a:lnTo>
                    <a:pt x="1033130" y="419268"/>
                  </a:lnTo>
                  <a:lnTo>
                    <a:pt x="1025450" y="423339"/>
                  </a:lnTo>
                  <a:lnTo>
                    <a:pt x="1018913" y="427409"/>
                  </a:lnTo>
                  <a:lnTo>
                    <a:pt x="1013508" y="431480"/>
                  </a:lnTo>
                  <a:lnTo>
                    <a:pt x="1009354" y="435550"/>
                  </a:lnTo>
                  <a:lnTo>
                    <a:pt x="1006594" y="439621"/>
                  </a:lnTo>
                  <a:lnTo>
                    <a:pt x="1004866" y="443692"/>
                  </a:lnTo>
                  <a:lnTo>
                    <a:pt x="1004138" y="447762"/>
                  </a:lnTo>
                  <a:lnTo>
                    <a:pt x="1004375" y="451833"/>
                  </a:lnTo>
                  <a:lnTo>
                    <a:pt x="1005857" y="455903"/>
                  </a:lnTo>
                  <a:lnTo>
                    <a:pt x="1008192" y="459974"/>
                  </a:lnTo>
                  <a:lnTo>
                    <a:pt x="1011296" y="464044"/>
                  </a:lnTo>
                  <a:lnTo>
                    <a:pt x="1015122" y="468115"/>
                  </a:lnTo>
                  <a:lnTo>
                    <a:pt x="1019743" y="472185"/>
                  </a:lnTo>
                  <a:lnTo>
                    <a:pt x="1025022" y="476256"/>
                  </a:lnTo>
                  <a:lnTo>
                    <a:pt x="1030774" y="480327"/>
                  </a:lnTo>
                  <a:lnTo>
                    <a:pt x="1036939" y="484397"/>
                  </a:lnTo>
                  <a:lnTo>
                    <a:pt x="1043475" y="488468"/>
                  </a:lnTo>
                  <a:lnTo>
                    <a:pt x="1050336" y="492538"/>
                  </a:lnTo>
                  <a:lnTo>
                    <a:pt x="1057336" y="496609"/>
                  </a:lnTo>
                  <a:lnTo>
                    <a:pt x="1064415" y="500679"/>
                  </a:lnTo>
                  <a:lnTo>
                    <a:pt x="1071510" y="504750"/>
                  </a:lnTo>
                  <a:lnTo>
                    <a:pt x="1078501" y="508821"/>
                  </a:lnTo>
                  <a:lnTo>
                    <a:pt x="1085296" y="512891"/>
                  </a:lnTo>
                  <a:lnTo>
                    <a:pt x="1091846" y="516962"/>
                  </a:lnTo>
                  <a:lnTo>
                    <a:pt x="1098097" y="521032"/>
                  </a:lnTo>
                  <a:lnTo>
                    <a:pt x="1103917" y="525103"/>
                  </a:lnTo>
                  <a:lnTo>
                    <a:pt x="1109175" y="529173"/>
                  </a:lnTo>
                  <a:lnTo>
                    <a:pt x="1113922" y="533244"/>
                  </a:lnTo>
                  <a:lnTo>
                    <a:pt x="1118116" y="537315"/>
                  </a:lnTo>
                  <a:lnTo>
                    <a:pt x="1121713" y="541385"/>
                  </a:lnTo>
                  <a:lnTo>
                    <a:pt x="1124403" y="545456"/>
                  </a:lnTo>
                  <a:lnTo>
                    <a:pt x="1126407" y="549526"/>
                  </a:lnTo>
                  <a:lnTo>
                    <a:pt x="1127707" y="553597"/>
                  </a:lnTo>
                  <a:lnTo>
                    <a:pt x="1128286" y="557667"/>
                  </a:lnTo>
                  <a:lnTo>
                    <a:pt x="1127923" y="561738"/>
                  </a:lnTo>
                  <a:lnTo>
                    <a:pt x="1126711" y="565809"/>
                  </a:lnTo>
                  <a:lnTo>
                    <a:pt x="1124759" y="569879"/>
                  </a:lnTo>
                  <a:lnTo>
                    <a:pt x="1122074" y="573950"/>
                  </a:lnTo>
                  <a:lnTo>
                    <a:pt x="1118583" y="578020"/>
                  </a:lnTo>
                  <a:lnTo>
                    <a:pt x="1114190" y="582091"/>
                  </a:lnTo>
                  <a:lnTo>
                    <a:pt x="1109138" y="586161"/>
                  </a:lnTo>
                  <a:lnTo>
                    <a:pt x="1103454" y="590232"/>
                  </a:lnTo>
                  <a:lnTo>
                    <a:pt x="1097164" y="594303"/>
                  </a:lnTo>
                  <a:lnTo>
                    <a:pt x="1090112" y="598373"/>
                  </a:lnTo>
                  <a:lnTo>
                    <a:pt x="1082550" y="602444"/>
                  </a:lnTo>
                  <a:lnTo>
                    <a:pt x="1074538" y="606514"/>
                  </a:lnTo>
                  <a:lnTo>
                    <a:pt x="1066117" y="610585"/>
                  </a:lnTo>
                  <a:lnTo>
                    <a:pt x="1057263" y="614655"/>
                  </a:lnTo>
                  <a:lnTo>
                    <a:pt x="1048071" y="618726"/>
                  </a:lnTo>
                  <a:lnTo>
                    <a:pt x="1038655" y="622797"/>
                  </a:lnTo>
                  <a:lnTo>
                    <a:pt x="1029055" y="626867"/>
                  </a:lnTo>
                  <a:lnTo>
                    <a:pt x="1019310" y="630938"/>
                  </a:lnTo>
                  <a:lnTo>
                    <a:pt x="1009473" y="635008"/>
                  </a:lnTo>
                  <a:lnTo>
                    <a:pt x="999632" y="639079"/>
                  </a:lnTo>
                  <a:lnTo>
                    <a:pt x="989822" y="643149"/>
                  </a:lnTo>
                  <a:lnTo>
                    <a:pt x="980079" y="647220"/>
                  </a:lnTo>
                  <a:lnTo>
                    <a:pt x="970493" y="651291"/>
                  </a:lnTo>
                  <a:lnTo>
                    <a:pt x="961094" y="655361"/>
                  </a:lnTo>
                  <a:lnTo>
                    <a:pt x="951895" y="659432"/>
                  </a:lnTo>
                  <a:lnTo>
                    <a:pt x="942920" y="663502"/>
                  </a:lnTo>
                  <a:lnTo>
                    <a:pt x="934242" y="667573"/>
                  </a:lnTo>
                  <a:lnTo>
                    <a:pt x="925921" y="671643"/>
                  </a:lnTo>
                  <a:lnTo>
                    <a:pt x="917906" y="675714"/>
                  </a:lnTo>
                  <a:lnTo>
                    <a:pt x="910208" y="679785"/>
                  </a:lnTo>
                  <a:lnTo>
                    <a:pt x="902842" y="683855"/>
                  </a:lnTo>
                  <a:lnTo>
                    <a:pt x="895957" y="687926"/>
                  </a:lnTo>
                  <a:lnTo>
                    <a:pt x="889419" y="691996"/>
                  </a:lnTo>
                  <a:lnTo>
                    <a:pt x="883229" y="696067"/>
                  </a:lnTo>
                  <a:lnTo>
                    <a:pt x="877387" y="700137"/>
                  </a:lnTo>
                  <a:lnTo>
                    <a:pt x="871983" y="704208"/>
                  </a:lnTo>
                  <a:lnTo>
                    <a:pt x="866967" y="708278"/>
                  </a:lnTo>
                  <a:lnTo>
                    <a:pt x="862280" y="712349"/>
                  </a:lnTo>
                  <a:lnTo>
                    <a:pt x="857914" y="716420"/>
                  </a:lnTo>
                  <a:lnTo>
                    <a:pt x="853896" y="720490"/>
                  </a:lnTo>
                  <a:lnTo>
                    <a:pt x="850265" y="724561"/>
                  </a:lnTo>
                  <a:lnTo>
                    <a:pt x="846913" y="728631"/>
                  </a:lnTo>
                  <a:lnTo>
                    <a:pt x="843830" y="732702"/>
                  </a:lnTo>
                  <a:lnTo>
                    <a:pt x="841004" y="736772"/>
                  </a:lnTo>
                  <a:lnTo>
                    <a:pt x="838507" y="740843"/>
                  </a:lnTo>
                  <a:lnTo>
                    <a:pt x="836239" y="744914"/>
                  </a:lnTo>
                  <a:lnTo>
                    <a:pt x="834176" y="748984"/>
                  </a:lnTo>
                  <a:lnTo>
                    <a:pt x="832309" y="753055"/>
                  </a:lnTo>
                  <a:lnTo>
                    <a:pt x="830661" y="757125"/>
                  </a:lnTo>
                  <a:lnTo>
                    <a:pt x="829205" y="761196"/>
                  </a:lnTo>
                  <a:lnTo>
                    <a:pt x="827897" y="765266"/>
                  </a:lnTo>
                  <a:lnTo>
                    <a:pt x="826726" y="769337"/>
                  </a:lnTo>
                  <a:lnTo>
                    <a:pt x="825690" y="773408"/>
                  </a:lnTo>
                  <a:lnTo>
                    <a:pt x="824804" y="777478"/>
                  </a:lnTo>
                  <a:lnTo>
                    <a:pt x="824017" y="781549"/>
                  </a:lnTo>
                  <a:lnTo>
                    <a:pt x="823319" y="785619"/>
                  </a:lnTo>
                  <a:lnTo>
                    <a:pt x="822705" y="789690"/>
                  </a:lnTo>
                  <a:lnTo>
                    <a:pt x="822186" y="793760"/>
                  </a:lnTo>
                  <a:lnTo>
                    <a:pt x="821735" y="797831"/>
                  </a:lnTo>
                  <a:lnTo>
                    <a:pt x="821340" y="801902"/>
                  </a:lnTo>
                  <a:lnTo>
                    <a:pt x="820996" y="805972"/>
                  </a:lnTo>
                  <a:lnTo>
                    <a:pt x="820704" y="810043"/>
                  </a:lnTo>
                  <a:lnTo>
                    <a:pt x="820459" y="814113"/>
                  </a:lnTo>
                  <a:lnTo>
                    <a:pt x="820247" y="818184"/>
                  </a:lnTo>
                  <a:lnTo>
                    <a:pt x="820063" y="822254"/>
                  </a:lnTo>
                  <a:lnTo>
                    <a:pt x="819906" y="826325"/>
                  </a:lnTo>
                  <a:lnTo>
                    <a:pt x="819779" y="830396"/>
                  </a:lnTo>
                  <a:lnTo>
                    <a:pt x="819671" y="834466"/>
                  </a:lnTo>
                  <a:lnTo>
                    <a:pt x="819578" y="838537"/>
                  </a:lnTo>
                  <a:lnTo>
                    <a:pt x="819499" y="842607"/>
                  </a:lnTo>
                  <a:lnTo>
                    <a:pt x="819435" y="846678"/>
                  </a:lnTo>
                  <a:lnTo>
                    <a:pt x="819382" y="850748"/>
                  </a:lnTo>
                  <a:lnTo>
                    <a:pt x="819337" y="854819"/>
                  </a:lnTo>
                  <a:lnTo>
                    <a:pt x="819299" y="858890"/>
                  </a:lnTo>
                  <a:lnTo>
                    <a:pt x="819268" y="862960"/>
                  </a:lnTo>
                  <a:lnTo>
                    <a:pt x="819243" y="867031"/>
                  </a:lnTo>
                  <a:lnTo>
                    <a:pt x="819223" y="871101"/>
                  </a:lnTo>
                  <a:lnTo>
                    <a:pt x="819205" y="875172"/>
                  </a:lnTo>
                  <a:lnTo>
                    <a:pt x="819191" y="879242"/>
                  </a:lnTo>
                  <a:lnTo>
                    <a:pt x="819180" y="883313"/>
                  </a:lnTo>
                  <a:lnTo>
                    <a:pt x="819171" y="887384"/>
                  </a:lnTo>
                  <a:lnTo>
                    <a:pt x="819164" y="891454"/>
                  </a:lnTo>
                  <a:lnTo>
                    <a:pt x="819158" y="895525"/>
                  </a:lnTo>
                  <a:lnTo>
                    <a:pt x="819153" y="899595"/>
                  </a:lnTo>
                  <a:lnTo>
                    <a:pt x="819149" y="903666"/>
                  </a:lnTo>
                  <a:lnTo>
                    <a:pt x="819146" y="907736"/>
                  </a:lnTo>
                  <a:lnTo>
                    <a:pt x="819143" y="911807"/>
                  </a:lnTo>
                  <a:lnTo>
                    <a:pt x="819141" y="915878"/>
                  </a:lnTo>
                  <a:lnTo>
                    <a:pt x="819140" y="919948"/>
                  </a:lnTo>
                  <a:lnTo>
                    <a:pt x="819139" y="924019"/>
                  </a:lnTo>
                  <a:lnTo>
                    <a:pt x="819138" y="928089"/>
                  </a:lnTo>
                  <a:lnTo>
                    <a:pt x="819137" y="932160"/>
                  </a:lnTo>
                  <a:lnTo>
                    <a:pt x="819136" y="936230"/>
                  </a:lnTo>
                  <a:lnTo>
                    <a:pt x="819136" y="940301"/>
                  </a:lnTo>
                  <a:lnTo>
                    <a:pt x="819136" y="944371"/>
                  </a:lnTo>
                  <a:lnTo>
                    <a:pt x="819135" y="948442"/>
                  </a:lnTo>
                  <a:lnTo>
                    <a:pt x="819135" y="952513"/>
                  </a:lnTo>
                  <a:lnTo>
                    <a:pt x="819135" y="956583"/>
                  </a:lnTo>
                  <a:lnTo>
                    <a:pt x="819135" y="960654"/>
                  </a:lnTo>
                  <a:lnTo>
                    <a:pt x="819135" y="964724"/>
                  </a:lnTo>
                  <a:lnTo>
                    <a:pt x="819135" y="968795"/>
                  </a:lnTo>
                  <a:lnTo>
                    <a:pt x="819135" y="972865"/>
                  </a:lnTo>
                  <a:lnTo>
                    <a:pt x="819135" y="976936"/>
                  </a:lnTo>
                  <a:lnTo>
                    <a:pt x="819134" y="981007"/>
                  </a:lnTo>
                  <a:lnTo>
                    <a:pt x="819134" y="985077"/>
                  </a:lnTo>
                  <a:lnTo>
                    <a:pt x="819134" y="989148"/>
                  </a:lnTo>
                  <a:lnTo>
                    <a:pt x="819134" y="993218"/>
                  </a:lnTo>
                  <a:lnTo>
                    <a:pt x="819134" y="997289"/>
                  </a:lnTo>
                  <a:lnTo>
                    <a:pt x="819134" y="1001359"/>
                  </a:lnTo>
                  <a:lnTo>
                    <a:pt x="819134" y="1005430"/>
                  </a:lnTo>
                  <a:lnTo>
                    <a:pt x="819134" y="1009501"/>
                  </a:lnTo>
                  <a:lnTo>
                    <a:pt x="819134" y="1013571"/>
                  </a:lnTo>
                  <a:lnTo>
                    <a:pt x="819134" y="1017642"/>
                  </a:lnTo>
                  <a:lnTo>
                    <a:pt x="819134" y="1021712"/>
                  </a:lnTo>
                  <a:lnTo>
                    <a:pt x="819134" y="1025783"/>
                  </a:lnTo>
                  <a:lnTo>
                    <a:pt x="819134" y="1029853"/>
                  </a:lnTo>
                  <a:lnTo>
                    <a:pt x="819134" y="1033924"/>
                  </a:lnTo>
                  <a:lnTo>
                    <a:pt x="819134" y="1037995"/>
                  </a:lnTo>
                  <a:lnTo>
                    <a:pt x="819134" y="1042065"/>
                  </a:lnTo>
                  <a:lnTo>
                    <a:pt x="819134" y="1046136"/>
                  </a:lnTo>
                  <a:lnTo>
                    <a:pt x="819134" y="1050206"/>
                  </a:lnTo>
                  <a:lnTo>
                    <a:pt x="819134" y="1054277"/>
                  </a:lnTo>
                  <a:lnTo>
                    <a:pt x="819134" y="1058347"/>
                  </a:lnTo>
                  <a:lnTo>
                    <a:pt x="819134" y="1062418"/>
                  </a:lnTo>
                  <a:lnTo>
                    <a:pt x="819134" y="1066489"/>
                  </a:lnTo>
                  <a:lnTo>
                    <a:pt x="819134" y="1070559"/>
                  </a:lnTo>
                  <a:lnTo>
                    <a:pt x="819134" y="1074630"/>
                  </a:lnTo>
                  <a:lnTo>
                    <a:pt x="819134" y="1078700"/>
                  </a:lnTo>
                  <a:lnTo>
                    <a:pt x="819134" y="1082771"/>
                  </a:lnTo>
                  <a:lnTo>
                    <a:pt x="819134" y="1086841"/>
                  </a:lnTo>
                  <a:lnTo>
                    <a:pt x="819134" y="1090912"/>
                  </a:lnTo>
                  <a:lnTo>
                    <a:pt x="819134" y="1094983"/>
                  </a:lnTo>
                  <a:lnTo>
                    <a:pt x="819134" y="1099053"/>
                  </a:lnTo>
                  <a:lnTo>
                    <a:pt x="819134" y="1103124"/>
                  </a:lnTo>
                  <a:lnTo>
                    <a:pt x="819134" y="1107194"/>
                  </a:lnTo>
                  <a:lnTo>
                    <a:pt x="819134" y="1111265"/>
                  </a:lnTo>
                  <a:lnTo>
                    <a:pt x="819134" y="1115335"/>
                  </a:lnTo>
                  <a:lnTo>
                    <a:pt x="819134" y="1119406"/>
                  </a:lnTo>
                  <a:lnTo>
                    <a:pt x="819134" y="1123477"/>
                  </a:lnTo>
                  <a:lnTo>
                    <a:pt x="819134" y="1127547"/>
                  </a:lnTo>
                  <a:lnTo>
                    <a:pt x="819134" y="1131618"/>
                  </a:lnTo>
                  <a:lnTo>
                    <a:pt x="819134" y="1135688"/>
                  </a:lnTo>
                  <a:lnTo>
                    <a:pt x="819134" y="1139759"/>
                  </a:lnTo>
                  <a:lnTo>
                    <a:pt x="819134" y="1143829"/>
                  </a:lnTo>
                  <a:lnTo>
                    <a:pt x="819134" y="1147900"/>
                  </a:lnTo>
                  <a:lnTo>
                    <a:pt x="819134" y="1151971"/>
                  </a:lnTo>
                  <a:lnTo>
                    <a:pt x="819134" y="1156041"/>
                  </a:lnTo>
                  <a:lnTo>
                    <a:pt x="819134" y="1160112"/>
                  </a:lnTo>
                  <a:lnTo>
                    <a:pt x="819134" y="1164182"/>
                  </a:lnTo>
                  <a:lnTo>
                    <a:pt x="819134" y="1168253"/>
                  </a:lnTo>
                  <a:lnTo>
                    <a:pt x="819134" y="1172323"/>
                  </a:lnTo>
                  <a:lnTo>
                    <a:pt x="819134" y="1176394"/>
                  </a:lnTo>
                  <a:lnTo>
                    <a:pt x="819134" y="1180464"/>
                  </a:lnTo>
                  <a:lnTo>
                    <a:pt x="819134" y="1184535"/>
                  </a:lnTo>
                  <a:lnTo>
                    <a:pt x="819134" y="1188606"/>
                  </a:lnTo>
                  <a:lnTo>
                    <a:pt x="819134" y="1192676"/>
                  </a:lnTo>
                  <a:lnTo>
                    <a:pt x="819134" y="1196747"/>
                  </a:lnTo>
                  <a:lnTo>
                    <a:pt x="819134" y="1200817"/>
                  </a:lnTo>
                  <a:lnTo>
                    <a:pt x="819134" y="1204888"/>
                  </a:lnTo>
                  <a:lnTo>
                    <a:pt x="819134" y="1208958"/>
                  </a:lnTo>
                  <a:lnTo>
                    <a:pt x="819134" y="1213029"/>
                  </a:lnTo>
                  <a:lnTo>
                    <a:pt x="819134" y="1217100"/>
                  </a:lnTo>
                  <a:lnTo>
                    <a:pt x="819134" y="1221170"/>
                  </a:lnTo>
                  <a:lnTo>
                    <a:pt x="819134" y="1225241"/>
                  </a:lnTo>
                  <a:lnTo>
                    <a:pt x="819134" y="1229311"/>
                  </a:lnTo>
                  <a:lnTo>
                    <a:pt x="819134" y="1233382"/>
                  </a:lnTo>
                  <a:lnTo>
                    <a:pt x="819134" y="1237452"/>
                  </a:lnTo>
                  <a:lnTo>
                    <a:pt x="819134" y="1241523"/>
                  </a:lnTo>
                  <a:lnTo>
                    <a:pt x="819134" y="1245594"/>
                  </a:lnTo>
                  <a:lnTo>
                    <a:pt x="819134" y="1249664"/>
                  </a:lnTo>
                  <a:lnTo>
                    <a:pt x="819134" y="1253735"/>
                  </a:lnTo>
                  <a:lnTo>
                    <a:pt x="819134" y="1257805"/>
                  </a:lnTo>
                  <a:lnTo>
                    <a:pt x="819134" y="1261876"/>
                  </a:lnTo>
                  <a:lnTo>
                    <a:pt x="819134" y="1265946"/>
                  </a:lnTo>
                  <a:lnTo>
                    <a:pt x="819134" y="1270017"/>
                  </a:lnTo>
                  <a:lnTo>
                    <a:pt x="819134" y="1274088"/>
                  </a:lnTo>
                  <a:lnTo>
                    <a:pt x="819134" y="1278158"/>
                  </a:lnTo>
                  <a:lnTo>
                    <a:pt x="819134" y="1282229"/>
                  </a:lnTo>
                  <a:lnTo>
                    <a:pt x="819134" y="1286299"/>
                  </a:lnTo>
                  <a:lnTo>
                    <a:pt x="819134" y="1290370"/>
                  </a:lnTo>
                  <a:lnTo>
                    <a:pt x="819134" y="1294440"/>
                  </a:lnTo>
                  <a:lnTo>
                    <a:pt x="819134" y="1298511"/>
                  </a:lnTo>
                  <a:lnTo>
                    <a:pt x="819134" y="1302582"/>
                  </a:lnTo>
                  <a:lnTo>
                    <a:pt x="819134" y="1306652"/>
                  </a:lnTo>
                  <a:lnTo>
                    <a:pt x="819134" y="1310723"/>
                  </a:lnTo>
                  <a:lnTo>
                    <a:pt x="819134" y="1314793"/>
                  </a:lnTo>
                  <a:lnTo>
                    <a:pt x="819134" y="1318864"/>
                  </a:lnTo>
                  <a:lnTo>
                    <a:pt x="819134" y="1322934"/>
                  </a:lnTo>
                  <a:lnTo>
                    <a:pt x="819134" y="1327005"/>
                  </a:lnTo>
                  <a:lnTo>
                    <a:pt x="819134" y="1331076"/>
                  </a:lnTo>
                  <a:lnTo>
                    <a:pt x="819134" y="1335146"/>
                  </a:lnTo>
                  <a:lnTo>
                    <a:pt x="819134" y="1339217"/>
                  </a:lnTo>
                  <a:lnTo>
                    <a:pt x="819134" y="1343287"/>
                  </a:lnTo>
                  <a:lnTo>
                    <a:pt x="819134" y="1347358"/>
                  </a:lnTo>
                  <a:lnTo>
                    <a:pt x="819134" y="1351428"/>
                  </a:lnTo>
                  <a:lnTo>
                    <a:pt x="819134" y="1355499"/>
                  </a:lnTo>
                  <a:lnTo>
                    <a:pt x="819134" y="1359570"/>
                  </a:lnTo>
                  <a:lnTo>
                    <a:pt x="819134" y="1363640"/>
                  </a:lnTo>
                  <a:lnTo>
                    <a:pt x="819134" y="1367711"/>
                  </a:lnTo>
                  <a:lnTo>
                    <a:pt x="819134" y="1371781"/>
                  </a:lnTo>
                  <a:lnTo>
                    <a:pt x="819134" y="1375852"/>
                  </a:lnTo>
                  <a:lnTo>
                    <a:pt x="819134" y="1379922"/>
                  </a:lnTo>
                  <a:lnTo>
                    <a:pt x="819134" y="1383993"/>
                  </a:lnTo>
                  <a:lnTo>
                    <a:pt x="819134" y="1388064"/>
                  </a:lnTo>
                  <a:lnTo>
                    <a:pt x="819134" y="1392134"/>
                  </a:lnTo>
                  <a:lnTo>
                    <a:pt x="819134" y="1396205"/>
                  </a:lnTo>
                  <a:lnTo>
                    <a:pt x="819134" y="1400275"/>
                  </a:lnTo>
                  <a:lnTo>
                    <a:pt x="819134" y="1404346"/>
                  </a:lnTo>
                  <a:lnTo>
                    <a:pt x="819134" y="1408416"/>
                  </a:lnTo>
                  <a:lnTo>
                    <a:pt x="819134" y="1412487"/>
                  </a:lnTo>
                  <a:lnTo>
                    <a:pt x="819134" y="1416557"/>
                  </a:lnTo>
                  <a:lnTo>
                    <a:pt x="819134" y="1420628"/>
                  </a:lnTo>
                  <a:lnTo>
                    <a:pt x="819134" y="1424699"/>
                  </a:lnTo>
                  <a:lnTo>
                    <a:pt x="819134" y="1428769"/>
                  </a:lnTo>
                  <a:lnTo>
                    <a:pt x="819135" y="1432840"/>
                  </a:lnTo>
                  <a:lnTo>
                    <a:pt x="819135" y="1436910"/>
                  </a:lnTo>
                  <a:lnTo>
                    <a:pt x="819135" y="1440981"/>
                  </a:lnTo>
                  <a:lnTo>
                    <a:pt x="819135" y="1445051"/>
                  </a:lnTo>
                  <a:lnTo>
                    <a:pt x="819135" y="1449122"/>
                  </a:lnTo>
                  <a:lnTo>
                    <a:pt x="819135" y="1453193"/>
                  </a:lnTo>
                  <a:lnTo>
                    <a:pt x="819135" y="1457263"/>
                  </a:lnTo>
                  <a:lnTo>
                    <a:pt x="819135" y="1461334"/>
                  </a:lnTo>
                  <a:lnTo>
                    <a:pt x="819136" y="1465404"/>
                  </a:lnTo>
                  <a:lnTo>
                    <a:pt x="819136" y="1469475"/>
                  </a:lnTo>
                  <a:lnTo>
                    <a:pt x="819136" y="1473545"/>
                  </a:lnTo>
                  <a:lnTo>
                    <a:pt x="819137" y="1477616"/>
                  </a:lnTo>
                  <a:lnTo>
                    <a:pt x="819138" y="1481687"/>
                  </a:lnTo>
                  <a:lnTo>
                    <a:pt x="819139" y="1485757"/>
                  </a:lnTo>
                  <a:lnTo>
                    <a:pt x="819140" y="1489828"/>
                  </a:lnTo>
                  <a:lnTo>
                    <a:pt x="819141" y="1493898"/>
                  </a:lnTo>
                  <a:lnTo>
                    <a:pt x="819143" y="1497969"/>
                  </a:lnTo>
                  <a:lnTo>
                    <a:pt x="819146" y="1502039"/>
                  </a:lnTo>
                  <a:lnTo>
                    <a:pt x="819149" y="1506110"/>
                  </a:lnTo>
                  <a:lnTo>
                    <a:pt x="819152" y="1510181"/>
                  </a:lnTo>
                  <a:lnTo>
                    <a:pt x="819157" y="1514251"/>
                  </a:lnTo>
                  <a:lnTo>
                    <a:pt x="819163" y="1518322"/>
                  </a:lnTo>
                  <a:lnTo>
                    <a:pt x="819170" y="1522392"/>
                  </a:lnTo>
                  <a:lnTo>
                    <a:pt x="819179" y="1526463"/>
                  </a:lnTo>
                  <a:lnTo>
                    <a:pt x="819190" y="1530533"/>
                  </a:lnTo>
                  <a:lnTo>
                    <a:pt x="819203" y="1534604"/>
                  </a:lnTo>
                  <a:lnTo>
                    <a:pt x="819219" y="1538675"/>
                  </a:lnTo>
                  <a:lnTo>
                    <a:pt x="819239" y="1542745"/>
                  </a:lnTo>
                  <a:lnTo>
                    <a:pt x="819264" y="1546816"/>
                  </a:lnTo>
                  <a:lnTo>
                    <a:pt x="819294" y="1550886"/>
                  </a:lnTo>
                  <a:lnTo>
                    <a:pt x="819328" y="1554957"/>
                  </a:lnTo>
                  <a:lnTo>
                    <a:pt x="819372" y="1559027"/>
                  </a:lnTo>
                  <a:lnTo>
                    <a:pt x="819424" y="1563098"/>
                  </a:lnTo>
                  <a:lnTo>
                    <a:pt x="819486" y="1567169"/>
                  </a:lnTo>
                  <a:lnTo>
                    <a:pt x="819560" y="1571239"/>
                  </a:lnTo>
                  <a:lnTo>
                    <a:pt x="819646" y="1575310"/>
                  </a:lnTo>
                  <a:lnTo>
                    <a:pt x="819753" y="1579380"/>
                  </a:lnTo>
                  <a:lnTo>
                    <a:pt x="819879" y="1583451"/>
                  </a:lnTo>
                  <a:lnTo>
                    <a:pt x="820025" y="1587521"/>
                  </a:lnTo>
                  <a:lnTo>
                    <a:pt x="820193" y="1591592"/>
                  </a:lnTo>
                  <a:lnTo>
                    <a:pt x="820399" y="1595663"/>
                  </a:lnTo>
                  <a:lnTo>
                    <a:pt x="820639" y="1599733"/>
                  </a:lnTo>
                  <a:lnTo>
                    <a:pt x="820916" y="1603804"/>
                  </a:lnTo>
                  <a:lnTo>
                    <a:pt x="821233" y="1607874"/>
                  </a:lnTo>
                  <a:lnTo>
                    <a:pt x="821605" y="1611945"/>
                  </a:lnTo>
                  <a:lnTo>
                    <a:pt x="822044" y="1616015"/>
                  </a:lnTo>
                  <a:lnTo>
                    <a:pt x="822543" y="1620086"/>
                  </a:lnTo>
                  <a:lnTo>
                    <a:pt x="823110" y="1624157"/>
                  </a:lnTo>
                  <a:lnTo>
                    <a:pt x="823753" y="1628227"/>
                  </a:lnTo>
                  <a:lnTo>
                    <a:pt x="824513" y="1632298"/>
                  </a:lnTo>
                  <a:lnTo>
                    <a:pt x="825370" y="1636368"/>
                  </a:lnTo>
                  <a:lnTo>
                    <a:pt x="826332" y="1640439"/>
                  </a:lnTo>
                  <a:lnTo>
                    <a:pt x="827407" y="1644509"/>
                  </a:lnTo>
                  <a:lnTo>
                    <a:pt x="828645" y="1648580"/>
                  </a:lnTo>
                  <a:lnTo>
                    <a:pt x="830042" y="1652650"/>
                  </a:lnTo>
                  <a:lnTo>
                    <a:pt x="831593" y="1656721"/>
                  </a:lnTo>
                  <a:lnTo>
                    <a:pt x="833307" y="1660792"/>
                  </a:lnTo>
                  <a:lnTo>
                    <a:pt x="835221" y="1664862"/>
                  </a:lnTo>
                  <a:lnTo>
                    <a:pt x="837383" y="1668933"/>
                  </a:lnTo>
                  <a:lnTo>
                    <a:pt x="839754" y="1673003"/>
                  </a:lnTo>
                  <a:lnTo>
                    <a:pt x="842345" y="1677074"/>
                  </a:lnTo>
                  <a:lnTo>
                    <a:pt x="845166" y="1681144"/>
                  </a:lnTo>
                  <a:lnTo>
                    <a:pt x="848334" y="1685215"/>
                  </a:lnTo>
                  <a:lnTo>
                    <a:pt x="851770" y="1689286"/>
                  </a:lnTo>
                  <a:lnTo>
                    <a:pt x="855480" y="1693356"/>
                  </a:lnTo>
                  <a:lnTo>
                    <a:pt x="859470" y="1697427"/>
                  </a:lnTo>
                  <a:lnTo>
                    <a:pt x="863824" y="1701497"/>
                  </a:lnTo>
                  <a:lnTo>
                    <a:pt x="868535" y="1705568"/>
                  </a:lnTo>
                  <a:lnTo>
                    <a:pt x="873555" y="1709638"/>
                  </a:lnTo>
                  <a:lnTo>
                    <a:pt x="878887" y="1713709"/>
                  </a:lnTo>
                  <a:lnTo>
                    <a:pt x="884561" y="1717780"/>
                  </a:lnTo>
                  <a:lnTo>
                    <a:pt x="890655" y="1721850"/>
                  </a:lnTo>
                  <a:lnTo>
                    <a:pt x="897061" y="1725921"/>
                  </a:lnTo>
                  <a:lnTo>
                    <a:pt x="903772" y="1729991"/>
                  </a:lnTo>
                  <a:lnTo>
                    <a:pt x="910782" y="1734062"/>
                  </a:lnTo>
                  <a:lnTo>
                    <a:pt x="918176" y="1738132"/>
                  </a:lnTo>
                  <a:lnTo>
                    <a:pt x="925854" y="1742203"/>
                  </a:lnTo>
                  <a:lnTo>
                    <a:pt x="933777" y="1746274"/>
                  </a:lnTo>
                  <a:lnTo>
                    <a:pt x="941930" y="1750344"/>
                  </a:lnTo>
                  <a:lnTo>
                    <a:pt x="950324" y="1754415"/>
                  </a:lnTo>
                  <a:lnTo>
                    <a:pt x="958920" y="1758485"/>
                  </a:lnTo>
                  <a:lnTo>
                    <a:pt x="967643" y="1762556"/>
                  </a:lnTo>
                  <a:lnTo>
                    <a:pt x="976465" y="1766626"/>
                  </a:lnTo>
                  <a:lnTo>
                    <a:pt x="985356" y="1770697"/>
                  </a:lnTo>
                  <a:lnTo>
                    <a:pt x="994265" y="1774768"/>
                  </a:lnTo>
                  <a:lnTo>
                    <a:pt x="1003128" y="1778838"/>
                  </a:lnTo>
                  <a:lnTo>
                    <a:pt x="1011908" y="1782909"/>
                  </a:lnTo>
                  <a:lnTo>
                    <a:pt x="1020570" y="1786979"/>
                  </a:lnTo>
                  <a:lnTo>
                    <a:pt x="1029004" y="1791050"/>
                  </a:lnTo>
                  <a:lnTo>
                    <a:pt x="1037165" y="1795120"/>
                  </a:lnTo>
                  <a:lnTo>
                    <a:pt x="1045036" y="1799191"/>
                  </a:lnTo>
                  <a:lnTo>
                    <a:pt x="1052579" y="1803262"/>
                  </a:lnTo>
                  <a:lnTo>
                    <a:pt x="1059698" y="1807332"/>
                  </a:lnTo>
                  <a:lnTo>
                    <a:pt x="1066255" y="1811403"/>
                  </a:lnTo>
                  <a:lnTo>
                    <a:pt x="1072324" y="1815473"/>
                  </a:lnTo>
                  <a:lnTo>
                    <a:pt x="1077873" y="1819544"/>
                  </a:lnTo>
                  <a:lnTo>
                    <a:pt x="1082872" y="1823614"/>
                  </a:lnTo>
                  <a:lnTo>
                    <a:pt x="1087038" y="1827685"/>
                  </a:lnTo>
                  <a:lnTo>
                    <a:pt x="1090553" y="1831756"/>
                  </a:lnTo>
                  <a:lnTo>
                    <a:pt x="1093412" y="1835826"/>
                  </a:lnTo>
                  <a:lnTo>
                    <a:pt x="1095599" y="1839897"/>
                  </a:lnTo>
                  <a:lnTo>
                    <a:pt x="1096931" y="1843967"/>
                  </a:lnTo>
                  <a:lnTo>
                    <a:pt x="1097430" y="1848038"/>
                  </a:lnTo>
                  <a:lnTo>
                    <a:pt x="1097224" y="1852108"/>
                  </a:lnTo>
                  <a:lnTo>
                    <a:pt x="1096313" y="1856179"/>
                  </a:lnTo>
                  <a:lnTo>
                    <a:pt x="1094645" y="1860250"/>
                  </a:lnTo>
                  <a:lnTo>
                    <a:pt x="1092061" y="1864320"/>
                  </a:lnTo>
                  <a:lnTo>
                    <a:pt x="1088816" y="1868391"/>
                  </a:lnTo>
                  <a:lnTo>
                    <a:pt x="1084930" y="1872461"/>
                  </a:lnTo>
                  <a:lnTo>
                    <a:pt x="1080424" y="1876532"/>
                  </a:lnTo>
                  <a:lnTo>
                    <a:pt x="1075138" y="1880602"/>
                  </a:lnTo>
                  <a:lnTo>
                    <a:pt x="1069278" y="1884673"/>
                  </a:lnTo>
                  <a:lnTo>
                    <a:pt x="1062923" y="1888743"/>
                  </a:lnTo>
                  <a:lnTo>
                    <a:pt x="1056106" y="1892814"/>
                  </a:lnTo>
                  <a:lnTo>
                    <a:pt x="1048797" y="1896885"/>
                  </a:lnTo>
                  <a:lnTo>
                    <a:pt x="1041051" y="1900955"/>
                  </a:lnTo>
                  <a:lnTo>
                    <a:pt x="1033007" y="1905026"/>
                  </a:lnTo>
                  <a:lnTo>
                    <a:pt x="1024703" y="1909096"/>
                  </a:lnTo>
                  <a:lnTo>
                    <a:pt x="1016173" y="1913167"/>
                  </a:lnTo>
                  <a:lnTo>
                    <a:pt x="1007429" y="1917237"/>
                  </a:lnTo>
                  <a:lnTo>
                    <a:pt x="998595" y="1921308"/>
                  </a:lnTo>
                  <a:lnTo>
                    <a:pt x="989706" y="1925379"/>
                  </a:lnTo>
                  <a:lnTo>
                    <a:pt x="980797" y="1929449"/>
                  </a:lnTo>
                  <a:lnTo>
                    <a:pt x="971930" y="1933520"/>
                  </a:lnTo>
                  <a:lnTo>
                    <a:pt x="963159" y="1937590"/>
                  </a:lnTo>
                  <a:lnTo>
                    <a:pt x="954509" y="1941661"/>
                  </a:lnTo>
                  <a:lnTo>
                    <a:pt x="946006" y="1945731"/>
                  </a:lnTo>
                  <a:lnTo>
                    <a:pt x="937704" y="1949802"/>
                  </a:lnTo>
                  <a:lnTo>
                    <a:pt x="929679" y="1953873"/>
                  </a:lnTo>
                  <a:lnTo>
                    <a:pt x="921898" y="1957943"/>
                  </a:lnTo>
                  <a:lnTo>
                    <a:pt x="914374" y="1962014"/>
                  </a:lnTo>
                  <a:lnTo>
                    <a:pt x="907122" y="1966084"/>
                  </a:lnTo>
                  <a:lnTo>
                    <a:pt x="900276" y="1970155"/>
                  </a:lnTo>
                  <a:lnTo>
                    <a:pt x="893743" y="1974225"/>
                  </a:lnTo>
                  <a:lnTo>
                    <a:pt x="887519" y="1978296"/>
                  </a:lnTo>
                  <a:lnTo>
                    <a:pt x="881608" y="1982367"/>
                  </a:lnTo>
                  <a:lnTo>
                    <a:pt x="876087" y="1986437"/>
                  </a:lnTo>
                  <a:lnTo>
                    <a:pt x="870938" y="1990508"/>
                  </a:lnTo>
                  <a:lnTo>
                    <a:pt x="866099" y="1994578"/>
                  </a:lnTo>
                  <a:lnTo>
                    <a:pt x="861565" y="1998649"/>
                  </a:lnTo>
                  <a:lnTo>
                    <a:pt x="857354" y="2002719"/>
                  </a:lnTo>
                  <a:lnTo>
                    <a:pt x="853531" y="2006790"/>
                  </a:lnTo>
                  <a:lnTo>
                    <a:pt x="849982" y="2010861"/>
                  </a:lnTo>
                  <a:lnTo>
                    <a:pt x="846700" y="2014931"/>
                  </a:lnTo>
                  <a:lnTo>
                    <a:pt x="843674" y="2019002"/>
                  </a:lnTo>
                  <a:lnTo>
                    <a:pt x="840972" y="2023072"/>
                  </a:lnTo>
                  <a:lnTo>
                    <a:pt x="838512" y="2027143"/>
                  </a:lnTo>
                  <a:lnTo>
                    <a:pt x="836263" y="2031213"/>
                  </a:lnTo>
                  <a:lnTo>
                    <a:pt x="834215" y="2035284"/>
                  </a:lnTo>
                  <a:lnTo>
                    <a:pt x="832389" y="2039355"/>
                  </a:lnTo>
                  <a:lnTo>
                    <a:pt x="830774" y="2043425"/>
                  </a:lnTo>
                  <a:lnTo>
                    <a:pt x="829314" y="2047496"/>
                  </a:lnTo>
                  <a:lnTo>
                    <a:pt x="828000" y="2051566"/>
                  </a:lnTo>
                  <a:lnTo>
                    <a:pt x="826825" y="2055637"/>
                  </a:lnTo>
                  <a:lnTo>
                    <a:pt x="825819" y="2059707"/>
                  </a:lnTo>
                  <a:lnTo>
                    <a:pt x="824919" y="2063778"/>
                  </a:lnTo>
                  <a:lnTo>
                    <a:pt x="824119" y="2067849"/>
                  </a:lnTo>
                  <a:lnTo>
                    <a:pt x="823410" y="2071919"/>
                  </a:lnTo>
                  <a:lnTo>
                    <a:pt x="822804" y="2075990"/>
                  </a:lnTo>
                  <a:lnTo>
                    <a:pt x="822278" y="20800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93945"/>
              <a:ext cx="0" cy="40358"/>
            </a:xfrm>
            <a:custGeom>
              <a:avLst/>
              <a:pathLst>
                <a:path w="0" h="40358">
                  <a:moveTo>
                    <a:pt x="0" y="403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5119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934304"/>
              <a:ext cx="182029" cy="1577642"/>
            </a:xfrm>
            <a:custGeom>
              <a:avLst/>
              <a:pathLst>
                <a:path w="182029" h="1577642">
                  <a:moveTo>
                    <a:pt x="0" y="0"/>
                  </a:moveTo>
                  <a:lnTo>
                    <a:pt x="0" y="1577642"/>
                  </a:lnTo>
                  <a:lnTo>
                    <a:pt x="182029" y="157764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296548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893945"/>
              <a:ext cx="0" cy="40358"/>
            </a:xfrm>
            <a:custGeom>
              <a:avLst/>
              <a:pathLst>
                <a:path w="0" h="40358">
                  <a:moveTo>
                    <a:pt x="0" y="403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3222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934304"/>
              <a:ext cx="182029" cy="288011"/>
            </a:xfrm>
            <a:custGeom>
              <a:avLst/>
              <a:pathLst>
                <a:path w="182029" h="288011">
                  <a:moveTo>
                    <a:pt x="0" y="0"/>
                  </a:moveTo>
                  <a:lnTo>
                    <a:pt x="0" y="288011"/>
                  </a:lnTo>
                  <a:lnTo>
                    <a:pt x="182029" y="28801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296548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648489" y="4474085"/>
              <a:ext cx="75721" cy="75721"/>
            </a:xfrm>
            <a:custGeom>
              <a:avLst/>
              <a:pathLst>
                <a:path w="75721" h="75721">
                  <a:moveTo>
                    <a:pt x="0" y="37860"/>
                  </a:moveTo>
                  <a:lnTo>
                    <a:pt x="37860" y="0"/>
                  </a:lnTo>
                  <a:lnTo>
                    <a:pt x="75721" y="37860"/>
                  </a:lnTo>
                  <a:lnTo>
                    <a:pt x="37860" y="757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87552" y="2856076"/>
              <a:ext cx="75738" cy="75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97610" y="2902290"/>
              <a:ext cx="64027" cy="64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97493" y="3184446"/>
              <a:ext cx="75738" cy="7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43395" y="2927726"/>
              <a:ext cx="75526" cy="755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59483" y="4473388"/>
              <a:ext cx="77115" cy="77115"/>
            </a:xfrm>
            <a:custGeom>
              <a:avLst/>
              <a:pathLst>
                <a:path w="77115" h="77115">
                  <a:moveTo>
                    <a:pt x="0" y="38557"/>
                  </a:moveTo>
                  <a:lnTo>
                    <a:pt x="38557" y="0"/>
                  </a:lnTo>
                  <a:lnTo>
                    <a:pt x="77115" y="38557"/>
                  </a:lnTo>
                  <a:lnTo>
                    <a:pt x="38557" y="7711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57888" y="2855384"/>
              <a:ext cx="77122" cy="771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19955" y="2895725"/>
              <a:ext cx="77156" cy="77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5561" y="3183752"/>
              <a:ext cx="77125" cy="771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74867" y="2926905"/>
              <a:ext cx="77169" cy="77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58937" y="4473369"/>
              <a:ext cx="77152" cy="77152"/>
            </a:xfrm>
            <a:custGeom>
              <a:avLst/>
              <a:pathLst>
                <a:path w="77152" h="77152">
                  <a:moveTo>
                    <a:pt x="0" y="38576"/>
                  </a:moveTo>
                  <a:lnTo>
                    <a:pt x="38576" y="0"/>
                  </a:lnTo>
                  <a:lnTo>
                    <a:pt x="77152" y="38576"/>
                  </a:lnTo>
                  <a:lnTo>
                    <a:pt x="38576" y="7715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844440" y="2855364"/>
              <a:ext cx="77163" cy="771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811727" y="2895705"/>
              <a:ext cx="77196" cy="771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13030" y="3183732"/>
              <a:ext cx="77166" cy="7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48441" y="2926933"/>
              <a:ext cx="77112" cy="771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76187" y="4473390"/>
              <a:ext cx="77112" cy="77112"/>
            </a:xfrm>
            <a:custGeom>
              <a:avLst/>
              <a:pathLst>
                <a:path w="77112" h="77112">
                  <a:moveTo>
                    <a:pt x="0" y="38556"/>
                  </a:moveTo>
                  <a:lnTo>
                    <a:pt x="38556" y="0"/>
                  </a:lnTo>
                  <a:lnTo>
                    <a:pt x="77112" y="38556"/>
                  </a:lnTo>
                  <a:lnTo>
                    <a:pt x="38556" y="7711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763306" y="2855376"/>
              <a:ext cx="77139" cy="771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691866" y="2895720"/>
              <a:ext cx="77166" cy="771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92030" y="3183756"/>
              <a:ext cx="77118" cy="77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62923" y="2926945"/>
              <a:ext cx="77088" cy="770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461464" y="4472972"/>
              <a:ext cx="77947" cy="77947"/>
            </a:xfrm>
            <a:custGeom>
              <a:avLst/>
              <a:pathLst>
                <a:path w="77947" h="77947">
                  <a:moveTo>
                    <a:pt x="0" y="38973"/>
                  </a:moveTo>
                  <a:lnTo>
                    <a:pt x="38973" y="0"/>
                  </a:lnTo>
                  <a:lnTo>
                    <a:pt x="77947" y="38973"/>
                  </a:lnTo>
                  <a:lnTo>
                    <a:pt x="38973" y="7794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57855" y="2878915"/>
              <a:ext cx="30059" cy="300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82880" y="2913738"/>
              <a:ext cx="41131" cy="411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54400" y="3180854"/>
              <a:ext cx="82922" cy="829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52131" y="2886807"/>
              <a:ext cx="157365" cy="1573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38185" y="442614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14664" y="2855198"/>
              <a:ext cx="77495" cy="77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49972" y="2895537"/>
              <a:ext cx="77532" cy="77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40022" y="3183567"/>
              <a:ext cx="77495" cy="77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58986" y="2926886"/>
              <a:ext cx="77207" cy="772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893225" y="4473386"/>
              <a:ext cx="77118" cy="77118"/>
            </a:xfrm>
            <a:custGeom>
              <a:avLst/>
              <a:pathLst>
                <a:path w="77118" h="77118">
                  <a:moveTo>
                    <a:pt x="0" y="38559"/>
                  </a:moveTo>
                  <a:lnTo>
                    <a:pt x="38559" y="0"/>
                  </a:lnTo>
                  <a:lnTo>
                    <a:pt x="77118" y="38559"/>
                  </a:lnTo>
                  <a:lnTo>
                    <a:pt x="38559" y="771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794728" y="2855382"/>
              <a:ext cx="77125" cy="77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78105" y="2857139"/>
              <a:ext cx="154329" cy="154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69118" y="3183754"/>
              <a:ext cx="77122" cy="771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53952" y="2926971"/>
              <a:ext cx="77037" cy="7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85903" y="4473398"/>
              <a:ext cx="77094" cy="77094"/>
            </a:xfrm>
            <a:custGeom>
              <a:avLst/>
              <a:pathLst>
                <a:path w="77094" h="77094">
                  <a:moveTo>
                    <a:pt x="0" y="38547"/>
                  </a:moveTo>
                  <a:lnTo>
                    <a:pt x="38547" y="0"/>
                  </a:lnTo>
                  <a:lnTo>
                    <a:pt x="77094" y="38547"/>
                  </a:lnTo>
                  <a:lnTo>
                    <a:pt x="38547" y="770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728690" y="2855394"/>
              <a:ext cx="77101" cy="77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828791" y="2895732"/>
              <a:ext cx="77142" cy="771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17475" y="3183764"/>
              <a:ext cx="77101" cy="77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34175" y="2926993"/>
              <a:ext cx="76993" cy="769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63771" y="4435293"/>
              <a:ext cx="153306" cy="153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590556" y="2840432"/>
              <a:ext cx="107027" cy="107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64272" y="2905227"/>
              <a:ext cx="58153" cy="581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01681" y="3183693"/>
              <a:ext cx="77244" cy="77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73171" y="2926905"/>
              <a:ext cx="77169" cy="77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809047" y="4473386"/>
              <a:ext cx="77118" cy="77118"/>
            </a:xfrm>
            <a:custGeom>
              <a:avLst/>
              <a:pathLst>
                <a:path w="77118" h="77118">
                  <a:moveTo>
                    <a:pt x="0" y="38559"/>
                  </a:moveTo>
                  <a:lnTo>
                    <a:pt x="38559" y="0"/>
                  </a:lnTo>
                  <a:lnTo>
                    <a:pt x="77118" y="38559"/>
                  </a:lnTo>
                  <a:lnTo>
                    <a:pt x="38559" y="7711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93182" y="2855379"/>
              <a:ext cx="77132" cy="771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40775" y="2895717"/>
              <a:ext cx="77173" cy="77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43499" y="3183749"/>
              <a:ext cx="77132" cy="771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602173" y="2926976"/>
              <a:ext cx="77026" cy="770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26450" y="4473373"/>
              <a:ext cx="77146" cy="77146"/>
            </a:xfrm>
            <a:custGeom>
              <a:avLst/>
              <a:pathLst>
                <a:path w="77146" h="77146">
                  <a:moveTo>
                    <a:pt x="0" y="38573"/>
                  </a:moveTo>
                  <a:lnTo>
                    <a:pt x="38573" y="0"/>
                  </a:lnTo>
                  <a:lnTo>
                    <a:pt x="77146" y="38573"/>
                  </a:lnTo>
                  <a:lnTo>
                    <a:pt x="38573" y="7714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20964" y="2855367"/>
              <a:ext cx="77156" cy="77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49901" y="2900551"/>
              <a:ext cx="67505" cy="67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625070" y="3183740"/>
              <a:ext cx="77149" cy="771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38143" y="2926896"/>
              <a:ext cx="77186" cy="7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39121" y="4473390"/>
              <a:ext cx="77112" cy="77112"/>
            </a:xfrm>
            <a:custGeom>
              <a:avLst/>
              <a:pathLst>
                <a:path w="77112" h="77112">
                  <a:moveTo>
                    <a:pt x="0" y="38556"/>
                  </a:moveTo>
                  <a:lnTo>
                    <a:pt x="38556" y="0"/>
                  </a:lnTo>
                  <a:lnTo>
                    <a:pt x="77112" y="38556"/>
                  </a:lnTo>
                  <a:lnTo>
                    <a:pt x="38556" y="7711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70724" y="2855388"/>
              <a:ext cx="77115" cy="771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851869" y="2895727"/>
              <a:ext cx="77152" cy="771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13931" y="3183757"/>
              <a:ext cx="77115" cy="77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06142" y="2926910"/>
              <a:ext cx="77159" cy="771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60253" y="4473374"/>
              <a:ext cx="77142" cy="77142"/>
            </a:xfrm>
            <a:custGeom>
              <a:avLst/>
              <a:pathLst>
                <a:path w="77142" h="77142">
                  <a:moveTo>
                    <a:pt x="0" y="38571"/>
                  </a:moveTo>
                  <a:lnTo>
                    <a:pt x="38571" y="0"/>
                  </a:lnTo>
                  <a:lnTo>
                    <a:pt x="77142" y="38571"/>
                  </a:lnTo>
                  <a:lnTo>
                    <a:pt x="38571" y="7714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712709" y="2855365"/>
              <a:ext cx="77159" cy="771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80942" y="2902717"/>
              <a:ext cx="63173" cy="631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93677" y="3183737"/>
              <a:ext cx="77156" cy="771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650710" y="2926896"/>
              <a:ext cx="77186" cy="7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39691" y="4473381"/>
              <a:ext cx="77129" cy="77129"/>
            </a:xfrm>
            <a:custGeom>
              <a:avLst/>
              <a:pathLst>
                <a:path w="77129" h="77129">
                  <a:moveTo>
                    <a:pt x="0" y="38564"/>
                  </a:moveTo>
                  <a:lnTo>
                    <a:pt x="38564" y="0"/>
                  </a:lnTo>
                  <a:lnTo>
                    <a:pt x="77129" y="38564"/>
                  </a:lnTo>
                  <a:lnTo>
                    <a:pt x="38564" y="7712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64998" y="2855374"/>
              <a:ext cx="77142" cy="771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721226" y="2895712"/>
              <a:ext cx="77183" cy="771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662140" y="3183727"/>
              <a:ext cx="77176" cy="77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730400" y="2926962"/>
              <a:ext cx="77055" cy="770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89573" y="4473305"/>
              <a:ext cx="77281" cy="77281"/>
            </a:xfrm>
            <a:custGeom>
              <a:avLst/>
              <a:pathLst>
                <a:path w="77281" h="77281">
                  <a:moveTo>
                    <a:pt x="0" y="38640"/>
                  </a:moveTo>
                  <a:lnTo>
                    <a:pt x="38640" y="0"/>
                  </a:lnTo>
                  <a:lnTo>
                    <a:pt x="77281" y="38640"/>
                  </a:lnTo>
                  <a:lnTo>
                    <a:pt x="38640" y="7728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09152" y="2809429"/>
              <a:ext cx="169032" cy="1690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698184" y="2886473"/>
              <a:ext cx="95661" cy="95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53455" y="3183665"/>
              <a:ext cx="77298" cy="772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20907" y="2926905"/>
              <a:ext cx="77169" cy="771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682659" y="4473317"/>
              <a:ext cx="77258" cy="77258"/>
            </a:xfrm>
            <a:custGeom>
              <a:avLst/>
              <a:pathLst>
                <a:path w="77258" h="77258">
                  <a:moveTo>
                    <a:pt x="0" y="38629"/>
                  </a:moveTo>
                  <a:lnTo>
                    <a:pt x="38629" y="0"/>
                  </a:lnTo>
                  <a:lnTo>
                    <a:pt x="77258" y="38629"/>
                  </a:lnTo>
                  <a:lnTo>
                    <a:pt x="38629" y="7725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730650" y="2855309"/>
              <a:ext cx="77271" cy="772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17793" y="2898502"/>
              <a:ext cx="71603" cy="716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865477" y="3183688"/>
              <a:ext cx="77254" cy="7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22142" y="2926879"/>
              <a:ext cx="77220" cy="77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525011" y="4473364"/>
              <a:ext cx="77163" cy="77163"/>
            </a:xfrm>
            <a:custGeom>
              <a:avLst/>
              <a:pathLst>
                <a:path w="77163" h="77163">
                  <a:moveTo>
                    <a:pt x="0" y="38581"/>
                  </a:moveTo>
                  <a:lnTo>
                    <a:pt x="38581" y="0"/>
                  </a:lnTo>
                  <a:lnTo>
                    <a:pt x="77163" y="38581"/>
                  </a:lnTo>
                  <a:lnTo>
                    <a:pt x="38581" y="7716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1121" y="2855348"/>
              <a:ext cx="77193" cy="77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70948" y="2895697"/>
              <a:ext cx="77213" cy="7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44233" y="3183730"/>
              <a:ext cx="77169" cy="771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20242" y="2927085"/>
              <a:ext cx="76809" cy="76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37253" y="4473244"/>
              <a:ext cx="77403" cy="77403"/>
            </a:xfrm>
            <a:custGeom>
              <a:avLst/>
              <a:pathLst>
                <a:path w="77403" h="77403">
                  <a:moveTo>
                    <a:pt x="0" y="38701"/>
                  </a:moveTo>
                  <a:lnTo>
                    <a:pt x="38701" y="0"/>
                  </a:lnTo>
                  <a:lnTo>
                    <a:pt x="77403" y="38701"/>
                  </a:lnTo>
                  <a:lnTo>
                    <a:pt x="38701" y="7740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50309" y="2855231"/>
              <a:ext cx="77427" cy="774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76611" y="2919358"/>
              <a:ext cx="29890" cy="298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96040" y="3183591"/>
              <a:ext cx="77447" cy="774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19742" y="2926906"/>
              <a:ext cx="77166" cy="771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99744" y="4473383"/>
              <a:ext cx="77125" cy="77125"/>
            </a:xfrm>
            <a:custGeom>
              <a:avLst/>
              <a:pathLst>
                <a:path w="77125" h="77125">
                  <a:moveTo>
                    <a:pt x="0" y="38562"/>
                  </a:moveTo>
                  <a:lnTo>
                    <a:pt x="38562" y="0"/>
                  </a:lnTo>
                  <a:lnTo>
                    <a:pt x="77125" y="38562"/>
                  </a:lnTo>
                  <a:lnTo>
                    <a:pt x="38562" y="7712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835118" y="2855384"/>
              <a:ext cx="77122" cy="771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11897" y="2895727"/>
              <a:ext cx="77152" cy="771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79546" y="3183756"/>
              <a:ext cx="77118" cy="771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85640" y="2926979"/>
              <a:ext cx="77020" cy="77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23927" y="4473352"/>
              <a:ext cx="77186" cy="77186"/>
            </a:xfrm>
            <a:custGeom>
              <a:avLst/>
              <a:pathLst>
                <a:path w="77186" h="77186">
                  <a:moveTo>
                    <a:pt x="0" y="38593"/>
                  </a:moveTo>
                  <a:lnTo>
                    <a:pt x="38593" y="0"/>
                  </a:lnTo>
                  <a:lnTo>
                    <a:pt x="77186" y="38593"/>
                  </a:lnTo>
                  <a:lnTo>
                    <a:pt x="38593" y="7718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92787" y="2855352"/>
              <a:ext cx="77186" cy="771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711220" y="2895695"/>
              <a:ext cx="77217" cy="772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23280" y="3183716"/>
              <a:ext cx="77196" cy="77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730274" y="2927013"/>
              <a:ext cx="76952" cy="769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576361" y="4473310"/>
              <a:ext cx="77271" cy="77271"/>
            </a:xfrm>
            <a:custGeom>
              <a:avLst/>
              <a:pathLst>
                <a:path w="77271" h="77271">
                  <a:moveTo>
                    <a:pt x="0" y="38635"/>
                  </a:moveTo>
                  <a:lnTo>
                    <a:pt x="38635" y="0"/>
                  </a:lnTo>
                  <a:lnTo>
                    <a:pt x="77271" y="38635"/>
                  </a:lnTo>
                  <a:lnTo>
                    <a:pt x="38635" y="7727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71176" y="2839215"/>
              <a:ext cx="109459" cy="1094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26907" y="2895649"/>
              <a:ext cx="77309" cy="773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93527" y="3183682"/>
              <a:ext cx="77264" cy="772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0995" y="2926859"/>
              <a:ext cx="77261" cy="772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843570" y="4246962"/>
              <a:ext cx="147978" cy="254005"/>
            </a:xfrm>
            <a:custGeom>
              <a:avLst/>
              <a:pathLst>
                <a:path w="147978" h="254005">
                  <a:moveTo>
                    <a:pt x="147978" y="0"/>
                  </a:moveTo>
                  <a:lnTo>
                    <a:pt x="0" y="25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564448" y="4523109"/>
              <a:ext cx="266503" cy="478061"/>
            </a:xfrm>
            <a:custGeom>
              <a:avLst/>
              <a:pathLst>
                <a:path w="266503" h="478061">
                  <a:moveTo>
                    <a:pt x="0" y="478061"/>
                  </a:moveTo>
                  <a:lnTo>
                    <a:pt x="266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82423" y="4522896"/>
              <a:ext cx="148331" cy="253026"/>
            </a:xfrm>
            <a:custGeom>
              <a:avLst/>
              <a:pathLst>
                <a:path w="148331" h="253026">
                  <a:moveTo>
                    <a:pt x="0" y="253026"/>
                  </a:moveTo>
                  <a:lnTo>
                    <a:pt x="148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5403484" y="408427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720476" y="5015914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249534" y="428642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45842" y="456795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883706" y="479066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2448133" y="60041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48133" y="554557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448133" y="508695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03125" y="462833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03125" y="41697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03125" y="371110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03125" y="32524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03125" y="27938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880411" y="60639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80411" y="56052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80411" y="51466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80411" y="468805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80411" y="4229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80411" y="3770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80411" y="33122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80411" y="2853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152" name="pt152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159" name="pt159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7151281" y="3875321"/>
              <a:ext cx="105267" cy="10526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131344" y="4050232"/>
              <a:ext cx="145142" cy="1451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166" name="pt166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924695" y="619487"/>
              <a:ext cx="906869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660" y="5007971"/>
                  </a:moveTo>
                  <a:lnTo>
                    <a:pt x="814413" y="4998171"/>
                  </a:lnTo>
                  <a:lnTo>
                    <a:pt x="814144" y="4988370"/>
                  </a:lnTo>
                  <a:lnTo>
                    <a:pt x="813872" y="4978570"/>
                  </a:lnTo>
                  <a:lnTo>
                    <a:pt x="813577" y="4968770"/>
                  </a:lnTo>
                  <a:lnTo>
                    <a:pt x="813276" y="4958969"/>
                  </a:lnTo>
                  <a:lnTo>
                    <a:pt x="812953" y="4949169"/>
                  </a:lnTo>
                  <a:lnTo>
                    <a:pt x="812620" y="4939369"/>
                  </a:lnTo>
                  <a:lnTo>
                    <a:pt x="812267" y="4929568"/>
                  </a:lnTo>
                  <a:lnTo>
                    <a:pt x="811900" y="4919768"/>
                  </a:lnTo>
                  <a:lnTo>
                    <a:pt x="811516" y="4909968"/>
                  </a:lnTo>
                  <a:lnTo>
                    <a:pt x="811112" y="4900167"/>
                  </a:lnTo>
                  <a:lnTo>
                    <a:pt x="810693" y="4890367"/>
                  </a:lnTo>
                  <a:lnTo>
                    <a:pt x="810248" y="4880567"/>
                  </a:lnTo>
                  <a:lnTo>
                    <a:pt x="809792" y="4870766"/>
                  </a:lnTo>
                  <a:lnTo>
                    <a:pt x="809305" y="4860966"/>
                  </a:lnTo>
                  <a:lnTo>
                    <a:pt x="808809" y="4851166"/>
                  </a:lnTo>
                  <a:lnTo>
                    <a:pt x="808275" y="4841365"/>
                  </a:lnTo>
                  <a:lnTo>
                    <a:pt x="807735" y="4831565"/>
                  </a:lnTo>
                  <a:lnTo>
                    <a:pt x="807152" y="4821765"/>
                  </a:lnTo>
                  <a:lnTo>
                    <a:pt x="806561" y="4811964"/>
                  </a:lnTo>
                  <a:lnTo>
                    <a:pt x="805931" y="4802164"/>
                  </a:lnTo>
                  <a:lnTo>
                    <a:pt x="805285" y="4792364"/>
                  </a:lnTo>
                  <a:lnTo>
                    <a:pt x="804603" y="4782563"/>
                  </a:lnTo>
                  <a:lnTo>
                    <a:pt x="803899" y="4772763"/>
                  </a:lnTo>
                  <a:lnTo>
                    <a:pt x="803162" y="4762963"/>
                  </a:lnTo>
                  <a:lnTo>
                    <a:pt x="802395" y="4753162"/>
                  </a:lnTo>
                  <a:lnTo>
                    <a:pt x="801601" y="4743362"/>
                  </a:lnTo>
                  <a:lnTo>
                    <a:pt x="800767" y="4733562"/>
                  </a:lnTo>
                  <a:lnTo>
                    <a:pt x="799912" y="4723761"/>
                  </a:lnTo>
                  <a:lnTo>
                    <a:pt x="799006" y="4713961"/>
                  </a:lnTo>
                  <a:lnTo>
                    <a:pt x="798086" y="4704161"/>
                  </a:lnTo>
                  <a:lnTo>
                    <a:pt x="797104" y="4694360"/>
                  </a:lnTo>
                  <a:lnTo>
                    <a:pt x="796114" y="4684560"/>
                  </a:lnTo>
                  <a:lnTo>
                    <a:pt x="795054" y="4674760"/>
                  </a:lnTo>
                  <a:lnTo>
                    <a:pt x="793982" y="4664959"/>
                  </a:lnTo>
                  <a:lnTo>
                    <a:pt x="792846" y="4655159"/>
                  </a:lnTo>
                  <a:lnTo>
                    <a:pt x="791688" y="4645359"/>
                  </a:lnTo>
                  <a:lnTo>
                    <a:pt x="790472" y="4635558"/>
                  </a:lnTo>
                  <a:lnTo>
                    <a:pt x="789223" y="4625758"/>
                  </a:lnTo>
                  <a:lnTo>
                    <a:pt x="787923" y="4615958"/>
                  </a:lnTo>
                  <a:lnTo>
                    <a:pt x="786578" y="4606157"/>
                  </a:lnTo>
                  <a:lnTo>
                    <a:pt x="785191" y="4596357"/>
                  </a:lnTo>
                  <a:lnTo>
                    <a:pt x="783745" y="4586557"/>
                  </a:lnTo>
                  <a:lnTo>
                    <a:pt x="782266" y="4576756"/>
                  </a:lnTo>
                  <a:lnTo>
                    <a:pt x="780714" y="4566956"/>
                  </a:lnTo>
                  <a:lnTo>
                    <a:pt x="779139" y="4557156"/>
                  </a:lnTo>
                  <a:lnTo>
                    <a:pt x="777476" y="4547355"/>
                  </a:lnTo>
                  <a:lnTo>
                    <a:pt x="775801" y="4537555"/>
                  </a:lnTo>
                  <a:lnTo>
                    <a:pt x="774023" y="4527755"/>
                  </a:lnTo>
                  <a:lnTo>
                    <a:pt x="772230" y="4517954"/>
                  </a:lnTo>
                  <a:lnTo>
                    <a:pt x="770345" y="4508154"/>
                  </a:lnTo>
                  <a:lnTo>
                    <a:pt x="768431" y="4498354"/>
                  </a:lnTo>
                  <a:lnTo>
                    <a:pt x="766434" y="4488553"/>
                  </a:lnTo>
                  <a:lnTo>
                    <a:pt x="764393" y="4478753"/>
                  </a:lnTo>
                  <a:lnTo>
                    <a:pt x="762281" y="4468953"/>
                  </a:lnTo>
                  <a:lnTo>
                    <a:pt x="760109" y="4459152"/>
                  </a:lnTo>
                  <a:lnTo>
                    <a:pt x="757878" y="4449352"/>
                  </a:lnTo>
                  <a:lnTo>
                    <a:pt x="755571" y="4439552"/>
                  </a:lnTo>
                  <a:lnTo>
                    <a:pt x="753217" y="4429751"/>
                  </a:lnTo>
                  <a:lnTo>
                    <a:pt x="750770" y="4419951"/>
                  </a:lnTo>
                  <a:lnTo>
                    <a:pt x="748290" y="4410151"/>
                  </a:lnTo>
                  <a:lnTo>
                    <a:pt x="745699" y="4400350"/>
                  </a:lnTo>
                  <a:lnTo>
                    <a:pt x="743090" y="4390550"/>
                  </a:lnTo>
                  <a:lnTo>
                    <a:pt x="740351" y="4380750"/>
                  </a:lnTo>
                  <a:lnTo>
                    <a:pt x="737596" y="4370949"/>
                  </a:lnTo>
                  <a:lnTo>
                    <a:pt x="734721" y="4361149"/>
                  </a:lnTo>
                  <a:lnTo>
                    <a:pt x="731814" y="4351349"/>
                  </a:lnTo>
                  <a:lnTo>
                    <a:pt x="728801" y="4341548"/>
                  </a:lnTo>
                  <a:lnTo>
                    <a:pt x="725740" y="4331748"/>
                  </a:lnTo>
                  <a:lnTo>
                    <a:pt x="722588" y="4321948"/>
                  </a:lnTo>
                  <a:lnTo>
                    <a:pt x="719370" y="4312147"/>
                  </a:lnTo>
                  <a:lnTo>
                    <a:pt x="716077" y="4302347"/>
                  </a:lnTo>
                  <a:lnTo>
                    <a:pt x="712699" y="4292547"/>
                  </a:lnTo>
                  <a:lnTo>
                    <a:pt x="709264" y="4282746"/>
                  </a:lnTo>
                  <a:lnTo>
                    <a:pt x="705726" y="4272946"/>
                  </a:lnTo>
                  <a:lnTo>
                    <a:pt x="702147" y="4263146"/>
                  </a:lnTo>
                  <a:lnTo>
                    <a:pt x="698447" y="4253345"/>
                  </a:lnTo>
                  <a:lnTo>
                    <a:pt x="694724" y="4243545"/>
                  </a:lnTo>
                  <a:lnTo>
                    <a:pt x="690862" y="4233745"/>
                  </a:lnTo>
                  <a:lnTo>
                    <a:pt x="686983" y="4223944"/>
                  </a:lnTo>
                  <a:lnTo>
                    <a:pt x="682972" y="4214144"/>
                  </a:lnTo>
                  <a:lnTo>
                    <a:pt x="678931" y="4204344"/>
                  </a:lnTo>
                  <a:lnTo>
                    <a:pt x="674776" y="4194543"/>
                  </a:lnTo>
                  <a:lnTo>
                    <a:pt x="670575" y="4184743"/>
                  </a:lnTo>
                  <a:lnTo>
                    <a:pt x="666278" y="4174943"/>
                  </a:lnTo>
                  <a:lnTo>
                    <a:pt x="661918" y="4165142"/>
                  </a:lnTo>
                  <a:lnTo>
                    <a:pt x="657481" y="4155342"/>
                  </a:lnTo>
                  <a:lnTo>
                    <a:pt x="652966" y="4145542"/>
                  </a:lnTo>
                  <a:lnTo>
                    <a:pt x="648391" y="4135741"/>
                  </a:lnTo>
                  <a:lnTo>
                    <a:pt x="643723" y="4125941"/>
                  </a:lnTo>
                  <a:lnTo>
                    <a:pt x="639014" y="4116141"/>
                  </a:lnTo>
                  <a:lnTo>
                    <a:pt x="634197" y="4106340"/>
                  </a:lnTo>
                  <a:lnTo>
                    <a:pt x="629357" y="4096540"/>
                  </a:lnTo>
                  <a:lnTo>
                    <a:pt x="624397" y="4086740"/>
                  </a:lnTo>
                  <a:lnTo>
                    <a:pt x="619423" y="4076939"/>
                  </a:lnTo>
                  <a:lnTo>
                    <a:pt x="614333" y="4067139"/>
                  </a:lnTo>
                  <a:lnTo>
                    <a:pt x="609222" y="4057339"/>
                  </a:lnTo>
                  <a:lnTo>
                    <a:pt x="604016" y="4047538"/>
                  </a:lnTo>
                  <a:lnTo>
                    <a:pt x="598776" y="4037738"/>
                  </a:lnTo>
                  <a:lnTo>
                    <a:pt x="593459" y="4027938"/>
                  </a:lnTo>
                  <a:lnTo>
                    <a:pt x="588098" y="4018137"/>
                  </a:lnTo>
                  <a:lnTo>
                    <a:pt x="582677" y="4008337"/>
                  </a:lnTo>
                  <a:lnTo>
                    <a:pt x="577204" y="3998537"/>
                  </a:lnTo>
                  <a:lnTo>
                    <a:pt x="571686" y="3988736"/>
                  </a:lnTo>
                  <a:lnTo>
                    <a:pt x="566110" y="3978936"/>
                  </a:lnTo>
                  <a:lnTo>
                    <a:pt x="560504" y="3969136"/>
                  </a:lnTo>
                  <a:lnTo>
                    <a:pt x="554834" y="3959335"/>
                  </a:lnTo>
                  <a:lnTo>
                    <a:pt x="549149" y="3949535"/>
                  </a:lnTo>
                  <a:lnTo>
                    <a:pt x="543398" y="3939735"/>
                  </a:lnTo>
                  <a:lnTo>
                    <a:pt x="537639" y="3929934"/>
                  </a:lnTo>
                  <a:lnTo>
                    <a:pt x="531821" y="3920134"/>
                  </a:lnTo>
                  <a:lnTo>
                    <a:pt x="525994" y="3910334"/>
                  </a:lnTo>
                  <a:lnTo>
                    <a:pt x="520125" y="3900533"/>
                  </a:lnTo>
                  <a:lnTo>
                    <a:pt x="514245" y="3890733"/>
                  </a:lnTo>
                  <a:lnTo>
                    <a:pt x="508336" y="3880933"/>
                  </a:lnTo>
                  <a:lnTo>
                    <a:pt x="502415" y="3871132"/>
                  </a:lnTo>
                  <a:lnTo>
                    <a:pt x="496477" y="3861332"/>
                  </a:lnTo>
                  <a:lnTo>
                    <a:pt x="490530" y="3851532"/>
                  </a:lnTo>
                  <a:lnTo>
                    <a:pt x="484575" y="3841731"/>
                  </a:lnTo>
                  <a:lnTo>
                    <a:pt x="478617" y="3831931"/>
                  </a:lnTo>
                  <a:lnTo>
                    <a:pt x="472657" y="3822131"/>
                  </a:lnTo>
                  <a:lnTo>
                    <a:pt x="466702" y="3812330"/>
                  </a:lnTo>
                  <a:lnTo>
                    <a:pt x="460749" y="3802530"/>
                  </a:lnTo>
                  <a:lnTo>
                    <a:pt x="454815" y="3792729"/>
                  </a:lnTo>
                  <a:lnTo>
                    <a:pt x="448883" y="3782929"/>
                  </a:lnTo>
                  <a:lnTo>
                    <a:pt x="442983" y="3773129"/>
                  </a:lnTo>
                  <a:lnTo>
                    <a:pt x="437090" y="3763328"/>
                  </a:lnTo>
                  <a:lnTo>
                    <a:pt x="431238" y="3753528"/>
                  </a:lnTo>
                  <a:lnTo>
                    <a:pt x="425400" y="3743728"/>
                  </a:lnTo>
                  <a:lnTo>
                    <a:pt x="419608" y="3733927"/>
                  </a:lnTo>
                  <a:lnTo>
                    <a:pt x="413843" y="3724127"/>
                  </a:lnTo>
                  <a:lnTo>
                    <a:pt x="408123" y="3714327"/>
                  </a:lnTo>
                  <a:lnTo>
                    <a:pt x="402447" y="3704526"/>
                  </a:lnTo>
                  <a:lnTo>
                    <a:pt x="396815" y="3694726"/>
                  </a:lnTo>
                  <a:lnTo>
                    <a:pt x="391244" y="3684926"/>
                  </a:lnTo>
                  <a:lnTo>
                    <a:pt x="385712" y="3675125"/>
                  </a:lnTo>
                  <a:lnTo>
                    <a:pt x="380264" y="3665325"/>
                  </a:lnTo>
                  <a:lnTo>
                    <a:pt x="374845" y="3655525"/>
                  </a:lnTo>
                  <a:lnTo>
                    <a:pt x="369536" y="3645724"/>
                  </a:lnTo>
                  <a:lnTo>
                    <a:pt x="364244" y="3635924"/>
                  </a:lnTo>
                  <a:lnTo>
                    <a:pt x="359090" y="3626124"/>
                  </a:lnTo>
                  <a:lnTo>
                    <a:pt x="353954" y="3616323"/>
                  </a:lnTo>
                  <a:lnTo>
                    <a:pt x="348953" y="3606523"/>
                  </a:lnTo>
                  <a:lnTo>
                    <a:pt x="343991" y="3596723"/>
                  </a:lnTo>
                  <a:lnTo>
                    <a:pt x="339154" y="3586922"/>
                  </a:lnTo>
                  <a:lnTo>
                    <a:pt x="334380" y="3577122"/>
                  </a:lnTo>
                  <a:lnTo>
                    <a:pt x="329718" y="3567322"/>
                  </a:lnTo>
                  <a:lnTo>
                    <a:pt x="325146" y="3557521"/>
                  </a:lnTo>
                  <a:lnTo>
                    <a:pt x="320672" y="3547721"/>
                  </a:lnTo>
                  <a:lnTo>
                    <a:pt x="316315" y="3537921"/>
                  </a:lnTo>
                  <a:lnTo>
                    <a:pt x="312037" y="3528120"/>
                  </a:lnTo>
                  <a:lnTo>
                    <a:pt x="307909" y="3518320"/>
                  </a:lnTo>
                  <a:lnTo>
                    <a:pt x="303838" y="3508520"/>
                  </a:lnTo>
                  <a:lnTo>
                    <a:pt x="299949" y="3498719"/>
                  </a:lnTo>
                  <a:lnTo>
                    <a:pt x="296093" y="3488919"/>
                  </a:lnTo>
                  <a:lnTo>
                    <a:pt x="292454" y="3479119"/>
                  </a:lnTo>
                  <a:lnTo>
                    <a:pt x="288842" y="3469318"/>
                  </a:lnTo>
                  <a:lnTo>
                    <a:pt x="285441" y="3459518"/>
                  </a:lnTo>
                  <a:lnTo>
                    <a:pt x="282090" y="3449718"/>
                  </a:lnTo>
                  <a:lnTo>
                    <a:pt x="278926" y="3439917"/>
                  </a:lnTo>
                  <a:lnTo>
                    <a:pt x="275843" y="3430117"/>
                  </a:lnTo>
                  <a:lnTo>
                    <a:pt x="272921" y="3420317"/>
                  </a:lnTo>
                  <a:lnTo>
                    <a:pt x="270112" y="3410516"/>
                  </a:lnTo>
                  <a:lnTo>
                    <a:pt x="267437" y="3400716"/>
                  </a:lnTo>
                  <a:lnTo>
                    <a:pt x="264906" y="3390916"/>
                  </a:lnTo>
                  <a:lnTo>
                    <a:pt x="262481" y="3381115"/>
                  </a:lnTo>
                  <a:lnTo>
                    <a:pt x="260232" y="3371315"/>
                  </a:lnTo>
                  <a:lnTo>
                    <a:pt x="258058" y="3361515"/>
                  </a:lnTo>
                  <a:lnTo>
                    <a:pt x="256092" y="3351714"/>
                  </a:lnTo>
                  <a:lnTo>
                    <a:pt x="254171" y="3341914"/>
                  </a:lnTo>
                  <a:lnTo>
                    <a:pt x="252489" y="3332114"/>
                  </a:lnTo>
                  <a:lnTo>
                    <a:pt x="250837" y="3322313"/>
                  </a:lnTo>
                  <a:lnTo>
                    <a:pt x="249419" y="3312513"/>
                  </a:lnTo>
                  <a:lnTo>
                    <a:pt x="248048" y="3302713"/>
                  </a:lnTo>
                  <a:lnTo>
                    <a:pt x="246878" y="3292912"/>
                  </a:lnTo>
                  <a:lnTo>
                    <a:pt x="245784" y="3283112"/>
                  </a:lnTo>
                  <a:lnTo>
                    <a:pt x="244859" y="3273312"/>
                  </a:lnTo>
                  <a:lnTo>
                    <a:pt x="244037" y="3263511"/>
                  </a:lnTo>
                  <a:lnTo>
                    <a:pt x="243351" y="3253711"/>
                  </a:lnTo>
                  <a:lnTo>
                    <a:pt x="242794" y="3243911"/>
                  </a:lnTo>
                  <a:lnTo>
                    <a:pt x="242340" y="3234110"/>
                  </a:lnTo>
                  <a:lnTo>
                    <a:pt x="242039" y="3224310"/>
                  </a:lnTo>
                  <a:lnTo>
                    <a:pt x="241811" y="3214510"/>
                  </a:lnTo>
                  <a:lnTo>
                    <a:pt x="241756" y="3204709"/>
                  </a:lnTo>
                  <a:lnTo>
                    <a:pt x="241744" y="3194909"/>
                  </a:lnTo>
                  <a:lnTo>
                    <a:pt x="241923" y="3185109"/>
                  </a:lnTo>
                  <a:lnTo>
                    <a:pt x="242127" y="3175308"/>
                  </a:lnTo>
                  <a:lnTo>
                    <a:pt x="242518" y="3165508"/>
                  </a:lnTo>
                  <a:lnTo>
                    <a:pt x="242940" y="3155708"/>
                  </a:lnTo>
                  <a:lnTo>
                    <a:pt x="243516" y="3145907"/>
                  </a:lnTo>
                  <a:lnTo>
                    <a:pt x="244141" y="3136107"/>
                  </a:lnTo>
                  <a:lnTo>
                    <a:pt x="244888" y="3126307"/>
                  </a:lnTo>
                  <a:lnTo>
                    <a:pt x="245699" y="3116506"/>
                  </a:lnTo>
                  <a:lnTo>
                    <a:pt x="246604" y="3106706"/>
                  </a:lnTo>
                  <a:lnTo>
                    <a:pt x="247584" y="3096906"/>
                  </a:lnTo>
                  <a:lnTo>
                    <a:pt x="248632" y="3087105"/>
                  </a:lnTo>
                  <a:lnTo>
                    <a:pt x="249762" y="3077305"/>
                  </a:lnTo>
                  <a:lnTo>
                    <a:pt x="250937" y="3067505"/>
                  </a:lnTo>
                  <a:lnTo>
                    <a:pt x="252198" y="3057704"/>
                  </a:lnTo>
                  <a:lnTo>
                    <a:pt x="253484" y="3047904"/>
                  </a:lnTo>
                  <a:lnTo>
                    <a:pt x="254855" y="3038104"/>
                  </a:lnTo>
                  <a:lnTo>
                    <a:pt x="256237" y="3028303"/>
                  </a:lnTo>
                  <a:lnTo>
                    <a:pt x="257695" y="3018503"/>
                  </a:lnTo>
                  <a:lnTo>
                    <a:pt x="259161" y="3008703"/>
                  </a:lnTo>
                  <a:lnTo>
                    <a:pt x="260678" y="2998902"/>
                  </a:lnTo>
                  <a:lnTo>
                    <a:pt x="262206" y="2989102"/>
                  </a:lnTo>
                  <a:lnTo>
                    <a:pt x="263764" y="2979302"/>
                  </a:lnTo>
                  <a:lnTo>
                    <a:pt x="265330" y="2969501"/>
                  </a:lnTo>
                  <a:lnTo>
                    <a:pt x="266911" y="2959701"/>
                  </a:lnTo>
                  <a:lnTo>
                    <a:pt x="268494" y="2949901"/>
                  </a:lnTo>
                  <a:lnTo>
                    <a:pt x="270078" y="2940100"/>
                  </a:lnTo>
                  <a:lnTo>
                    <a:pt x="271654" y="2930300"/>
                  </a:lnTo>
                  <a:lnTo>
                    <a:pt x="273224" y="2920500"/>
                  </a:lnTo>
                  <a:lnTo>
                    <a:pt x="274768" y="2910699"/>
                  </a:lnTo>
                  <a:lnTo>
                    <a:pt x="276305" y="2900899"/>
                  </a:lnTo>
                  <a:lnTo>
                    <a:pt x="277796" y="2891099"/>
                  </a:lnTo>
                  <a:lnTo>
                    <a:pt x="279280" y="2881298"/>
                  </a:lnTo>
                  <a:lnTo>
                    <a:pt x="280695" y="2871498"/>
                  </a:lnTo>
                  <a:lnTo>
                    <a:pt x="282099" y="2861698"/>
                  </a:lnTo>
                  <a:lnTo>
                    <a:pt x="283425" y="2851897"/>
                  </a:lnTo>
                  <a:lnTo>
                    <a:pt x="284725" y="2842097"/>
                  </a:lnTo>
                  <a:lnTo>
                    <a:pt x="285945" y="2832297"/>
                  </a:lnTo>
                  <a:lnTo>
                    <a:pt x="287121" y="2822496"/>
                  </a:lnTo>
                  <a:lnTo>
                    <a:pt x="288218" y="2812696"/>
                  </a:lnTo>
                  <a:lnTo>
                    <a:pt x="289248" y="2802896"/>
                  </a:lnTo>
                  <a:lnTo>
                    <a:pt x="290206" y="2793095"/>
                  </a:lnTo>
                  <a:lnTo>
                    <a:pt x="291071" y="2783295"/>
                  </a:lnTo>
                  <a:lnTo>
                    <a:pt x="291874" y="2773495"/>
                  </a:lnTo>
                  <a:lnTo>
                    <a:pt x="292553" y="2763694"/>
                  </a:lnTo>
                  <a:lnTo>
                    <a:pt x="293187" y="2753894"/>
                  </a:lnTo>
                  <a:lnTo>
                    <a:pt x="293664" y="2744094"/>
                  </a:lnTo>
                  <a:lnTo>
                    <a:pt x="294115" y="2734293"/>
                  </a:lnTo>
                  <a:lnTo>
                    <a:pt x="294373" y="2724493"/>
                  </a:lnTo>
                  <a:lnTo>
                    <a:pt x="294607" y="2714693"/>
                  </a:lnTo>
                  <a:lnTo>
                    <a:pt x="294652" y="2704892"/>
                  </a:lnTo>
                  <a:lnTo>
                    <a:pt x="294650" y="2695092"/>
                  </a:lnTo>
                  <a:lnTo>
                    <a:pt x="294476" y="2685292"/>
                  </a:lnTo>
                  <a:lnTo>
                    <a:pt x="294225" y="2675491"/>
                  </a:lnTo>
                  <a:lnTo>
                    <a:pt x="293822" y="2665691"/>
                  </a:lnTo>
                  <a:lnTo>
                    <a:pt x="293311" y="2655891"/>
                  </a:lnTo>
                  <a:lnTo>
                    <a:pt x="292671" y="2646090"/>
                  </a:lnTo>
                  <a:lnTo>
                    <a:pt x="291890" y="2636290"/>
                  </a:lnTo>
                  <a:lnTo>
                    <a:pt x="291007" y="2626490"/>
                  </a:lnTo>
                  <a:lnTo>
                    <a:pt x="289949" y="2616689"/>
                  </a:lnTo>
                  <a:lnTo>
                    <a:pt x="288817" y="2606889"/>
                  </a:lnTo>
                  <a:lnTo>
                    <a:pt x="287475" y="2597089"/>
                  </a:lnTo>
                  <a:lnTo>
                    <a:pt x="286090" y="2587288"/>
                  </a:lnTo>
                  <a:lnTo>
                    <a:pt x="284462" y="2577488"/>
                  </a:lnTo>
                  <a:lnTo>
                    <a:pt x="282802" y="2567688"/>
                  </a:lnTo>
                  <a:lnTo>
                    <a:pt x="280905" y="2557887"/>
                  </a:lnTo>
                  <a:lnTo>
                    <a:pt x="278957" y="2548087"/>
                  </a:lnTo>
                  <a:lnTo>
                    <a:pt x="276802" y="2538286"/>
                  </a:lnTo>
                  <a:lnTo>
                    <a:pt x="274567" y="2528486"/>
                  </a:lnTo>
                  <a:lnTo>
                    <a:pt x="272158" y="2518686"/>
                  </a:lnTo>
                  <a:lnTo>
                    <a:pt x="269638" y="2508885"/>
                  </a:lnTo>
                  <a:lnTo>
                    <a:pt x="266978" y="2499085"/>
                  </a:lnTo>
                  <a:lnTo>
                    <a:pt x="264179" y="2489285"/>
                  </a:lnTo>
                  <a:lnTo>
                    <a:pt x="261272" y="2479484"/>
                  </a:lnTo>
                  <a:lnTo>
                    <a:pt x="258200" y="2469684"/>
                  </a:lnTo>
                  <a:lnTo>
                    <a:pt x="255053" y="2459884"/>
                  </a:lnTo>
                  <a:lnTo>
                    <a:pt x="251719" y="2450083"/>
                  </a:lnTo>
                  <a:lnTo>
                    <a:pt x="248339" y="2440283"/>
                  </a:lnTo>
                  <a:lnTo>
                    <a:pt x="244753" y="2430483"/>
                  </a:lnTo>
                  <a:lnTo>
                    <a:pt x="241140" y="2420682"/>
                  </a:lnTo>
                  <a:lnTo>
                    <a:pt x="237326" y="2410882"/>
                  </a:lnTo>
                  <a:lnTo>
                    <a:pt x="233477" y="2401082"/>
                  </a:lnTo>
                  <a:lnTo>
                    <a:pt x="229462" y="2391281"/>
                  </a:lnTo>
                  <a:lnTo>
                    <a:pt x="225392" y="2381481"/>
                  </a:lnTo>
                  <a:lnTo>
                    <a:pt x="221190" y="2371681"/>
                  </a:lnTo>
                  <a:lnTo>
                    <a:pt x="216917" y="2361880"/>
                  </a:lnTo>
                  <a:lnTo>
                    <a:pt x="212543" y="2352080"/>
                  </a:lnTo>
                  <a:lnTo>
                    <a:pt x="208085" y="2342280"/>
                  </a:lnTo>
                  <a:lnTo>
                    <a:pt x="203555" y="2332479"/>
                  </a:lnTo>
                  <a:lnTo>
                    <a:pt x="198933" y="2322679"/>
                  </a:lnTo>
                  <a:lnTo>
                    <a:pt x="194263" y="2312879"/>
                  </a:lnTo>
                  <a:lnTo>
                    <a:pt x="189499" y="2303078"/>
                  </a:lnTo>
                  <a:lnTo>
                    <a:pt x="184708" y="2293278"/>
                  </a:lnTo>
                  <a:lnTo>
                    <a:pt x="179824" y="2283478"/>
                  </a:lnTo>
                  <a:lnTo>
                    <a:pt x="174928" y="2273677"/>
                  </a:lnTo>
                  <a:lnTo>
                    <a:pt x="169952" y="2263877"/>
                  </a:lnTo>
                  <a:lnTo>
                    <a:pt x="164966" y="2254077"/>
                  </a:lnTo>
                  <a:lnTo>
                    <a:pt x="159928" y="2244276"/>
                  </a:lnTo>
                  <a:lnTo>
                    <a:pt x="154878" y="2234476"/>
                  </a:lnTo>
                  <a:lnTo>
                    <a:pt x="149798" y="2224676"/>
                  </a:lnTo>
                  <a:lnTo>
                    <a:pt x="144711" y="2214875"/>
                  </a:lnTo>
                  <a:lnTo>
                    <a:pt x="139612" y="2205075"/>
                  </a:lnTo>
                  <a:lnTo>
                    <a:pt x="134515" y="2195275"/>
                  </a:lnTo>
                  <a:lnTo>
                    <a:pt x="129419" y="2185474"/>
                  </a:lnTo>
                  <a:lnTo>
                    <a:pt x="124339" y="2175674"/>
                  </a:lnTo>
                  <a:lnTo>
                    <a:pt x="119269" y="2165874"/>
                  </a:lnTo>
                  <a:lnTo>
                    <a:pt x="114235" y="2156073"/>
                  </a:lnTo>
                  <a:lnTo>
                    <a:pt x="109213" y="2146273"/>
                  </a:lnTo>
                  <a:lnTo>
                    <a:pt x="104254" y="2136473"/>
                  </a:lnTo>
                  <a:lnTo>
                    <a:pt x="99304" y="2126672"/>
                  </a:lnTo>
                  <a:lnTo>
                    <a:pt x="94447" y="2116872"/>
                  </a:lnTo>
                  <a:lnTo>
                    <a:pt x="89605" y="2107072"/>
                  </a:lnTo>
                  <a:lnTo>
                    <a:pt x="84866" y="2097271"/>
                  </a:lnTo>
                  <a:lnTo>
                    <a:pt x="80161" y="2087471"/>
                  </a:lnTo>
                  <a:lnTo>
                    <a:pt x="75561" y="2077671"/>
                  </a:lnTo>
                  <a:lnTo>
                    <a:pt x="71021" y="2067870"/>
                  </a:lnTo>
                  <a:lnTo>
                    <a:pt x="66584" y="2058070"/>
                  </a:lnTo>
                  <a:lnTo>
                    <a:pt x="62236" y="2048270"/>
                  </a:lnTo>
                  <a:lnTo>
                    <a:pt x="57983" y="2038469"/>
                  </a:lnTo>
                  <a:lnTo>
                    <a:pt x="53855" y="2028669"/>
                  </a:lnTo>
                  <a:lnTo>
                    <a:pt x="49806" y="2018869"/>
                  </a:lnTo>
                  <a:lnTo>
                    <a:pt x="45924" y="2009068"/>
                  </a:lnTo>
                  <a:lnTo>
                    <a:pt x="42101" y="1999268"/>
                  </a:lnTo>
                  <a:lnTo>
                    <a:pt x="38490" y="1989468"/>
                  </a:lnTo>
                  <a:lnTo>
                    <a:pt x="34913" y="1979667"/>
                  </a:lnTo>
                  <a:lnTo>
                    <a:pt x="31596" y="1969867"/>
                  </a:lnTo>
                  <a:lnTo>
                    <a:pt x="28313" y="1960067"/>
                  </a:lnTo>
                  <a:lnTo>
                    <a:pt x="25284" y="1950266"/>
                  </a:lnTo>
                  <a:lnTo>
                    <a:pt x="22323" y="1940466"/>
                  </a:lnTo>
                  <a:lnTo>
                    <a:pt x="19595" y="1930666"/>
                  </a:lnTo>
                  <a:lnTo>
                    <a:pt x="16976" y="1920865"/>
                  </a:lnTo>
                  <a:lnTo>
                    <a:pt x="14564" y="1911065"/>
                  </a:lnTo>
                  <a:lnTo>
                    <a:pt x="12307" y="1901265"/>
                  </a:lnTo>
                  <a:lnTo>
                    <a:pt x="10226" y="1891464"/>
                  </a:lnTo>
                  <a:lnTo>
                    <a:pt x="8349" y="1881664"/>
                  </a:lnTo>
                  <a:lnTo>
                    <a:pt x="6613" y="1871864"/>
                  </a:lnTo>
                  <a:lnTo>
                    <a:pt x="5131" y="1862063"/>
                  </a:lnTo>
                  <a:lnTo>
                    <a:pt x="3752" y="1852263"/>
                  </a:lnTo>
                  <a:lnTo>
                    <a:pt x="2680" y="1842463"/>
                  </a:lnTo>
                  <a:lnTo>
                    <a:pt x="1669" y="1832662"/>
                  </a:lnTo>
                  <a:lnTo>
                    <a:pt x="1019" y="1822862"/>
                  </a:lnTo>
                  <a:lnTo>
                    <a:pt x="416" y="1813062"/>
                  </a:lnTo>
                  <a:lnTo>
                    <a:pt x="169" y="1803261"/>
                  </a:lnTo>
                  <a:lnTo>
                    <a:pt x="0" y="1793461"/>
                  </a:lnTo>
                  <a:lnTo>
                    <a:pt x="144" y="1783661"/>
                  </a:lnTo>
                  <a:lnTo>
                    <a:pt x="417" y="1773860"/>
                  </a:lnTo>
                  <a:lnTo>
                    <a:pt x="958" y="1764060"/>
                  </a:lnTo>
                  <a:lnTo>
                    <a:pt x="1678" y="1754260"/>
                  </a:lnTo>
                  <a:lnTo>
                    <a:pt x="2621" y="1744459"/>
                  </a:lnTo>
                  <a:lnTo>
                    <a:pt x="3792" y="1734659"/>
                  </a:lnTo>
                  <a:lnTo>
                    <a:pt x="5137" y="1724859"/>
                  </a:lnTo>
                  <a:lnTo>
                    <a:pt x="6760" y="1715058"/>
                  </a:lnTo>
                  <a:lnTo>
                    <a:pt x="8509" y="1705258"/>
                  </a:lnTo>
                  <a:lnTo>
                    <a:pt x="10585" y="1695458"/>
                  </a:lnTo>
                  <a:lnTo>
                    <a:pt x="12736" y="1685657"/>
                  </a:lnTo>
                  <a:lnTo>
                    <a:pt x="15260" y="1675857"/>
                  </a:lnTo>
                  <a:lnTo>
                    <a:pt x="17833" y="1666057"/>
                  </a:lnTo>
                  <a:lnTo>
                    <a:pt x="20781" y="1656256"/>
                  </a:lnTo>
                  <a:lnTo>
                    <a:pt x="23797" y="1646456"/>
                  </a:lnTo>
                  <a:lnTo>
                    <a:pt x="27135" y="1636656"/>
                  </a:lnTo>
                  <a:lnTo>
                    <a:pt x="30587" y="1626855"/>
                  </a:lnTo>
                  <a:lnTo>
                    <a:pt x="34309" y="1617055"/>
                  </a:lnTo>
                  <a:lnTo>
                    <a:pt x="38189" y="1607255"/>
                  </a:lnTo>
                  <a:lnTo>
                    <a:pt x="42286" y="1597454"/>
                  </a:lnTo>
                  <a:lnTo>
                    <a:pt x="46582" y="1587654"/>
                  </a:lnTo>
                  <a:lnTo>
                    <a:pt x="51046" y="1577854"/>
                  </a:lnTo>
                  <a:lnTo>
                    <a:pt x="55746" y="1568053"/>
                  </a:lnTo>
                  <a:lnTo>
                    <a:pt x="60565" y="1558253"/>
                  </a:lnTo>
                  <a:lnTo>
                    <a:pt x="65655" y="1548453"/>
                  </a:lnTo>
                  <a:lnTo>
                    <a:pt x="70817" y="1538652"/>
                  </a:lnTo>
                  <a:lnTo>
                    <a:pt x="76281" y="1528852"/>
                  </a:lnTo>
                  <a:lnTo>
                    <a:pt x="81784" y="1519052"/>
                  </a:lnTo>
                  <a:lnTo>
                    <a:pt x="87595" y="1509251"/>
                  </a:lnTo>
                  <a:lnTo>
                    <a:pt x="93451" y="1499451"/>
                  </a:lnTo>
                  <a:lnTo>
                    <a:pt x="99563" y="1489651"/>
                  </a:lnTo>
                  <a:lnTo>
                    <a:pt x="105755" y="1479850"/>
                  </a:lnTo>
                  <a:lnTo>
                    <a:pt x="112153" y="1470050"/>
                  </a:lnTo>
                  <a:lnTo>
                    <a:pt x="118658" y="1460250"/>
                  </a:lnTo>
                  <a:lnTo>
                    <a:pt x="125326" y="1450449"/>
                  </a:lnTo>
                  <a:lnTo>
                    <a:pt x="132125" y="1440649"/>
                  </a:lnTo>
                  <a:lnTo>
                    <a:pt x="139046" y="1430849"/>
                  </a:lnTo>
                  <a:lnTo>
                    <a:pt x="146117" y="1421048"/>
                  </a:lnTo>
                  <a:lnTo>
                    <a:pt x="153271" y="1411248"/>
                  </a:lnTo>
                  <a:lnTo>
                    <a:pt x="160592" y="1401448"/>
                  </a:lnTo>
                  <a:lnTo>
                    <a:pt x="167963" y="1391647"/>
                  </a:lnTo>
                  <a:lnTo>
                    <a:pt x="175509" y="1381847"/>
                  </a:lnTo>
                  <a:lnTo>
                    <a:pt x="183079" y="1372047"/>
                  </a:lnTo>
                  <a:lnTo>
                    <a:pt x="190826" y="1362246"/>
                  </a:lnTo>
                  <a:lnTo>
                    <a:pt x="198594" y="1352446"/>
                  </a:lnTo>
                  <a:lnTo>
                    <a:pt x="206500" y="1342646"/>
                  </a:lnTo>
                  <a:lnTo>
                    <a:pt x="214442" y="1332845"/>
                  </a:lnTo>
                  <a:lnTo>
                    <a:pt x="222488" y="1323045"/>
                  </a:lnTo>
                  <a:lnTo>
                    <a:pt x="230579" y="1313245"/>
                  </a:lnTo>
                  <a:lnTo>
                    <a:pt x="238746" y="1303444"/>
                  </a:lnTo>
                  <a:lnTo>
                    <a:pt x="246962" y="1293644"/>
                  </a:lnTo>
                  <a:lnTo>
                    <a:pt x="255230" y="1283844"/>
                  </a:lnTo>
                  <a:lnTo>
                    <a:pt x="263548" y="1274043"/>
                  </a:lnTo>
                  <a:lnTo>
                    <a:pt x="271897" y="1264243"/>
                  </a:lnTo>
                  <a:lnTo>
                    <a:pt x="280292" y="1254442"/>
                  </a:lnTo>
                  <a:lnTo>
                    <a:pt x="288704" y="1244642"/>
                  </a:lnTo>
                  <a:lnTo>
                    <a:pt x="297153" y="1234842"/>
                  </a:lnTo>
                  <a:lnTo>
                    <a:pt x="305609" y="1225041"/>
                  </a:lnTo>
                  <a:lnTo>
                    <a:pt x="314089" y="1215241"/>
                  </a:lnTo>
                  <a:lnTo>
                    <a:pt x="322571" y="1205441"/>
                  </a:lnTo>
                  <a:lnTo>
                    <a:pt x="331059" y="1195640"/>
                  </a:lnTo>
                  <a:lnTo>
                    <a:pt x="339545" y="1185840"/>
                  </a:lnTo>
                  <a:lnTo>
                    <a:pt x="348022" y="1176040"/>
                  </a:lnTo>
                  <a:lnTo>
                    <a:pt x="356491" y="1166239"/>
                  </a:lnTo>
                  <a:lnTo>
                    <a:pt x="364942" y="1156439"/>
                  </a:lnTo>
                  <a:lnTo>
                    <a:pt x="373372" y="1146639"/>
                  </a:lnTo>
                  <a:lnTo>
                    <a:pt x="381779" y="1136838"/>
                  </a:lnTo>
                  <a:lnTo>
                    <a:pt x="390151" y="1127038"/>
                  </a:lnTo>
                  <a:lnTo>
                    <a:pt x="398500" y="1117238"/>
                  </a:lnTo>
                  <a:lnTo>
                    <a:pt x="406795" y="1107437"/>
                  </a:lnTo>
                  <a:lnTo>
                    <a:pt x="415069" y="1097637"/>
                  </a:lnTo>
                  <a:lnTo>
                    <a:pt x="423268" y="1087837"/>
                  </a:lnTo>
                  <a:lnTo>
                    <a:pt x="431454" y="1078036"/>
                  </a:lnTo>
                  <a:lnTo>
                    <a:pt x="439542" y="1068236"/>
                  </a:lnTo>
                  <a:lnTo>
                    <a:pt x="447616" y="1058436"/>
                  </a:lnTo>
                  <a:lnTo>
                    <a:pt x="455585" y="1048635"/>
                  </a:lnTo>
                  <a:lnTo>
                    <a:pt x="463528" y="1038835"/>
                  </a:lnTo>
                  <a:lnTo>
                    <a:pt x="471372" y="1029035"/>
                  </a:lnTo>
                  <a:lnTo>
                    <a:pt x="479169" y="1019234"/>
                  </a:lnTo>
                  <a:lnTo>
                    <a:pt x="486875" y="1009434"/>
                  </a:lnTo>
                  <a:lnTo>
                    <a:pt x="494514" y="999634"/>
                  </a:lnTo>
                  <a:lnTo>
                    <a:pt x="502073" y="989833"/>
                  </a:lnTo>
                  <a:lnTo>
                    <a:pt x="509541" y="980033"/>
                  </a:lnTo>
                  <a:lnTo>
                    <a:pt x="516943" y="970233"/>
                  </a:lnTo>
                  <a:lnTo>
                    <a:pt x="524230" y="960432"/>
                  </a:lnTo>
                  <a:lnTo>
                    <a:pt x="531467" y="950632"/>
                  </a:lnTo>
                  <a:lnTo>
                    <a:pt x="538562" y="940832"/>
                  </a:lnTo>
                  <a:lnTo>
                    <a:pt x="545627" y="931031"/>
                  </a:lnTo>
                  <a:lnTo>
                    <a:pt x="552523" y="921231"/>
                  </a:lnTo>
                  <a:lnTo>
                    <a:pt x="559396" y="911431"/>
                  </a:lnTo>
                  <a:lnTo>
                    <a:pt x="566096" y="901630"/>
                  </a:lnTo>
                  <a:lnTo>
                    <a:pt x="572762" y="891830"/>
                  </a:lnTo>
                  <a:lnTo>
                    <a:pt x="579272" y="882030"/>
                  </a:lnTo>
                  <a:lnTo>
                    <a:pt x="585723" y="872229"/>
                  </a:lnTo>
                  <a:lnTo>
                    <a:pt x="592039" y="862429"/>
                  </a:lnTo>
                  <a:lnTo>
                    <a:pt x="598271" y="852629"/>
                  </a:lnTo>
                  <a:lnTo>
                    <a:pt x="604390" y="842828"/>
                  </a:lnTo>
                  <a:lnTo>
                    <a:pt x="610399" y="833028"/>
                  </a:lnTo>
                  <a:lnTo>
                    <a:pt x="616318" y="823228"/>
                  </a:lnTo>
                  <a:lnTo>
                    <a:pt x="622102" y="813427"/>
                  </a:lnTo>
                  <a:lnTo>
                    <a:pt x="627819" y="803627"/>
                  </a:lnTo>
                  <a:lnTo>
                    <a:pt x="633376" y="793827"/>
                  </a:lnTo>
                  <a:lnTo>
                    <a:pt x="638890" y="784026"/>
                  </a:lnTo>
                  <a:lnTo>
                    <a:pt x="644219" y="774226"/>
                  </a:lnTo>
                  <a:lnTo>
                    <a:pt x="649523" y="764426"/>
                  </a:lnTo>
                  <a:lnTo>
                    <a:pt x="654631" y="754625"/>
                  </a:lnTo>
                  <a:lnTo>
                    <a:pt x="659707" y="744825"/>
                  </a:lnTo>
                  <a:lnTo>
                    <a:pt x="664614" y="735025"/>
                  </a:lnTo>
                  <a:lnTo>
                    <a:pt x="669463" y="725224"/>
                  </a:lnTo>
                  <a:lnTo>
                    <a:pt x="674169" y="715424"/>
                  </a:lnTo>
                  <a:lnTo>
                    <a:pt x="678795" y="705624"/>
                  </a:lnTo>
                  <a:lnTo>
                    <a:pt x="683302" y="695823"/>
                  </a:lnTo>
                  <a:lnTo>
                    <a:pt x="687705" y="686023"/>
                  </a:lnTo>
                  <a:lnTo>
                    <a:pt x="692016" y="676223"/>
                  </a:lnTo>
                  <a:lnTo>
                    <a:pt x="696202" y="666422"/>
                  </a:lnTo>
                  <a:lnTo>
                    <a:pt x="700319" y="656622"/>
                  </a:lnTo>
                  <a:lnTo>
                    <a:pt x="704290" y="646822"/>
                  </a:lnTo>
                  <a:lnTo>
                    <a:pt x="708218" y="637021"/>
                  </a:lnTo>
                  <a:lnTo>
                    <a:pt x="711979" y="627221"/>
                  </a:lnTo>
                  <a:lnTo>
                    <a:pt x="715717" y="617421"/>
                  </a:lnTo>
                  <a:lnTo>
                    <a:pt x="719276" y="607620"/>
                  </a:lnTo>
                  <a:lnTo>
                    <a:pt x="722811" y="597820"/>
                  </a:lnTo>
                  <a:lnTo>
                    <a:pt x="726192" y="588020"/>
                  </a:lnTo>
                  <a:lnTo>
                    <a:pt x="729528" y="578219"/>
                  </a:lnTo>
                  <a:lnTo>
                    <a:pt x="732736" y="568419"/>
                  </a:lnTo>
                  <a:lnTo>
                    <a:pt x="735880" y="558619"/>
                  </a:lnTo>
                  <a:lnTo>
                    <a:pt x="738920" y="548818"/>
                  </a:lnTo>
                  <a:lnTo>
                    <a:pt x="741877" y="539018"/>
                  </a:lnTo>
                  <a:lnTo>
                    <a:pt x="744753" y="529218"/>
                  </a:lnTo>
                  <a:lnTo>
                    <a:pt x="747531" y="519417"/>
                  </a:lnTo>
                  <a:lnTo>
                    <a:pt x="750249" y="509617"/>
                  </a:lnTo>
                  <a:lnTo>
                    <a:pt x="752853" y="499817"/>
                  </a:lnTo>
                  <a:lnTo>
                    <a:pt x="755418" y="490016"/>
                  </a:lnTo>
                  <a:lnTo>
                    <a:pt x="757856" y="480216"/>
                  </a:lnTo>
                  <a:lnTo>
                    <a:pt x="760274" y="470416"/>
                  </a:lnTo>
                  <a:lnTo>
                    <a:pt x="762552" y="460615"/>
                  </a:lnTo>
                  <a:lnTo>
                    <a:pt x="764813" y="450815"/>
                  </a:lnTo>
                  <a:lnTo>
                    <a:pt x="766953" y="441015"/>
                  </a:lnTo>
                  <a:lnTo>
                    <a:pt x="769062" y="431214"/>
                  </a:lnTo>
                  <a:lnTo>
                    <a:pt x="771072" y="421414"/>
                  </a:lnTo>
                  <a:lnTo>
                    <a:pt x="773037" y="411614"/>
                  </a:lnTo>
                  <a:lnTo>
                    <a:pt x="774921" y="401813"/>
                  </a:lnTo>
                  <a:lnTo>
                    <a:pt x="776748" y="392013"/>
                  </a:lnTo>
                  <a:lnTo>
                    <a:pt x="778513" y="382213"/>
                  </a:lnTo>
                  <a:lnTo>
                    <a:pt x="780210" y="372412"/>
                  </a:lnTo>
                  <a:lnTo>
                    <a:pt x="781861" y="362612"/>
                  </a:lnTo>
                  <a:lnTo>
                    <a:pt x="783433" y="352812"/>
                  </a:lnTo>
                  <a:lnTo>
                    <a:pt x="784976" y="343011"/>
                  </a:lnTo>
                  <a:lnTo>
                    <a:pt x="786431" y="333211"/>
                  </a:lnTo>
                  <a:lnTo>
                    <a:pt x="787870" y="323411"/>
                  </a:lnTo>
                  <a:lnTo>
                    <a:pt x="789214" y="313610"/>
                  </a:lnTo>
                  <a:lnTo>
                    <a:pt x="790547" y="303810"/>
                  </a:lnTo>
                  <a:lnTo>
                    <a:pt x="791795" y="294010"/>
                  </a:lnTo>
                  <a:lnTo>
                    <a:pt x="793025" y="284209"/>
                  </a:lnTo>
                  <a:lnTo>
                    <a:pt x="794185" y="274409"/>
                  </a:lnTo>
                  <a:lnTo>
                    <a:pt x="795317" y="264609"/>
                  </a:lnTo>
                  <a:lnTo>
                    <a:pt x="796395" y="254808"/>
                  </a:lnTo>
                  <a:lnTo>
                    <a:pt x="797436" y="245008"/>
                  </a:lnTo>
                  <a:lnTo>
                    <a:pt x="798435" y="235208"/>
                  </a:lnTo>
                  <a:lnTo>
                    <a:pt x="799391" y="225407"/>
                  </a:lnTo>
                  <a:lnTo>
                    <a:pt x="800316" y="215607"/>
                  </a:lnTo>
                  <a:lnTo>
                    <a:pt x="801192" y="205807"/>
                  </a:lnTo>
                  <a:lnTo>
                    <a:pt x="802048" y="196006"/>
                  </a:lnTo>
                  <a:lnTo>
                    <a:pt x="802850" y="186206"/>
                  </a:lnTo>
                  <a:lnTo>
                    <a:pt x="803641" y="176406"/>
                  </a:lnTo>
                  <a:lnTo>
                    <a:pt x="804373" y="166605"/>
                  </a:lnTo>
                  <a:lnTo>
                    <a:pt x="805099" y="156805"/>
                  </a:lnTo>
                  <a:lnTo>
                    <a:pt x="805771" y="147005"/>
                  </a:lnTo>
                  <a:lnTo>
                    <a:pt x="806433" y="137204"/>
                  </a:lnTo>
                  <a:lnTo>
                    <a:pt x="807052" y="127404"/>
                  </a:lnTo>
                  <a:lnTo>
                    <a:pt x="807655" y="117604"/>
                  </a:lnTo>
                  <a:lnTo>
                    <a:pt x="808223" y="107803"/>
                  </a:lnTo>
                  <a:lnTo>
                    <a:pt x="808772" y="98003"/>
                  </a:lnTo>
                  <a:lnTo>
                    <a:pt x="809294" y="88203"/>
                  </a:lnTo>
                  <a:lnTo>
                    <a:pt x="809793" y="78402"/>
                  </a:lnTo>
                  <a:lnTo>
                    <a:pt x="810271" y="68602"/>
                  </a:lnTo>
                  <a:lnTo>
                    <a:pt x="810723" y="58802"/>
                  </a:lnTo>
                  <a:lnTo>
                    <a:pt x="811162" y="49001"/>
                  </a:lnTo>
                  <a:lnTo>
                    <a:pt x="811571" y="39201"/>
                  </a:lnTo>
                  <a:lnTo>
                    <a:pt x="811972" y="29401"/>
                  </a:lnTo>
                  <a:lnTo>
                    <a:pt x="812341" y="19600"/>
                  </a:lnTo>
                  <a:lnTo>
                    <a:pt x="812707" y="9800"/>
                  </a:lnTo>
                  <a:lnTo>
                    <a:pt x="813041" y="0"/>
                  </a:lnTo>
                  <a:lnTo>
                    <a:pt x="825227" y="0"/>
                  </a:lnTo>
                  <a:lnTo>
                    <a:pt x="825562" y="9800"/>
                  </a:lnTo>
                  <a:lnTo>
                    <a:pt x="825927" y="19600"/>
                  </a:lnTo>
                  <a:lnTo>
                    <a:pt x="826297" y="29401"/>
                  </a:lnTo>
                  <a:lnTo>
                    <a:pt x="826698" y="39201"/>
                  </a:lnTo>
                  <a:lnTo>
                    <a:pt x="827107" y="49001"/>
                  </a:lnTo>
                  <a:lnTo>
                    <a:pt x="827546" y="58802"/>
                  </a:lnTo>
                  <a:lnTo>
                    <a:pt x="827997" y="68602"/>
                  </a:lnTo>
                  <a:lnTo>
                    <a:pt x="828476" y="78402"/>
                  </a:lnTo>
                  <a:lnTo>
                    <a:pt x="828974" y="88203"/>
                  </a:lnTo>
                  <a:lnTo>
                    <a:pt x="829497" y="98003"/>
                  </a:lnTo>
                  <a:lnTo>
                    <a:pt x="830045" y="107803"/>
                  </a:lnTo>
                  <a:lnTo>
                    <a:pt x="830614" y="117604"/>
                  </a:lnTo>
                  <a:lnTo>
                    <a:pt x="831217" y="127404"/>
                  </a:lnTo>
                  <a:lnTo>
                    <a:pt x="831836" y="137204"/>
                  </a:lnTo>
                  <a:lnTo>
                    <a:pt x="832498" y="147005"/>
                  </a:lnTo>
                  <a:lnTo>
                    <a:pt x="833170" y="156805"/>
                  </a:lnTo>
                  <a:lnTo>
                    <a:pt x="833896" y="166605"/>
                  </a:lnTo>
                  <a:lnTo>
                    <a:pt x="834628" y="176406"/>
                  </a:lnTo>
                  <a:lnTo>
                    <a:pt x="835419" y="186206"/>
                  </a:lnTo>
                  <a:lnTo>
                    <a:pt x="836221" y="196006"/>
                  </a:lnTo>
                  <a:lnTo>
                    <a:pt x="837076" y="205807"/>
                  </a:lnTo>
                  <a:lnTo>
                    <a:pt x="837953" y="215607"/>
                  </a:lnTo>
                  <a:lnTo>
                    <a:pt x="838878" y="225407"/>
                  </a:lnTo>
                  <a:lnTo>
                    <a:pt x="839834" y="235208"/>
                  </a:lnTo>
                  <a:lnTo>
                    <a:pt x="840833" y="245008"/>
                  </a:lnTo>
                  <a:lnTo>
                    <a:pt x="841874" y="254808"/>
                  </a:lnTo>
                  <a:lnTo>
                    <a:pt x="842951" y="264609"/>
                  </a:lnTo>
                  <a:lnTo>
                    <a:pt x="844084" y="274409"/>
                  </a:lnTo>
                  <a:lnTo>
                    <a:pt x="845244" y="284209"/>
                  </a:lnTo>
                  <a:lnTo>
                    <a:pt x="846474" y="294010"/>
                  </a:lnTo>
                  <a:lnTo>
                    <a:pt x="847722" y="303810"/>
                  </a:lnTo>
                  <a:lnTo>
                    <a:pt x="849055" y="313610"/>
                  </a:lnTo>
                  <a:lnTo>
                    <a:pt x="850399" y="323411"/>
                  </a:lnTo>
                  <a:lnTo>
                    <a:pt x="851838" y="333211"/>
                  </a:lnTo>
                  <a:lnTo>
                    <a:pt x="853293" y="343011"/>
                  </a:lnTo>
                  <a:lnTo>
                    <a:pt x="854835" y="352812"/>
                  </a:lnTo>
                  <a:lnTo>
                    <a:pt x="856408" y="362612"/>
                  </a:lnTo>
                  <a:lnTo>
                    <a:pt x="858059" y="372412"/>
                  </a:lnTo>
                  <a:lnTo>
                    <a:pt x="859755" y="382213"/>
                  </a:lnTo>
                  <a:lnTo>
                    <a:pt x="861520" y="392013"/>
                  </a:lnTo>
                  <a:lnTo>
                    <a:pt x="863348" y="401813"/>
                  </a:lnTo>
                  <a:lnTo>
                    <a:pt x="865232" y="411614"/>
                  </a:lnTo>
                  <a:lnTo>
                    <a:pt x="867197" y="421414"/>
                  </a:lnTo>
                  <a:lnTo>
                    <a:pt x="869207" y="431214"/>
                  </a:lnTo>
                  <a:lnTo>
                    <a:pt x="871316" y="441015"/>
                  </a:lnTo>
                  <a:lnTo>
                    <a:pt x="873456" y="450815"/>
                  </a:lnTo>
                  <a:lnTo>
                    <a:pt x="875717" y="460615"/>
                  </a:lnTo>
                  <a:lnTo>
                    <a:pt x="877995" y="470416"/>
                  </a:lnTo>
                  <a:lnTo>
                    <a:pt x="880413" y="480216"/>
                  </a:lnTo>
                  <a:lnTo>
                    <a:pt x="882850" y="490016"/>
                  </a:lnTo>
                  <a:lnTo>
                    <a:pt x="885416" y="499817"/>
                  </a:lnTo>
                  <a:lnTo>
                    <a:pt x="888020" y="509617"/>
                  </a:lnTo>
                  <a:lnTo>
                    <a:pt x="890738" y="519417"/>
                  </a:lnTo>
                  <a:lnTo>
                    <a:pt x="893516" y="529218"/>
                  </a:lnTo>
                  <a:lnTo>
                    <a:pt x="896392" y="539018"/>
                  </a:lnTo>
                  <a:lnTo>
                    <a:pt x="899349" y="548818"/>
                  </a:lnTo>
                  <a:lnTo>
                    <a:pt x="902389" y="558619"/>
                  </a:lnTo>
                  <a:lnTo>
                    <a:pt x="905533" y="568419"/>
                  </a:lnTo>
                  <a:lnTo>
                    <a:pt x="908740" y="578219"/>
                  </a:lnTo>
                  <a:lnTo>
                    <a:pt x="912077" y="588020"/>
                  </a:lnTo>
                  <a:lnTo>
                    <a:pt x="915458" y="597820"/>
                  </a:lnTo>
                  <a:lnTo>
                    <a:pt x="918992" y="607620"/>
                  </a:lnTo>
                  <a:lnTo>
                    <a:pt x="922551" y="617421"/>
                  </a:lnTo>
                  <a:lnTo>
                    <a:pt x="926290" y="627221"/>
                  </a:lnTo>
                  <a:lnTo>
                    <a:pt x="930051" y="637021"/>
                  </a:lnTo>
                  <a:lnTo>
                    <a:pt x="933979" y="646822"/>
                  </a:lnTo>
                  <a:lnTo>
                    <a:pt x="937950" y="656622"/>
                  </a:lnTo>
                  <a:lnTo>
                    <a:pt x="942067" y="666422"/>
                  </a:lnTo>
                  <a:lnTo>
                    <a:pt x="946253" y="676223"/>
                  </a:lnTo>
                  <a:lnTo>
                    <a:pt x="950563" y="686023"/>
                  </a:lnTo>
                  <a:lnTo>
                    <a:pt x="954967" y="695823"/>
                  </a:lnTo>
                  <a:lnTo>
                    <a:pt x="959474" y="705624"/>
                  </a:lnTo>
                  <a:lnTo>
                    <a:pt x="964100" y="715424"/>
                  </a:lnTo>
                  <a:lnTo>
                    <a:pt x="968805" y="725224"/>
                  </a:lnTo>
                  <a:lnTo>
                    <a:pt x="973655" y="735025"/>
                  </a:lnTo>
                  <a:lnTo>
                    <a:pt x="978562" y="744825"/>
                  </a:lnTo>
                  <a:lnTo>
                    <a:pt x="983638" y="754625"/>
                  </a:lnTo>
                  <a:lnTo>
                    <a:pt x="988746" y="764426"/>
                  </a:lnTo>
                  <a:lnTo>
                    <a:pt x="994050" y="774226"/>
                  </a:lnTo>
                  <a:lnTo>
                    <a:pt x="999378" y="784026"/>
                  </a:lnTo>
                  <a:lnTo>
                    <a:pt x="1004893" y="793827"/>
                  </a:lnTo>
                  <a:lnTo>
                    <a:pt x="1010450" y="803627"/>
                  </a:lnTo>
                  <a:lnTo>
                    <a:pt x="1016167" y="813427"/>
                  </a:lnTo>
                  <a:lnTo>
                    <a:pt x="1021951" y="823228"/>
                  </a:lnTo>
                  <a:lnTo>
                    <a:pt x="1027870" y="833028"/>
                  </a:lnTo>
                  <a:lnTo>
                    <a:pt x="1033879" y="842828"/>
                  </a:lnTo>
                  <a:lnTo>
                    <a:pt x="1039998" y="852629"/>
                  </a:lnTo>
                  <a:lnTo>
                    <a:pt x="1046230" y="862429"/>
                  </a:lnTo>
                  <a:lnTo>
                    <a:pt x="1052546" y="872229"/>
                  </a:lnTo>
                  <a:lnTo>
                    <a:pt x="1058997" y="882030"/>
                  </a:lnTo>
                  <a:lnTo>
                    <a:pt x="1065507" y="891830"/>
                  </a:lnTo>
                  <a:lnTo>
                    <a:pt x="1072172" y="901630"/>
                  </a:lnTo>
                  <a:lnTo>
                    <a:pt x="1078872" y="911431"/>
                  </a:lnTo>
                  <a:lnTo>
                    <a:pt x="1085746" y="921231"/>
                  </a:lnTo>
                  <a:lnTo>
                    <a:pt x="1092642" y="931031"/>
                  </a:lnTo>
                  <a:lnTo>
                    <a:pt x="1099706" y="940832"/>
                  </a:lnTo>
                  <a:lnTo>
                    <a:pt x="1106802" y="950632"/>
                  </a:lnTo>
                  <a:lnTo>
                    <a:pt x="1114039" y="960432"/>
                  </a:lnTo>
                  <a:lnTo>
                    <a:pt x="1121326" y="970233"/>
                  </a:lnTo>
                  <a:lnTo>
                    <a:pt x="1128727" y="980033"/>
                  </a:lnTo>
                  <a:lnTo>
                    <a:pt x="1136196" y="989833"/>
                  </a:lnTo>
                  <a:lnTo>
                    <a:pt x="1143754" y="999634"/>
                  </a:lnTo>
                  <a:lnTo>
                    <a:pt x="1151394" y="1009434"/>
                  </a:lnTo>
                  <a:lnTo>
                    <a:pt x="1159099" y="1019234"/>
                  </a:lnTo>
                  <a:lnTo>
                    <a:pt x="1166897" y="1029035"/>
                  </a:lnTo>
                  <a:lnTo>
                    <a:pt x="1174740" y="1038835"/>
                  </a:lnTo>
                  <a:lnTo>
                    <a:pt x="1182684" y="1048635"/>
                  </a:lnTo>
                  <a:lnTo>
                    <a:pt x="1190653" y="1058436"/>
                  </a:lnTo>
                  <a:lnTo>
                    <a:pt x="1198727" y="1068236"/>
                  </a:lnTo>
                  <a:lnTo>
                    <a:pt x="1206815" y="1078036"/>
                  </a:lnTo>
                  <a:lnTo>
                    <a:pt x="1215000" y="1087837"/>
                  </a:lnTo>
                  <a:lnTo>
                    <a:pt x="1223200" y="1097637"/>
                  </a:lnTo>
                  <a:lnTo>
                    <a:pt x="1231474" y="1107437"/>
                  </a:lnTo>
                  <a:lnTo>
                    <a:pt x="1239769" y="1117238"/>
                  </a:lnTo>
                  <a:lnTo>
                    <a:pt x="1248117" y="1127038"/>
                  </a:lnTo>
                  <a:lnTo>
                    <a:pt x="1256489" y="1136838"/>
                  </a:lnTo>
                  <a:lnTo>
                    <a:pt x="1264897" y="1146639"/>
                  </a:lnTo>
                  <a:lnTo>
                    <a:pt x="1273327" y="1156439"/>
                  </a:lnTo>
                  <a:lnTo>
                    <a:pt x="1281778" y="1166239"/>
                  </a:lnTo>
                  <a:lnTo>
                    <a:pt x="1290246" y="1176040"/>
                  </a:lnTo>
                  <a:lnTo>
                    <a:pt x="1298724" y="1185840"/>
                  </a:lnTo>
                  <a:lnTo>
                    <a:pt x="1307210" y="1195640"/>
                  </a:lnTo>
                  <a:lnTo>
                    <a:pt x="1315698" y="1205441"/>
                  </a:lnTo>
                  <a:lnTo>
                    <a:pt x="1324180" y="1215241"/>
                  </a:lnTo>
                  <a:lnTo>
                    <a:pt x="1332660" y="1225041"/>
                  </a:lnTo>
                  <a:lnTo>
                    <a:pt x="1341116" y="1234842"/>
                  </a:lnTo>
                  <a:lnTo>
                    <a:pt x="1349565" y="1244642"/>
                  </a:lnTo>
                  <a:lnTo>
                    <a:pt x="1357977" y="1254442"/>
                  </a:lnTo>
                  <a:lnTo>
                    <a:pt x="1366372" y="1264243"/>
                  </a:lnTo>
                  <a:lnTo>
                    <a:pt x="1374721" y="1274043"/>
                  </a:lnTo>
                  <a:lnTo>
                    <a:pt x="1383039" y="1283844"/>
                  </a:lnTo>
                  <a:lnTo>
                    <a:pt x="1391306" y="1293644"/>
                  </a:lnTo>
                  <a:lnTo>
                    <a:pt x="1399523" y="1303444"/>
                  </a:lnTo>
                  <a:lnTo>
                    <a:pt x="1407689" y="1313245"/>
                  </a:lnTo>
                  <a:lnTo>
                    <a:pt x="1415781" y="1323045"/>
                  </a:lnTo>
                  <a:lnTo>
                    <a:pt x="1423827" y="1332845"/>
                  </a:lnTo>
                  <a:lnTo>
                    <a:pt x="1431768" y="1342646"/>
                  </a:lnTo>
                  <a:lnTo>
                    <a:pt x="1439675" y="1352446"/>
                  </a:lnTo>
                  <a:lnTo>
                    <a:pt x="1447443" y="1362246"/>
                  </a:lnTo>
                  <a:lnTo>
                    <a:pt x="1455190" y="1372047"/>
                  </a:lnTo>
                  <a:lnTo>
                    <a:pt x="1462760" y="1381847"/>
                  </a:lnTo>
                  <a:lnTo>
                    <a:pt x="1470306" y="1391647"/>
                  </a:lnTo>
                  <a:lnTo>
                    <a:pt x="1477677" y="1401448"/>
                  </a:lnTo>
                  <a:lnTo>
                    <a:pt x="1484997" y="1411248"/>
                  </a:lnTo>
                  <a:lnTo>
                    <a:pt x="1492152" y="1421048"/>
                  </a:lnTo>
                  <a:lnTo>
                    <a:pt x="1499223" y="1430849"/>
                  </a:lnTo>
                  <a:lnTo>
                    <a:pt x="1506143" y="1440649"/>
                  </a:lnTo>
                  <a:lnTo>
                    <a:pt x="1512943" y="1450449"/>
                  </a:lnTo>
                  <a:lnTo>
                    <a:pt x="1519610" y="1460250"/>
                  </a:lnTo>
                  <a:lnTo>
                    <a:pt x="1526116" y="1470050"/>
                  </a:lnTo>
                  <a:lnTo>
                    <a:pt x="1532514" y="1479850"/>
                  </a:lnTo>
                  <a:lnTo>
                    <a:pt x="1538705" y="1489651"/>
                  </a:lnTo>
                  <a:lnTo>
                    <a:pt x="1544817" y="1499451"/>
                  </a:lnTo>
                  <a:lnTo>
                    <a:pt x="1550674" y="1509251"/>
                  </a:lnTo>
                  <a:lnTo>
                    <a:pt x="1556484" y="1519052"/>
                  </a:lnTo>
                  <a:lnTo>
                    <a:pt x="1561988" y="1528852"/>
                  </a:lnTo>
                  <a:lnTo>
                    <a:pt x="1567452" y="1538652"/>
                  </a:lnTo>
                  <a:lnTo>
                    <a:pt x="1572614" y="1548453"/>
                  </a:lnTo>
                  <a:lnTo>
                    <a:pt x="1577704" y="1558253"/>
                  </a:lnTo>
                  <a:lnTo>
                    <a:pt x="1582523" y="1568053"/>
                  </a:lnTo>
                  <a:lnTo>
                    <a:pt x="1587223" y="1577854"/>
                  </a:lnTo>
                  <a:lnTo>
                    <a:pt x="1591686" y="1587654"/>
                  </a:lnTo>
                  <a:lnTo>
                    <a:pt x="1595983" y="1597454"/>
                  </a:lnTo>
                  <a:lnTo>
                    <a:pt x="1600080" y="1607255"/>
                  </a:lnTo>
                  <a:lnTo>
                    <a:pt x="1603960" y="1617055"/>
                  </a:lnTo>
                  <a:lnTo>
                    <a:pt x="1607681" y="1626855"/>
                  </a:lnTo>
                  <a:lnTo>
                    <a:pt x="1611134" y="1636656"/>
                  </a:lnTo>
                  <a:lnTo>
                    <a:pt x="1614472" y="1646456"/>
                  </a:lnTo>
                  <a:lnTo>
                    <a:pt x="1617488" y="1656256"/>
                  </a:lnTo>
                  <a:lnTo>
                    <a:pt x="1620435" y="1666057"/>
                  </a:lnTo>
                  <a:lnTo>
                    <a:pt x="1623008" y="1675857"/>
                  </a:lnTo>
                  <a:lnTo>
                    <a:pt x="1625533" y="1685657"/>
                  </a:lnTo>
                  <a:lnTo>
                    <a:pt x="1627684" y="1695458"/>
                  </a:lnTo>
                  <a:lnTo>
                    <a:pt x="1629759" y="1705258"/>
                  </a:lnTo>
                  <a:lnTo>
                    <a:pt x="1631508" y="1715058"/>
                  </a:lnTo>
                  <a:lnTo>
                    <a:pt x="1633132" y="1724859"/>
                  </a:lnTo>
                  <a:lnTo>
                    <a:pt x="1634477" y="1734659"/>
                  </a:lnTo>
                  <a:lnTo>
                    <a:pt x="1635648" y="1744459"/>
                  </a:lnTo>
                  <a:lnTo>
                    <a:pt x="1636591" y="1754260"/>
                  </a:lnTo>
                  <a:lnTo>
                    <a:pt x="1637311" y="1764060"/>
                  </a:lnTo>
                  <a:lnTo>
                    <a:pt x="1637852" y="1773860"/>
                  </a:lnTo>
                  <a:lnTo>
                    <a:pt x="1638125" y="1783661"/>
                  </a:lnTo>
                  <a:lnTo>
                    <a:pt x="1638269" y="1793461"/>
                  </a:lnTo>
                  <a:lnTo>
                    <a:pt x="1638100" y="1803261"/>
                  </a:lnTo>
                  <a:lnTo>
                    <a:pt x="1637852" y="1813062"/>
                  </a:lnTo>
                  <a:lnTo>
                    <a:pt x="1637249" y="1822862"/>
                  </a:lnTo>
                  <a:lnTo>
                    <a:pt x="1636599" y="1832662"/>
                  </a:lnTo>
                  <a:lnTo>
                    <a:pt x="1635589" y="1842463"/>
                  </a:lnTo>
                  <a:lnTo>
                    <a:pt x="1634517" y="1852263"/>
                  </a:lnTo>
                  <a:lnTo>
                    <a:pt x="1633138" y="1862063"/>
                  </a:lnTo>
                  <a:lnTo>
                    <a:pt x="1631656" y="1871864"/>
                  </a:lnTo>
                  <a:lnTo>
                    <a:pt x="1629920" y="1881664"/>
                  </a:lnTo>
                  <a:lnTo>
                    <a:pt x="1628043" y="1891464"/>
                  </a:lnTo>
                  <a:lnTo>
                    <a:pt x="1625962" y="1901265"/>
                  </a:lnTo>
                  <a:lnTo>
                    <a:pt x="1623705" y="1911065"/>
                  </a:lnTo>
                  <a:lnTo>
                    <a:pt x="1621293" y="1920865"/>
                  </a:lnTo>
                  <a:lnTo>
                    <a:pt x="1618674" y="1930666"/>
                  </a:lnTo>
                  <a:lnTo>
                    <a:pt x="1615946" y="1940466"/>
                  </a:lnTo>
                  <a:lnTo>
                    <a:pt x="1612984" y="1950266"/>
                  </a:lnTo>
                  <a:lnTo>
                    <a:pt x="1609956" y="1960067"/>
                  </a:lnTo>
                  <a:lnTo>
                    <a:pt x="1606673" y="1969867"/>
                  </a:lnTo>
                  <a:lnTo>
                    <a:pt x="1603356" y="1979667"/>
                  </a:lnTo>
                  <a:lnTo>
                    <a:pt x="1599779" y="1989468"/>
                  </a:lnTo>
                  <a:lnTo>
                    <a:pt x="1596168" y="1999268"/>
                  </a:lnTo>
                  <a:lnTo>
                    <a:pt x="1592345" y="2009068"/>
                  </a:lnTo>
                  <a:lnTo>
                    <a:pt x="1588463" y="2018869"/>
                  </a:lnTo>
                  <a:lnTo>
                    <a:pt x="1584414" y="2028669"/>
                  </a:lnTo>
                  <a:lnTo>
                    <a:pt x="1580286" y="2038469"/>
                  </a:lnTo>
                  <a:lnTo>
                    <a:pt x="1576032" y="2048270"/>
                  </a:lnTo>
                  <a:lnTo>
                    <a:pt x="1571685" y="2058070"/>
                  </a:lnTo>
                  <a:lnTo>
                    <a:pt x="1567247" y="2067870"/>
                  </a:lnTo>
                  <a:lnTo>
                    <a:pt x="1562708" y="2077671"/>
                  </a:lnTo>
                  <a:lnTo>
                    <a:pt x="1558108" y="2087471"/>
                  </a:lnTo>
                  <a:lnTo>
                    <a:pt x="1553403" y="2097271"/>
                  </a:lnTo>
                  <a:lnTo>
                    <a:pt x="1548664" y="2107072"/>
                  </a:lnTo>
                  <a:lnTo>
                    <a:pt x="1543822" y="2116872"/>
                  </a:lnTo>
                  <a:lnTo>
                    <a:pt x="1538965" y="2126672"/>
                  </a:lnTo>
                  <a:lnTo>
                    <a:pt x="1534015" y="2136473"/>
                  </a:lnTo>
                  <a:lnTo>
                    <a:pt x="1529055" y="2146273"/>
                  </a:lnTo>
                  <a:lnTo>
                    <a:pt x="1524033" y="2156073"/>
                  </a:lnTo>
                  <a:lnTo>
                    <a:pt x="1519000" y="2165874"/>
                  </a:lnTo>
                  <a:lnTo>
                    <a:pt x="1513929" y="2175674"/>
                  </a:lnTo>
                  <a:lnTo>
                    <a:pt x="1508850" y="2185474"/>
                  </a:lnTo>
                  <a:lnTo>
                    <a:pt x="1503754" y="2195275"/>
                  </a:lnTo>
                  <a:lnTo>
                    <a:pt x="1498656" y="2205075"/>
                  </a:lnTo>
                  <a:lnTo>
                    <a:pt x="1493558" y="2214875"/>
                  </a:lnTo>
                  <a:lnTo>
                    <a:pt x="1488470" y="2224676"/>
                  </a:lnTo>
                  <a:lnTo>
                    <a:pt x="1483391" y="2234476"/>
                  </a:lnTo>
                  <a:lnTo>
                    <a:pt x="1478341" y="2244276"/>
                  </a:lnTo>
                  <a:lnTo>
                    <a:pt x="1473303" y="2254077"/>
                  </a:lnTo>
                  <a:lnTo>
                    <a:pt x="1468317" y="2263877"/>
                  </a:lnTo>
                  <a:lnTo>
                    <a:pt x="1463341" y="2273677"/>
                  </a:lnTo>
                  <a:lnTo>
                    <a:pt x="1458445" y="2283478"/>
                  </a:lnTo>
                  <a:lnTo>
                    <a:pt x="1453561" y="2293278"/>
                  </a:lnTo>
                  <a:lnTo>
                    <a:pt x="1448770" y="2303078"/>
                  </a:lnTo>
                  <a:lnTo>
                    <a:pt x="1444005" y="2312879"/>
                  </a:lnTo>
                  <a:lnTo>
                    <a:pt x="1439336" y="2322679"/>
                  </a:lnTo>
                  <a:lnTo>
                    <a:pt x="1434714" y="2332479"/>
                  </a:lnTo>
                  <a:lnTo>
                    <a:pt x="1430183" y="2342280"/>
                  </a:lnTo>
                  <a:lnTo>
                    <a:pt x="1425726" y="2352080"/>
                  </a:lnTo>
                  <a:lnTo>
                    <a:pt x="1421352" y="2361880"/>
                  </a:lnTo>
                  <a:lnTo>
                    <a:pt x="1417078" y="2371681"/>
                  </a:lnTo>
                  <a:lnTo>
                    <a:pt x="1412877" y="2381481"/>
                  </a:lnTo>
                  <a:lnTo>
                    <a:pt x="1408807" y="2391281"/>
                  </a:lnTo>
                  <a:lnTo>
                    <a:pt x="1404792" y="2401082"/>
                  </a:lnTo>
                  <a:lnTo>
                    <a:pt x="1400943" y="2410882"/>
                  </a:lnTo>
                  <a:lnTo>
                    <a:pt x="1397128" y="2420682"/>
                  </a:lnTo>
                  <a:lnTo>
                    <a:pt x="1393516" y="2430483"/>
                  </a:lnTo>
                  <a:lnTo>
                    <a:pt x="1389929" y="2440283"/>
                  </a:lnTo>
                  <a:lnTo>
                    <a:pt x="1386550" y="2450083"/>
                  </a:lnTo>
                  <a:lnTo>
                    <a:pt x="1383216" y="2459884"/>
                  </a:lnTo>
                  <a:lnTo>
                    <a:pt x="1380068" y="2469684"/>
                  </a:lnTo>
                  <a:lnTo>
                    <a:pt x="1376997" y="2479484"/>
                  </a:lnTo>
                  <a:lnTo>
                    <a:pt x="1374090" y="2489285"/>
                  </a:lnTo>
                  <a:lnTo>
                    <a:pt x="1371291" y="2499085"/>
                  </a:lnTo>
                  <a:lnTo>
                    <a:pt x="1368630" y="2508885"/>
                  </a:lnTo>
                  <a:lnTo>
                    <a:pt x="1366111" y="2518686"/>
                  </a:lnTo>
                  <a:lnTo>
                    <a:pt x="1363702" y="2528486"/>
                  </a:lnTo>
                  <a:lnTo>
                    <a:pt x="1361466" y="2538286"/>
                  </a:lnTo>
                  <a:lnTo>
                    <a:pt x="1359312" y="2548087"/>
                  </a:lnTo>
                  <a:lnTo>
                    <a:pt x="1357364" y="2557887"/>
                  </a:lnTo>
                  <a:lnTo>
                    <a:pt x="1355466" y="2567688"/>
                  </a:lnTo>
                  <a:lnTo>
                    <a:pt x="1353807" y="2577488"/>
                  </a:lnTo>
                  <a:lnTo>
                    <a:pt x="1352179" y="2587288"/>
                  </a:lnTo>
                  <a:lnTo>
                    <a:pt x="1350793" y="2597089"/>
                  </a:lnTo>
                  <a:lnTo>
                    <a:pt x="1349452" y="2606889"/>
                  </a:lnTo>
                  <a:lnTo>
                    <a:pt x="1348320" y="2616689"/>
                  </a:lnTo>
                  <a:lnTo>
                    <a:pt x="1347261" y="2626490"/>
                  </a:lnTo>
                  <a:lnTo>
                    <a:pt x="1346379" y="2636290"/>
                  </a:lnTo>
                  <a:lnTo>
                    <a:pt x="1345597" y="2646090"/>
                  </a:lnTo>
                  <a:lnTo>
                    <a:pt x="1344958" y="2655891"/>
                  </a:lnTo>
                  <a:lnTo>
                    <a:pt x="1344447" y="2665691"/>
                  </a:lnTo>
                  <a:lnTo>
                    <a:pt x="1344044" y="2675491"/>
                  </a:lnTo>
                  <a:lnTo>
                    <a:pt x="1343793" y="2685292"/>
                  </a:lnTo>
                  <a:lnTo>
                    <a:pt x="1343619" y="2695092"/>
                  </a:lnTo>
                  <a:lnTo>
                    <a:pt x="1343616" y="2704892"/>
                  </a:lnTo>
                  <a:lnTo>
                    <a:pt x="1343662" y="2714693"/>
                  </a:lnTo>
                  <a:lnTo>
                    <a:pt x="1343895" y="2724493"/>
                  </a:lnTo>
                  <a:lnTo>
                    <a:pt x="1344154" y="2734293"/>
                  </a:lnTo>
                  <a:lnTo>
                    <a:pt x="1344604" y="2744094"/>
                  </a:lnTo>
                  <a:lnTo>
                    <a:pt x="1345082" y="2753894"/>
                  </a:lnTo>
                  <a:lnTo>
                    <a:pt x="1345715" y="2763694"/>
                  </a:lnTo>
                  <a:lnTo>
                    <a:pt x="1346395" y="2773495"/>
                  </a:lnTo>
                  <a:lnTo>
                    <a:pt x="1347198" y="2783295"/>
                  </a:lnTo>
                  <a:lnTo>
                    <a:pt x="1348062" y="2793095"/>
                  </a:lnTo>
                  <a:lnTo>
                    <a:pt x="1349021" y="2802896"/>
                  </a:lnTo>
                  <a:lnTo>
                    <a:pt x="1350050" y="2812696"/>
                  </a:lnTo>
                  <a:lnTo>
                    <a:pt x="1351148" y="2822496"/>
                  </a:lnTo>
                  <a:lnTo>
                    <a:pt x="1352323" y="2832297"/>
                  </a:lnTo>
                  <a:lnTo>
                    <a:pt x="1353544" y="2842097"/>
                  </a:lnTo>
                  <a:lnTo>
                    <a:pt x="1354844" y="2851897"/>
                  </a:lnTo>
                  <a:lnTo>
                    <a:pt x="1356170" y="2861698"/>
                  </a:lnTo>
                  <a:lnTo>
                    <a:pt x="1357574" y="2871498"/>
                  </a:lnTo>
                  <a:lnTo>
                    <a:pt x="1358988" y="2881298"/>
                  </a:lnTo>
                  <a:lnTo>
                    <a:pt x="1360473" y="2891099"/>
                  </a:lnTo>
                  <a:lnTo>
                    <a:pt x="1361964" y="2900899"/>
                  </a:lnTo>
                  <a:lnTo>
                    <a:pt x="1363500" y="2910699"/>
                  </a:lnTo>
                  <a:lnTo>
                    <a:pt x="1365045" y="2920500"/>
                  </a:lnTo>
                  <a:lnTo>
                    <a:pt x="1366615" y="2930300"/>
                  </a:lnTo>
                  <a:lnTo>
                    <a:pt x="1368190" y="2940100"/>
                  </a:lnTo>
                  <a:lnTo>
                    <a:pt x="1369775" y="2949901"/>
                  </a:lnTo>
                  <a:lnTo>
                    <a:pt x="1371358" y="2959701"/>
                  </a:lnTo>
                  <a:lnTo>
                    <a:pt x="1372938" y="2969501"/>
                  </a:lnTo>
                  <a:lnTo>
                    <a:pt x="1374505" y="2979302"/>
                  </a:lnTo>
                  <a:lnTo>
                    <a:pt x="1376063" y="2989102"/>
                  </a:lnTo>
                  <a:lnTo>
                    <a:pt x="1377591" y="2998902"/>
                  </a:lnTo>
                  <a:lnTo>
                    <a:pt x="1379108" y="3008703"/>
                  </a:lnTo>
                  <a:lnTo>
                    <a:pt x="1380574" y="3018503"/>
                  </a:lnTo>
                  <a:lnTo>
                    <a:pt x="1382031" y="3028303"/>
                  </a:lnTo>
                  <a:lnTo>
                    <a:pt x="1383413" y="3038104"/>
                  </a:lnTo>
                  <a:lnTo>
                    <a:pt x="1384784" y="3047904"/>
                  </a:lnTo>
                  <a:lnTo>
                    <a:pt x="1386070" y="3057704"/>
                  </a:lnTo>
                  <a:lnTo>
                    <a:pt x="1387332" y="3067505"/>
                  </a:lnTo>
                  <a:lnTo>
                    <a:pt x="1388506" y="3077305"/>
                  </a:lnTo>
                  <a:lnTo>
                    <a:pt x="1389637" y="3087105"/>
                  </a:lnTo>
                  <a:lnTo>
                    <a:pt x="1390684" y="3096906"/>
                  </a:lnTo>
                  <a:lnTo>
                    <a:pt x="1391665" y="3106706"/>
                  </a:lnTo>
                  <a:lnTo>
                    <a:pt x="1392569" y="3116506"/>
                  </a:lnTo>
                  <a:lnTo>
                    <a:pt x="1393381" y="3126307"/>
                  </a:lnTo>
                  <a:lnTo>
                    <a:pt x="1394128" y="3136107"/>
                  </a:lnTo>
                  <a:lnTo>
                    <a:pt x="1394753" y="3145907"/>
                  </a:lnTo>
                  <a:lnTo>
                    <a:pt x="1395328" y="3155708"/>
                  </a:lnTo>
                  <a:lnTo>
                    <a:pt x="1395750" y="3165508"/>
                  </a:lnTo>
                  <a:lnTo>
                    <a:pt x="1396142" y="3175308"/>
                  </a:lnTo>
                  <a:lnTo>
                    <a:pt x="1396346" y="3185109"/>
                  </a:lnTo>
                  <a:lnTo>
                    <a:pt x="1396525" y="3194909"/>
                  </a:lnTo>
                  <a:lnTo>
                    <a:pt x="1396513" y="3204709"/>
                  </a:lnTo>
                  <a:lnTo>
                    <a:pt x="1396458" y="3214510"/>
                  </a:lnTo>
                  <a:lnTo>
                    <a:pt x="1396230" y="3224310"/>
                  </a:lnTo>
                  <a:lnTo>
                    <a:pt x="1395929" y="3234110"/>
                  </a:lnTo>
                  <a:lnTo>
                    <a:pt x="1395475" y="3243911"/>
                  </a:lnTo>
                  <a:lnTo>
                    <a:pt x="1394918" y="3253711"/>
                  </a:lnTo>
                  <a:lnTo>
                    <a:pt x="1394232" y="3263511"/>
                  </a:lnTo>
                  <a:lnTo>
                    <a:pt x="1393410" y="3273312"/>
                  </a:lnTo>
                  <a:lnTo>
                    <a:pt x="1392484" y="3283112"/>
                  </a:lnTo>
                  <a:lnTo>
                    <a:pt x="1391391" y="3292912"/>
                  </a:lnTo>
                  <a:lnTo>
                    <a:pt x="1390221" y="3302713"/>
                  </a:lnTo>
                  <a:lnTo>
                    <a:pt x="1388850" y="3312513"/>
                  </a:lnTo>
                  <a:lnTo>
                    <a:pt x="1387432" y="3322313"/>
                  </a:lnTo>
                  <a:lnTo>
                    <a:pt x="1385780" y="3332114"/>
                  </a:lnTo>
                  <a:lnTo>
                    <a:pt x="1384097" y="3341914"/>
                  </a:lnTo>
                  <a:lnTo>
                    <a:pt x="1382176" y="3351714"/>
                  </a:lnTo>
                  <a:lnTo>
                    <a:pt x="1380211" y="3361515"/>
                  </a:lnTo>
                  <a:lnTo>
                    <a:pt x="1378037" y="3371315"/>
                  </a:lnTo>
                  <a:lnTo>
                    <a:pt x="1375788" y="3381115"/>
                  </a:lnTo>
                  <a:lnTo>
                    <a:pt x="1373363" y="3390916"/>
                  </a:lnTo>
                  <a:lnTo>
                    <a:pt x="1370832" y="3400716"/>
                  </a:lnTo>
                  <a:lnTo>
                    <a:pt x="1368157" y="3410516"/>
                  </a:lnTo>
                  <a:lnTo>
                    <a:pt x="1365348" y="3420317"/>
                  </a:lnTo>
                  <a:lnTo>
                    <a:pt x="1362426" y="3430117"/>
                  </a:lnTo>
                  <a:lnTo>
                    <a:pt x="1359343" y="3439917"/>
                  </a:lnTo>
                  <a:lnTo>
                    <a:pt x="1356179" y="3449718"/>
                  </a:lnTo>
                  <a:lnTo>
                    <a:pt x="1352828" y="3459518"/>
                  </a:lnTo>
                  <a:lnTo>
                    <a:pt x="1349426" y="3469318"/>
                  </a:lnTo>
                  <a:lnTo>
                    <a:pt x="1345815" y="3479119"/>
                  </a:lnTo>
                  <a:lnTo>
                    <a:pt x="1342176" y="3488919"/>
                  </a:lnTo>
                  <a:lnTo>
                    <a:pt x="1338320" y="3498719"/>
                  </a:lnTo>
                  <a:lnTo>
                    <a:pt x="1334431" y="3508520"/>
                  </a:lnTo>
                  <a:lnTo>
                    <a:pt x="1330360" y="3518320"/>
                  </a:lnTo>
                  <a:lnTo>
                    <a:pt x="1326232" y="3528120"/>
                  </a:lnTo>
                  <a:lnTo>
                    <a:pt x="1321954" y="3537921"/>
                  </a:lnTo>
                  <a:lnTo>
                    <a:pt x="1317597" y="3547721"/>
                  </a:lnTo>
                  <a:lnTo>
                    <a:pt x="1313122" y="3557521"/>
                  </a:lnTo>
                  <a:lnTo>
                    <a:pt x="1308550" y="3567322"/>
                  </a:lnTo>
                  <a:lnTo>
                    <a:pt x="1303889" y="3577122"/>
                  </a:lnTo>
                  <a:lnTo>
                    <a:pt x="1299115" y="3586922"/>
                  </a:lnTo>
                  <a:lnTo>
                    <a:pt x="1294278" y="3596723"/>
                  </a:lnTo>
                  <a:lnTo>
                    <a:pt x="1289315" y="3606523"/>
                  </a:lnTo>
                  <a:lnTo>
                    <a:pt x="1284314" y="3616323"/>
                  </a:lnTo>
                  <a:lnTo>
                    <a:pt x="1279179" y="3626124"/>
                  </a:lnTo>
                  <a:lnTo>
                    <a:pt x="1274025" y="3635924"/>
                  </a:lnTo>
                  <a:lnTo>
                    <a:pt x="1268732" y="3645724"/>
                  </a:lnTo>
                  <a:lnTo>
                    <a:pt x="1263423" y="3655525"/>
                  </a:lnTo>
                  <a:lnTo>
                    <a:pt x="1258004" y="3665325"/>
                  </a:lnTo>
                  <a:lnTo>
                    <a:pt x="1252557" y="3675125"/>
                  </a:lnTo>
                  <a:lnTo>
                    <a:pt x="1247024" y="3684926"/>
                  </a:lnTo>
                  <a:lnTo>
                    <a:pt x="1241454" y="3694726"/>
                  </a:lnTo>
                  <a:lnTo>
                    <a:pt x="1235822" y="3704526"/>
                  </a:lnTo>
                  <a:lnTo>
                    <a:pt x="1230146" y="3714327"/>
                  </a:lnTo>
                  <a:lnTo>
                    <a:pt x="1224426" y="3724127"/>
                  </a:lnTo>
                  <a:lnTo>
                    <a:pt x="1218661" y="3733927"/>
                  </a:lnTo>
                  <a:lnTo>
                    <a:pt x="1212868" y="3743728"/>
                  </a:lnTo>
                  <a:lnTo>
                    <a:pt x="1207031" y="3753528"/>
                  </a:lnTo>
                  <a:lnTo>
                    <a:pt x="1201178" y="3763328"/>
                  </a:lnTo>
                  <a:lnTo>
                    <a:pt x="1195285" y="3773129"/>
                  </a:lnTo>
                  <a:lnTo>
                    <a:pt x="1189386" y="3782929"/>
                  </a:lnTo>
                  <a:lnTo>
                    <a:pt x="1183454" y="3792729"/>
                  </a:lnTo>
                  <a:lnTo>
                    <a:pt x="1177519" y="3802530"/>
                  </a:lnTo>
                  <a:lnTo>
                    <a:pt x="1171567" y="3812330"/>
                  </a:lnTo>
                  <a:lnTo>
                    <a:pt x="1165612" y="3822131"/>
                  </a:lnTo>
                  <a:lnTo>
                    <a:pt x="1159652" y="3831931"/>
                  </a:lnTo>
                  <a:lnTo>
                    <a:pt x="1153694" y="3841731"/>
                  </a:lnTo>
                  <a:lnTo>
                    <a:pt x="1147738" y="3851532"/>
                  </a:lnTo>
                  <a:lnTo>
                    <a:pt x="1141791" y="3861332"/>
                  </a:lnTo>
                  <a:lnTo>
                    <a:pt x="1135854" y="3871132"/>
                  </a:lnTo>
                  <a:lnTo>
                    <a:pt x="1129933" y="3880933"/>
                  </a:lnTo>
                  <a:lnTo>
                    <a:pt x="1124024" y="3890733"/>
                  </a:lnTo>
                  <a:lnTo>
                    <a:pt x="1118143" y="3900533"/>
                  </a:lnTo>
                  <a:lnTo>
                    <a:pt x="1112274" y="3910334"/>
                  </a:lnTo>
                  <a:lnTo>
                    <a:pt x="1106448" y="3920134"/>
                  </a:lnTo>
                  <a:lnTo>
                    <a:pt x="1100630" y="3929934"/>
                  </a:lnTo>
                  <a:lnTo>
                    <a:pt x="1094871" y="3939735"/>
                  </a:lnTo>
                  <a:lnTo>
                    <a:pt x="1089120" y="3949535"/>
                  </a:lnTo>
                  <a:lnTo>
                    <a:pt x="1083434" y="3959335"/>
                  </a:lnTo>
                  <a:lnTo>
                    <a:pt x="1077765" y="3969136"/>
                  </a:lnTo>
                  <a:lnTo>
                    <a:pt x="1072159" y="3978936"/>
                  </a:lnTo>
                  <a:lnTo>
                    <a:pt x="1066582" y="3988736"/>
                  </a:lnTo>
                  <a:lnTo>
                    <a:pt x="1061065" y="3998537"/>
                  </a:lnTo>
                  <a:lnTo>
                    <a:pt x="1055591" y="4008337"/>
                  </a:lnTo>
                  <a:lnTo>
                    <a:pt x="1050171" y="4018137"/>
                  </a:lnTo>
                  <a:lnTo>
                    <a:pt x="1044809" y="4027938"/>
                  </a:lnTo>
                  <a:lnTo>
                    <a:pt x="1039493" y="4037738"/>
                  </a:lnTo>
                  <a:lnTo>
                    <a:pt x="1034253" y="4047538"/>
                  </a:lnTo>
                  <a:lnTo>
                    <a:pt x="1029047" y="4057339"/>
                  </a:lnTo>
                  <a:lnTo>
                    <a:pt x="1023936" y="4067139"/>
                  </a:lnTo>
                  <a:lnTo>
                    <a:pt x="1018846" y="4076939"/>
                  </a:lnTo>
                  <a:lnTo>
                    <a:pt x="1013871" y="4086740"/>
                  </a:lnTo>
                  <a:lnTo>
                    <a:pt x="1008912" y="4096540"/>
                  </a:lnTo>
                  <a:lnTo>
                    <a:pt x="1004071" y="4106340"/>
                  </a:lnTo>
                  <a:lnTo>
                    <a:pt x="999255" y="4116141"/>
                  </a:lnTo>
                  <a:lnTo>
                    <a:pt x="994546" y="4125941"/>
                  </a:lnTo>
                  <a:lnTo>
                    <a:pt x="989878" y="4135741"/>
                  </a:lnTo>
                  <a:lnTo>
                    <a:pt x="985303" y="4145542"/>
                  </a:lnTo>
                  <a:lnTo>
                    <a:pt x="980787" y="4155342"/>
                  </a:lnTo>
                  <a:lnTo>
                    <a:pt x="976351" y="4165142"/>
                  </a:lnTo>
                  <a:lnTo>
                    <a:pt x="971991" y="4174943"/>
                  </a:lnTo>
                  <a:lnTo>
                    <a:pt x="967694" y="4184743"/>
                  </a:lnTo>
                  <a:lnTo>
                    <a:pt x="963493" y="4194543"/>
                  </a:lnTo>
                  <a:lnTo>
                    <a:pt x="959338" y="4204344"/>
                  </a:lnTo>
                  <a:lnTo>
                    <a:pt x="955297" y="4214144"/>
                  </a:lnTo>
                  <a:lnTo>
                    <a:pt x="951286" y="4223944"/>
                  </a:lnTo>
                  <a:lnTo>
                    <a:pt x="947406" y="4233745"/>
                  </a:lnTo>
                  <a:lnTo>
                    <a:pt x="943545" y="4243545"/>
                  </a:lnTo>
                  <a:lnTo>
                    <a:pt x="939822" y="4253345"/>
                  </a:lnTo>
                  <a:lnTo>
                    <a:pt x="936122" y="4263146"/>
                  </a:lnTo>
                  <a:lnTo>
                    <a:pt x="932543" y="4272946"/>
                  </a:lnTo>
                  <a:lnTo>
                    <a:pt x="929005" y="4282746"/>
                  </a:lnTo>
                  <a:lnTo>
                    <a:pt x="925569" y="4292547"/>
                  </a:lnTo>
                  <a:lnTo>
                    <a:pt x="922192" y="4302347"/>
                  </a:lnTo>
                  <a:lnTo>
                    <a:pt x="918899" y="4312147"/>
                  </a:lnTo>
                  <a:lnTo>
                    <a:pt x="915680" y="4321948"/>
                  </a:lnTo>
                  <a:lnTo>
                    <a:pt x="912529" y="4331748"/>
                  </a:lnTo>
                  <a:lnTo>
                    <a:pt x="909467" y="4341548"/>
                  </a:lnTo>
                  <a:lnTo>
                    <a:pt x="906455" y="4351349"/>
                  </a:lnTo>
                  <a:lnTo>
                    <a:pt x="903548" y="4361149"/>
                  </a:lnTo>
                  <a:lnTo>
                    <a:pt x="900673" y="4370949"/>
                  </a:lnTo>
                  <a:lnTo>
                    <a:pt x="897918" y="4380750"/>
                  </a:lnTo>
                  <a:lnTo>
                    <a:pt x="895179" y="4390550"/>
                  </a:lnTo>
                  <a:lnTo>
                    <a:pt x="892570" y="4400350"/>
                  </a:lnTo>
                  <a:lnTo>
                    <a:pt x="889979" y="4410151"/>
                  </a:lnTo>
                  <a:lnTo>
                    <a:pt x="887499" y="4419951"/>
                  </a:lnTo>
                  <a:lnTo>
                    <a:pt x="885052" y="4429751"/>
                  </a:lnTo>
                  <a:lnTo>
                    <a:pt x="882698" y="4439552"/>
                  </a:lnTo>
                  <a:lnTo>
                    <a:pt x="880391" y="4449352"/>
                  </a:lnTo>
                  <a:lnTo>
                    <a:pt x="878160" y="4459152"/>
                  </a:lnTo>
                  <a:lnTo>
                    <a:pt x="875988" y="4468953"/>
                  </a:lnTo>
                  <a:lnTo>
                    <a:pt x="873876" y="4478753"/>
                  </a:lnTo>
                  <a:lnTo>
                    <a:pt x="871835" y="4488553"/>
                  </a:lnTo>
                  <a:lnTo>
                    <a:pt x="869838" y="4498354"/>
                  </a:lnTo>
                  <a:lnTo>
                    <a:pt x="867924" y="4508154"/>
                  </a:lnTo>
                  <a:lnTo>
                    <a:pt x="866038" y="4517954"/>
                  </a:lnTo>
                  <a:lnTo>
                    <a:pt x="864246" y="4527755"/>
                  </a:lnTo>
                  <a:lnTo>
                    <a:pt x="862468" y="4537555"/>
                  </a:lnTo>
                  <a:lnTo>
                    <a:pt x="860793" y="4547355"/>
                  </a:lnTo>
                  <a:lnTo>
                    <a:pt x="859130" y="4557156"/>
                  </a:lnTo>
                  <a:lnTo>
                    <a:pt x="857555" y="4566956"/>
                  </a:lnTo>
                  <a:lnTo>
                    <a:pt x="856003" y="4576756"/>
                  </a:lnTo>
                  <a:lnTo>
                    <a:pt x="854524" y="4586557"/>
                  </a:lnTo>
                  <a:lnTo>
                    <a:pt x="853078" y="4596357"/>
                  </a:lnTo>
                  <a:lnTo>
                    <a:pt x="851691" y="4606157"/>
                  </a:lnTo>
                  <a:lnTo>
                    <a:pt x="850345" y="4615958"/>
                  </a:lnTo>
                  <a:lnTo>
                    <a:pt x="849046" y="4625758"/>
                  </a:lnTo>
                  <a:lnTo>
                    <a:pt x="847797" y="4635558"/>
                  </a:lnTo>
                  <a:lnTo>
                    <a:pt x="846581" y="4645359"/>
                  </a:lnTo>
                  <a:lnTo>
                    <a:pt x="845423" y="4655159"/>
                  </a:lnTo>
                  <a:lnTo>
                    <a:pt x="844287" y="4664959"/>
                  </a:lnTo>
                  <a:lnTo>
                    <a:pt x="843215" y="4674760"/>
                  </a:lnTo>
                  <a:lnTo>
                    <a:pt x="842155" y="4684560"/>
                  </a:lnTo>
                  <a:lnTo>
                    <a:pt x="841164" y="4694360"/>
                  </a:lnTo>
                  <a:lnTo>
                    <a:pt x="840183" y="4704161"/>
                  </a:lnTo>
                  <a:lnTo>
                    <a:pt x="839263" y="4713961"/>
                  </a:lnTo>
                  <a:lnTo>
                    <a:pt x="838357" y="4723761"/>
                  </a:lnTo>
                  <a:lnTo>
                    <a:pt x="837502" y="4733562"/>
                  </a:lnTo>
                  <a:lnTo>
                    <a:pt x="836668" y="4743362"/>
                  </a:lnTo>
                  <a:lnTo>
                    <a:pt x="835874" y="4753162"/>
                  </a:lnTo>
                  <a:lnTo>
                    <a:pt x="835106" y="4762963"/>
                  </a:lnTo>
                  <a:lnTo>
                    <a:pt x="834370" y="4772763"/>
                  </a:lnTo>
                  <a:lnTo>
                    <a:pt x="833666" y="4782563"/>
                  </a:lnTo>
                  <a:lnTo>
                    <a:pt x="832984" y="4792364"/>
                  </a:lnTo>
                  <a:lnTo>
                    <a:pt x="832338" y="4802164"/>
                  </a:lnTo>
                  <a:lnTo>
                    <a:pt x="831708" y="4811964"/>
                  </a:lnTo>
                  <a:lnTo>
                    <a:pt x="831117" y="4821765"/>
                  </a:lnTo>
                  <a:lnTo>
                    <a:pt x="830534" y="4831565"/>
                  </a:lnTo>
                  <a:lnTo>
                    <a:pt x="829994" y="4841365"/>
                  </a:lnTo>
                  <a:lnTo>
                    <a:pt x="829460" y="4851166"/>
                  </a:lnTo>
                  <a:lnTo>
                    <a:pt x="828964" y="4860966"/>
                  </a:lnTo>
                  <a:lnTo>
                    <a:pt x="828476" y="4870766"/>
                  </a:lnTo>
                  <a:lnTo>
                    <a:pt x="828021" y="4880567"/>
                  </a:lnTo>
                  <a:lnTo>
                    <a:pt x="827576" y="4890367"/>
                  </a:lnTo>
                  <a:lnTo>
                    <a:pt x="827157" y="4900167"/>
                  </a:lnTo>
                  <a:lnTo>
                    <a:pt x="826753" y="4909968"/>
                  </a:lnTo>
                  <a:lnTo>
                    <a:pt x="826368" y="4919768"/>
                  </a:lnTo>
                  <a:lnTo>
                    <a:pt x="826001" y="4929568"/>
                  </a:lnTo>
                  <a:lnTo>
                    <a:pt x="825649" y="4939369"/>
                  </a:lnTo>
                  <a:lnTo>
                    <a:pt x="825316" y="4949169"/>
                  </a:lnTo>
                  <a:lnTo>
                    <a:pt x="824993" y="4958969"/>
                  </a:lnTo>
                  <a:lnTo>
                    <a:pt x="824692" y="4968770"/>
                  </a:lnTo>
                  <a:lnTo>
                    <a:pt x="824396" y="4978570"/>
                  </a:lnTo>
                  <a:lnTo>
                    <a:pt x="824124" y="4988370"/>
                  </a:lnTo>
                  <a:lnTo>
                    <a:pt x="823855" y="4998171"/>
                  </a:lnTo>
                  <a:lnTo>
                    <a:pt x="82360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9168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9168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91685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91685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847652"/>
              <a:ext cx="0" cy="39038"/>
            </a:xfrm>
            <a:custGeom>
              <a:avLst/>
              <a:pathLst>
                <a:path w="0" h="39038">
                  <a:moveTo>
                    <a:pt x="0" y="390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412732"/>
              <a:ext cx="0" cy="145506"/>
            </a:xfrm>
            <a:custGeom>
              <a:avLst/>
              <a:pathLst>
                <a:path w="0" h="145506">
                  <a:moveTo>
                    <a:pt x="0" y="0"/>
                  </a:moveTo>
                  <a:lnTo>
                    <a:pt x="0" y="1455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886690"/>
              <a:ext cx="182029" cy="1526042"/>
            </a:xfrm>
            <a:custGeom>
              <a:avLst/>
              <a:pathLst>
                <a:path w="182029" h="1526042">
                  <a:moveTo>
                    <a:pt x="0" y="0"/>
                  </a:moveTo>
                  <a:lnTo>
                    <a:pt x="0" y="1526042"/>
                  </a:lnTo>
                  <a:lnTo>
                    <a:pt x="182029" y="152604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16528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914070" y="4378947"/>
              <a:ext cx="67571" cy="67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74509" y="2820369"/>
              <a:ext cx="54565" cy="545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885335" y="2854510"/>
              <a:ext cx="64360" cy="64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83986" y="3133566"/>
              <a:ext cx="63431" cy="63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52699" y="4500491"/>
              <a:ext cx="115495" cy="115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41675" y="2831053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133" y="629783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133" y="585421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133" y="541059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48133" y="496698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452336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0797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363613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31925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274889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880411" y="63575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59139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54703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50266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583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41394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36958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32522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2808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47902" y="3677092"/>
              <a:ext cx="112025" cy="1120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99415" y="392345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47902" y="4066791"/>
              <a:ext cx="112025" cy="1120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26565" y="4240303"/>
              <a:ext cx="154700" cy="1547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389908" y="367755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89908" y="386823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24695" y="619487"/>
              <a:ext cx="759202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5682" y="5007971"/>
                  </a:moveTo>
                  <a:lnTo>
                    <a:pt x="1495338" y="4998171"/>
                  </a:lnTo>
                  <a:lnTo>
                    <a:pt x="1494960" y="4988370"/>
                  </a:lnTo>
                  <a:lnTo>
                    <a:pt x="1494577" y="4978570"/>
                  </a:lnTo>
                  <a:lnTo>
                    <a:pt x="1494163" y="4968770"/>
                  </a:lnTo>
                  <a:lnTo>
                    <a:pt x="1493737" y="4958969"/>
                  </a:lnTo>
                  <a:lnTo>
                    <a:pt x="1493284" y="4949169"/>
                  </a:lnTo>
                  <a:lnTo>
                    <a:pt x="1492811" y="4939369"/>
                  </a:lnTo>
                  <a:lnTo>
                    <a:pt x="1492315" y="4929568"/>
                  </a:lnTo>
                  <a:lnTo>
                    <a:pt x="1491792" y="4919768"/>
                  </a:lnTo>
                  <a:lnTo>
                    <a:pt x="1491250" y="4909968"/>
                  </a:lnTo>
                  <a:lnTo>
                    <a:pt x="1490672" y="4900167"/>
                  </a:lnTo>
                  <a:lnTo>
                    <a:pt x="1490081" y="4890367"/>
                  </a:lnTo>
                  <a:lnTo>
                    <a:pt x="1489443" y="4880567"/>
                  </a:lnTo>
                  <a:lnTo>
                    <a:pt x="1488796" y="4870766"/>
                  </a:lnTo>
                  <a:lnTo>
                    <a:pt x="1488097" y="4860966"/>
                  </a:lnTo>
                  <a:lnTo>
                    <a:pt x="1487384" y="4851166"/>
                  </a:lnTo>
                  <a:lnTo>
                    <a:pt x="1486624" y="4841365"/>
                  </a:lnTo>
                  <a:lnTo>
                    <a:pt x="1485840" y="4831565"/>
                  </a:lnTo>
                  <a:lnTo>
                    <a:pt x="1485015" y="4821765"/>
                  </a:lnTo>
                  <a:lnTo>
                    <a:pt x="1484154" y="4811964"/>
                  </a:lnTo>
                  <a:lnTo>
                    <a:pt x="1483260" y="4802164"/>
                  </a:lnTo>
                  <a:lnTo>
                    <a:pt x="1482317" y="4792364"/>
                  </a:lnTo>
                  <a:lnTo>
                    <a:pt x="1481349" y="4782563"/>
                  </a:lnTo>
                  <a:lnTo>
                    <a:pt x="1480318" y="4772763"/>
                  </a:lnTo>
                  <a:lnTo>
                    <a:pt x="1479271" y="4762963"/>
                  </a:lnTo>
                  <a:lnTo>
                    <a:pt x="1478145" y="4753162"/>
                  </a:lnTo>
                  <a:lnTo>
                    <a:pt x="1477005" y="4743362"/>
                  </a:lnTo>
                  <a:lnTo>
                    <a:pt x="1475787" y="4733562"/>
                  </a:lnTo>
                  <a:lnTo>
                    <a:pt x="1474545" y="4723761"/>
                  </a:lnTo>
                  <a:lnTo>
                    <a:pt x="1473232" y="4713961"/>
                  </a:lnTo>
                  <a:lnTo>
                    <a:pt x="1471880" y="4704161"/>
                  </a:lnTo>
                  <a:lnTo>
                    <a:pt x="1470469" y="4694360"/>
                  </a:lnTo>
                  <a:lnTo>
                    <a:pt x="1469000" y="4684560"/>
                  </a:lnTo>
                  <a:lnTo>
                    <a:pt x="1467485" y="4674760"/>
                  </a:lnTo>
                  <a:lnTo>
                    <a:pt x="1465892" y="4664959"/>
                  </a:lnTo>
                  <a:lnTo>
                    <a:pt x="1464266" y="4655159"/>
                  </a:lnTo>
                  <a:lnTo>
                    <a:pt x="1462542" y="4645359"/>
                  </a:lnTo>
                  <a:lnTo>
                    <a:pt x="1460800" y="4635558"/>
                  </a:lnTo>
                  <a:lnTo>
                    <a:pt x="1458938" y="4625758"/>
                  </a:lnTo>
                  <a:lnTo>
                    <a:pt x="1457056" y="4615958"/>
                  </a:lnTo>
                  <a:lnTo>
                    <a:pt x="1455065" y="4606157"/>
                  </a:lnTo>
                  <a:lnTo>
                    <a:pt x="1453035" y="4596357"/>
                  </a:lnTo>
                  <a:lnTo>
                    <a:pt x="1450911" y="4586557"/>
                  </a:lnTo>
                  <a:lnTo>
                    <a:pt x="1448725" y="4576756"/>
                  </a:lnTo>
                  <a:lnTo>
                    <a:pt x="1446462" y="4566956"/>
                  </a:lnTo>
                  <a:lnTo>
                    <a:pt x="1444113" y="4557156"/>
                  </a:lnTo>
                  <a:lnTo>
                    <a:pt x="1441705" y="4547355"/>
                  </a:lnTo>
                  <a:lnTo>
                    <a:pt x="1439185" y="4537555"/>
                  </a:lnTo>
                  <a:lnTo>
                    <a:pt x="1436626" y="4527755"/>
                  </a:lnTo>
                  <a:lnTo>
                    <a:pt x="1433927" y="4517954"/>
                  </a:lnTo>
                  <a:lnTo>
                    <a:pt x="1431205" y="4508154"/>
                  </a:lnTo>
                  <a:lnTo>
                    <a:pt x="1428327" y="4498354"/>
                  </a:lnTo>
                  <a:lnTo>
                    <a:pt x="1425417" y="4488553"/>
                  </a:lnTo>
                  <a:lnTo>
                    <a:pt x="1422372" y="4478753"/>
                  </a:lnTo>
                  <a:lnTo>
                    <a:pt x="1419267" y="4468953"/>
                  </a:lnTo>
                  <a:lnTo>
                    <a:pt x="1416049" y="4459152"/>
                  </a:lnTo>
                  <a:lnTo>
                    <a:pt x="1412743" y="4449352"/>
                  </a:lnTo>
                  <a:lnTo>
                    <a:pt x="1409346" y="4439552"/>
                  </a:lnTo>
                  <a:lnTo>
                    <a:pt x="1405833" y="4429751"/>
                  </a:lnTo>
                  <a:lnTo>
                    <a:pt x="1402253" y="4419951"/>
                  </a:lnTo>
                  <a:lnTo>
                    <a:pt x="1398525" y="4410151"/>
                  </a:lnTo>
                  <a:lnTo>
                    <a:pt x="1394757" y="4400350"/>
                  </a:lnTo>
                  <a:lnTo>
                    <a:pt x="1390810" y="4390550"/>
                  </a:lnTo>
                  <a:lnTo>
                    <a:pt x="1386834" y="4380750"/>
                  </a:lnTo>
                  <a:lnTo>
                    <a:pt x="1382679" y="4370949"/>
                  </a:lnTo>
                  <a:lnTo>
                    <a:pt x="1378478" y="4361149"/>
                  </a:lnTo>
                  <a:lnTo>
                    <a:pt x="1374123" y="4351349"/>
                  </a:lnTo>
                  <a:lnTo>
                    <a:pt x="1369692" y="4341548"/>
                  </a:lnTo>
                  <a:lnTo>
                    <a:pt x="1365135" y="4331748"/>
                  </a:lnTo>
                  <a:lnTo>
                    <a:pt x="1360470" y="4321948"/>
                  </a:lnTo>
                  <a:lnTo>
                    <a:pt x="1355709" y="4312147"/>
                  </a:lnTo>
                  <a:lnTo>
                    <a:pt x="1350808" y="4302347"/>
                  </a:lnTo>
                  <a:lnTo>
                    <a:pt x="1345841" y="4292547"/>
                  </a:lnTo>
                  <a:lnTo>
                    <a:pt x="1340701" y="4282746"/>
                  </a:lnTo>
                  <a:lnTo>
                    <a:pt x="1335526" y="4272946"/>
                  </a:lnTo>
                  <a:lnTo>
                    <a:pt x="1330148" y="4263146"/>
                  </a:lnTo>
                  <a:lnTo>
                    <a:pt x="1324738" y="4253345"/>
                  </a:lnTo>
                  <a:lnTo>
                    <a:pt x="1319147" y="4243545"/>
                  </a:lnTo>
                  <a:lnTo>
                    <a:pt x="1313498" y="4233745"/>
                  </a:lnTo>
                  <a:lnTo>
                    <a:pt x="1307699" y="4223944"/>
                  </a:lnTo>
                  <a:lnTo>
                    <a:pt x="1301812" y="4214144"/>
                  </a:lnTo>
                  <a:lnTo>
                    <a:pt x="1295807" y="4204344"/>
                  </a:lnTo>
                  <a:lnTo>
                    <a:pt x="1289686" y="4194543"/>
                  </a:lnTo>
                  <a:lnTo>
                    <a:pt x="1283477" y="4184743"/>
                  </a:lnTo>
                  <a:lnTo>
                    <a:pt x="1277124" y="4174943"/>
                  </a:lnTo>
                  <a:lnTo>
                    <a:pt x="1270715" y="4165142"/>
                  </a:lnTo>
                  <a:lnTo>
                    <a:pt x="1264135" y="4155342"/>
                  </a:lnTo>
                  <a:lnTo>
                    <a:pt x="1257525" y="4145542"/>
                  </a:lnTo>
                  <a:lnTo>
                    <a:pt x="1250729" y="4135741"/>
                  </a:lnTo>
                  <a:lnTo>
                    <a:pt x="1243900" y="4125941"/>
                  </a:lnTo>
                  <a:lnTo>
                    <a:pt x="1236918" y="4116141"/>
                  </a:lnTo>
                  <a:lnTo>
                    <a:pt x="1229878" y="4106340"/>
                  </a:lnTo>
                  <a:lnTo>
                    <a:pt x="1222717" y="4096540"/>
                  </a:lnTo>
                  <a:lnTo>
                    <a:pt x="1215476" y="4086740"/>
                  </a:lnTo>
                  <a:lnTo>
                    <a:pt x="1208143" y="4076939"/>
                  </a:lnTo>
                  <a:lnTo>
                    <a:pt x="1200711" y="4067139"/>
                  </a:lnTo>
                  <a:lnTo>
                    <a:pt x="1193216" y="4057339"/>
                  </a:lnTo>
                  <a:lnTo>
                    <a:pt x="1185604" y="4047538"/>
                  </a:lnTo>
                  <a:lnTo>
                    <a:pt x="1177956" y="4037738"/>
                  </a:lnTo>
                  <a:lnTo>
                    <a:pt x="1170178" y="4027938"/>
                  </a:lnTo>
                  <a:lnTo>
                    <a:pt x="1162379" y="4018137"/>
                  </a:lnTo>
                  <a:lnTo>
                    <a:pt x="1154458" y="4008337"/>
                  </a:lnTo>
                  <a:lnTo>
                    <a:pt x="1146512" y="3998537"/>
                  </a:lnTo>
                  <a:lnTo>
                    <a:pt x="1138473" y="3988736"/>
                  </a:lnTo>
                  <a:lnTo>
                    <a:pt x="1130395" y="3978936"/>
                  </a:lnTo>
                  <a:lnTo>
                    <a:pt x="1122251" y="3969136"/>
                  </a:lnTo>
                  <a:lnTo>
                    <a:pt x="1114060" y="3959335"/>
                  </a:lnTo>
                  <a:lnTo>
                    <a:pt x="1105825" y="3949535"/>
                  </a:lnTo>
                  <a:lnTo>
                    <a:pt x="1097539" y="3939735"/>
                  </a:lnTo>
                  <a:lnTo>
                    <a:pt x="1089228" y="3929934"/>
                  </a:lnTo>
                  <a:lnTo>
                    <a:pt x="1080869" y="3920134"/>
                  </a:lnTo>
                  <a:lnTo>
                    <a:pt x="1072498" y="3910334"/>
                  </a:lnTo>
                  <a:lnTo>
                    <a:pt x="1064086" y="3900533"/>
                  </a:lnTo>
                  <a:lnTo>
                    <a:pt x="1055669" y="3890733"/>
                  </a:lnTo>
                  <a:lnTo>
                    <a:pt x="1047229" y="3880933"/>
                  </a:lnTo>
                  <a:lnTo>
                    <a:pt x="1038788" y="3871132"/>
                  </a:lnTo>
                  <a:lnTo>
                    <a:pt x="1030340" y="3861332"/>
                  </a:lnTo>
                  <a:lnTo>
                    <a:pt x="1021897" y="3851532"/>
                  </a:lnTo>
                  <a:lnTo>
                    <a:pt x="1013460" y="3841731"/>
                  </a:lnTo>
                  <a:lnTo>
                    <a:pt x="1005039" y="3831931"/>
                  </a:lnTo>
                  <a:lnTo>
                    <a:pt x="996632" y="3822131"/>
                  </a:lnTo>
                  <a:lnTo>
                    <a:pt x="988260" y="3812330"/>
                  </a:lnTo>
                  <a:lnTo>
                    <a:pt x="979903" y="3802530"/>
                  </a:lnTo>
                  <a:lnTo>
                    <a:pt x="971604" y="3792729"/>
                  </a:lnTo>
                  <a:lnTo>
                    <a:pt x="963316" y="3782929"/>
                  </a:lnTo>
                  <a:lnTo>
                    <a:pt x="955117" y="3773129"/>
                  </a:lnTo>
                  <a:lnTo>
                    <a:pt x="946934" y="3763328"/>
                  </a:lnTo>
                  <a:lnTo>
                    <a:pt x="938845" y="3753528"/>
                  </a:lnTo>
                  <a:lnTo>
                    <a:pt x="930795" y="3743728"/>
                  </a:lnTo>
                  <a:lnTo>
                    <a:pt x="922836" y="3733927"/>
                  </a:lnTo>
                  <a:lnTo>
                    <a:pt x="914944" y="3724127"/>
                  </a:lnTo>
                  <a:lnTo>
                    <a:pt x="907136" y="3714327"/>
                  </a:lnTo>
                  <a:lnTo>
                    <a:pt x="899429" y="3704526"/>
                  </a:lnTo>
                  <a:lnTo>
                    <a:pt x="891791" y="3694726"/>
                  </a:lnTo>
                  <a:lnTo>
                    <a:pt x="884295" y="3684926"/>
                  </a:lnTo>
                  <a:lnTo>
                    <a:pt x="876848" y="3675125"/>
                  </a:lnTo>
                  <a:lnTo>
                    <a:pt x="869588" y="3665325"/>
                  </a:lnTo>
                  <a:lnTo>
                    <a:pt x="862361" y="3655525"/>
                  </a:lnTo>
                  <a:lnTo>
                    <a:pt x="855353" y="3645724"/>
                  </a:lnTo>
                  <a:lnTo>
                    <a:pt x="848393" y="3635924"/>
                  </a:lnTo>
                  <a:lnTo>
                    <a:pt x="841633" y="3626124"/>
                  </a:lnTo>
                  <a:lnTo>
                    <a:pt x="834964" y="3616323"/>
                  </a:lnTo>
                  <a:lnTo>
                    <a:pt x="828470" y="3606523"/>
                  </a:lnTo>
                  <a:lnTo>
                    <a:pt x="822114" y="3596723"/>
                  </a:lnTo>
                  <a:lnTo>
                    <a:pt x="815902" y="3586922"/>
                  </a:lnTo>
                  <a:lnTo>
                    <a:pt x="809882" y="3577122"/>
                  </a:lnTo>
                  <a:lnTo>
                    <a:pt x="803969" y="3567322"/>
                  </a:lnTo>
                  <a:lnTo>
                    <a:pt x="798304" y="3557521"/>
                  </a:lnTo>
                  <a:lnTo>
                    <a:pt x="792705" y="3547721"/>
                  </a:lnTo>
                  <a:lnTo>
                    <a:pt x="787413" y="3537921"/>
                  </a:lnTo>
                  <a:lnTo>
                    <a:pt x="782172" y="3528120"/>
                  </a:lnTo>
                  <a:lnTo>
                    <a:pt x="777242" y="3518320"/>
                  </a:lnTo>
                  <a:lnTo>
                    <a:pt x="772394" y="3508520"/>
                  </a:lnTo>
                  <a:lnTo>
                    <a:pt x="767816" y="3498719"/>
                  </a:lnTo>
                  <a:lnTo>
                    <a:pt x="763377" y="3488919"/>
                  </a:lnTo>
                  <a:lnTo>
                    <a:pt x="759161" y="3479119"/>
                  </a:lnTo>
                  <a:lnTo>
                    <a:pt x="755142" y="3469318"/>
                  </a:lnTo>
                  <a:lnTo>
                    <a:pt x="751297" y="3459518"/>
                  </a:lnTo>
                  <a:lnTo>
                    <a:pt x="747709" y="3449718"/>
                  </a:lnTo>
                  <a:lnTo>
                    <a:pt x="744242" y="3439917"/>
                  </a:lnTo>
                  <a:lnTo>
                    <a:pt x="741091" y="3430117"/>
                  </a:lnTo>
                  <a:lnTo>
                    <a:pt x="738007" y="3420317"/>
                  </a:lnTo>
                  <a:lnTo>
                    <a:pt x="735300" y="3410516"/>
                  </a:lnTo>
                  <a:lnTo>
                    <a:pt x="732651" y="3400716"/>
                  </a:lnTo>
                  <a:lnTo>
                    <a:pt x="730341" y="3390916"/>
                  </a:lnTo>
                  <a:lnTo>
                    <a:pt x="728139" y="3381115"/>
                  </a:lnTo>
                  <a:lnTo>
                    <a:pt x="726217" y="3371315"/>
                  </a:lnTo>
                  <a:lnTo>
                    <a:pt x="724459" y="3361515"/>
                  </a:lnTo>
                  <a:lnTo>
                    <a:pt x="722924" y="3351714"/>
                  </a:lnTo>
                  <a:lnTo>
                    <a:pt x="721608" y="3341914"/>
                  </a:lnTo>
                  <a:lnTo>
                    <a:pt x="720456" y="3332114"/>
                  </a:lnTo>
                  <a:lnTo>
                    <a:pt x="719576" y="3322313"/>
                  </a:lnTo>
                  <a:lnTo>
                    <a:pt x="718800" y="3312513"/>
                  </a:lnTo>
                  <a:lnTo>
                    <a:pt x="718347" y="3302713"/>
                  </a:lnTo>
                  <a:lnTo>
                    <a:pt x="717949" y="3292912"/>
                  </a:lnTo>
                  <a:lnTo>
                    <a:pt x="717903" y="3283112"/>
                  </a:lnTo>
                  <a:lnTo>
                    <a:pt x="717916" y="3273312"/>
                  </a:lnTo>
                  <a:lnTo>
                    <a:pt x="718219" y="3263511"/>
                  </a:lnTo>
                  <a:lnTo>
                    <a:pt x="718630" y="3253711"/>
                  </a:lnTo>
                  <a:lnTo>
                    <a:pt x="719268" y="3243911"/>
                  </a:lnTo>
                  <a:lnTo>
                    <a:pt x="720057" y="3234110"/>
                  </a:lnTo>
                  <a:lnTo>
                    <a:pt x="721017" y="3224310"/>
                  </a:lnTo>
                  <a:lnTo>
                    <a:pt x="722164" y="3214510"/>
                  </a:lnTo>
                  <a:lnTo>
                    <a:pt x="723428" y="3204709"/>
                  </a:lnTo>
                  <a:lnTo>
                    <a:pt x="724910" y="3194909"/>
                  </a:lnTo>
                  <a:lnTo>
                    <a:pt x="726459" y="3185109"/>
                  </a:lnTo>
                  <a:lnTo>
                    <a:pt x="728251" y="3175308"/>
                  </a:lnTo>
                  <a:lnTo>
                    <a:pt x="730081" y="3165508"/>
                  </a:lnTo>
                  <a:lnTo>
                    <a:pt x="732139" y="3155708"/>
                  </a:lnTo>
                  <a:lnTo>
                    <a:pt x="734244" y="3145907"/>
                  </a:lnTo>
                  <a:lnTo>
                    <a:pt x="736523" y="3136107"/>
                  </a:lnTo>
                  <a:lnTo>
                    <a:pt x="738872" y="3126307"/>
                  </a:lnTo>
                  <a:lnTo>
                    <a:pt x="741347" y="3116506"/>
                  </a:lnTo>
                  <a:lnTo>
                    <a:pt x="743908" y="3106706"/>
                  </a:lnTo>
                  <a:lnTo>
                    <a:pt x="746553" y="3096906"/>
                  </a:lnTo>
                  <a:lnTo>
                    <a:pt x="749291" y="3087105"/>
                  </a:lnTo>
                  <a:lnTo>
                    <a:pt x="752078" y="3077305"/>
                  </a:lnTo>
                  <a:lnTo>
                    <a:pt x="754958" y="3067505"/>
                  </a:lnTo>
                  <a:lnTo>
                    <a:pt x="757860" y="3057704"/>
                  </a:lnTo>
                  <a:lnTo>
                    <a:pt x="760843" y="3047904"/>
                  </a:lnTo>
                  <a:lnTo>
                    <a:pt x="763836" y="3038104"/>
                  </a:lnTo>
                  <a:lnTo>
                    <a:pt x="766878" y="3028303"/>
                  </a:lnTo>
                  <a:lnTo>
                    <a:pt x="769927" y="3018503"/>
                  </a:lnTo>
                  <a:lnTo>
                    <a:pt x="772994" y="3008703"/>
                  </a:lnTo>
                  <a:lnTo>
                    <a:pt x="776058" y="2998902"/>
                  </a:lnTo>
                  <a:lnTo>
                    <a:pt x="779118" y="2989102"/>
                  </a:lnTo>
                  <a:lnTo>
                    <a:pt x="782157" y="2979302"/>
                  </a:lnTo>
                  <a:lnTo>
                    <a:pt x="785179" y="2969501"/>
                  </a:lnTo>
                  <a:lnTo>
                    <a:pt x="788151" y="2959701"/>
                  </a:lnTo>
                  <a:lnTo>
                    <a:pt x="791103" y="2949901"/>
                  </a:lnTo>
                  <a:lnTo>
                    <a:pt x="793967" y="2940100"/>
                  </a:lnTo>
                  <a:lnTo>
                    <a:pt x="796816" y="2930300"/>
                  </a:lnTo>
                  <a:lnTo>
                    <a:pt x="799531" y="2920500"/>
                  </a:lnTo>
                  <a:lnTo>
                    <a:pt x="802221" y="2910699"/>
                  </a:lnTo>
                  <a:lnTo>
                    <a:pt x="804770" y="2900899"/>
                  </a:lnTo>
                  <a:lnTo>
                    <a:pt x="807259" y="2891099"/>
                  </a:lnTo>
                  <a:lnTo>
                    <a:pt x="809610" y="2881298"/>
                  </a:lnTo>
                  <a:lnTo>
                    <a:pt x="811859" y="2871498"/>
                  </a:lnTo>
                  <a:lnTo>
                    <a:pt x="813981" y="2861698"/>
                  </a:lnTo>
                  <a:lnTo>
                    <a:pt x="815950" y="2851897"/>
                  </a:lnTo>
                  <a:lnTo>
                    <a:pt x="817813" y="2842097"/>
                  </a:lnTo>
                  <a:lnTo>
                    <a:pt x="819462" y="2832297"/>
                  </a:lnTo>
                  <a:lnTo>
                    <a:pt x="821037" y="2822496"/>
                  </a:lnTo>
                  <a:lnTo>
                    <a:pt x="822328" y="2812696"/>
                  </a:lnTo>
                  <a:lnTo>
                    <a:pt x="823572" y="2802896"/>
                  </a:lnTo>
                  <a:lnTo>
                    <a:pt x="824486" y="2793095"/>
                  </a:lnTo>
                  <a:lnTo>
                    <a:pt x="825328" y="2783295"/>
                  </a:lnTo>
                  <a:lnTo>
                    <a:pt x="825872" y="2773495"/>
                  </a:lnTo>
                  <a:lnTo>
                    <a:pt x="826280" y="2763694"/>
                  </a:lnTo>
                  <a:lnTo>
                    <a:pt x="826428" y="2753894"/>
                  </a:lnTo>
                  <a:lnTo>
                    <a:pt x="826371" y="2744094"/>
                  </a:lnTo>
                  <a:lnTo>
                    <a:pt x="826101" y="2734293"/>
                  </a:lnTo>
                  <a:lnTo>
                    <a:pt x="825550" y="2724493"/>
                  </a:lnTo>
                  <a:lnTo>
                    <a:pt x="824839" y="2714693"/>
                  </a:lnTo>
                  <a:lnTo>
                    <a:pt x="823767" y="2704892"/>
                  </a:lnTo>
                  <a:lnTo>
                    <a:pt x="822596" y="2695092"/>
                  </a:lnTo>
                  <a:lnTo>
                    <a:pt x="820979" y="2685292"/>
                  </a:lnTo>
                  <a:lnTo>
                    <a:pt x="819289" y="2675491"/>
                  </a:lnTo>
                  <a:lnTo>
                    <a:pt x="817147" y="2665691"/>
                  </a:lnTo>
                  <a:lnTo>
                    <a:pt x="814887" y="2655891"/>
                  </a:lnTo>
                  <a:lnTo>
                    <a:pt x="812238" y="2646090"/>
                  </a:lnTo>
                  <a:lnTo>
                    <a:pt x="809390" y="2636290"/>
                  </a:lnTo>
                  <a:lnTo>
                    <a:pt x="806222" y="2626490"/>
                  </a:lnTo>
                  <a:lnTo>
                    <a:pt x="802773" y="2616689"/>
                  </a:lnTo>
                  <a:lnTo>
                    <a:pt x="799077" y="2606889"/>
                  </a:lnTo>
                  <a:lnTo>
                    <a:pt x="795017" y="2597089"/>
                  </a:lnTo>
                  <a:lnTo>
                    <a:pt x="790786" y="2587288"/>
                  </a:lnTo>
                  <a:lnTo>
                    <a:pt x="786107" y="2577488"/>
                  </a:lnTo>
                  <a:lnTo>
                    <a:pt x="781337" y="2567688"/>
                  </a:lnTo>
                  <a:lnTo>
                    <a:pt x="776037" y="2557887"/>
                  </a:lnTo>
                  <a:lnTo>
                    <a:pt x="770656" y="2548087"/>
                  </a:lnTo>
                  <a:lnTo>
                    <a:pt x="764803" y="2538286"/>
                  </a:lnTo>
                  <a:lnTo>
                    <a:pt x="758801" y="2528486"/>
                  </a:lnTo>
                  <a:lnTo>
                    <a:pt x="752410" y="2518686"/>
                  </a:lnTo>
                  <a:lnTo>
                    <a:pt x="745793" y="2508885"/>
                  </a:lnTo>
                  <a:lnTo>
                    <a:pt x="738871" y="2499085"/>
                  </a:lnTo>
                  <a:lnTo>
                    <a:pt x="731647" y="2489285"/>
                  </a:lnTo>
                  <a:lnTo>
                    <a:pt x="724201" y="2479484"/>
                  </a:lnTo>
                  <a:lnTo>
                    <a:pt x="716384" y="2469684"/>
                  </a:lnTo>
                  <a:lnTo>
                    <a:pt x="708424" y="2459884"/>
                  </a:lnTo>
                  <a:lnTo>
                    <a:pt x="700030" y="2450083"/>
                  </a:lnTo>
                  <a:lnTo>
                    <a:pt x="691561" y="2440283"/>
                  </a:lnTo>
                  <a:lnTo>
                    <a:pt x="682619" y="2430483"/>
                  </a:lnTo>
                  <a:lnTo>
                    <a:pt x="673598" y="2420682"/>
                  </a:lnTo>
                  <a:lnTo>
                    <a:pt x="664192" y="2410882"/>
                  </a:lnTo>
                  <a:lnTo>
                    <a:pt x="654644" y="2401082"/>
                  </a:lnTo>
                  <a:lnTo>
                    <a:pt x="644794" y="2391281"/>
                  </a:lnTo>
                  <a:lnTo>
                    <a:pt x="634748" y="2381481"/>
                  </a:lnTo>
                  <a:lnTo>
                    <a:pt x="624478" y="2371681"/>
                  </a:lnTo>
                  <a:lnTo>
                    <a:pt x="613965" y="2361880"/>
                  </a:lnTo>
                  <a:lnTo>
                    <a:pt x="603301" y="2352080"/>
                  </a:lnTo>
                  <a:lnTo>
                    <a:pt x="592357" y="2342280"/>
                  </a:lnTo>
                  <a:lnTo>
                    <a:pt x="581327" y="2332479"/>
                  </a:lnTo>
                  <a:lnTo>
                    <a:pt x="569990" y="2322679"/>
                  </a:lnTo>
                  <a:lnTo>
                    <a:pt x="558606" y="2312879"/>
                  </a:lnTo>
                  <a:lnTo>
                    <a:pt x="546937" y="2303078"/>
                  </a:lnTo>
                  <a:lnTo>
                    <a:pt x="535211" y="2293278"/>
                  </a:lnTo>
                  <a:lnTo>
                    <a:pt x="523274" y="2283478"/>
                  </a:lnTo>
                  <a:lnTo>
                    <a:pt x="511252" y="2273677"/>
                  </a:lnTo>
                  <a:lnTo>
                    <a:pt x="499082" y="2263877"/>
                  </a:lnTo>
                  <a:lnTo>
                    <a:pt x="486813" y="2254077"/>
                  </a:lnTo>
                  <a:lnTo>
                    <a:pt x="474448" y="2244276"/>
                  </a:lnTo>
                  <a:lnTo>
                    <a:pt x="461981" y="2234476"/>
                  </a:lnTo>
                  <a:lnTo>
                    <a:pt x="449460" y="2224676"/>
                  </a:lnTo>
                  <a:lnTo>
                    <a:pt x="436848" y="2214875"/>
                  </a:lnTo>
                  <a:lnTo>
                    <a:pt x="424213" y="2205075"/>
                  </a:lnTo>
                  <a:lnTo>
                    <a:pt x="411509" y="2195275"/>
                  </a:lnTo>
                  <a:lnTo>
                    <a:pt x="398799" y="2185474"/>
                  </a:lnTo>
                  <a:lnTo>
                    <a:pt x="386062" y="2175674"/>
                  </a:lnTo>
                  <a:lnTo>
                    <a:pt x="373329" y="2165874"/>
                  </a:lnTo>
                  <a:lnTo>
                    <a:pt x="360607" y="2156073"/>
                  </a:lnTo>
                  <a:lnTo>
                    <a:pt x="347909" y="2146273"/>
                  </a:lnTo>
                  <a:lnTo>
                    <a:pt x="335246" y="2136473"/>
                  </a:lnTo>
                  <a:lnTo>
                    <a:pt x="322641" y="2126672"/>
                  </a:lnTo>
                  <a:lnTo>
                    <a:pt x="310082" y="2116872"/>
                  </a:lnTo>
                  <a:lnTo>
                    <a:pt x="297628" y="2107072"/>
                  </a:lnTo>
                  <a:lnTo>
                    <a:pt x="285219" y="2097271"/>
                  </a:lnTo>
                  <a:lnTo>
                    <a:pt x="272976" y="2087471"/>
                  </a:lnTo>
                  <a:lnTo>
                    <a:pt x="260762" y="2077671"/>
                  </a:lnTo>
                  <a:lnTo>
                    <a:pt x="248789" y="2067870"/>
                  </a:lnTo>
                  <a:lnTo>
                    <a:pt x="236858" y="2058070"/>
                  </a:lnTo>
                  <a:lnTo>
                    <a:pt x="225170" y="2048270"/>
                  </a:lnTo>
                  <a:lnTo>
                    <a:pt x="213580" y="2038469"/>
                  </a:lnTo>
                  <a:lnTo>
                    <a:pt x="202222" y="2028669"/>
                  </a:lnTo>
                  <a:lnTo>
                    <a:pt x="191032" y="2018869"/>
                  </a:lnTo>
                  <a:lnTo>
                    <a:pt x="180048" y="2009068"/>
                  </a:lnTo>
                  <a:lnTo>
                    <a:pt x="169312" y="1999268"/>
                  </a:lnTo>
                  <a:lnTo>
                    <a:pt x="158745" y="1989468"/>
                  </a:lnTo>
                  <a:lnTo>
                    <a:pt x="148520" y="1979667"/>
                  </a:lnTo>
                  <a:lnTo>
                    <a:pt x="138411" y="1969867"/>
                  </a:lnTo>
                  <a:lnTo>
                    <a:pt x="128749" y="1960067"/>
                  </a:lnTo>
                  <a:lnTo>
                    <a:pt x="119162" y="1950266"/>
                  </a:lnTo>
                  <a:lnTo>
                    <a:pt x="110090" y="1940466"/>
                  </a:lnTo>
                  <a:lnTo>
                    <a:pt x="101129" y="1930666"/>
                  </a:lnTo>
                  <a:lnTo>
                    <a:pt x="92633" y="1920865"/>
                  </a:lnTo>
                  <a:lnTo>
                    <a:pt x="84344" y="1911065"/>
                  </a:lnTo>
                  <a:lnTo>
                    <a:pt x="76458" y="1901265"/>
                  </a:lnTo>
                  <a:lnTo>
                    <a:pt x="68887" y="1891464"/>
                  </a:lnTo>
                  <a:lnTo>
                    <a:pt x="61645" y="1881664"/>
                  </a:lnTo>
                  <a:lnTo>
                    <a:pt x="54834" y="1871864"/>
                  </a:lnTo>
                  <a:lnTo>
                    <a:pt x="48267" y="1862063"/>
                  </a:lnTo>
                  <a:lnTo>
                    <a:pt x="42254" y="1852263"/>
                  </a:lnTo>
                  <a:lnTo>
                    <a:pt x="36391" y="1842463"/>
                  </a:lnTo>
                  <a:lnTo>
                    <a:pt x="31212" y="1832662"/>
                  </a:lnTo>
                  <a:lnTo>
                    <a:pt x="26143" y="1822862"/>
                  </a:lnTo>
                  <a:lnTo>
                    <a:pt x="21764" y="1813062"/>
                  </a:lnTo>
                  <a:lnTo>
                    <a:pt x="17566" y="1803261"/>
                  </a:lnTo>
                  <a:lnTo>
                    <a:pt x="13962" y="1793461"/>
                  </a:lnTo>
                  <a:lnTo>
                    <a:pt x="10662" y="1783661"/>
                  </a:lnTo>
                  <a:lnTo>
                    <a:pt x="7851" y="1773860"/>
                  </a:lnTo>
                  <a:lnTo>
                    <a:pt x="5470" y="1764060"/>
                  </a:lnTo>
                  <a:lnTo>
                    <a:pt x="3467" y="1754260"/>
                  </a:lnTo>
                  <a:lnTo>
                    <a:pt x="2024" y="1744459"/>
                  </a:lnTo>
                  <a:lnTo>
                    <a:pt x="843" y="1734659"/>
                  </a:lnTo>
                  <a:lnTo>
                    <a:pt x="351" y="1724859"/>
                  </a:lnTo>
                  <a:lnTo>
                    <a:pt x="0" y="1715058"/>
                  </a:lnTo>
                  <a:lnTo>
                    <a:pt x="468" y="1705258"/>
                  </a:lnTo>
                  <a:lnTo>
                    <a:pt x="1061" y="1695458"/>
                  </a:lnTo>
                  <a:lnTo>
                    <a:pt x="2387" y="1685657"/>
                  </a:lnTo>
                  <a:lnTo>
                    <a:pt x="3946" y="1675857"/>
                  </a:lnTo>
                  <a:lnTo>
                    <a:pt x="6113" y="1666057"/>
                  </a:lnTo>
                  <a:lnTo>
                    <a:pt x="8636" y="1656256"/>
                  </a:lnTo>
                  <a:lnTo>
                    <a:pt x="11641" y="1646456"/>
                  </a:lnTo>
                  <a:lnTo>
                    <a:pt x="15124" y="1636656"/>
                  </a:lnTo>
                  <a:lnTo>
                    <a:pt x="18961" y="1626855"/>
                  </a:lnTo>
                  <a:lnTo>
                    <a:pt x="23394" y="1617055"/>
                  </a:lnTo>
                  <a:lnTo>
                    <a:pt x="28054" y="1607255"/>
                  </a:lnTo>
                  <a:lnTo>
                    <a:pt x="33423" y="1597454"/>
                  </a:lnTo>
                  <a:lnTo>
                    <a:pt x="38913" y="1587654"/>
                  </a:lnTo>
                  <a:lnTo>
                    <a:pt x="45183" y="1577854"/>
                  </a:lnTo>
                  <a:lnTo>
                    <a:pt x="51587" y="1568053"/>
                  </a:lnTo>
                  <a:lnTo>
                    <a:pt x="58638" y="1558253"/>
                  </a:lnTo>
                  <a:lnTo>
                    <a:pt x="65932" y="1548453"/>
                  </a:lnTo>
                  <a:lnTo>
                    <a:pt x="73744" y="1538652"/>
                  </a:lnTo>
                  <a:lnTo>
                    <a:pt x="81903" y="1528852"/>
                  </a:lnTo>
                  <a:lnTo>
                    <a:pt x="90454" y="1519052"/>
                  </a:lnTo>
                  <a:lnTo>
                    <a:pt x="99446" y="1509251"/>
                  </a:lnTo>
                  <a:lnTo>
                    <a:pt x="108712" y="1499451"/>
                  </a:lnTo>
                  <a:lnTo>
                    <a:pt x="118505" y="1489651"/>
                  </a:lnTo>
                  <a:lnTo>
                    <a:pt x="128458" y="1479850"/>
                  </a:lnTo>
                  <a:lnTo>
                    <a:pt x="139015" y="1470050"/>
                  </a:lnTo>
                  <a:lnTo>
                    <a:pt x="149668" y="1460250"/>
                  </a:lnTo>
                  <a:lnTo>
                    <a:pt x="160908" y="1450449"/>
                  </a:lnTo>
                  <a:lnTo>
                    <a:pt x="172276" y="1440649"/>
                  </a:lnTo>
                  <a:lnTo>
                    <a:pt x="184113" y="1430849"/>
                  </a:lnTo>
                  <a:lnTo>
                    <a:pt x="196153" y="1421048"/>
                  </a:lnTo>
                  <a:lnTo>
                    <a:pt x="208552" y="1411248"/>
                  </a:lnTo>
                  <a:lnTo>
                    <a:pt x="221220" y="1401448"/>
                  </a:lnTo>
                  <a:lnTo>
                    <a:pt x="234145" y="1391647"/>
                  </a:lnTo>
                  <a:lnTo>
                    <a:pt x="247393" y="1381847"/>
                  </a:lnTo>
                  <a:lnTo>
                    <a:pt x="260809" y="1372047"/>
                  </a:lnTo>
                  <a:lnTo>
                    <a:pt x="274590" y="1362246"/>
                  </a:lnTo>
                  <a:lnTo>
                    <a:pt x="288457" y="1352446"/>
                  </a:lnTo>
                  <a:lnTo>
                    <a:pt x="302721" y="1342646"/>
                  </a:lnTo>
                  <a:lnTo>
                    <a:pt x="317042" y="1332845"/>
                  </a:lnTo>
                  <a:lnTo>
                    <a:pt x="331699" y="1323045"/>
                  </a:lnTo>
                  <a:lnTo>
                    <a:pt x="346441" y="1313245"/>
                  </a:lnTo>
                  <a:lnTo>
                    <a:pt x="361432" y="1303444"/>
                  </a:lnTo>
                  <a:lnTo>
                    <a:pt x="376544" y="1293644"/>
                  </a:lnTo>
                  <a:lnTo>
                    <a:pt x="391831" y="1283844"/>
                  </a:lnTo>
                  <a:lnTo>
                    <a:pt x="407259" y="1274043"/>
                  </a:lnTo>
                  <a:lnTo>
                    <a:pt x="422802" y="1264243"/>
                  </a:lnTo>
                  <a:lnTo>
                    <a:pt x="438497" y="1254442"/>
                  </a:lnTo>
                  <a:lnTo>
                    <a:pt x="454256" y="1244642"/>
                  </a:lnTo>
                  <a:lnTo>
                    <a:pt x="470165" y="1234842"/>
                  </a:lnTo>
                  <a:lnTo>
                    <a:pt x="486101" y="1225041"/>
                  </a:lnTo>
                  <a:lnTo>
                    <a:pt x="502174" y="1215241"/>
                  </a:lnTo>
                  <a:lnTo>
                    <a:pt x="518261" y="1205441"/>
                  </a:lnTo>
                  <a:lnTo>
                    <a:pt x="534433" y="1195640"/>
                  </a:lnTo>
                  <a:lnTo>
                    <a:pt x="550624" y="1185840"/>
                  </a:lnTo>
                  <a:lnTo>
                    <a:pt x="566857" y="1176040"/>
                  </a:lnTo>
                  <a:lnTo>
                    <a:pt x="583102" y="1166239"/>
                  </a:lnTo>
                  <a:lnTo>
                    <a:pt x="599360" y="1156439"/>
                  </a:lnTo>
                  <a:lnTo>
                    <a:pt x="615612" y="1146639"/>
                  </a:lnTo>
                  <a:lnTo>
                    <a:pt x="631859" y="1136838"/>
                  </a:lnTo>
                  <a:lnTo>
                    <a:pt x="648072" y="1127038"/>
                  </a:lnTo>
                  <a:lnTo>
                    <a:pt x="664273" y="1117238"/>
                  </a:lnTo>
                  <a:lnTo>
                    <a:pt x="680404" y="1107437"/>
                  </a:lnTo>
                  <a:lnTo>
                    <a:pt x="696522" y="1097637"/>
                  </a:lnTo>
                  <a:lnTo>
                    <a:pt x="712534" y="1087837"/>
                  </a:lnTo>
                  <a:lnTo>
                    <a:pt x="728519" y="1078036"/>
                  </a:lnTo>
                  <a:lnTo>
                    <a:pt x="744390" y="1068236"/>
                  </a:lnTo>
                  <a:lnTo>
                    <a:pt x="760202" y="1058436"/>
                  </a:lnTo>
                  <a:lnTo>
                    <a:pt x="775903" y="1048635"/>
                  </a:lnTo>
                  <a:lnTo>
                    <a:pt x="791506" y="1038835"/>
                  </a:lnTo>
                  <a:lnTo>
                    <a:pt x="807010" y="1029035"/>
                  </a:lnTo>
                  <a:lnTo>
                    <a:pt x="822370" y="1019234"/>
                  </a:lnTo>
                  <a:lnTo>
                    <a:pt x="837651" y="1009434"/>
                  </a:lnTo>
                  <a:lnTo>
                    <a:pt x="852736" y="999634"/>
                  </a:lnTo>
                  <a:lnTo>
                    <a:pt x="867770" y="989833"/>
                  </a:lnTo>
                  <a:lnTo>
                    <a:pt x="882552" y="980033"/>
                  </a:lnTo>
                  <a:lnTo>
                    <a:pt x="897291" y="970233"/>
                  </a:lnTo>
                  <a:lnTo>
                    <a:pt x="911767" y="960432"/>
                  </a:lnTo>
                  <a:lnTo>
                    <a:pt x="926170" y="950632"/>
                  </a:lnTo>
                  <a:lnTo>
                    <a:pt x="940338" y="940832"/>
                  </a:lnTo>
                  <a:lnTo>
                    <a:pt x="954381" y="931031"/>
                  </a:lnTo>
                  <a:lnTo>
                    <a:pt x="968224" y="921231"/>
                  </a:lnTo>
                  <a:lnTo>
                    <a:pt x="981887" y="911431"/>
                  </a:lnTo>
                  <a:lnTo>
                    <a:pt x="995391" y="901630"/>
                  </a:lnTo>
                  <a:lnTo>
                    <a:pt x="1008654" y="891830"/>
                  </a:lnTo>
                  <a:lnTo>
                    <a:pt x="1021806" y="882030"/>
                  </a:lnTo>
                  <a:lnTo>
                    <a:pt x="1034655" y="872229"/>
                  </a:lnTo>
                  <a:lnTo>
                    <a:pt x="1047443" y="862429"/>
                  </a:lnTo>
                  <a:lnTo>
                    <a:pt x="1059865" y="852629"/>
                  </a:lnTo>
                  <a:lnTo>
                    <a:pt x="1072230" y="842828"/>
                  </a:lnTo>
                  <a:lnTo>
                    <a:pt x="1084263" y="833028"/>
                  </a:lnTo>
                  <a:lnTo>
                    <a:pt x="1096188" y="823228"/>
                  </a:lnTo>
                  <a:lnTo>
                    <a:pt x="1107833" y="813427"/>
                  </a:lnTo>
                  <a:lnTo>
                    <a:pt x="1119311" y="803627"/>
                  </a:lnTo>
                  <a:lnTo>
                    <a:pt x="1130563" y="793827"/>
                  </a:lnTo>
                  <a:lnTo>
                    <a:pt x="1141588" y="784026"/>
                  </a:lnTo>
                  <a:lnTo>
                    <a:pt x="1152445" y="774226"/>
                  </a:lnTo>
                  <a:lnTo>
                    <a:pt x="1163013" y="764426"/>
                  </a:lnTo>
                  <a:lnTo>
                    <a:pt x="1173472" y="754625"/>
                  </a:lnTo>
                  <a:lnTo>
                    <a:pt x="1183584" y="744825"/>
                  </a:lnTo>
                  <a:lnTo>
                    <a:pt x="1193636" y="735025"/>
                  </a:lnTo>
                  <a:lnTo>
                    <a:pt x="1203300" y="725224"/>
                  </a:lnTo>
                  <a:lnTo>
                    <a:pt x="1212896" y="715424"/>
                  </a:lnTo>
                  <a:lnTo>
                    <a:pt x="1222164" y="705624"/>
                  </a:lnTo>
                  <a:lnTo>
                    <a:pt x="1231307" y="695823"/>
                  </a:lnTo>
                  <a:lnTo>
                    <a:pt x="1240184" y="686023"/>
                  </a:lnTo>
                  <a:lnTo>
                    <a:pt x="1248879" y="676223"/>
                  </a:lnTo>
                  <a:lnTo>
                    <a:pt x="1257369" y="666422"/>
                  </a:lnTo>
                  <a:lnTo>
                    <a:pt x="1265622" y="656622"/>
                  </a:lnTo>
                  <a:lnTo>
                    <a:pt x="1273729" y="646822"/>
                  </a:lnTo>
                  <a:lnTo>
                    <a:pt x="1281548" y="637021"/>
                  </a:lnTo>
                  <a:lnTo>
                    <a:pt x="1289279" y="627221"/>
                  </a:lnTo>
                  <a:lnTo>
                    <a:pt x="1296672" y="617421"/>
                  </a:lnTo>
                  <a:lnTo>
                    <a:pt x="1304011" y="607620"/>
                  </a:lnTo>
                  <a:lnTo>
                    <a:pt x="1311012" y="597820"/>
                  </a:lnTo>
                  <a:lnTo>
                    <a:pt x="1317937" y="588020"/>
                  </a:lnTo>
                  <a:lnTo>
                    <a:pt x="1324586" y="578219"/>
                  </a:lnTo>
                  <a:lnTo>
                    <a:pt x="1331109" y="568419"/>
                  </a:lnTo>
                  <a:lnTo>
                    <a:pt x="1337414" y="558619"/>
                  </a:lnTo>
                  <a:lnTo>
                    <a:pt x="1343548" y="548818"/>
                  </a:lnTo>
                  <a:lnTo>
                    <a:pt x="1349518" y="539018"/>
                  </a:lnTo>
                  <a:lnTo>
                    <a:pt x="1355275" y="529218"/>
                  </a:lnTo>
                  <a:lnTo>
                    <a:pt x="1360921" y="519417"/>
                  </a:lnTo>
                  <a:lnTo>
                    <a:pt x="1366313" y="509617"/>
                  </a:lnTo>
                  <a:lnTo>
                    <a:pt x="1371646" y="499817"/>
                  </a:lnTo>
                  <a:lnTo>
                    <a:pt x="1376688" y="490016"/>
                  </a:lnTo>
                  <a:lnTo>
                    <a:pt x="1381685" y="480216"/>
                  </a:lnTo>
                  <a:lnTo>
                    <a:pt x="1386422" y="470416"/>
                  </a:lnTo>
                  <a:lnTo>
                    <a:pt x="1391087" y="460615"/>
                  </a:lnTo>
                  <a:lnTo>
                    <a:pt x="1395543" y="450815"/>
                  </a:lnTo>
                  <a:lnTo>
                    <a:pt x="1399889" y="441015"/>
                  </a:lnTo>
                  <a:lnTo>
                    <a:pt x="1404074" y="431214"/>
                  </a:lnTo>
                  <a:lnTo>
                    <a:pt x="1408115" y="421414"/>
                  </a:lnTo>
                  <a:lnTo>
                    <a:pt x="1412042" y="411614"/>
                  </a:lnTo>
                  <a:lnTo>
                    <a:pt x="1415793" y="401813"/>
                  </a:lnTo>
                  <a:lnTo>
                    <a:pt x="1419471" y="392013"/>
                  </a:lnTo>
                  <a:lnTo>
                    <a:pt x="1422948" y="382213"/>
                  </a:lnTo>
                  <a:lnTo>
                    <a:pt x="1426389" y="372412"/>
                  </a:lnTo>
                  <a:lnTo>
                    <a:pt x="1429604" y="362612"/>
                  </a:lnTo>
                  <a:lnTo>
                    <a:pt x="1432787" y="352812"/>
                  </a:lnTo>
                  <a:lnTo>
                    <a:pt x="1435788" y="343011"/>
                  </a:lnTo>
                  <a:lnTo>
                    <a:pt x="1438727" y="333211"/>
                  </a:lnTo>
                  <a:lnTo>
                    <a:pt x="1441524" y="323411"/>
                  </a:lnTo>
                  <a:lnTo>
                    <a:pt x="1444233" y="313610"/>
                  </a:lnTo>
                  <a:lnTo>
                    <a:pt x="1446836" y="303810"/>
                  </a:lnTo>
                  <a:lnTo>
                    <a:pt x="1449329" y="294010"/>
                  </a:lnTo>
                  <a:lnTo>
                    <a:pt x="1451748" y="284209"/>
                  </a:lnTo>
                  <a:lnTo>
                    <a:pt x="1454037" y="274409"/>
                  </a:lnTo>
                  <a:lnTo>
                    <a:pt x="1456283" y="264609"/>
                  </a:lnTo>
                  <a:lnTo>
                    <a:pt x="1458382" y="254808"/>
                  </a:lnTo>
                  <a:lnTo>
                    <a:pt x="1460457" y="245008"/>
                  </a:lnTo>
                  <a:lnTo>
                    <a:pt x="1462385" y="235208"/>
                  </a:lnTo>
                  <a:lnTo>
                    <a:pt x="1464284" y="225407"/>
                  </a:lnTo>
                  <a:lnTo>
                    <a:pt x="1466067" y="215607"/>
                  </a:lnTo>
                  <a:lnTo>
                    <a:pt x="1467803" y="205807"/>
                  </a:lnTo>
                  <a:lnTo>
                    <a:pt x="1469449" y="196006"/>
                  </a:lnTo>
                  <a:lnTo>
                    <a:pt x="1471033" y="186206"/>
                  </a:lnTo>
                  <a:lnTo>
                    <a:pt x="1472551" y="176406"/>
                  </a:lnTo>
                  <a:lnTo>
                    <a:pt x="1473993" y="166605"/>
                  </a:lnTo>
                  <a:lnTo>
                    <a:pt x="1475391" y="156805"/>
                  </a:lnTo>
                  <a:lnTo>
                    <a:pt x="1476702" y="147005"/>
                  </a:lnTo>
                  <a:lnTo>
                    <a:pt x="1477989" y="137204"/>
                  </a:lnTo>
                  <a:lnTo>
                    <a:pt x="1479178" y="127404"/>
                  </a:lnTo>
                  <a:lnTo>
                    <a:pt x="1480351" y="117604"/>
                  </a:lnTo>
                  <a:lnTo>
                    <a:pt x="1481436" y="107803"/>
                  </a:lnTo>
                  <a:lnTo>
                    <a:pt x="1482500" y="98003"/>
                  </a:lnTo>
                  <a:lnTo>
                    <a:pt x="1483495" y="88203"/>
                  </a:lnTo>
                  <a:lnTo>
                    <a:pt x="1484457" y="78402"/>
                  </a:lnTo>
                  <a:lnTo>
                    <a:pt x="1485367" y="68602"/>
                  </a:lnTo>
                  <a:lnTo>
                    <a:pt x="1486235" y="58802"/>
                  </a:lnTo>
                  <a:lnTo>
                    <a:pt x="1487068" y="49001"/>
                  </a:lnTo>
                  <a:lnTo>
                    <a:pt x="1487850" y="39201"/>
                  </a:lnTo>
                  <a:lnTo>
                    <a:pt x="1488610" y="29401"/>
                  </a:lnTo>
                  <a:lnTo>
                    <a:pt x="1489314" y="19600"/>
                  </a:lnTo>
                  <a:lnTo>
                    <a:pt x="1490007" y="9800"/>
                  </a:lnTo>
                  <a:lnTo>
                    <a:pt x="1490639" y="0"/>
                  </a:lnTo>
                  <a:lnTo>
                    <a:pt x="1512854" y="0"/>
                  </a:lnTo>
                  <a:lnTo>
                    <a:pt x="1513486" y="9800"/>
                  </a:lnTo>
                  <a:lnTo>
                    <a:pt x="1514179" y="19600"/>
                  </a:lnTo>
                  <a:lnTo>
                    <a:pt x="1514883" y="29401"/>
                  </a:lnTo>
                  <a:lnTo>
                    <a:pt x="1515643" y="39201"/>
                  </a:lnTo>
                  <a:lnTo>
                    <a:pt x="1516426" y="49001"/>
                  </a:lnTo>
                  <a:lnTo>
                    <a:pt x="1517258" y="58802"/>
                  </a:lnTo>
                  <a:lnTo>
                    <a:pt x="1518127" y="68602"/>
                  </a:lnTo>
                  <a:lnTo>
                    <a:pt x="1519037" y="78402"/>
                  </a:lnTo>
                  <a:lnTo>
                    <a:pt x="1519999" y="88203"/>
                  </a:lnTo>
                  <a:lnTo>
                    <a:pt x="1520993" y="98003"/>
                  </a:lnTo>
                  <a:lnTo>
                    <a:pt x="1522057" y="107803"/>
                  </a:lnTo>
                  <a:lnTo>
                    <a:pt x="1523142" y="117604"/>
                  </a:lnTo>
                  <a:lnTo>
                    <a:pt x="1524316" y="127404"/>
                  </a:lnTo>
                  <a:lnTo>
                    <a:pt x="1525505" y="137204"/>
                  </a:lnTo>
                  <a:lnTo>
                    <a:pt x="1526792" y="147005"/>
                  </a:lnTo>
                  <a:lnTo>
                    <a:pt x="1528102" y="156805"/>
                  </a:lnTo>
                  <a:lnTo>
                    <a:pt x="1529501" y="166605"/>
                  </a:lnTo>
                  <a:lnTo>
                    <a:pt x="1530943" y="176406"/>
                  </a:lnTo>
                  <a:lnTo>
                    <a:pt x="1532461" y="186206"/>
                  </a:lnTo>
                  <a:lnTo>
                    <a:pt x="1534044" y="196006"/>
                  </a:lnTo>
                  <a:lnTo>
                    <a:pt x="1535691" y="205807"/>
                  </a:lnTo>
                  <a:lnTo>
                    <a:pt x="1537427" y="215607"/>
                  </a:lnTo>
                  <a:lnTo>
                    <a:pt x="1539209" y="225407"/>
                  </a:lnTo>
                  <a:lnTo>
                    <a:pt x="1541109" y="235208"/>
                  </a:lnTo>
                  <a:lnTo>
                    <a:pt x="1543036" y="245008"/>
                  </a:lnTo>
                  <a:lnTo>
                    <a:pt x="1545112" y="254808"/>
                  </a:lnTo>
                  <a:lnTo>
                    <a:pt x="1547211" y="264609"/>
                  </a:lnTo>
                  <a:lnTo>
                    <a:pt x="1549456" y="274409"/>
                  </a:lnTo>
                  <a:lnTo>
                    <a:pt x="1551746" y="284209"/>
                  </a:lnTo>
                  <a:lnTo>
                    <a:pt x="1554165" y="294010"/>
                  </a:lnTo>
                  <a:lnTo>
                    <a:pt x="1556658" y="303810"/>
                  </a:lnTo>
                  <a:lnTo>
                    <a:pt x="1559260" y="313610"/>
                  </a:lnTo>
                  <a:lnTo>
                    <a:pt x="1561970" y="323411"/>
                  </a:lnTo>
                  <a:lnTo>
                    <a:pt x="1564766" y="333211"/>
                  </a:lnTo>
                  <a:lnTo>
                    <a:pt x="1567706" y="343011"/>
                  </a:lnTo>
                  <a:lnTo>
                    <a:pt x="1570706" y="352812"/>
                  </a:lnTo>
                  <a:lnTo>
                    <a:pt x="1573889" y="362612"/>
                  </a:lnTo>
                  <a:lnTo>
                    <a:pt x="1577105" y="372412"/>
                  </a:lnTo>
                  <a:lnTo>
                    <a:pt x="1580546" y="382213"/>
                  </a:lnTo>
                  <a:lnTo>
                    <a:pt x="1584022" y="392013"/>
                  </a:lnTo>
                  <a:lnTo>
                    <a:pt x="1587700" y="401813"/>
                  </a:lnTo>
                  <a:lnTo>
                    <a:pt x="1591452" y="411614"/>
                  </a:lnTo>
                  <a:lnTo>
                    <a:pt x="1595378" y="421414"/>
                  </a:lnTo>
                  <a:lnTo>
                    <a:pt x="1599420" y="431214"/>
                  </a:lnTo>
                  <a:lnTo>
                    <a:pt x="1603605" y="441015"/>
                  </a:lnTo>
                  <a:lnTo>
                    <a:pt x="1607951" y="450815"/>
                  </a:lnTo>
                  <a:lnTo>
                    <a:pt x="1612407" y="460615"/>
                  </a:lnTo>
                  <a:lnTo>
                    <a:pt x="1617071" y="470416"/>
                  </a:lnTo>
                  <a:lnTo>
                    <a:pt x="1621808" y="480216"/>
                  </a:lnTo>
                  <a:lnTo>
                    <a:pt x="1626806" y="490016"/>
                  </a:lnTo>
                  <a:lnTo>
                    <a:pt x="1631848" y="499817"/>
                  </a:lnTo>
                  <a:lnTo>
                    <a:pt x="1637180" y="509617"/>
                  </a:lnTo>
                  <a:lnTo>
                    <a:pt x="1642573" y="519417"/>
                  </a:lnTo>
                  <a:lnTo>
                    <a:pt x="1648219" y="529218"/>
                  </a:lnTo>
                  <a:lnTo>
                    <a:pt x="1653975" y="539018"/>
                  </a:lnTo>
                  <a:lnTo>
                    <a:pt x="1659946" y="548818"/>
                  </a:lnTo>
                  <a:lnTo>
                    <a:pt x="1666080" y="558619"/>
                  </a:lnTo>
                  <a:lnTo>
                    <a:pt x="1672384" y="568419"/>
                  </a:lnTo>
                  <a:lnTo>
                    <a:pt x="1678908" y="578219"/>
                  </a:lnTo>
                  <a:lnTo>
                    <a:pt x="1685556" y="588020"/>
                  </a:lnTo>
                  <a:lnTo>
                    <a:pt x="1692482" y="597820"/>
                  </a:lnTo>
                  <a:lnTo>
                    <a:pt x="1699483" y="607620"/>
                  </a:lnTo>
                  <a:lnTo>
                    <a:pt x="1706822" y="617421"/>
                  </a:lnTo>
                  <a:lnTo>
                    <a:pt x="1714215" y="627221"/>
                  </a:lnTo>
                  <a:lnTo>
                    <a:pt x="1721946" y="637021"/>
                  </a:lnTo>
                  <a:lnTo>
                    <a:pt x="1729765" y="646822"/>
                  </a:lnTo>
                  <a:lnTo>
                    <a:pt x="1737872" y="656622"/>
                  </a:lnTo>
                  <a:lnTo>
                    <a:pt x="1746125" y="666422"/>
                  </a:lnTo>
                  <a:lnTo>
                    <a:pt x="1754614" y="676223"/>
                  </a:lnTo>
                  <a:lnTo>
                    <a:pt x="1763309" y="686023"/>
                  </a:lnTo>
                  <a:lnTo>
                    <a:pt x="1772186" y="695823"/>
                  </a:lnTo>
                  <a:lnTo>
                    <a:pt x="1781329" y="705624"/>
                  </a:lnTo>
                  <a:lnTo>
                    <a:pt x="1790598" y="715424"/>
                  </a:lnTo>
                  <a:lnTo>
                    <a:pt x="1800194" y="725224"/>
                  </a:lnTo>
                  <a:lnTo>
                    <a:pt x="1809858" y="735025"/>
                  </a:lnTo>
                  <a:lnTo>
                    <a:pt x="1819910" y="744825"/>
                  </a:lnTo>
                  <a:lnTo>
                    <a:pt x="1830021" y="754625"/>
                  </a:lnTo>
                  <a:lnTo>
                    <a:pt x="1840480" y="764426"/>
                  </a:lnTo>
                  <a:lnTo>
                    <a:pt x="1851049" y="774226"/>
                  </a:lnTo>
                  <a:lnTo>
                    <a:pt x="1861905" y="784026"/>
                  </a:lnTo>
                  <a:lnTo>
                    <a:pt x="1872930" y="793827"/>
                  </a:lnTo>
                  <a:lnTo>
                    <a:pt x="1884183" y="803627"/>
                  </a:lnTo>
                  <a:lnTo>
                    <a:pt x="1895660" y="813427"/>
                  </a:lnTo>
                  <a:lnTo>
                    <a:pt x="1907305" y="823228"/>
                  </a:lnTo>
                  <a:lnTo>
                    <a:pt x="1919230" y="833028"/>
                  </a:lnTo>
                  <a:lnTo>
                    <a:pt x="1931263" y="842828"/>
                  </a:lnTo>
                  <a:lnTo>
                    <a:pt x="1943629" y="852629"/>
                  </a:lnTo>
                  <a:lnTo>
                    <a:pt x="1956050" y="862429"/>
                  </a:lnTo>
                  <a:lnTo>
                    <a:pt x="1968838" y="872229"/>
                  </a:lnTo>
                  <a:lnTo>
                    <a:pt x="1981688" y="882030"/>
                  </a:lnTo>
                  <a:lnTo>
                    <a:pt x="1994839" y="891830"/>
                  </a:lnTo>
                  <a:lnTo>
                    <a:pt x="2008103" y="901630"/>
                  </a:lnTo>
                  <a:lnTo>
                    <a:pt x="2021607" y="911431"/>
                  </a:lnTo>
                  <a:lnTo>
                    <a:pt x="2035269" y="921231"/>
                  </a:lnTo>
                  <a:lnTo>
                    <a:pt x="2049113" y="931031"/>
                  </a:lnTo>
                  <a:lnTo>
                    <a:pt x="2063156" y="940832"/>
                  </a:lnTo>
                  <a:lnTo>
                    <a:pt x="2077324" y="950632"/>
                  </a:lnTo>
                  <a:lnTo>
                    <a:pt x="2091727" y="960432"/>
                  </a:lnTo>
                  <a:lnTo>
                    <a:pt x="2106202" y="970233"/>
                  </a:lnTo>
                  <a:lnTo>
                    <a:pt x="2120942" y="980033"/>
                  </a:lnTo>
                  <a:lnTo>
                    <a:pt x="2135724" y="989833"/>
                  </a:lnTo>
                  <a:lnTo>
                    <a:pt x="2150757" y="999634"/>
                  </a:lnTo>
                  <a:lnTo>
                    <a:pt x="2165843" y="1009434"/>
                  </a:lnTo>
                  <a:lnTo>
                    <a:pt x="2181123" y="1019234"/>
                  </a:lnTo>
                  <a:lnTo>
                    <a:pt x="2196484" y="1029035"/>
                  </a:lnTo>
                  <a:lnTo>
                    <a:pt x="2211987" y="1038835"/>
                  </a:lnTo>
                  <a:lnTo>
                    <a:pt x="2227591" y="1048635"/>
                  </a:lnTo>
                  <a:lnTo>
                    <a:pt x="2243291" y="1058436"/>
                  </a:lnTo>
                  <a:lnTo>
                    <a:pt x="2259104" y="1068236"/>
                  </a:lnTo>
                  <a:lnTo>
                    <a:pt x="2274975" y="1078036"/>
                  </a:lnTo>
                  <a:lnTo>
                    <a:pt x="2290959" y="1087837"/>
                  </a:lnTo>
                  <a:lnTo>
                    <a:pt x="2306971" y="1097637"/>
                  </a:lnTo>
                  <a:lnTo>
                    <a:pt x="2323089" y="1107437"/>
                  </a:lnTo>
                  <a:lnTo>
                    <a:pt x="2339220" y="1117238"/>
                  </a:lnTo>
                  <a:lnTo>
                    <a:pt x="2355422" y="1127038"/>
                  </a:lnTo>
                  <a:lnTo>
                    <a:pt x="2371635" y="1136838"/>
                  </a:lnTo>
                  <a:lnTo>
                    <a:pt x="2387882" y="1146639"/>
                  </a:lnTo>
                  <a:lnTo>
                    <a:pt x="2404134" y="1156439"/>
                  </a:lnTo>
                  <a:lnTo>
                    <a:pt x="2420392" y="1166239"/>
                  </a:lnTo>
                  <a:lnTo>
                    <a:pt x="2436636" y="1176040"/>
                  </a:lnTo>
                  <a:lnTo>
                    <a:pt x="2452870" y="1185840"/>
                  </a:lnTo>
                  <a:lnTo>
                    <a:pt x="2469060" y="1195640"/>
                  </a:lnTo>
                  <a:lnTo>
                    <a:pt x="2485232" y="1205441"/>
                  </a:lnTo>
                  <a:lnTo>
                    <a:pt x="2501320" y="1215241"/>
                  </a:lnTo>
                  <a:lnTo>
                    <a:pt x="2517393" y="1225041"/>
                  </a:lnTo>
                  <a:lnTo>
                    <a:pt x="2533328" y="1234842"/>
                  </a:lnTo>
                  <a:lnTo>
                    <a:pt x="2549238" y="1244642"/>
                  </a:lnTo>
                  <a:lnTo>
                    <a:pt x="2564997" y="1254442"/>
                  </a:lnTo>
                  <a:lnTo>
                    <a:pt x="2580691" y="1264243"/>
                  </a:lnTo>
                  <a:lnTo>
                    <a:pt x="2596234" y="1274043"/>
                  </a:lnTo>
                  <a:lnTo>
                    <a:pt x="2611663" y="1283844"/>
                  </a:lnTo>
                  <a:lnTo>
                    <a:pt x="2626950" y="1293644"/>
                  </a:lnTo>
                  <a:lnTo>
                    <a:pt x="2642061" y="1303444"/>
                  </a:lnTo>
                  <a:lnTo>
                    <a:pt x="2657053" y="1313245"/>
                  </a:lnTo>
                  <a:lnTo>
                    <a:pt x="2671795" y="1323045"/>
                  </a:lnTo>
                  <a:lnTo>
                    <a:pt x="2686451" y="1332845"/>
                  </a:lnTo>
                  <a:lnTo>
                    <a:pt x="2700773" y="1342646"/>
                  </a:lnTo>
                  <a:lnTo>
                    <a:pt x="2715037" y="1352446"/>
                  </a:lnTo>
                  <a:lnTo>
                    <a:pt x="2728904" y="1362246"/>
                  </a:lnTo>
                  <a:lnTo>
                    <a:pt x="2742685" y="1372047"/>
                  </a:lnTo>
                  <a:lnTo>
                    <a:pt x="2756100" y="1381847"/>
                  </a:lnTo>
                  <a:lnTo>
                    <a:pt x="2769349" y="1391647"/>
                  </a:lnTo>
                  <a:lnTo>
                    <a:pt x="2782274" y="1401448"/>
                  </a:lnTo>
                  <a:lnTo>
                    <a:pt x="2794942" y="1411248"/>
                  </a:lnTo>
                  <a:lnTo>
                    <a:pt x="2807340" y="1421048"/>
                  </a:lnTo>
                  <a:lnTo>
                    <a:pt x="2819380" y="1430849"/>
                  </a:lnTo>
                  <a:lnTo>
                    <a:pt x="2831217" y="1440649"/>
                  </a:lnTo>
                  <a:lnTo>
                    <a:pt x="2842585" y="1450449"/>
                  </a:lnTo>
                  <a:lnTo>
                    <a:pt x="2853826" y="1460250"/>
                  </a:lnTo>
                  <a:lnTo>
                    <a:pt x="2864479" y="1470050"/>
                  </a:lnTo>
                  <a:lnTo>
                    <a:pt x="2875036" y="1479850"/>
                  </a:lnTo>
                  <a:lnTo>
                    <a:pt x="2884989" y="1489651"/>
                  </a:lnTo>
                  <a:lnTo>
                    <a:pt x="2894782" y="1499451"/>
                  </a:lnTo>
                  <a:lnTo>
                    <a:pt x="2904047" y="1509251"/>
                  </a:lnTo>
                  <a:lnTo>
                    <a:pt x="2913040" y="1519052"/>
                  </a:lnTo>
                  <a:lnTo>
                    <a:pt x="2921591" y="1528852"/>
                  </a:lnTo>
                  <a:lnTo>
                    <a:pt x="2929749" y="1538652"/>
                  </a:lnTo>
                  <a:lnTo>
                    <a:pt x="2937562" y="1548453"/>
                  </a:lnTo>
                  <a:lnTo>
                    <a:pt x="2944856" y="1558253"/>
                  </a:lnTo>
                  <a:lnTo>
                    <a:pt x="2951907" y="1568053"/>
                  </a:lnTo>
                  <a:lnTo>
                    <a:pt x="2958310" y="1577854"/>
                  </a:lnTo>
                  <a:lnTo>
                    <a:pt x="2964581" y="1587654"/>
                  </a:lnTo>
                  <a:lnTo>
                    <a:pt x="2970071" y="1597454"/>
                  </a:lnTo>
                  <a:lnTo>
                    <a:pt x="2975440" y="1607255"/>
                  </a:lnTo>
                  <a:lnTo>
                    <a:pt x="2980100" y="1617055"/>
                  </a:lnTo>
                  <a:lnTo>
                    <a:pt x="2984533" y="1626855"/>
                  </a:lnTo>
                  <a:lnTo>
                    <a:pt x="2988370" y="1636656"/>
                  </a:lnTo>
                  <a:lnTo>
                    <a:pt x="2991853" y="1646456"/>
                  </a:lnTo>
                  <a:lnTo>
                    <a:pt x="2994857" y="1656256"/>
                  </a:lnTo>
                  <a:lnTo>
                    <a:pt x="2997381" y="1666057"/>
                  </a:lnTo>
                  <a:lnTo>
                    <a:pt x="2999547" y="1675857"/>
                  </a:lnTo>
                  <a:lnTo>
                    <a:pt x="3001106" y="1685657"/>
                  </a:lnTo>
                  <a:lnTo>
                    <a:pt x="3002432" y="1695458"/>
                  </a:lnTo>
                  <a:lnTo>
                    <a:pt x="3003026" y="1705258"/>
                  </a:lnTo>
                  <a:lnTo>
                    <a:pt x="3003494" y="1715058"/>
                  </a:lnTo>
                  <a:lnTo>
                    <a:pt x="3003143" y="1724859"/>
                  </a:lnTo>
                  <a:lnTo>
                    <a:pt x="3002651" y="1734659"/>
                  </a:lnTo>
                  <a:lnTo>
                    <a:pt x="3001469" y="1744459"/>
                  </a:lnTo>
                  <a:lnTo>
                    <a:pt x="3000026" y="1754260"/>
                  </a:lnTo>
                  <a:lnTo>
                    <a:pt x="2998024" y="1764060"/>
                  </a:lnTo>
                  <a:lnTo>
                    <a:pt x="2995643" y="1773860"/>
                  </a:lnTo>
                  <a:lnTo>
                    <a:pt x="2992832" y="1783661"/>
                  </a:lnTo>
                  <a:lnTo>
                    <a:pt x="2989532" y="1793461"/>
                  </a:lnTo>
                  <a:lnTo>
                    <a:pt x="2985927" y="1803261"/>
                  </a:lnTo>
                  <a:lnTo>
                    <a:pt x="2981730" y="1813062"/>
                  </a:lnTo>
                  <a:lnTo>
                    <a:pt x="2977351" y="1822862"/>
                  </a:lnTo>
                  <a:lnTo>
                    <a:pt x="2972282" y="1832662"/>
                  </a:lnTo>
                  <a:lnTo>
                    <a:pt x="2967102" y="1842463"/>
                  </a:lnTo>
                  <a:lnTo>
                    <a:pt x="2961239" y="1852263"/>
                  </a:lnTo>
                  <a:lnTo>
                    <a:pt x="2955226" y="1862063"/>
                  </a:lnTo>
                  <a:lnTo>
                    <a:pt x="2948659" y="1871864"/>
                  </a:lnTo>
                  <a:lnTo>
                    <a:pt x="2941848" y="1881664"/>
                  </a:lnTo>
                  <a:lnTo>
                    <a:pt x="2934606" y="1891464"/>
                  </a:lnTo>
                  <a:lnTo>
                    <a:pt x="2927036" y="1901265"/>
                  </a:lnTo>
                  <a:lnTo>
                    <a:pt x="2919150" y="1911065"/>
                  </a:lnTo>
                  <a:lnTo>
                    <a:pt x="2910861" y="1920865"/>
                  </a:lnTo>
                  <a:lnTo>
                    <a:pt x="2902365" y="1930666"/>
                  </a:lnTo>
                  <a:lnTo>
                    <a:pt x="2893403" y="1940466"/>
                  </a:lnTo>
                  <a:lnTo>
                    <a:pt x="2884332" y="1950266"/>
                  </a:lnTo>
                  <a:lnTo>
                    <a:pt x="2874745" y="1960067"/>
                  </a:lnTo>
                  <a:lnTo>
                    <a:pt x="2865083" y="1969867"/>
                  </a:lnTo>
                  <a:lnTo>
                    <a:pt x="2854974" y="1979667"/>
                  </a:lnTo>
                  <a:lnTo>
                    <a:pt x="2844748" y="1989468"/>
                  </a:lnTo>
                  <a:lnTo>
                    <a:pt x="2834181" y="1999268"/>
                  </a:lnTo>
                  <a:lnTo>
                    <a:pt x="2823446" y="2009068"/>
                  </a:lnTo>
                  <a:lnTo>
                    <a:pt x="2812462" y="2018869"/>
                  </a:lnTo>
                  <a:lnTo>
                    <a:pt x="2801271" y="2028669"/>
                  </a:lnTo>
                  <a:lnTo>
                    <a:pt x="2789913" y="2038469"/>
                  </a:lnTo>
                  <a:lnTo>
                    <a:pt x="2778324" y="2048270"/>
                  </a:lnTo>
                  <a:lnTo>
                    <a:pt x="2766636" y="2058070"/>
                  </a:lnTo>
                  <a:lnTo>
                    <a:pt x="2754705" y="2067870"/>
                  </a:lnTo>
                  <a:lnTo>
                    <a:pt x="2742732" y="2077671"/>
                  </a:lnTo>
                  <a:lnTo>
                    <a:pt x="2730518" y="2087471"/>
                  </a:lnTo>
                  <a:lnTo>
                    <a:pt x="2718275" y="2097271"/>
                  </a:lnTo>
                  <a:lnTo>
                    <a:pt x="2705865" y="2107072"/>
                  </a:lnTo>
                  <a:lnTo>
                    <a:pt x="2693412" y="2116872"/>
                  </a:lnTo>
                  <a:lnTo>
                    <a:pt x="2680853" y="2126672"/>
                  </a:lnTo>
                  <a:lnTo>
                    <a:pt x="2668248" y="2136473"/>
                  </a:lnTo>
                  <a:lnTo>
                    <a:pt x="2655585" y="2146273"/>
                  </a:lnTo>
                  <a:lnTo>
                    <a:pt x="2642887" y="2156073"/>
                  </a:lnTo>
                  <a:lnTo>
                    <a:pt x="2630164" y="2165874"/>
                  </a:lnTo>
                  <a:lnTo>
                    <a:pt x="2617432" y="2175674"/>
                  </a:lnTo>
                  <a:lnTo>
                    <a:pt x="2604695" y="2185474"/>
                  </a:lnTo>
                  <a:lnTo>
                    <a:pt x="2591985" y="2195275"/>
                  </a:lnTo>
                  <a:lnTo>
                    <a:pt x="2579281" y="2205075"/>
                  </a:lnTo>
                  <a:lnTo>
                    <a:pt x="2566646" y="2214875"/>
                  </a:lnTo>
                  <a:lnTo>
                    <a:pt x="2554033" y="2224676"/>
                  </a:lnTo>
                  <a:lnTo>
                    <a:pt x="2541513" y="2234476"/>
                  </a:lnTo>
                  <a:lnTo>
                    <a:pt x="2529046" y="2244276"/>
                  </a:lnTo>
                  <a:lnTo>
                    <a:pt x="2516681" y="2254077"/>
                  </a:lnTo>
                  <a:lnTo>
                    <a:pt x="2504411" y="2263877"/>
                  </a:lnTo>
                  <a:lnTo>
                    <a:pt x="2492241" y="2273677"/>
                  </a:lnTo>
                  <a:lnTo>
                    <a:pt x="2480220" y="2283478"/>
                  </a:lnTo>
                  <a:lnTo>
                    <a:pt x="2468282" y="2293278"/>
                  </a:lnTo>
                  <a:lnTo>
                    <a:pt x="2456556" y="2303078"/>
                  </a:lnTo>
                  <a:lnTo>
                    <a:pt x="2444888" y="2312879"/>
                  </a:lnTo>
                  <a:lnTo>
                    <a:pt x="2433503" y="2322679"/>
                  </a:lnTo>
                  <a:lnTo>
                    <a:pt x="2422166" y="2332479"/>
                  </a:lnTo>
                  <a:lnTo>
                    <a:pt x="2411136" y="2342280"/>
                  </a:lnTo>
                  <a:lnTo>
                    <a:pt x="2400192" y="2352080"/>
                  </a:lnTo>
                  <a:lnTo>
                    <a:pt x="2389528" y="2361880"/>
                  </a:lnTo>
                  <a:lnTo>
                    <a:pt x="2379015" y="2371681"/>
                  </a:lnTo>
                  <a:lnTo>
                    <a:pt x="2368746" y="2381481"/>
                  </a:lnTo>
                  <a:lnTo>
                    <a:pt x="2358699" y="2391281"/>
                  </a:lnTo>
                  <a:lnTo>
                    <a:pt x="2348849" y="2401082"/>
                  </a:lnTo>
                  <a:lnTo>
                    <a:pt x="2339302" y="2410882"/>
                  </a:lnTo>
                  <a:lnTo>
                    <a:pt x="2329895" y="2420682"/>
                  </a:lnTo>
                  <a:lnTo>
                    <a:pt x="2320875" y="2430483"/>
                  </a:lnTo>
                  <a:lnTo>
                    <a:pt x="2311933" y="2440283"/>
                  </a:lnTo>
                  <a:lnTo>
                    <a:pt x="2303464" y="2450083"/>
                  </a:lnTo>
                  <a:lnTo>
                    <a:pt x="2295069" y="2459884"/>
                  </a:lnTo>
                  <a:lnTo>
                    <a:pt x="2287110" y="2469684"/>
                  </a:lnTo>
                  <a:lnTo>
                    <a:pt x="2279293" y="2479484"/>
                  </a:lnTo>
                  <a:lnTo>
                    <a:pt x="2271846" y="2489285"/>
                  </a:lnTo>
                  <a:lnTo>
                    <a:pt x="2264623" y="2499085"/>
                  </a:lnTo>
                  <a:lnTo>
                    <a:pt x="2257700" y="2508885"/>
                  </a:lnTo>
                  <a:lnTo>
                    <a:pt x="2251083" y="2518686"/>
                  </a:lnTo>
                  <a:lnTo>
                    <a:pt x="2244692" y="2528486"/>
                  </a:lnTo>
                  <a:lnTo>
                    <a:pt x="2238691" y="2538286"/>
                  </a:lnTo>
                  <a:lnTo>
                    <a:pt x="2232838" y="2548087"/>
                  </a:lnTo>
                  <a:lnTo>
                    <a:pt x="2227457" y="2557887"/>
                  </a:lnTo>
                  <a:lnTo>
                    <a:pt x="2222157" y="2567688"/>
                  </a:lnTo>
                  <a:lnTo>
                    <a:pt x="2217386" y="2577488"/>
                  </a:lnTo>
                  <a:lnTo>
                    <a:pt x="2212708" y="2587288"/>
                  </a:lnTo>
                  <a:lnTo>
                    <a:pt x="2208476" y="2597089"/>
                  </a:lnTo>
                  <a:lnTo>
                    <a:pt x="2204416" y="2606889"/>
                  </a:lnTo>
                  <a:lnTo>
                    <a:pt x="2200720" y="2616689"/>
                  </a:lnTo>
                  <a:lnTo>
                    <a:pt x="2197272" y="2626490"/>
                  </a:lnTo>
                  <a:lnTo>
                    <a:pt x="2194104" y="2636290"/>
                  </a:lnTo>
                  <a:lnTo>
                    <a:pt x="2191256" y="2646090"/>
                  </a:lnTo>
                  <a:lnTo>
                    <a:pt x="2188607" y="2655891"/>
                  </a:lnTo>
                  <a:lnTo>
                    <a:pt x="2186347" y="2665691"/>
                  </a:lnTo>
                  <a:lnTo>
                    <a:pt x="2184205" y="2675491"/>
                  </a:lnTo>
                  <a:lnTo>
                    <a:pt x="2182515" y="2685292"/>
                  </a:lnTo>
                  <a:lnTo>
                    <a:pt x="2180897" y="2695092"/>
                  </a:lnTo>
                  <a:lnTo>
                    <a:pt x="2179727" y="2704892"/>
                  </a:lnTo>
                  <a:lnTo>
                    <a:pt x="2178655" y="2714693"/>
                  </a:lnTo>
                  <a:lnTo>
                    <a:pt x="2177944" y="2724493"/>
                  </a:lnTo>
                  <a:lnTo>
                    <a:pt x="2177393" y="2734293"/>
                  </a:lnTo>
                  <a:lnTo>
                    <a:pt x="2177122" y="2744094"/>
                  </a:lnTo>
                  <a:lnTo>
                    <a:pt x="2177065" y="2753894"/>
                  </a:lnTo>
                  <a:lnTo>
                    <a:pt x="2177213" y="2763694"/>
                  </a:lnTo>
                  <a:lnTo>
                    <a:pt x="2177622" y="2773495"/>
                  </a:lnTo>
                  <a:lnTo>
                    <a:pt x="2178165" y="2783295"/>
                  </a:lnTo>
                  <a:lnTo>
                    <a:pt x="2179008" y="2793095"/>
                  </a:lnTo>
                  <a:lnTo>
                    <a:pt x="2179922" y="2802896"/>
                  </a:lnTo>
                  <a:lnTo>
                    <a:pt x="2181165" y="2812696"/>
                  </a:lnTo>
                  <a:lnTo>
                    <a:pt x="2182457" y="2822496"/>
                  </a:lnTo>
                  <a:lnTo>
                    <a:pt x="2184032" y="2832297"/>
                  </a:lnTo>
                  <a:lnTo>
                    <a:pt x="2185681" y="2842097"/>
                  </a:lnTo>
                  <a:lnTo>
                    <a:pt x="2187544" y="2851897"/>
                  </a:lnTo>
                  <a:lnTo>
                    <a:pt x="2189512" y="2861698"/>
                  </a:lnTo>
                  <a:lnTo>
                    <a:pt x="2191634" y="2871498"/>
                  </a:lnTo>
                  <a:lnTo>
                    <a:pt x="2193883" y="2881298"/>
                  </a:lnTo>
                  <a:lnTo>
                    <a:pt x="2196234" y="2891099"/>
                  </a:lnTo>
                  <a:lnTo>
                    <a:pt x="2198724" y="2900899"/>
                  </a:lnTo>
                  <a:lnTo>
                    <a:pt x="2201272" y="2910699"/>
                  </a:lnTo>
                  <a:lnTo>
                    <a:pt x="2203963" y="2920500"/>
                  </a:lnTo>
                  <a:lnTo>
                    <a:pt x="2206677" y="2930300"/>
                  </a:lnTo>
                  <a:lnTo>
                    <a:pt x="2209526" y="2940100"/>
                  </a:lnTo>
                  <a:lnTo>
                    <a:pt x="2212391" y="2949901"/>
                  </a:lnTo>
                  <a:lnTo>
                    <a:pt x="2215342" y="2959701"/>
                  </a:lnTo>
                  <a:lnTo>
                    <a:pt x="2218315" y="2969501"/>
                  </a:lnTo>
                  <a:lnTo>
                    <a:pt x="2221337" y="2979302"/>
                  </a:lnTo>
                  <a:lnTo>
                    <a:pt x="2224376" y="2989102"/>
                  </a:lnTo>
                  <a:lnTo>
                    <a:pt x="2227436" y="2998902"/>
                  </a:lnTo>
                  <a:lnTo>
                    <a:pt x="2230500" y="3008703"/>
                  </a:lnTo>
                  <a:lnTo>
                    <a:pt x="2233567" y="3018503"/>
                  </a:lnTo>
                  <a:lnTo>
                    <a:pt x="2236615" y="3028303"/>
                  </a:lnTo>
                  <a:lnTo>
                    <a:pt x="2239658" y="3038104"/>
                  </a:lnTo>
                  <a:lnTo>
                    <a:pt x="2242651" y="3047904"/>
                  </a:lnTo>
                  <a:lnTo>
                    <a:pt x="2245634" y="3057704"/>
                  </a:lnTo>
                  <a:lnTo>
                    <a:pt x="2248536" y="3067505"/>
                  </a:lnTo>
                  <a:lnTo>
                    <a:pt x="2251415" y="3077305"/>
                  </a:lnTo>
                  <a:lnTo>
                    <a:pt x="2254202" y="3087105"/>
                  </a:lnTo>
                  <a:lnTo>
                    <a:pt x="2256941" y="3096906"/>
                  </a:lnTo>
                  <a:lnTo>
                    <a:pt x="2259585" y="3106706"/>
                  </a:lnTo>
                  <a:lnTo>
                    <a:pt x="2262147" y="3116506"/>
                  </a:lnTo>
                  <a:lnTo>
                    <a:pt x="2264621" y="3126307"/>
                  </a:lnTo>
                  <a:lnTo>
                    <a:pt x="2266971" y="3136107"/>
                  </a:lnTo>
                  <a:lnTo>
                    <a:pt x="2269249" y="3145907"/>
                  </a:lnTo>
                  <a:lnTo>
                    <a:pt x="2271354" y="3155708"/>
                  </a:lnTo>
                  <a:lnTo>
                    <a:pt x="2273413" y="3165508"/>
                  </a:lnTo>
                  <a:lnTo>
                    <a:pt x="2275243" y="3175308"/>
                  </a:lnTo>
                  <a:lnTo>
                    <a:pt x="2277035" y="3185109"/>
                  </a:lnTo>
                  <a:lnTo>
                    <a:pt x="2278584" y="3194909"/>
                  </a:lnTo>
                  <a:lnTo>
                    <a:pt x="2280066" y="3204709"/>
                  </a:lnTo>
                  <a:lnTo>
                    <a:pt x="2281330" y="3214510"/>
                  </a:lnTo>
                  <a:lnTo>
                    <a:pt x="2282477" y="3224310"/>
                  </a:lnTo>
                  <a:lnTo>
                    <a:pt x="2283436" y="3234110"/>
                  </a:lnTo>
                  <a:lnTo>
                    <a:pt x="2284225" y="3243911"/>
                  </a:lnTo>
                  <a:lnTo>
                    <a:pt x="2284864" y="3253711"/>
                  </a:lnTo>
                  <a:lnTo>
                    <a:pt x="2285274" y="3263511"/>
                  </a:lnTo>
                  <a:lnTo>
                    <a:pt x="2285577" y="3273312"/>
                  </a:lnTo>
                  <a:lnTo>
                    <a:pt x="2285591" y="3283112"/>
                  </a:lnTo>
                  <a:lnTo>
                    <a:pt x="2285545" y="3292912"/>
                  </a:lnTo>
                  <a:lnTo>
                    <a:pt x="2285147" y="3302713"/>
                  </a:lnTo>
                  <a:lnTo>
                    <a:pt x="2284693" y="3312513"/>
                  </a:lnTo>
                  <a:lnTo>
                    <a:pt x="2283918" y="3322313"/>
                  </a:lnTo>
                  <a:lnTo>
                    <a:pt x="2283038" y="3332114"/>
                  </a:lnTo>
                  <a:lnTo>
                    <a:pt x="2281885" y="3341914"/>
                  </a:lnTo>
                  <a:lnTo>
                    <a:pt x="2280569" y="3351714"/>
                  </a:lnTo>
                  <a:lnTo>
                    <a:pt x="2279034" y="3361515"/>
                  </a:lnTo>
                  <a:lnTo>
                    <a:pt x="2277277" y="3371315"/>
                  </a:lnTo>
                  <a:lnTo>
                    <a:pt x="2275355" y="3381115"/>
                  </a:lnTo>
                  <a:lnTo>
                    <a:pt x="2273152" y="3390916"/>
                  </a:lnTo>
                  <a:lnTo>
                    <a:pt x="2270842" y="3400716"/>
                  </a:lnTo>
                  <a:lnTo>
                    <a:pt x="2268193" y="3410516"/>
                  </a:lnTo>
                  <a:lnTo>
                    <a:pt x="2265487" y="3420317"/>
                  </a:lnTo>
                  <a:lnTo>
                    <a:pt x="2262402" y="3430117"/>
                  </a:lnTo>
                  <a:lnTo>
                    <a:pt x="2259252" y="3439917"/>
                  </a:lnTo>
                  <a:lnTo>
                    <a:pt x="2255785" y="3449718"/>
                  </a:lnTo>
                  <a:lnTo>
                    <a:pt x="2252196" y="3459518"/>
                  </a:lnTo>
                  <a:lnTo>
                    <a:pt x="2248351" y="3469318"/>
                  </a:lnTo>
                  <a:lnTo>
                    <a:pt x="2244332" y="3479119"/>
                  </a:lnTo>
                  <a:lnTo>
                    <a:pt x="2240117" y="3488919"/>
                  </a:lnTo>
                  <a:lnTo>
                    <a:pt x="2235677" y="3498719"/>
                  </a:lnTo>
                  <a:lnTo>
                    <a:pt x="2231100" y="3508520"/>
                  </a:lnTo>
                  <a:lnTo>
                    <a:pt x="2226252" y="3518320"/>
                  </a:lnTo>
                  <a:lnTo>
                    <a:pt x="2221322" y="3528120"/>
                  </a:lnTo>
                  <a:lnTo>
                    <a:pt x="2216080" y="3537921"/>
                  </a:lnTo>
                  <a:lnTo>
                    <a:pt x="2210788" y="3547721"/>
                  </a:lnTo>
                  <a:lnTo>
                    <a:pt x="2205190" y="3557521"/>
                  </a:lnTo>
                  <a:lnTo>
                    <a:pt x="2199524" y="3567322"/>
                  </a:lnTo>
                  <a:lnTo>
                    <a:pt x="2193612" y="3577122"/>
                  </a:lnTo>
                  <a:lnTo>
                    <a:pt x="2187591" y="3586922"/>
                  </a:lnTo>
                  <a:lnTo>
                    <a:pt x="2181380" y="3596723"/>
                  </a:lnTo>
                  <a:lnTo>
                    <a:pt x="2175024" y="3606523"/>
                  </a:lnTo>
                  <a:lnTo>
                    <a:pt x="2168530" y="3616323"/>
                  </a:lnTo>
                  <a:lnTo>
                    <a:pt x="2161860" y="3626124"/>
                  </a:lnTo>
                  <a:lnTo>
                    <a:pt x="2155101" y="3635924"/>
                  </a:lnTo>
                  <a:lnTo>
                    <a:pt x="2148140" y="3645724"/>
                  </a:lnTo>
                  <a:lnTo>
                    <a:pt x="2141133" y="3655525"/>
                  </a:lnTo>
                  <a:lnTo>
                    <a:pt x="2133905" y="3665325"/>
                  </a:lnTo>
                  <a:lnTo>
                    <a:pt x="2126646" y="3675125"/>
                  </a:lnTo>
                  <a:lnTo>
                    <a:pt x="2119198" y="3684926"/>
                  </a:lnTo>
                  <a:lnTo>
                    <a:pt x="2111703" y="3694726"/>
                  </a:lnTo>
                  <a:lnTo>
                    <a:pt x="2104065" y="3704526"/>
                  </a:lnTo>
                  <a:lnTo>
                    <a:pt x="2096358" y="3714327"/>
                  </a:lnTo>
                  <a:lnTo>
                    <a:pt x="2088549" y="3724127"/>
                  </a:lnTo>
                  <a:lnTo>
                    <a:pt x="2080658" y="3733927"/>
                  </a:lnTo>
                  <a:lnTo>
                    <a:pt x="2072699" y="3743728"/>
                  </a:lnTo>
                  <a:lnTo>
                    <a:pt x="2064648" y="3753528"/>
                  </a:lnTo>
                  <a:lnTo>
                    <a:pt x="2056559" y="3763328"/>
                  </a:lnTo>
                  <a:lnTo>
                    <a:pt x="2048377" y="3773129"/>
                  </a:lnTo>
                  <a:lnTo>
                    <a:pt x="2040178" y="3782929"/>
                  </a:lnTo>
                  <a:lnTo>
                    <a:pt x="2031890" y="3792729"/>
                  </a:lnTo>
                  <a:lnTo>
                    <a:pt x="2023591" y="3802530"/>
                  </a:lnTo>
                  <a:lnTo>
                    <a:pt x="2015233" y="3812330"/>
                  </a:lnTo>
                  <a:lnTo>
                    <a:pt x="2006861" y="3822131"/>
                  </a:lnTo>
                  <a:lnTo>
                    <a:pt x="1998454" y="3831931"/>
                  </a:lnTo>
                  <a:lnTo>
                    <a:pt x="1990034" y="3841731"/>
                  </a:lnTo>
                  <a:lnTo>
                    <a:pt x="1981597" y="3851532"/>
                  </a:lnTo>
                  <a:lnTo>
                    <a:pt x="1973154" y="3861332"/>
                  </a:lnTo>
                  <a:lnTo>
                    <a:pt x="1964706" y="3871132"/>
                  </a:lnTo>
                  <a:lnTo>
                    <a:pt x="1956264" y="3880933"/>
                  </a:lnTo>
                  <a:lnTo>
                    <a:pt x="1947824" y="3890733"/>
                  </a:lnTo>
                  <a:lnTo>
                    <a:pt x="1939408" y="3900533"/>
                  </a:lnTo>
                  <a:lnTo>
                    <a:pt x="1930995" y="3910334"/>
                  </a:lnTo>
                  <a:lnTo>
                    <a:pt x="1922625" y="3920134"/>
                  </a:lnTo>
                  <a:lnTo>
                    <a:pt x="1914265" y="3929934"/>
                  </a:lnTo>
                  <a:lnTo>
                    <a:pt x="1905954" y="3939735"/>
                  </a:lnTo>
                  <a:lnTo>
                    <a:pt x="1897669" y="3949535"/>
                  </a:lnTo>
                  <a:lnTo>
                    <a:pt x="1889434" y="3959335"/>
                  </a:lnTo>
                  <a:lnTo>
                    <a:pt x="1881243" y="3969136"/>
                  </a:lnTo>
                  <a:lnTo>
                    <a:pt x="1873098" y="3978936"/>
                  </a:lnTo>
                  <a:lnTo>
                    <a:pt x="1865021" y="3988736"/>
                  </a:lnTo>
                  <a:lnTo>
                    <a:pt x="1856982" y="3998537"/>
                  </a:lnTo>
                  <a:lnTo>
                    <a:pt x="1849035" y="4008337"/>
                  </a:lnTo>
                  <a:lnTo>
                    <a:pt x="1841114" y="4018137"/>
                  </a:lnTo>
                  <a:lnTo>
                    <a:pt x="1833316" y="4027938"/>
                  </a:lnTo>
                  <a:lnTo>
                    <a:pt x="1825538" y="4037738"/>
                  </a:lnTo>
                  <a:lnTo>
                    <a:pt x="1817890" y="4047538"/>
                  </a:lnTo>
                  <a:lnTo>
                    <a:pt x="1810278" y="4057339"/>
                  </a:lnTo>
                  <a:lnTo>
                    <a:pt x="1802783" y="4067139"/>
                  </a:lnTo>
                  <a:lnTo>
                    <a:pt x="1795350" y="4076939"/>
                  </a:lnTo>
                  <a:lnTo>
                    <a:pt x="1788018" y="4086740"/>
                  </a:lnTo>
                  <a:lnTo>
                    <a:pt x="1780776" y="4096540"/>
                  </a:lnTo>
                  <a:lnTo>
                    <a:pt x="1773615" y="4106340"/>
                  </a:lnTo>
                  <a:lnTo>
                    <a:pt x="1766576" y="4116141"/>
                  </a:lnTo>
                  <a:lnTo>
                    <a:pt x="1759593" y="4125941"/>
                  </a:lnTo>
                  <a:lnTo>
                    <a:pt x="1752765" y="4135741"/>
                  </a:lnTo>
                  <a:lnTo>
                    <a:pt x="1745968" y="4145542"/>
                  </a:lnTo>
                  <a:lnTo>
                    <a:pt x="1739359" y="4155342"/>
                  </a:lnTo>
                  <a:lnTo>
                    <a:pt x="1732779" y="4165142"/>
                  </a:lnTo>
                  <a:lnTo>
                    <a:pt x="1726370" y="4174943"/>
                  </a:lnTo>
                  <a:lnTo>
                    <a:pt x="1720016" y="4184743"/>
                  </a:lnTo>
                  <a:lnTo>
                    <a:pt x="1713808" y="4194543"/>
                  </a:lnTo>
                  <a:lnTo>
                    <a:pt x="1707686" y="4204344"/>
                  </a:lnTo>
                  <a:lnTo>
                    <a:pt x="1701681" y="4214144"/>
                  </a:lnTo>
                  <a:lnTo>
                    <a:pt x="1695795" y="4223944"/>
                  </a:lnTo>
                  <a:lnTo>
                    <a:pt x="1689996" y="4233745"/>
                  </a:lnTo>
                  <a:lnTo>
                    <a:pt x="1684347" y="4243545"/>
                  </a:lnTo>
                  <a:lnTo>
                    <a:pt x="1678755" y="4253345"/>
                  </a:lnTo>
                  <a:lnTo>
                    <a:pt x="1673346" y="4263146"/>
                  </a:lnTo>
                  <a:lnTo>
                    <a:pt x="1667967" y="4272946"/>
                  </a:lnTo>
                  <a:lnTo>
                    <a:pt x="1662792" y="4282746"/>
                  </a:lnTo>
                  <a:lnTo>
                    <a:pt x="1657653" y="4292547"/>
                  </a:lnTo>
                  <a:lnTo>
                    <a:pt x="1652685" y="4302347"/>
                  </a:lnTo>
                  <a:lnTo>
                    <a:pt x="1647784" y="4312147"/>
                  </a:lnTo>
                  <a:lnTo>
                    <a:pt x="1643023" y="4321948"/>
                  </a:lnTo>
                  <a:lnTo>
                    <a:pt x="1638358" y="4331748"/>
                  </a:lnTo>
                  <a:lnTo>
                    <a:pt x="1633802" y="4341548"/>
                  </a:lnTo>
                  <a:lnTo>
                    <a:pt x="1629370" y="4351349"/>
                  </a:lnTo>
                  <a:lnTo>
                    <a:pt x="1625016" y="4361149"/>
                  </a:lnTo>
                  <a:lnTo>
                    <a:pt x="1620814" y="4370949"/>
                  </a:lnTo>
                  <a:lnTo>
                    <a:pt x="1616659" y="4380750"/>
                  </a:lnTo>
                  <a:lnTo>
                    <a:pt x="1612683" y="4390550"/>
                  </a:lnTo>
                  <a:lnTo>
                    <a:pt x="1608736" y="4400350"/>
                  </a:lnTo>
                  <a:lnTo>
                    <a:pt x="1604969" y="4410151"/>
                  </a:lnTo>
                  <a:lnTo>
                    <a:pt x="1601241" y="4419951"/>
                  </a:lnTo>
                  <a:lnTo>
                    <a:pt x="1597661" y="4429751"/>
                  </a:lnTo>
                  <a:lnTo>
                    <a:pt x="1594147" y="4439552"/>
                  </a:lnTo>
                  <a:lnTo>
                    <a:pt x="1590751" y="4449352"/>
                  </a:lnTo>
                  <a:lnTo>
                    <a:pt x="1587445" y="4459152"/>
                  </a:lnTo>
                  <a:lnTo>
                    <a:pt x="1584226" y="4468953"/>
                  </a:lnTo>
                  <a:lnTo>
                    <a:pt x="1581122" y="4478753"/>
                  </a:lnTo>
                  <a:lnTo>
                    <a:pt x="1578076" y="4488553"/>
                  </a:lnTo>
                  <a:lnTo>
                    <a:pt x="1575167" y="4498354"/>
                  </a:lnTo>
                  <a:lnTo>
                    <a:pt x="1572289" y="4508154"/>
                  </a:lnTo>
                  <a:lnTo>
                    <a:pt x="1569566" y="4517954"/>
                  </a:lnTo>
                  <a:lnTo>
                    <a:pt x="1566868" y="4527755"/>
                  </a:lnTo>
                  <a:lnTo>
                    <a:pt x="1564309" y="4537555"/>
                  </a:lnTo>
                  <a:lnTo>
                    <a:pt x="1561789" y="4547355"/>
                  </a:lnTo>
                  <a:lnTo>
                    <a:pt x="1559381" y="4557156"/>
                  </a:lnTo>
                  <a:lnTo>
                    <a:pt x="1557031" y="4566956"/>
                  </a:lnTo>
                  <a:lnTo>
                    <a:pt x="1554768" y="4576756"/>
                  </a:lnTo>
                  <a:lnTo>
                    <a:pt x="1552582" y="4586557"/>
                  </a:lnTo>
                  <a:lnTo>
                    <a:pt x="1550459" y="4596357"/>
                  </a:lnTo>
                  <a:lnTo>
                    <a:pt x="1548429" y="4606157"/>
                  </a:lnTo>
                  <a:lnTo>
                    <a:pt x="1546438" y="4615958"/>
                  </a:lnTo>
                  <a:lnTo>
                    <a:pt x="1544556" y="4625758"/>
                  </a:lnTo>
                  <a:lnTo>
                    <a:pt x="1542693" y="4635558"/>
                  </a:lnTo>
                  <a:lnTo>
                    <a:pt x="1540952" y="4645359"/>
                  </a:lnTo>
                  <a:lnTo>
                    <a:pt x="1539227" y="4655159"/>
                  </a:lnTo>
                  <a:lnTo>
                    <a:pt x="1537602" y="4664959"/>
                  </a:lnTo>
                  <a:lnTo>
                    <a:pt x="1536009" y="4674760"/>
                  </a:lnTo>
                  <a:lnTo>
                    <a:pt x="1534493" y="4684560"/>
                  </a:lnTo>
                  <a:lnTo>
                    <a:pt x="1533024" y="4694360"/>
                  </a:lnTo>
                  <a:lnTo>
                    <a:pt x="1531613" y="4704161"/>
                  </a:lnTo>
                  <a:lnTo>
                    <a:pt x="1530261" y="4713961"/>
                  </a:lnTo>
                  <a:lnTo>
                    <a:pt x="1528949" y="4723761"/>
                  </a:lnTo>
                  <a:lnTo>
                    <a:pt x="1527707" y="4733562"/>
                  </a:lnTo>
                  <a:lnTo>
                    <a:pt x="1526488" y="4743362"/>
                  </a:lnTo>
                  <a:lnTo>
                    <a:pt x="1525349" y="4753162"/>
                  </a:lnTo>
                  <a:lnTo>
                    <a:pt x="1524223" y="4762963"/>
                  </a:lnTo>
                  <a:lnTo>
                    <a:pt x="1523176" y="4772763"/>
                  </a:lnTo>
                  <a:lnTo>
                    <a:pt x="1522145" y="4782563"/>
                  </a:lnTo>
                  <a:lnTo>
                    <a:pt x="1521176" y="4792364"/>
                  </a:lnTo>
                  <a:lnTo>
                    <a:pt x="1520234" y="4802164"/>
                  </a:lnTo>
                  <a:lnTo>
                    <a:pt x="1519339" y="4811964"/>
                  </a:lnTo>
                  <a:lnTo>
                    <a:pt x="1518479" y="4821765"/>
                  </a:lnTo>
                  <a:lnTo>
                    <a:pt x="1517654" y="4831565"/>
                  </a:lnTo>
                  <a:lnTo>
                    <a:pt x="1516870" y="4841365"/>
                  </a:lnTo>
                  <a:lnTo>
                    <a:pt x="1516110" y="4851166"/>
                  </a:lnTo>
                  <a:lnTo>
                    <a:pt x="1515397" y="4860966"/>
                  </a:lnTo>
                  <a:lnTo>
                    <a:pt x="1514697" y="4870766"/>
                  </a:lnTo>
                  <a:lnTo>
                    <a:pt x="1514051" y="4880567"/>
                  </a:lnTo>
                  <a:lnTo>
                    <a:pt x="1513412" y="4890367"/>
                  </a:lnTo>
                  <a:lnTo>
                    <a:pt x="1512822" y="4900167"/>
                  </a:lnTo>
                  <a:lnTo>
                    <a:pt x="1512243" y="4909968"/>
                  </a:lnTo>
                  <a:lnTo>
                    <a:pt x="1511702" y="4919768"/>
                  </a:lnTo>
                  <a:lnTo>
                    <a:pt x="1511178" y="4929568"/>
                  </a:lnTo>
                  <a:lnTo>
                    <a:pt x="1510683" y="4939369"/>
                  </a:lnTo>
                  <a:lnTo>
                    <a:pt x="1510210" y="4949169"/>
                  </a:lnTo>
                  <a:lnTo>
                    <a:pt x="1509757" y="4958969"/>
                  </a:lnTo>
                  <a:lnTo>
                    <a:pt x="1509331" y="4968770"/>
                  </a:lnTo>
                  <a:lnTo>
                    <a:pt x="1508917" y="4978570"/>
                  </a:lnTo>
                  <a:lnTo>
                    <a:pt x="1508533" y="4988370"/>
                  </a:lnTo>
                  <a:lnTo>
                    <a:pt x="1508156" y="4998171"/>
                  </a:lnTo>
                  <a:lnTo>
                    <a:pt x="150781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97226"/>
              <a:ext cx="0" cy="49326"/>
            </a:xfrm>
            <a:custGeom>
              <a:avLst/>
              <a:pathLst>
                <a:path w="0" h="49326">
                  <a:moveTo>
                    <a:pt x="0" y="49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124330"/>
              <a:ext cx="0" cy="484334"/>
            </a:xfrm>
            <a:custGeom>
              <a:avLst/>
              <a:pathLst>
                <a:path w="0" h="484334">
                  <a:moveTo>
                    <a:pt x="0" y="0"/>
                  </a:moveTo>
                  <a:lnTo>
                    <a:pt x="0" y="4843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846552"/>
              <a:ext cx="333721" cy="1277778"/>
            </a:xfrm>
            <a:custGeom>
              <a:avLst/>
              <a:pathLst>
                <a:path w="333721" h="1277778">
                  <a:moveTo>
                    <a:pt x="0" y="0"/>
                  </a:moveTo>
                  <a:lnTo>
                    <a:pt x="0" y="1277778"/>
                  </a:lnTo>
                  <a:lnTo>
                    <a:pt x="333721" y="1277778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002046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77567" y="4412598"/>
              <a:ext cx="83964" cy="83964"/>
            </a:xfrm>
            <a:custGeom>
              <a:avLst/>
              <a:pathLst>
                <a:path w="83964" h="83964">
                  <a:moveTo>
                    <a:pt x="0" y="41982"/>
                  </a:moveTo>
                  <a:lnTo>
                    <a:pt x="41982" y="0"/>
                  </a:lnTo>
                  <a:lnTo>
                    <a:pt x="83964" y="41982"/>
                  </a:lnTo>
                  <a:lnTo>
                    <a:pt x="41982" y="839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565115" y="2760688"/>
              <a:ext cx="73075" cy="730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68416" y="2825963"/>
              <a:ext cx="25206" cy="252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17274" y="3062534"/>
              <a:ext cx="142096" cy="142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32138" y="4536558"/>
              <a:ext cx="144212" cy="144212"/>
            </a:xfrm>
            <a:custGeom>
              <a:avLst/>
              <a:pathLst>
                <a:path w="144212" h="144212">
                  <a:moveTo>
                    <a:pt x="0" y="72106"/>
                  </a:moveTo>
                  <a:lnTo>
                    <a:pt x="72106" y="0"/>
                  </a:lnTo>
                  <a:lnTo>
                    <a:pt x="144212" y="72106"/>
                  </a:lnTo>
                  <a:lnTo>
                    <a:pt x="72106" y="14421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50316" y="2784707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235215" y="425357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235230" y="4659803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chr3:36996659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448133" y="598456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448133" y="551479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48133" y="504502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5752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41054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36357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31659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26961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880411" y="60442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55745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80411" y="51047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6349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41652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3695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32256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27558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106490" y="203813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0" name="pt40"/>
            <p:cNvSpPr/>
            <p:nvPr/>
          </p:nvSpPr>
          <p:spPr>
            <a:xfrm>
              <a:off x="7179089" y="23898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9089" y="25847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79089" y="277956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89908" y="232275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251760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89908" y="271245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106490" y="309744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7" name="pt47"/>
            <p:cNvSpPr/>
            <p:nvPr/>
          </p:nvSpPr>
          <p:spPr>
            <a:xfrm>
              <a:off x="7143109" y="3361455"/>
              <a:ext cx="140182" cy="1401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62320" y="3575516"/>
              <a:ext cx="101759" cy="101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208700" y="38167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162320" y="3965214"/>
              <a:ext cx="101759" cy="101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143109" y="4140852"/>
              <a:ext cx="140182" cy="1401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28368" y="4330245"/>
              <a:ext cx="169664" cy="169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408477" y="3371829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08477" y="356667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408477" y="376152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408477" y="395637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08477" y="415122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08477" y="4357370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106490" y="469545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0" name="pt60"/>
            <p:cNvSpPr/>
            <p:nvPr/>
          </p:nvSpPr>
          <p:spPr>
            <a:xfrm>
              <a:off x="7179089" y="5026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179089" y="5221539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389908" y="498912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89908" y="518396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24695" y="619487"/>
              <a:ext cx="737552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849" y="5007971"/>
                  </a:moveTo>
                  <a:lnTo>
                    <a:pt x="814614" y="4998171"/>
                  </a:lnTo>
                  <a:lnTo>
                    <a:pt x="814355" y="4988370"/>
                  </a:lnTo>
                  <a:lnTo>
                    <a:pt x="814094" y="4978570"/>
                  </a:lnTo>
                  <a:lnTo>
                    <a:pt x="813811" y="4968770"/>
                  </a:lnTo>
                  <a:lnTo>
                    <a:pt x="813522" y="4958969"/>
                  </a:lnTo>
                  <a:lnTo>
                    <a:pt x="813213" y="4949169"/>
                  </a:lnTo>
                  <a:lnTo>
                    <a:pt x="812893" y="4939369"/>
                  </a:lnTo>
                  <a:lnTo>
                    <a:pt x="812556" y="4929568"/>
                  </a:lnTo>
                  <a:lnTo>
                    <a:pt x="812203" y="4919768"/>
                  </a:lnTo>
                  <a:lnTo>
                    <a:pt x="811835" y="4909968"/>
                  </a:lnTo>
                  <a:lnTo>
                    <a:pt x="811447" y="4900167"/>
                  </a:lnTo>
                  <a:lnTo>
                    <a:pt x="811045" y="4890367"/>
                  </a:lnTo>
                  <a:lnTo>
                    <a:pt x="810618" y="4880567"/>
                  </a:lnTo>
                  <a:lnTo>
                    <a:pt x="810182" y="4870766"/>
                  </a:lnTo>
                  <a:lnTo>
                    <a:pt x="809713" y="4860966"/>
                  </a:lnTo>
                  <a:lnTo>
                    <a:pt x="809238" y="4851166"/>
                  </a:lnTo>
                  <a:lnTo>
                    <a:pt x="808724" y="4841365"/>
                  </a:lnTo>
                  <a:lnTo>
                    <a:pt x="808205" y="4831565"/>
                  </a:lnTo>
                  <a:lnTo>
                    <a:pt x="807647" y="4821765"/>
                  </a:lnTo>
                  <a:lnTo>
                    <a:pt x="807079" y="4811964"/>
                  </a:lnTo>
                  <a:lnTo>
                    <a:pt x="806474" y="4802164"/>
                  </a:lnTo>
                  <a:lnTo>
                    <a:pt x="805853" y="4792364"/>
                  </a:lnTo>
                  <a:lnTo>
                    <a:pt x="805199" y="4782563"/>
                  </a:lnTo>
                  <a:lnTo>
                    <a:pt x="804521" y="4772763"/>
                  </a:lnTo>
                  <a:lnTo>
                    <a:pt x="803815" y="4762963"/>
                  </a:lnTo>
                  <a:lnTo>
                    <a:pt x="803077" y="4753162"/>
                  </a:lnTo>
                  <a:lnTo>
                    <a:pt x="802315" y="4743362"/>
                  </a:lnTo>
                  <a:lnTo>
                    <a:pt x="801512" y="4733562"/>
                  </a:lnTo>
                  <a:lnTo>
                    <a:pt x="800691" y="4723761"/>
                  </a:lnTo>
                  <a:lnTo>
                    <a:pt x="799819" y="4713961"/>
                  </a:lnTo>
                  <a:lnTo>
                    <a:pt x="798936" y="4704161"/>
                  </a:lnTo>
                  <a:lnTo>
                    <a:pt x="797991" y="4694360"/>
                  </a:lnTo>
                  <a:lnTo>
                    <a:pt x="797037" y="4684560"/>
                  </a:lnTo>
                  <a:lnTo>
                    <a:pt x="796019" y="4674760"/>
                  </a:lnTo>
                  <a:lnTo>
                    <a:pt x="794986" y="4664959"/>
                  </a:lnTo>
                  <a:lnTo>
                    <a:pt x="793895" y="4655159"/>
                  </a:lnTo>
                  <a:lnTo>
                    <a:pt x="792779" y="4645359"/>
                  </a:lnTo>
                  <a:lnTo>
                    <a:pt x="791610" y="4635558"/>
                  </a:lnTo>
                  <a:lnTo>
                    <a:pt x="790406" y="4625758"/>
                  </a:lnTo>
                  <a:lnTo>
                    <a:pt x="789157" y="4615958"/>
                  </a:lnTo>
                  <a:lnTo>
                    <a:pt x="787860" y="4606157"/>
                  </a:lnTo>
                  <a:lnTo>
                    <a:pt x="786525" y="4596357"/>
                  </a:lnTo>
                  <a:lnTo>
                    <a:pt x="785131" y="4586557"/>
                  </a:lnTo>
                  <a:lnTo>
                    <a:pt x="783708" y="4576756"/>
                  </a:lnTo>
                  <a:lnTo>
                    <a:pt x="782210" y="4566956"/>
                  </a:lnTo>
                  <a:lnTo>
                    <a:pt x="780695" y="4557156"/>
                  </a:lnTo>
                  <a:lnTo>
                    <a:pt x="779090" y="4547355"/>
                  </a:lnTo>
                  <a:lnTo>
                    <a:pt x="777473" y="4537555"/>
                  </a:lnTo>
                  <a:lnTo>
                    <a:pt x="775760" y="4527755"/>
                  </a:lnTo>
                  <a:lnTo>
                    <a:pt x="774030" y="4517954"/>
                  </a:lnTo>
                  <a:lnTo>
                    <a:pt x="772213" y="4508154"/>
                  </a:lnTo>
                  <a:lnTo>
                    <a:pt x="770365" y="4498354"/>
                  </a:lnTo>
                  <a:lnTo>
                    <a:pt x="768439" y="4488553"/>
                  </a:lnTo>
                  <a:lnTo>
                    <a:pt x="766468" y="4478753"/>
                  </a:lnTo>
                  <a:lnTo>
                    <a:pt x="764431" y="4468953"/>
                  </a:lnTo>
                  <a:lnTo>
                    <a:pt x="762332" y="4459152"/>
                  </a:lnTo>
                  <a:lnTo>
                    <a:pt x="760179" y="4449352"/>
                  </a:lnTo>
                  <a:lnTo>
                    <a:pt x="757949" y="4439552"/>
                  </a:lnTo>
                  <a:lnTo>
                    <a:pt x="755677" y="4429751"/>
                  </a:lnTo>
                  <a:lnTo>
                    <a:pt x="753310" y="4419951"/>
                  </a:lnTo>
                  <a:lnTo>
                    <a:pt x="750915" y="4410151"/>
                  </a:lnTo>
                  <a:lnTo>
                    <a:pt x="748408" y="4400350"/>
                  </a:lnTo>
                  <a:lnTo>
                    <a:pt x="745885" y="4390550"/>
                  </a:lnTo>
                  <a:lnTo>
                    <a:pt x="743237" y="4380750"/>
                  </a:lnTo>
                  <a:lnTo>
                    <a:pt x="740569" y="4370949"/>
                  </a:lnTo>
                  <a:lnTo>
                    <a:pt x="737789" y="4361149"/>
                  </a:lnTo>
                  <a:lnTo>
                    <a:pt x="734974" y="4351349"/>
                  </a:lnTo>
                  <a:lnTo>
                    <a:pt x="732059" y="4341548"/>
                  </a:lnTo>
                  <a:lnTo>
                    <a:pt x="729093" y="4331748"/>
                  </a:lnTo>
                  <a:lnTo>
                    <a:pt x="726042" y="4321948"/>
                  </a:lnTo>
                  <a:lnTo>
                    <a:pt x="722922" y="4312147"/>
                  </a:lnTo>
                  <a:lnTo>
                    <a:pt x="719733" y="4302347"/>
                  </a:lnTo>
                  <a:lnTo>
                    <a:pt x="716457" y="4292547"/>
                  </a:lnTo>
                  <a:lnTo>
                    <a:pt x="713129" y="4282746"/>
                  </a:lnTo>
                  <a:lnTo>
                    <a:pt x="709695" y="4272946"/>
                  </a:lnTo>
                  <a:lnTo>
                    <a:pt x="706226" y="4263146"/>
                  </a:lnTo>
                  <a:lnTo>
                    <a:pt x="702633" y="4253345"/>
                  </a:lnTo>
                  <a:lnTo>
                    <a:pt x="699023" y="4243545"/>
                  </a:lnTo>
                  <a:lnTo>
                    <a:pt x="695271" y="4233745"/>
                  </a:lnTo>
                  <a:lnTo>
                    <a:pt x="691502" y="4223944"/>
                  </a:lnTo>
                  <a:lnTo>
                    <a:pt x="687607" y="4214144"/>
                  </a:lnTo>
                  <a:lnTo>
                    <a:pt x="683679" y="4204344"/>
                  </a:lnTo>
                  <a:lnTo>
                    <a:pt x="679642" y="4194543"/>
                  </a:lnTo>
                  <a:lnTo>
                    <a:pt x="675556" y="4184743"/>
                  </a:lnTo>
                  <a:lnTo>
                    <a:pt x="671379" y="4174943"/>
                  </a:lnTo>
                  <a:lnTo>
                    <a:pt x="667136" y="4165142"/>
                  </a:lnTo>
                  <a:lnTo>
                    <a:pt x="662820" y="4155342"/>
                  </a:lnTo>
                  <a:lnTo>
                    <a:pt x="658423" y="4145542"/>
                  </a:lnTo>
                  <a:lnTo>
                    <a:pt x="653971" y="4135741"/>
                  </a:lnTo>
                  <a:lnTo>
                    <a:pt x="649421" y="4125941"/>
                  </a:lnTo>
                  <a:lnTo>
                    <a:pt x="644835" y="4116141"/>
                  </a:lnTo>
                  <a:lnTo>
                    <a:pt x="640138" y="4106340"/>
                  </a:lnTo>
                  <a:lnTo>
                    <a:pt x="635421" y="4096540"/>
                  </a:lnTo>
                  <a:lnTo>
                    <a:pt x="630582" y="4086740"/>
                  </a:lnTo>
                  <a:lnTo>
                    <a:pt x="625727" y="4076939"/>
                  </a:lnTo>
                  <a:lnTo>
                    <a:pt x="620760" y="4067139"/>
                  </a:lnTo>
                  <a:lnTo>
                    <a:pt x="615769" y="4057339"/>
                  </a:lnTo>
                  <a:lnTo>
                    <a:pt x="610686" y="4047538"/>
                  </a:lnTo>
                  <a:lnTo>
                    <a:pt x="605565" y="4037738"/>
                  </a:lnTo>
                  <a:lnTo>
                    <a:pt x="600369" y="4027938"/>
                  </a:lnTo>
                  <a:lnTo>
                    <a:pt x="595126" y="4018137"/>
                  </a:lnTo>
                  <a:lnTo>
                    <a:pt x="589825" y="4008337"/>
                  </a:lnTo>
                  <a:lnTo>
                    <a:pt x="584467" y="3998537"/>
                  </a:lnTo>
                  <a:lnTo>
                    <a:pt x="579067" y="3988736"/>
                  </a:lnTo>
                  <a:lnTo>
                    <a:pt x="573604" y="3978936"/>
                  </a:lnTo>
                  <a:lnTo>
                    <a:pt x="568114" y="3969136"/>
                  </a:lnTo>
                  <a:lnTo>
                    <a:pt x="562555" y="3959335"/>
                  </a:lnTo>
                  <a:lnTo>
                    <a:pt x="556982" y="3949535"/>
                  </a:lnTo>
                  <a:lnTo>
                    <a:pt x="551339" y="3939735"/>
                  </a:lnTo>
                  <a:lnTo>
                    <a:pt x="545687" y="3929934"/>
                  </a:lnTo>
                  <a:lnTo>
                    <a:pt x="539975" y="3920134"/>
                  </a:lnTo>
                  <a:lnTo>
                    <a:pt x="534252" y="3910334"/>
                  </a:lnTo>
                  <a:lnTo>
                    <a:pt x="528485" y="3900533"/>
                  </a:lnTo>
                  <a:lnTo>
                    <a:pt x="522703" y="3890733"/>
                  </a:lnTo>
                  <a:lnTo>
                    <a:pt x="516891" y="3880933"/>
                  </a:lnTo>
                  <a:lnTo>
                    <a:pt x="511065" y="3871132"/>
                  </a:lnTo>
                  <a:lnTo>
                    <a:pt x="505219" y="3861332"/>
                  </a:lnTo>
                  <a:lnTo>
                    <a:pt x="499360" y="3851532"/>
                  </a:lnTo>
                  <a:lnTo>
                    <a:pt x="493492" y="3841731"/>
                  </a:lnTo>
                  <a:lnTo>
                    <a:pt x="487616" y="3831931"/>
                  </a:lnTo>
                  <a:lnTo>
                    <a:pt x="481737" y="3822131"/>
                  </a:lnTo>
                  <a:lnTo>
                    <a:pt x="475858" y="3812330"/>
                  </a:lnTo>
                  <a:lnTo>
                    <a:pt x="469980" y="3802530"/>
                  </a:lnTo>
                  <a:lnTo>
                    <a:pt x="464115" y="3792729"/>
                  </a:lnTo>
                  <a:lnTo>
                    <a:pt x="458252" y="3782929"/>
                  </a:lnTo>
                  <a:lnTo>
                    <a:pt x="452414" y="3773129"/>
                  </a:lnTo>
                  <a:lnTo>
                    <a:pt x="446582" y="3763328"/>
                  </a:lnTo>
                  <a:lnTo>
                    <a:pt x="440784" y="3753528"/>
                  </a:lnTo>
                  <a:lnTo>
                    <a:pt x="435000" y="3743728"/>
                  </a:lnTo>
                  <a:lnTo>
                    <a:pt x="429254" y="3733927"/>
                  </a:lnTo>
                  <a:lnTo>
                    <a:pt x="423534" y="3724127"/>
                  </a:lnTo>
                  <a:lnTo>
                    <a:pt x="417854" y="3714327"/>
                  </a:lnTo>
                  <a:lnTo>
                    <a:pt x="412215" y="3704526"/>
                  </a:lnTo>
                  <a:lnTo>
                    <a:pt x="406614" y="3694726"/>
                  </a:lnTo>
                  <a:lnTo>
                    <a:pt x="401072" y="3684926"/>
                  </a:lnTo>
                  <a:lnTo>
                    <a:pt x="395563" y="3675125"/>
                  </a:lnTo>
                  <a:lnTo>
                    <a:pt x="390135" y="3665325"/>
                  </a:lnTo>
                  <a:lnTo>
                    <a:pt x="384732" y="3655525"/>
                  </a:lnTo>
                  <a:lnTo>
                    <a:pt x="379433" y="3645724"/>
                  </a:lnTo>
                  <a:lnTo>
                    <a:pt x="374149" y="3635924"/>
                  </a:lnTo>
                  <a:lnTo>
                    <a:pt x="368995" y="3626124"/>
                  </a:lnTo>
                  <a:lnTo>
                    <a:pt x="363860" y="3616323"/>
                  </a:lnTo>
                  <a:lnTo>
                    <a:pt x="358850" y="3606523"/>
                  </a:lnTo>
                  <a:lnTo>
                    <a:pt x="353879" y="3596723"/>
                  </a:lnTo>
                  <a:lnTo>
                    <a:pt x="349025" y="3586922"/>
                  </a:lnTo>
                  <a:lnTo>
                    <a:pt x="344233" y="3577122"/>
                  </a:lnTo>
                  <a:lnTo>
                    <a:pt x="339546" y="3567322"/>
                  </a:lnTo>
                  <a:lnTo>
                    <a:pt x="334948" y="3557521"/>
                  </a:lnTo>
                  <a:lnTo>
                    <a:pt x="330439" y="3547721"/>
                  </a:lnTo>
                  <a:lnTo>
                    <a:pt x="326048" y="3537921"/>
                  </a:lnTo>
                  <a:lnTo>
                    <a:pt x="321729" y="3528120"/>
                  </a:lnTo>
                  <a:lnTo>
                    <a:pt x="317557" y="3518320"/>
                  </a:lnTo>
                  <a:lnTo>
                    <a:pt x="313437" y="3508520"/>
                  </a:lnTo>
                  <a:lnTo>
                    <a:pt x="309497" y="3498719"/>
                  </a:lnTo>
                  <a:lnTo>
                    <a:pt x="305585" y="3488919"/>
                  </a:lnTo>
                  <a:lnTo>
                    <a:pt x="301887" y="3479119"/>
                  </a:lnTo>
                  <a:lnTo>
                    <a:pt x="298216" y="3469318"/>
                  </a:lnTo>
                  <a:lnTo>
                    <a:pt x="294745" y="3459518"/>
                  </a:lnTo>
                  <a:lnTo>
                    <a:pt x="291327" y="3449718"/>
                  </a:lnTo>
                  <a:lnTo>
                    <a:pt x="288088" y="3439917"/>
                  </a:lnTo>
                  <a:lnTo>
                    <a:pt x="284931" y="3430117"/>
                  </a:lnTo>
                  <a:lnTo>
                    <a:pt x="281929" y="3420317"/>
                  </a:lnTo>
                  <a:lnTo>
                    <a:pt x="279040" y="3410516"/>
                  </a:lnTo>
                  <a:lnTo>
                    <a:pt x="276280" y="3400716"/>
                  </a:lnTo>
                  <a:lnTo>
                    <a:pt x="273664" y="3390916"/>
                  </a:lnTo>
                  <a:lnTo>
                    <a:pt x="271149" y="3381115"/>
                  </a:lnTo>
                  <a:lnTo>
                    <a:pt x="268811" y="3371315"/>
                  </a:lnTo>
                  <a:lnTo>
                    <a:pt x="266543" y="3361515"/>
                  </a:lnTo>
                  <a:lnTo>
                    <a:pt x="264485" y="3351714"/>
                  </a:lnTo>
                  <a:lnTo>
                    <a:pt x="262467" y="3341914"/>
                  </a:lnTo>
                  <a:lnTo>
                    <a:pt x="260688" y="3332114"/>
                  </a:lnTo>
                  <a:lnTo>
                    <a:pt x="258940" y="3322313"/>
                  </a:lnTo>
                  <a:lnTo>
                    <a:pt x="257421" y="3312513"/>
                  </a:lnTo>
                  <a:lnTo>
                    <a:pt x="255952" y="3302713"/>
                  </a:lnTo>
                  <a:lnTo>
                    <a:pt x="254680" y="3292912"/>
                  </a:lnTo>
                  <a:lnTo>
                    <a:pt x="253487" y="3283112"/>
                  </a:lnTo>
                  <a:lnTo>
                    <a:pt x="252459" y="3273312"/>
                  </a:lnTo>
                  <a:lnTo>
                    <a:pt x="251538" y="3263511"/>
                  </a:lnTo>
                  <a:lnTo>
                    <a:pt x="250749" y="3253711"/>
                  </a:lnTo>
                  <a:lnTo>
                    <a:pt x="250094" y="3243911"/>
                  </a:lnTo>
                  <a:lnTo>
                    <a:pt x="249539" y="3234110"/>
                  </a:lnTo>
                  <a:lnTo>
                    <a:pt x="249141" y="3224310"/>
                  </a:lnTo>
                  <a:lnTo>
                    <a:pt x="248814" y="3214510"/>
                  </a:lnTo>
                  <a:lnTo>
                    <a:pt x="248665" y="3204709"/>
                  </a:lnTo>
                  <a:lnTo>
                    <a:pt x="248557" y="3194909"/>
                  </a:lnTo>
                  <a:lnTo>
                    <a:pt x="248645" y="3185109"/>
                  </a:lnTo>
                  <a:lnTo>
                    <a:pt x="248759" y="3175308"/>
                  </a:lnTo>
                  <a:lnTo>
                    <a:pt x="249061" y="3165508"/>
                  </a:lnTo>
                  <a:lnTo>
                    <a:pt x="249397" y="3155708"/>
                  </a:lnTo>
                  <a:lnTo>
                    <a:pt x="249889" y="3145907"/>
                  </a:lnTo>
                  <a:lnTo>
                    <a:pt x="250434" y="3136107"/>
                  </a:lnTo>
                  <a:lnTo>
                    <a:pt x="251102" y="3126307"/>
                  </a:lnTo>
                  <a:lnTo>
                    <a:pt x="251840" y="3116506"/>
                  </a:lnTo>
                  <a:lnTo>
                    <a:pt x="252672" y="3106706"/>
                  </a:lnTo>
                  <a:lnTo>
                    <a:pt x="253586" y="3096906"/>
                  </a:lnTo>
                  <a:lnTo>
                    <a:pt x="254568" y="3087105"/>
                  </a:lnTo>
                  <a:lnTo>
                    <a:pt x="255639" y="3077305"/>
                  </a:lnTo>
                  <a:lnTo>
                    <a:pt x="256756" y="3067505"/>
                  </a:lnTo>
                  <a:lnTo>
                    <a:pt x="257967" y="3057704"/>
                  </a:lnTo>
                  <a:lnTo>
                    <a:pt x="259203" y="3047904"/>
                  </a:lnTo>
                  <a:lnTo>
                    <a:pt x="260532" y="3038104"/>
                  </a:lnTo>
                  <a:lnTo>
                    <a:pt x="261873" y="3028303"/>
                  </a:lnTo>
                  <a:lnTo>
                    <a:pt x="263298" y="3018503"/>
                  </a:lnTo>
                  <a:lnTo>
                    <a:pt x="264733" y="3008703"/>
                  </a:lnTo>
                  <a:lnTo>
                    <a:pt x="266226" y="2998902"/>
                  </a:lnTo>
                  <a:lnTo>
                    <a:pt x="267733" y="2989102"/>
                  </a:lnTo>
                  <a:lnTo>
                    <a:pt x="269276" y="2979302"/>
                  </a:lnTo>
                  <a:lnTo>
                    <a:pt x="270832" y="2969501"/>
                  </a:lnTo>
                  <a:lnTo>
                    <a:pt x="272408" y="2959701"/>
                  </a:lnTo>
                  <a:lnTo>
                    <a:pt x="273991" y="2949901"/>
                  </a:lnTo>
                  <a:lnTo>
                    <a:pt x="275581" y="2940100"/>
                  </a:lnTo>
                  <a:lnTo>
                    <a:pt x="277167" y="2930300"/>
                  </a:lnTo>
                  <a:lnTo>
                    <a:pt x="278752" y="2920500"/>
                  </a:lnTo>
                  <a:lnTo>
                    <a:pt x="280318" y="2910699"/>
                  </a:lnTo>
                  <a:lnTo>
                    <a:pt x="281880" y="2900899"/>
                  </a:lnTo>
                  <a:lnTo>
                    <a:pt x="283403" y="2891099"/>
                  </a:lnTo>
                  <a:lnTo>
                    <a:pt x="284922" y="2881298"/>
                  </a:lnTo>
                  <a:lnTo>
                    <a:pt x="286380" y="2871498"/>
                  </a:lnTo>
                  <a:lnTo>
                    <a:pt x="287829" y="2861698"/>
                  </a:lnTo>
                  <a:lnTo>
                    <a:pt x="289208" y="2851897"/>
                  </a:lnTo>
                  <a:lnTo>
                    <a:pt x="290564" y="2842097"/>
                  </a:lnTo>
                  <a:lnTo>
                    <a:pt x="291846" y="2832297"/>
                  </a:lnTo>
                  <a:lnTo>
                    <a:pt x="293087" y="2822496"/>
                  </a:lnTo>
                  <a:lnTo>
                    <a:pt x="294255" y="2812696"/>
                  </a:lnTo>
                  <a:lnTo>
                    <a:pt x="295360" y="2802896"/>
                  </a:lnTo>
                  <a:lnTo>
                    <a:pt x="296397" y="2793095"/>
                  </a:lnTo>
                  <a:lnTo>
                    <a:pt x="297345" y="2783295"/>
                  </a:lnTo>
                  <a:lnTo>
                    <a:pt x="298235" y="2773495"/>
                  </a:lnTo>
                  <a:lnTo>
                    <a:pt x="299006" y="2763694"/>
                  </a:lnTo>
                  <a:lnTo>
                    <a:pt x="299734" y="2753894"/>
                  </a:lnTo>
                  <a:lnTo>
                    <a:pt x="300310" y="2744094"/>
                  </a:lnTo>
                  <a:lnTo>
                    <a:pt x="300861" y="2734293"/>
                  </a:lnTo>
                  <a:lnTo>
                    <a:pt x="301225" y="2724493"/>
                  </a:lnTo>
                  <a:lnTo>
                    <a:pt x="301565" y="2714693"/>
                  </a:lnTo>
                  <a:lnTo>
                    <a:pt x="301722" y="2704892"/>
                  </a:lnTo>
                  <a:lnTo>
                    <a:pt x="301831" y="2695092"/>
                  </a:lnTo>
                  <a:lnTo>
                    <a:pt x="301773" y="2685292"/>
                  </a:lnTo>
                  <a:lnTo>
                    <a:pt x="301637" y="2675491"/>
                  </a:lnTo>
                  <a:lnTo>
                    <a:pt x="301354" y="2665691"/>
                  </a:lnTo>
                  <a:lnTo>
                    <a:pt x="300961" y="2655891"/>
                  </a:lnTo>
                  <a:lnTo>
                    <a:pt x="300443" y="2646090"/>
                  </a:lnTo>
                  <a:lnTo>
                    <a:pt x="299783" y="2636290"/>
                  </a:lnTo>
                  <a:lnTo>
                    <a:pt x="299023" y="2626490"/>
                  </a:lnTo>
                  <a:lnTo>
                    <a:pt x="298086" y="2616689"/>
                  </a:lnTo>
                  <a:lnTo>
                    <a:pt x="297077" y="2606889"/>
                  </a:lnTo>
                  <a:lnTo>
                    <a:pt x="295858" y="2597089"/>
                  </a:lnTo>
                  <a:lnTo>
                    <a:pt x="294595" y="2587288"/>
                  </a:lnTo>
                  <a:lnTo>
                    <a:pt x="293087" y="2577488"/>
                  </a:lnTo>
                  <a:lnTo>
                    <a:pt x="291547" y="2567688"/>
                  </a:lnTo>
                  <a:lnTo>
                    <a:pt x="289767" y="2557887"/>
                  </a:lnTo>
                  <a:lnTo>
                    <a:pt x="287936" y="2548087"/>
                  </a:lnTo>
                  <a:lnTo>
                    <a:pt x="285896" y="2538286"/>
                  </a:lnTo>
                  <a:lnTo>
                    <a:pt x="283773" y="2528486"/>
                  </a:lnTo>
                  <a:lnTo>
                    <a:pt x="281473" y="2518686"/>
                  </a:lnTo>
                  <a:lnTo>
                    <a:pt x="279060" y="2508885"/>
                  </a:lnTo>
                  <a:lnTo>
                    <a:pt x="276503" y="2499085"/>
                  </a:lnTo>
                  <a:lnTo>
                    <a:pt x="273804" y="2489285"/>
                  </a:lnTo>
                  <a:lnTo>
                    <a:pt x="270993" y="2479484"/>
                  </a:lnTo>
                  <a:lnTo>
                    <a:pt x="268013" y="2469684"/>
                  </a:lnTo>
                  <a:lnTo>
                    <a:pt x="264955" y="2459884"/>
                  </a:lnTo>
                  <a:lnTo>
                    <a:pt x="261703" y="2450083"/>
                  </a:lnTo>
                  <a:lnTo>
                    <a:pt x="258403" y="2440283"/>
                  </a:lnTo>
                  <a:lnTo>
                    <a:pt x="254888" y="2430483"/>
                  </a:lnTo>
                  <a:lnTo>
                    <a:pt x="251346" y="2420682"/>
                  </a:lnTo>
                  <a:lnTo>
                    <a:pt x="247591" y="2410882"/>
                  </a:lnTo>
                  <a:lnTo>
                    <a:pt x="243800" y="2401082"/>
                  </a:lnTo>
                  <a:lnTo>
                    <a:pt x="239833" y="2391281"/>
                  </a:lnTo>
                  <a:lnTo>
                    <a:pt x="235809" y="2381481"/>
                  </a:lnTo>
                  <a:lnTo>
                    <a:pt x="231644" y="2371681"/>
                  </a:lnTo>
                  <a:lnTo>
                    <a:pt x="227402" y="2361880"/>
                  </a:lnTo>
                  <a:lnTo>
                    <a:pt x="223052" y="2352080"/>
                  </a:lnTo>
                  <a:lnTo>
                    <a:pt x="218610" y="2342280"/>
                  </a:lnTo>
                  <a:lnTo>
                    <a:pt x="214090" y="2332479"/>
                  </a:lnTo>
                  <a:lnTo>
                    <a:pt x="209469" y="2322679"/>
                  </a:lnTo>
                  <a:lnTo>
                    <a:pt x="204796" y="2312879"/>
                  </a:lnTo>
                  <a:lnTo>
                    <a:pt x="200016" y="2303078"/>
                  </a:lnTo>
                  <a:lnTo>
                    <a:pt x="195207" y="2293278"/>
                  </a:lnTo>
                  <a:lnTo>
                    <a:pt x="190292" y="2283478"/>
                  </a:lnTo>
                  <a:lnTo>
                    <a:pt x="185363" y="2273677"/>
                  </a:lnTo>
                  <a:lnTo>
                    <a:pt x="180338" y="2263877"/>
                  </a:lnTo>
                  <a:lnTo>
                    <a:pt x="175302" y="2254077"/>
                  </a:lnTo>
                  <a:lnTo>
                    <a:pt x="170200" y="2244276"/>
                  </a:lnTo>
                  <a:lnTo>
                    <a:pt x="165082" y="2234476"/>
                  </a:lnTo>
                  <a:lnTo>
                    <a:pt x="159923" y="2224676"/>
                  </a:lnTo>
                  <a:lnTo>
                    <a:pt x="154751" y="2214875"/>
                  </a:lnTo>
                  <a:lnTo>
                    <a:pt x="149557" y="2205075"/>
                  </a:lnTo>
                  <a:lnTo>
                    <a:pt x="144357" y="2195275"/>
                  </a:lnTo>
                  <a:lnTo>
                    <a:pt x="139150" y="2185474"/>
                  </a:lnTo>
                  <a:lnTo>
                    <a:pt x="133950" y="2175674"/>
                  </a:lnTo>
                  <a:lnTo>
                    <a:pt x="128754" y="2165874"/>
                  </a:lnTo>
                  <a:lnTo>
                    <a:pt x="123582" y="2156073"/>
                  </a:lnTo>
                  <a:lnTo>
                    <a:pt x="118419" y="2146273"/>
                  </a:lnTo>
                  <a:lnTo>
                    <a:pt x="113305" y="2136473"/>
                  </a:lnTo>
                  <a:lnTo>
                    <a:pt x="108199" y="2126672"/>
                  </a:lnTo>
                  <a:lnTo>
                    <a:pt x="103171" y="2116872"/>
                  </a:lnTo>
                  <a:lnTo>
                    <a:pt x="98156" y="2107072"/>
                  </a:lnTo>
                  <a:lnTo>
                    <a:pt x="93232" y="2097271"/>
                  </a:lnTo>
                  <a:lnTo>
                    <a:pt x="88338" y="2087471"/>
                  </a:lnTo>
                  <a:lnTo>
                    <a:pt x="83541" y="2077671"/>
                  </a:lnTo>
                  <a:lnTo>
                    <a:pt x="78797" y="2067870"/>
                  </a:lnTo>
                  <a:lnTo>
                    <a:pt x="74148" y="2058070"/>
                  </a:lnTo>
                  <a:lnTo>
                    <a:pt x="69582" y="2048270"/>
                  </a:lnTo>
                  <a:lnTo>
                    <a:pt x="65105" y="2038469"/>
                  </a:lnTo>
                  <a:lnTo>
                    <a:pt x="60746" y="2028669"/>
                  </a:lnTo>
                  <a:lnTo>
                    <a:pt x="56462" y="2018869"/>
                  </a:lnTo>
                  <a:lnTo>
                    <a:pt x="52336" y="2009068"/>
                  </a:lnTo>
                  <a:lnTo>
                    <a:pt x="48268" y="1999268"/>
                  </a:lnTo>
                  <a:lnTo>
                    <a:pt x="44401" y="1989468"/>
                  </a:lnTo>
                  <a:lnTo>
                    <a:pt x="40569" y="1979667"/>
                  </a:lnTo>
                  <a:lnTo>
                    <a:pt x="36986" y="1969867"/>
                  </a:lnTo>
                  <a:lnTo>
                    <a:pt x="33436" y="1960067"/>
                  </a:lnTo>
                  <a:lnTo>
                    <a:pt x="30136" y="1950266"/>
                  </a:lnTo>
                  <a:lnTo>
                    <a:pt x="26898" y="1940466"/>
                  </a:lnTo>
                  <a:lnTo>
                    <a:pt x="23892" y="1930666"/>
                  </a:lnTo>
                  <a:lnTo>
                    <a:pt x="20989" y="1920865"/>
                  </a:lnTo>
                  <a:lnTo>
                    <a:pt x="18293" y="1911065"/>
                  </a:lnTo>
                  <a:lnTo>
                    <a:pt x="15747" y="1901265"/>
                  </a:lnTo>
                  <a:lnTo>
                    <a:pt x="13377" y="1891464"/>
                  </a:lnTo>
                  <a:lnTo>
                    <a:pt x="11205" y="1881664"/>
                  </a:lnTo>
                  <a:lnTo>
                    <a:pt x="9176" y="1871864"/>
                  </a:lnTo>
                  <a:lnTo>
                    <a:pt x="7397" y="1862063"/>
                  </a:lnTo>
                  <a:lnTo>
                    <a:pt x="5723" y="1852263"/>
                  </a:lnTo>
                  <a:lnTo>
                    <a:pt x="4351" y="1842463"/>
                  </a:lnTo>
                  <a:lnTo>
                    <a:pt x="3043" y="1832662"/>
                  </a:lnTo>
                  <a:lnTo>
                    <a:pt x="2092" y="1822862"/>
                  </a:lnTo>
                  <a:lnTo>
                    <a:pt x="1188" y="1813062"/>
                  </a:lnTo>
                  <a:lnTo>
                    <a:pt x="644" y="1803261"/>
                  </a:lnTo>
                  <a:lnTo>
                    <a:pt x="175" y="1793461"/>
                  </a:lnTo>
                  <a:lnTo>
                    <a:pt x="25" y="1783661"/>
                  </a:lnTo>
                  <a:lnTo>
                    <a:pt x="0" y="1773860"/>
                  </a:lnTo>
                  <a:lnTo>
                    <a:pt x="250" y="1764060"/>
                  </a:lnTo>
                  <a:lnTo>
                    <a:pt x="675" y="1754260"/>
                  </a:lnTo>
                  <a:lnTo>
                    <a:pt x="1331" y="1744459"/>
                  </a:lnTo>
                  <a:lnTo>
                    <a:pt x="2212" y="1734659"/>
                  </a:lnTo>
                  <a:lnTo>
                    <a:pt x="3275" y="1724859"/>
                  </a:lnTo>
                  <a:lnTo>
                    <a:pt x="4615" y="1715058"/>
                  </a:lnTo>
                  <a:lnTo>
                    <a:pt x="6087" y="1705258"/>
                  </a:lnTo>
                  <a:lnTo>
                    <a:pt x="7886" y="1695458"/>
                  </a:lnTo>
                  <a:lnTo>
                    <a:pt x="9767" y="1685657"/>
                  </a:lnTo>
                  <a:lnTo>
                    <a:pt x="12024" y="1675857"/>
                  </a:lnTo>
                  <a:lnTo>
                    <a:pt x="14329" y="1666057"/>
                  </a:lnTo>
                  <a:lnTo>
                    <a:pt x="17023" y="1656256"/>
                  </a:lnTo>
                  <a:lnTo>
                    <a:pt x="19782" y="1646456"/>
                  </a:lnTo>
                  <a:lnTo>
                    <a:pt x="22875" y="1636656"/>
                  </a:lnTo>
                  <a:lnTo>
                    <a:pt x="26081" y="1626855"/>
                  </a:lnTo>
                  <a:lnTo>
                    <a:pt x="29568" y="1617055"/>
                  </a:lnTo>
                  <a:lnTo>
                    <a:pt x="33212" y="1607255"/>
                  </a:lnTo>
                  <a:lnTo>
                    <a:pt x="37086" y="1597454"/>
                  </a:lnTo>
                  <a:lnTo>
                    <a:pt x="41159" y="1587654"/>
                  </a:lnTo>
                  <a:lnTo>
                    <a:pt x="45409" y="1577854"/>
                  </a:lnTo>
                  <a:lnTo>
                    <a:pt x="49899" y="1568053"/>
                  </a:lnTo>
                  <a:lnTo>
                    <a:pt x="54517" y="1558253"/>
                  </a:lnTo>
                  <a:lnTo>
                    <a:pt x="59410" y="1548453"/>
                  </a:lnTo>
                  <a:lnTo>
                    <a:pt x="64383" y="1538652"/>
                  </a:lnTo>
                  <a:lnTo>
                    <a:pt x="69664" y="1528852"/>
                  </a:lnTo>
                  <a:lnTo>
                    <a:pt x="74986" y="1519052"/>
                  </a:lnTo>
                  <a:lnTo>
                    <a:pt x="80633" y="1509251"/>
                  </a:lnTo>
                  <a:lnTo>
                    <a:pt x="86323" y="1499451"/>
                  </a:lnTo>
                  <a:lnTo>
                    <a:pt x="92284" y="1489651"/>
                  </a:lnTo>
                  <a:lnTo>
                    <a:pt x="98324" y="1479850"/>
                  </a:lnTo>
                  <a:lnTo>
                    <a:pt x="104585" y="1470050"/>
                  </a:lnTo>
                  <a:lnTo>
                    <a:pt x="110953" y="1460250"/>
                  </a:lnTo>
                  <a:lnTo>
                    <a:pt x="117497" y="1450449"/>
                  </a:lnTo>
                  <a:lnTo>
                    <a:pt x="124175" y="1440649"/>
                  </a:lnTo>
                  <a:lnTo>
                    <a:pt x="130984" y="1430849"/>
                  </a:lnTo>
                  <a:lnTo>
                    <a:pt x="137949" y="1421048"/>
                  </a:lnTo>
                  <a:lnTo>
                    <a:pt x="145006" y="1411248"/>
                  </a:lnTo>
                  <a:lnTo>
                    <a:pt x="152235" y="1401448"/>
                  </a:lnTo>
                  <a:lnTo>
                    <a:pt x="159522" y="1391647"/>
                  </a:lnTo>
                  <a:lnTo>
                    <a:pt x="166992" y="1381847"/>
                  </a:lnTo>
                  <a:lnTo>
                    <a:pt x="174490" y="1372047"/>
                  </a:lnTo>
                  <a:lnTo>
                    <a:pt x="182177" y="1362246"/>
                  </a:lnTo>
                  <a:lnTo>
                    <a:pt x="189885" y="1352446"/>
                  </a:lnTo>
                  <a:lnTo>
                    <a:pt x="197747" y="1342646"/>
                  </a:lnTo>
                  <a:lnTo>
                    <a:pt x="205643" y="1332845"/>
                  </a:lnTo>
                  <a:lnTo>
                    <a:pt x="213656" y="1323045"/>
                  </a:lnTo>
                  <a:lnTo>
                    <a:pt x="221717" y="1313245"/>
                  </a:lnTo>
                  <a:lnTo>
                    <a:pt x="229862" y="1303444"/>
                  </a:lnTo>
                  <a:lnTo>
                    <a:pt x="238062" y="1293644"/>
                  </a:lnTo>
                  <a:lnTo>
                    <a:pt x="246320" y="1283844"/>
                  </a:lnTo>
                  <a:lnTo>
                    <a:pt x="254634" y="1274043"/>
                  </a:lnTo>
                  <a:lnTo>
                    <a:pt x="262985" y="1264243"/>
                  </a:lnTo>
                  <a:lnTo>
                    <a:pt x="271389" y="1254442"/>
                  </a:lnTo>
                  <a:lnTo>
                    <a:pt x="279814" y="1244642"/>
                  </a:lnTo>
                  <a:lnTo>
                    <a:pt x="288284" y="1234842"/>
                  </a:lnTo>
                  <a:lnTo>
                    <a:pt x="296763" y="1225041"/>
                  </a:lnTo>
                  <a:lnTo>
                    <a:pt x="305276" y="1215241"/>
                  </a:lnTo>
                  <a:lnTo>
                    <a:pt x="313791" y="1205441"/>
                  </a:lnTo>
                  <a:lnTo>
                    <a:pt x="322322" y="1195640"/>
                  </a:lnTo>
                  <a:lnTo>
                    <a:pt x="330852" y="1185840"/>
                  </a:lnTo>
                  <a:lnTo>
                    <a:pt x="339381" y="1176040"/>
                  </a:lnTo>
                  <a:lnTo>
                    <a:pt x="347904" y="1166239"/>
                  </a:lnTo>
                  <a:lnTo>
                    <a:pt x="356414" y="1156439"/>
                  </a:lnTo>
                  <a:lnTo>
                    <a:pt x="364908" y="1146639"/>
                  </a:lnTo>
                  <a:lnTo>
                    <a:pt x="373382" y="1136838"/>
                  </a:lnTo>
                  <a:lnTo>
                    <a:pt x="381826" y="1127038"/>
                  </a:lnTo>
                  <a:lnTo>
                    <a:pt x="390249" y="1117238"/>
                  </a:lnTo>
                  <a:lnTo>
                    <a:pt x="398624" y="1107437"/>
                  </a:lnTo>
                  <a:lnTo>
                    <a:pt x="406978" y="1097637"/>
                  </a:lnTo>
                  <a:lnTo>
                    <a:pt x="415265" y="1087837"/>
                  </a:lnTo>
                  <a:lnTo>
                    <a:pt x="423537" y="1078036"/>
                  </a:lnTo>
                  <a:lnTo>
                    <a:pt x="431718" y="1068236"/>
                  </a:lnTo>
                  <a:lnTo>
                    <a:pt x="439887" y="1058436"/>
                  </a:lnTo>
                  <a:lnTo>
                    <a:pt x="447952" y="1048635"/>
                  </a:lnTo>
                  <a:lnTo>
                    <a:pt x="455995" y="1038835"/>
                  </a:lnTo>
                  <a:lnTo>
                    <a:pt x="463939" y="1029035"/>
                  </a:lnTo>
                  <a:lnTo>
                    <a:pt x="471841" y="1019234"/>
                  </a:lnTo>
                  <a:lnTo>
                    <a:pt x="479651" y="1009434"/>
                  </a:lnTo>
                  <a:lnTo>
                    <a:pt x="487399" y="999634"/>
                  </a:lnTo>
                  <a:lnTo>
                    <a:pt x="495064" y="989833"/>
                  </a:lnTo>
                  <a:lnTo>
                    <a:pt x="502645" y="980033"/>
                  </a:lnTo>
                  <a:lnTo>
                    <a:pt x="510156" y="970233"/>
                  </a:lnTo>
                  <a:lnTo>
                    <a:pt x="517558" y="960432"/>
                  </a:lnTo>
                  <a:lnTo>
                    <a:pt x="524906" y="950632"/>
                  </a:lnTo>
                  <a:lnTo>
                    <a:pt x="532118" y="940832"/>
                  </a:lnTo>
                  <a:lnTo>
                    <a:pt x="539295" y="931031"/>
                  </a:lnTo>
                  <a:lnTo>
                    <a:pt x="546310" y="921231"/>
                  </a:lnTo>
                  <a:lnTo>
                    <a:pt x="553302" y="911431"/>
                  </a:lnTo>
                  <a:lnTo>
                    <a:pt x="560117" y="901630"/>
                  </a:lnTo>
                  <a:lnTo>
                    <a:pt x="566901" y="891830"/>
                  </a:lnTo>
                  <a:lnTo>
                    <a:pt x="573526" y="882030"/>
                  </a:lnTo>
                  <a:lnTo>
                    <a:pt x="580097" y="872229"/>
                  </a:lnTo>
                  <a:lnTo>
                    <a:pt x="586528" y="862429"/>
                  </a:lnTo>
                  <a:lnTo>
                    <a:pt x="592879" y="852629"/>
                  </a:lnTo>
                  <a:lnTo>
                    <a:pt x="599112" y="842828"/>
                  </a:lnTo>
                  <a:lnTo>
                    <a:pt x="605240" y="833028"/>
                  </a:lnTo>
                  <a:lnTo>
                    <a:pt x="611271" y="823228"/>
                  </a:lnTo>
                  <a:lnTo>
                    <a:pt x="617173" y="813427"/>
                  </a:lnTo>
                  <a:lnTo>
                    <a:pt x="623002" y="803627"/>
                  </a:lnTo>
                  <a:lnTo>
                    <a:pt x="628674" y="793827"/>
                  </a:lnTo>
                  <a:lnTo>
                    <a:pt x="634299" y="784026"/>
                  </a:lnTo>
                  <a:lnTo>
                    <a:pt x="639742" y="774226"/>
                  </a:lnTo>
                  <a:lnTo>
                    <a:pt x="645160" y="764426"/>
                  </a:lnTo>
                  <a:lnTo>
                    <a:pt x="650374" y="754625"/>
                  </a:lnTo>
                  <a:lnTo>
                    <a:pt x="655562" y="744825"/>
                  </a:lnTo>
                  <a:lnTo>
                    <a:pt x="660572" y="735025"/>
                  </a:lnTo>
                  <a:lnTo>
                    <a:pt x="665531" y="725224"/>
                  </a:lnTo>
                  <a:lnTo>
                    <a:pt x="670339" y="715424"/>
                  </a:lnTo>
                  <a:lnTo>
                    <a:pt x="675070" y="705624"/>
                  </a:lnTo>
                  <a:lnTo>
                    <a:pt x="679676" y="695823"/>
                  </a:lnTo>
                  <a:lnTo>
                    <a:pt x="684183" y="686023"/>
                  </a:lnTo>
                  <a:lnTo>
                    <a:pt x="688590" y="676223"/>
                  </a:lnTo>
                  <a:lnTo>
                    <a:pt x="692876" y="666422"/>
                  </a:lnTo>
                  <a:lnTo>
                    <a:pt x="697086" y="656622"/>
                  </a:lnTo>
                  <a:lnTo>
                    <a:pt x="701154" y="646822"/>
                  </a:lnTo>
                  <a:lnTo>
                    <a:pt x="705172" y="637021"/>
                  </a:lnTo>
                  <a:lnTo>
                    <a:pt x="709026" y="627221"/>
                  </a:lnTo>
                  <a:lnTo>
                    <a:pt x="712854" y="617421"/>
                  </a:lnTo>
                  <a:lnTo>
                    <a:pt x="716500" y="607620"/>
                  </a:lnTo>
                  <a:lnTo>
                    <a:pt x="720124" y="597820"/>
                  </a:lnTo>
                  <a:lnTo>
                    <a:pt x="723586" y="588020"/>
                  </a:lnTo>
                  <a:lnTo>
                    <a:pt x="727008" y="578219"/>
                  </a:lnTo>
                  <a:lnTo>
                    <a:pt x="730294" y="568419"/>
                  </a:lnTo>
                  <a:lnTo>
                    <a:pt x="733519" y="558619"/>
                  </a:lnTo>
                  <a:lnTo>
                    <a:pt x="736633" y="548818"/>
                  </a:lnTo>
                  <a:lnTo>
                    <a:pt x="739669" y="539018"/>
                  </a:lnTo>
                  <a:lnTo>
                    <a:pt x="742616" y="529218"/>
                  </a:lnTo>
                  <a:lnTo>
                    <a:pt x="745468" y="519417"/>
                  </a:lnTo>
                  <a:lnTo>
                    <a:pt x="748254" y="509617"/>
                  </a:lnTo>
                  <a:lnTo>
                    <a:pt x="750929" y="499817"/>
                  </a:lnTo>
                  <a:lnTo>
                    <a:pt x="753559" y="490016"/>
                  </a:lnTo>
                  <a:lnTo>
                    <a:pt x="756064" y="480216"/>
                  </a:lnTo>
                  <a:lnTo>
                    <a:pt x="758544" y="470416"/>
                  </a:lnTo>
                  <a:lnTo>
                    <a:pt x="760885" y="460615"/>
                  </a:lnTo>
                  <a:lnTo>
                    <a:pt x="763209" y="450815"/>
                  </a:lnTo>
                  <a:lnTo>
                    <a:pt x="765405" y="441015"/>
                  </a:lnTo>
                  <a:lnTo>
                    <a:pt x="767574" y="431214"/>
                  </a:lnTo>
                  <a:lnTo>
                    <a:pt x="769636" y="421414"/>
                  </a:lnTo>
                  <a:lnTo>
                    <a:pt x="771657" y="411614"/>
                  </a:lnTo>
                  <a:lnTo>
                    <a:pt x="773591" y="401813"/>
                  </a:lnTo>
                  <a:lnTo>
                    <a:pt x="775471" y="392013"/>
                  </a:lnTo>
                  <a:lnTo>
                    <a:pt x="777283" y="382213"/>
                  </a:lnTo>
                  <a:lnTo>
                    <a:pt x="779029" y="372412"/>
                  </a:lnTo>
                  <a:lnTo>
                    <a:pt x="780725" y="362612"/>
                  </a:lnTo>
                  <a:lnTo>
                    <a:pt x="782343" y="352812"/>
                  </a:lnTo>
                  <a:lnTo>
                    <a:pt x="783928" y="343011"/>
                  </a:lnTo>
                  <a:lnTo>
                    <a:pt x="785426" y="333211"/>
                  </a:lnTo>
                  <a:lnTo>
                    <a:pt x="786904" y="323411"/>
                  </a:lnTo>
                  <a:lnTo>
                    <a:pt x="788289" y="313610"/>
                  </a:lnTo>
                  <a:lnTo>
                    <a:pt x="789662" y="303810"/>
                  </a:lnTo>
                  <a:lnTo>
                    <a:pt x="790945" y="294010"/>
                  </a:lnTo>
                  <a:lnTo>
                    <a:pt x="792212" y="284209"/>
                  </a:lnTo>
                  <a:lnTo>
                    <a:pt x="793404" y="274409"/>
                  </a:lnTo>
                  <a:lnTo>
                    <a:pt x="794571" y="264609"/>
                  </a:lnTo>
                  <a:lnTo>
                    <a:pt x="795679" y="254808"/>
                  </a:lnTo>
                  <a:lnTo>
                    <a:pt x="796752" y="245008"/>
                  </a:lnTo>
                  <a:lnTo>
                    <a:pt x="797779" y="235208"/>
                  </a:lnTo>
                  <a:lnTo>
                    <a:pt x="798765" y="225407"/>
                  </a:lnTo>
                  <a:lnTo>
                    <a:pt x="799717" y="215607"/>
                  </a:lnTo>
                  <a:lnTo>
                    <a:pt x="800621" y="205807"/>
                  </a:lnTo>
                  <a:lnTo>
                    <a:pt x="801501" y="196006"/>
                  </a:lnTo>
                  <a:lnTo>
                    <a:pt x="802328" y="186206"/>
                  </a:lnTo>
                  <a:lnTo>
                    <a:pt x="803141" y="176406"/>
                  </a:lnTo>
                  <a:lnTo>
                    <a:pt x="803898" y="166605"/>
                  </a:lnTo>
                  <a:lnTo>
                    <a:pt x="804646" y="156805"/>
                  </a:lnTo>
                  <a:lnTo>
                    <a:pt x="805338" y="147005"/>
                  </a:lnTo>
                  <a:lnTo>
                    <a:pt x="806021" y="137204"/>
                  </a:lnTo>
                  <a:lnTo>
                    <a:pt x="806658" y="127404"/>
                  </a:lnTo>
                  <a:lnTo>
                    <a:pt x="807281" y="117604"/>
                  </a:lnTo>
                  <a:lnTo>
                    <a:pt x="807866" y="107803"/>
                  </a:lnTo>
                  <a:lnTo>
                    <a:pt x="808433" y="98003"/>
                  </a:lnTo>
                  <a:lnTo>
                    <a:pt x="808970" y="88203"/>
                  </a:lnTo>
                  <a:lnTo>
                    <a:pt x="809485" y="78402"/>
                  </a:lnTo>
                  <a:lnTo>
                    <a:pt x="809978" y="68602"/>
                  </a:lnTo>
                  <a:lnTo>
                    <a:pt x="810445" y="58802"/>
                  </a:lnTo>
                  <a:lnTo>
                    <a:pt x="810897" y="49001"/>
                  </a:lnTo>
                  <a:lnTo>
                    <a:pt x="811319" y="39201"/>
                  </a:lnTo>
                  <a:lnTo>
                    <a:pt x="811732" y="29401"/>
                  </a:lnTo>
                  <a:lnTo>
                    <a:pt x="812114" y="19600"/>
                  </a:lnTo>
                  <a:lnTo>
                    <a:pt x="812492" y="9800"/>
                  </a:lnTo>
                  <a:lnTo>
                    <a:pt x="812837" y="0"/>
                  </a:lnTo>
                  <a:lnTo>
                    <a:pt x="825432" y="0"/>
                  </a:lnTo>
                  <a:lnTo>
                    <a:pt x="825777" y="9800"/>
                  </a:lnTo>
                  <a:lnTo>
                    <a:pt x="826154" y="19600"/>
                  </a:lnTo>
                  <a:lnTo>
                    <a:pt x="826536" y="29401"/>
                  </a:lnTo>
                  <a:lnTo>
                    <a:pt x="826950" y="39201"/>
                  </a:lnTo>
                  <a:lnTo>
                    <a:pt x="827372" y="49001"/>
                  </a:lnTo>
                  <a:lnTo>
                    <a:pt x="827824" y="58802"/>
                  </a:lnTo>
                  <a:lnTo>
                    <a:pt x="828291" y="68602"/>
                  </a:lnTo>
                  <a:lnTo>
                    <a:pt x="828784" y="78402"/>
                  </a:lnTo>
                  <a:lnTo>
                    <a:pt x="829298" y="88203"/>
                  </a:lnTo>
                  <a:lnTo>
                    <a:pt x="829836" y="98003"/>
                  </a:lnTo>
                  <a:lnTo>
                    <a:pt x="830403" y="107803"/>
                  </a:lnTo>
                  <a:lnTo>
                    <a:pt x="830988" y="117604"/>
                  </a:lnTo>
                  <a:lnTo>
                    <a:pt x="831611" y="127404"/>
                  </a:lnTo>
                  <a:lnTo>
                    <a:pt x="832247" y="137204"/>
                  </a:lnTo>
                  <a:lnTo>
                    <a:pt x="832931" y="147005"/>
                  </a:lnTo>
                  <a:lnTo>
                    <a:pt x="833622" y="156805"/>
                  </a:lnTo>
                  <a:lnTo>
                    <a:pt x="834371" y="166605"/>
                  </a:lnTo>
                  <a:lnTo>
                    <a:pt x="835127" y="176406"/>
                  </a:lnTo>
                  <a:lnTo>
                    <a:pt x="835941" y="186206"/>
                  </a:lnTo>
                  <a:lnTo>
                    <a:pt x="836768" y="196006"/>
                  </a:lnTo>
                  <a:lnTo>
                    <a:pt x="837648" y="205807"/>
                  </a:lnTo>
                  <a:lnTo>
                    <a:pt x="838552" y="215607"/>
                  </a:lnTo>
                  <a:lnTo>
                    <a:pt x="839503" y="225407"/>
                  </a:lnTo>
                  <a:lnTo>
                    <a:pt x="840489" y="235208"/>
                  </a:lnTo>
                  <a:lnTo>
                    <a:pt x="841516" y="245008"/>
                  </a:lnTo>
                  <a:lnTo>
                    <a:pt x="842590" y="254808"/>
                  </a:lnTo>
                  <a:lnTo>
                    <a:pt x="843697" y="264609"/>
                  </a:lnTo>
                  <a:lnTo>
                    <a:pt x="844865" y="274409"/>
                  </a:lnTo>
                  <a:lnTo>
                    <a:pt x="846057" y="284209"/>
                  </a:lnTo>
                  <a:lnTo>
                    <a:pt x="847324" y="294010"/>
                  </a:lnTo>
                  <a:lnTo>
                    <a:pt x="848607" y="303810"/>
                  </a:lnTo>
                  <a:lnTo>
                    <a:pt x="849980" y="313610"/>
                  </a:lnTo>
                  <a:lnTo>
                    <a:pt x="851364" y="323411"/>
                  </a:lnTo>
                  <a:lnTo>
                    <a:pt x="852843" y="333211"/>
                  </a:lnTo>
                  <a:lnTo>
                    <a:pt x="854341" y="343011"/>
                  </a:lnTo>
                  <a:lnTo>
                    <a:pt x="855925" y="352812"/>
                  </a:lnTo>
                  <a:lnTo>
                    <a:pt x="857544" y="362612"/>
                  </a:lnTo>
                  <a:lnTo>
                    <a:pt x="859240" y="372412"/>
                  </a:lnTo>
                  <a:lnTo>
                    <a:pt x="860986" y="382213"/>
                  </a:lnTo>
                  <a:lnTo>
                    <a:pt x="862798" y="392013"/>
                  </a:lnTo>
                  <a:lnTo>
                    <a:pt x="864678" y="401813"/>
                  </a:lnTo>
                  <a:lnTo>
                    <a:pt x="866612" y="411614"/>
                  </a:lnTo>
                  <a:lnTo>
                    <a:pt x="868633" y="421414"/>
                  </a:lnTo>
                  <a:lnTo>
                    <a:pt x="870695" y="431214"/>
                  </a:lnTo>
                  <a:lnTo>
                    <a:pt x="872864" y="441015"/>
                  </a:lnTo>
                  <a:lnTo>
                    <a:pt x="875060" y="450815"/>
                  </a:lnTo>
                  <a:lnTo>
                    <a:pt x="877384" y="460615"/>
                  </a:lnTo>
                  <a:lnTo>
                    <a:pt x="879725" y="470416"/>
                  </a:lnTo>
                  <a:lnTo>
                    <a:pt x="882205" y="480216"/>
                  </a:lnTo>
                  <a:lnTo>
                    <a:pt x="884710" y="490016"/>
                  </a:lnTo>
                  <a:lnTo>
                    <a:pt x="887340" y="499817"/>
                  </a:lnTo>
                  <a:lnTo>
                    <a:pt x="890015" y="509617"/>
                  </a:lnTo>
                  <a:lnTo>
                    <a:pt x="892801" y="519417"/>
                  </a:lnTo>
                  <a:lnTo>
                    <a:pt x="895653" y="529218"/>
                  </a:lnTo>
                  <a:lnTo>
                    <a:pt x="898600" y="539018"/>
                  </a:lnTo>
                  <a:lnTo>
                    <a:pt x="901636" y="548818"/>
                  </a:lnTo>
                  <a:lnTo>
                    <a:pt x="904749" y="558619"/>
                  </a:lnTo>
                  <a:lnTo>
                    <a:pt x="907975" y="568419"/>
                  </a:lnTo>
                  <a:lnTo>
                    <a:pt x="911261" y="578219"/>
                  </a:lnTo>
                  <a:lnTo>
                    <a:pt x="914683" y="588020"/>
                  </a:lnTo>
                  <a:lnTo>
                    <a:pt x="918144" y="597820"/>
                  </a:lnTo>
                  <a:lnTo>
                    <a:pt x="921768" y="607620"/>
                  </a:lnTo>
                  <a:lnTo>
                    <a:pt x="925414" y="617421"/>
                  </a:lnTo>
                  <a:lnTo>
                    <a:pt x="929243" y="627221"/>
                  </a:lnTo>
                  <a:lnTo>
                    <a:pt x="933097" y="637021"/>
                  </a:lnTo>
                  <a:lnTo>
                    <a:pt x="937115" y="646822"/>
                  </a:lnTo>
                  <a:lnTo>
                    <a:pt x="941183" y="656622"/>
                  </a:lnTo>
                  <a:lnTo>
                    <a:pt x="945393" y="666422"/>
                  </a:lnTo>
                  <a:lnTo>
                    <a:pt x="949679" y="676223"/>
                  </a:lnTo>
                  <a:lnTo>
                    <a:pt x="954085" y="686023"/>
                  </a:lnTo>
                  <a:lnTo>
                    <a:pt x="958593" y="695823"/>
                  </a:lnTo>
                  <a:lnTo>
                    <a:pt x="963198" y="705624"/>
                  </a:lnTo>
                  <a:lnTo>
                    <a:pt x="967930" y="715424"/>
                  </a:lnTo>
                  <a:lnTo>
                    <a:pt x="972737" y="725224"/>
                  </a:lnTo>
                  <a:lnTo>
                    <a:pt x="977696" y="735025"/>
                  </a:lnTo>
                  <a:lnTo>
                    <a:pt x="982707" y="744825"/>
                  </a:lnTo>
                  <a:lnTo>
                    <a:pt x="987895" y="754625"/>
                  </a:lnTo>
                  <a:lnTo>
                    <a:pt x="993109" y="764426"/>
                  </a:lnTo>
                  <a:lnTo>
                    <a:pt x="998527" y="774226"/>
                  </a:lnTo>
                  <a:lnTo>
                    <a:pt x="1003970" y="784026"/>
                  </a:lnTo>
                  <a:lnTo>
                    <a:pt x="1009594" y="793827"/>
                  </a:lnTo>
                  <a:lnTo>
                    <a:pt x="1015267" y="803627"/>
                  </a:lnTo>
                  <a:lnTo>
                    <a:pt x="1021096" y="813427"/>
                  </a:lnTo>
                  <a:lnTo>
                    <a:pt x="1026997" y="823228"/>
                  </a:lnTo>
                  <a:lnTo>
                    <a:pt x="1033029" y="833028"/>
                  </a:lnTo>
                  <a:lnTo>
                    <a:pt x="1039157" y="842828"/>
                  </a:lnTo>
                  <a:lnTo>
                    <a:pt x="1045390" y="852629"/>
                  </a:lnTo>
                  <a:lnTo>
                    <a:pt x="1051741" y="862429"/>
                  </a:lnTo>
                  <a:lnTo>
                    <a:pt x="1058172" y="872229"/>
                  </a:lnTo>
                  <a:lnTo>
                    <a:pt x="1064743" y="882030"/>
                  </a:lnTo>
                  <a:lnTo>
                    <a:pt x="1071367" y="891830"/>
                  </a:lnTo>
                  <a:lnTo>
                    <a:pt x="1078152" y="901630"/>
                  </a:lnTo>
                  <a:lnTo>
                    <a:pt x="1084967" y="911431"/>
                  </a:lnTo>
                  <a:lnTo>
                    <a:pt x="1091959" y="921231"/>
                  </a:lnTo>
                  <a:lnTo>
                    <a:pt x="1098974" y="931031"/>
                  </a:lnTo>
                  <a:lnTo>
                    <a:pt x="1106151" y="940832"/>
                  </a:lnTo>
                  <a:lnTo>
                    <a:pt x="1113363" y="950632"/>
                  </a:lnTo>
                  <a:lnTo>
                    <a:pt x="1120711" y="960432"/>
                  </a:lnTo>
                  <a:lnTo>
                    <a:pt x="1128113" y="970233"/>
                  </a:lnTo>
                  <a:lnTo>
                    <a:pt x="1135624" y="980033"/>
                  </a:lnTo>
                  <a:lnTo>
                    <a:pt x="1143205" y="989833"/>
                  </a:lnTo>
                  <a:lnTo>
                    <a:pt x="1150870" y="999634"/>
                  </a:lnTo>
                  <a:lnTo>
                    <a:pt x="1158618" y="1009434"/>
                  </a:lnTo>
                  <a:lnTo>
                    <a:pt x="1166427" y="1019234"/>
                  </a:lnTo>
                  <a:lnTo>
                    <a:pt x="1174330" y="1029035"/>
                  </a:lnTo>
                  <a:lnTo>
                    <a:pt x="1182273" y="1038835"/>
                  </a:lnTo>
                  <a:lnTo>
                    <a:pt x="1190317" y="1048635"/>
                  </a:lnTo>
                  <a:lnTo>
                    <a:pt x="1198382" y="1058436"/>
                  </a:lnTo>
                  <a:lnTo>
                    <a:pt x="1206551" y="1068236"/>
                  </a:lnTo>
                  <a:lnTo>
                    <a:pt x="1214732" y="1078036"/>
                  </a:lnTo>
                  <a:lnTo>
                    <a:pt x="1223004" y="1087837"/>
                  </a:lnTo>
                  <a:lnTo>
                    <a:pt x="1231291" y="1097637"/>
                  </a:lnTo>
                  <a:lnTo>
                    <a:pt x="1239645" y="1107437"/>
                  </a:lnTo>
                  <a:lnTo>
                    <a:pt x="1248020" y="1117238"/>
                  </a:lnTo>
                  <a:lnTo>
                    <a:pt x="1256442" y="1127038"/>
                  </a:lnTo>
                  <a:lnTo>
                    <a:pt x="1264887" y="1136838"/>
                  </a:lnTo>
                  <a:lnTo>
                    <a:pt x="1273361" y="1146639"/>
                  </a:lnTo>
                  <a:lnTo>
                    <a:pt x="1281855" y="1156439"/>
                  </a:lnTo>
                  <a:lnTo>
                    <a:pt x="1290365" y="1166239"/>
                  </a:lnTo>
                  <a:lnTo>
                    <a:pt x="1298888" y="1176040"/>
                  </a:lnTo>
                  <a:lnTo>
                    <a:pt x="1307417" y="1185840"/>
                  </a:lnTo>
                  <a:lnTo>
                    <a:pt x="1315947" y="1195640"/>
                  </a:lnTo>
                  <a:lnTo>
                    <a:pt x="1324478" y="1205441"/>
                  </a:lnTo>
                  <a:lnTo>
                    <a:pt x="1332993" y="1215241"/>
                  </a:lnTo>
                  <a:lnTo>
                    <a:pt x="1341506" y="1225041"/>
                  </a:lnTo>
                  <a:lnTo>
                    <a:pt x="1349985" y="1234842"/>
                  </a:lnTo>
                  <a:lnTo>
                    <a:pt x="1358455" y="1244642"/>
                  </a:lnTo>
                  <a:lnTo>
                    <a:pt x="1366879" y="1254442"/>
                  </a:lnTo>
                  <a:lnTo>
                    <a:pt x="1375283" y="1264243"/>
                  </a:lnTo>
                  <a:lnTo>
                    <a:pt x="1383635" y="1274043"/>
                  </a:lnTo>
                  <a:lnTo>
                    <a:pt x="1391949" y="1283844"/>
                  </a:lnTo>
                  <a:lnTo>
                    <a:pt x="1400207" y="1293644"/>
                  </a:lnTo>
                  <a:lnTo>
                    <a:pt x="1408406" y="1303444"/>
                  </a:lnTo>
                  <a:lnTo>
                    <a:pt x="1416552" y="1313245"/>
                  </a:lnTo>
                  <a:lnTo>
                    <a:pt x="1424612" y="1323045"/>
                  </a:lnTo>
                  <a:lnTo>
                    <a:pt x="1432626" y="1332845"/>
                  </a:lnTo>
                  <a:lnTo>
                    <a:pt x="1440522" y="1342646"/>
                  </a:lnTo>
                  <a:lnTo>
                    <a:pt x="1448383" y="1352446"/>
                  </a:lnTo>
                  <a:lnTo>
                    <a:pt x="1456092" y="1362246"/>
                  </a:lnTo>
                  <a:lnTo>
                    <a:pt x="1463779" y="1372047"/>
                  </a:lnTo>
                  <a:lnTo>
                    <a:pt x="1471277" y="1381847"/>
                  </a:lnTo>
                  <a:lnTo>
                    <a:pt x="1478747" y="1391647"/>
                  </a:lnTo>
                  <a:lnTo>
                    <a:pt x="1486034" y="1401448"/>
                  </a:lnTo>
                  <a:lnTo>
                    <a:pt x="1493262" y="1411248"/>
                  </a:lnTo>
                  <a:lnTo>
                    <a:pt x="1500320" y="1421048"/>
                  </a:lnTo>
                  <a:lnTo>
                    <a:pt x="1507284" y="1430849"/>
                  </a:lnTo>
                  <a:lnTo>
                    <a:pt x="1514094" y="1440649"/>
                  </a:lnTo>
                  <a:lnTo>
                    <a:pt x="1520772" y="1450449"/>
                  </a:lnTo>
                  <a:lnTo>
                    <a:pt x="1527316" y="1460250"/>
                  </a:lnTo>
                  <a:lnTo>
                    <a:pt x="1533684" y="1470050"/>
                  </a:lnTo>
                  <a:lnTo>
                    <a:pt x="1539945" y="1479850"/>
                  </a:lnTo>
                  <a:lnTo>
                    <a:pt x="1545984" y="1489651"/>
                  </a:lnTo>
                  <a:lnTo>
                    <a:pt x="1551946" y="1499451"/>
                  </a:lnTo>
                  <a:lnTo>
                    <a:pt x="1557636" y="1509251"/>
                  </a:lnTo>
                  <a:lnTo>
                    <a:pt x="1563283" y="1519052"/>
                  </a:lnTo>
                  <a:lnTo>
                    <a:pt x="1568605" y="1528852"/>
                  </a:lnTo>
                  <a:lnTo>
                    <a:pt x="1573885" y="1538652"/>
                  </a:lnTo>
                  <a:lnTo>
                    <a:pt x="1578859" y="1548453"/>
                  </a:lnTo>
                  <a:lnTo>
                    <a:pt x="1583752" y="1558253"/>
                  </a:lnTo>
                  <a:lnTo>
                    <a:pt x="1588370" y="1568053"/>
                  </a:lnTo>
                  <a:lnTo>
                    <a:pt x="1592859" y="1577854"/>
                  </a:lnTo>
                  <a:lnTo>
                    <a:pt x="1597110" y="1587654"/>
                  </a:lnTo>
                  <a:lnTo>
                    <a:pt x="1601183" y="1597454"/>
                  </a:lnTo>
                  <a:lnTo>
                    <a:pt x="1605056" y="1607255"/>
                  </a:lnTo>
                  <a:lnTo>
                    <a:pt x="1608701" y="1617055"/>
                  </a:lnTo>
                  <a:lnTo>
                    <a:pt x="1612188" y="1626855"/>
                  </a:lnTo>
                  <a:lnTo>
                    <a:pt x="1615393" y="1636656"/>
                  </a:lnTo>
                  <a:lnTo>
                    <a:pt x="1618487" y="1646456"/>
                  </a:lnTo>
                  <a:lnTo>
                    <a:pt x="1621246" y="1656256"/>
                  </a:lnTo>
                  <a:lnTo>
                    <a:pt x="1623939" y="1666057"/>
                  </a:lnTo>
                  <a:lnTo>
                    <a:pt x="1626245" y="1675857"/>
                  </a:lnTo>
                  <a:lnTo>
                    <a:pt x="1628501" y="1685657"/>
                  </a:lnTo>
                  <a:lnTo>
                    <a:pt x="1630383" y="1695458"/>
                  </a:lnTo>
                  <a:lnTo>
                    <a:pt x="1632182" y="1705258"/>
                  </a:lnTo>
                  <a:lnTo>
                    <a:pt x="1633654" y="1715058"/>
                  </a:lnTo>
                  <a:lnTo>
                    <a:pt x="1634994" y="1724859"/>
                  </a:lnTo>
                  <a:lnTo>
                    <a:pt x="1636057" y="1734659"/>
                  </a:lnTo>
                  <a:lnTo>
                    <a:pt x="1636938" y="1744459"/>
                  </a:lnTo>
                  <a:lnTo>
                    <a:pt x="1637593" y="1754260"/>
                  </a:lnTo>
                  <a:lnTo>
                    <a:pt x="1638019" y="1764060"/>
                  </a:lnTo>
                  <a:lnTo>
                    <a:pt x="1638269" y="1773860"/>
                  </a:lnTo>
                  <a:lnTo>
                    <a:pt x="1638244" y="1783661"/>
                  </a:lnTo>
                  <a:lnTo>
                    <a:pt x="1638094" y="1793461"/>
                  </a:lnTo>
                  <a:lnTo>
                    <a:pt x="1637625" y="1803261"/>
                  </a:lnTo>
                  <a:lnTo>
                    <a:pt x="1637081" y="1813062"/>
                  </a:lnTo>
                  <a:lnTo>
                    <a:pt x="1636176" y="1822862"/>
                  </a:lnTo>
                  <a:lnTo>
                    <a:pt x="1635226" y="1832662"/>
                  </a:lnTo>
                  <a:lnTo>
                    <a:pt x="1633918" y="1842463"/>
                  </a:lnTo>
                  <a:lnTo>
                    <a:pt x="1632546" y="1852263"/>
                  </a:lnTo>
                  <a:lnTo>
                    <a:pt x="1630872" y="1862063"/>
                  </a:lnTo>
                  <a:lnTo>
                    <a:pt x="1629092" y="1871864"/>
                  </a:lnTo>
                  <a:lnTo>
                    <a:pt x="1627064" y="1881664"/>
                  </a:lnTo>
                  <a:lnTo>
                    <a:pt x="1624892" y="1891464"/>
                  </a:lnTo>
                  <a:lnTo>
                    <a:pt x="1622522" y="1901265"/>
                  </a:lnTo>
                  <a:lnTo>
                    <a:pt x="1619975" y="1911065"/>
                  </a:lnTo>
                  <a:lnTo>
                    <a:pt x="1617279" y="1920865"/>
                  </a:lnTo>
                  <a:lnTo>
                    <a:pt x="1614377" y="1930666"/>
                  </a:lnTo>
                  <a:lnTo>
                    <a:pt x="1611370" y="1940466"/>
                  </a:lnTo>
                  <a:lnTo>
                    <a:pt x="1608133" y="1950266"/>
                  </a:lnTo>
                  <a:lnTo>
                    <a:pt x="1604833" y="1960067"/>
                  </a:lnTo>
                  <a:lnTo>
                    <a:pt x="1601283" y="1969867"/>
                  </a:lnTo>
                  <a:lnTo>
                    <a:pt x="1597700" y="1979667"/>
                  </a:lnTo>
                  <a:lnTo>
                    <a:pt x="1593868" y="1989468"/>
                  </a:lnTo>
                  <a:lnTo>
                    <a:pt x="1590001" y="1999268"/>
                  </a:lnTo>
                  <a:lnTo>
                    <a:pt x="1585933" y="2009068"/>
                  </a:lnTo>
                  <a:lnTo>
                    <a:pt x="1581806" y="2018869"/>
                  </a:lnTo>
                  <a:lnTo>
                    <a:pt x="1577523" y="2028669"/>
                  </a:lnTo>
                  <a:lnTo>
                    <a:pt x="1573163" y="2038469"/>
                  </a:lnTo>
                  <a:lnTo>
                    <a:pt x="1568686" y="2048270"/>
                  </a:lnTo>
                  <a:lnTo>
                    <a:pt x="1564121" y="2058070"/>
                  </a:lnTo>
                  <a:lnTo>
                    <a:pt x="1559472" y="2067870"/>
                  </a:lnTo>
                  <a:lnTo>
                    <a:pt x="1554728" y="2077671"/>
                  </a:lnTo>
                  <a:lnTo>
                    <a:pt x="1549930" y="2087471"/>
                  </a:lnTo>
                  <a:lnTo>
                    <a:pt x="1545037" y="2097271"/>
                  </a:lnTo>
                  <a:lnTo>
                    <a:pt x="1540112" y="2107072"/>
                  </a:lnTo>
                  <a:lnTo>
                    <a:pt x="1535098" y="2116872"/>
                  </a:lnTo>
                  <a:lnTo>
                    <a:pt x="1530070" y="2126672"/>
                  </a:lnTo>
                  <a:lnTo>
                    <a:pt x="1524963" y="2136473"/>
                  </a:lnTo>
                  <a:lnTo>
                    <a:pt x="1519849" y="2146273"/>
                  </a:lnTo>
                  <a:lnTo>
                    <a:pt x="1514686" y="2156073"/>
                  </a:lnTo>
                  <a:lnTo>
                    <a:pt x="1509515" y="2165874"/>
                  </a:lnTo>
                  <a:lnTo>
                    <a:pt x="1504319" y="2175674"/>
                  </a:lnTo>
                  <a:lnTo>
                    <a:pt x="1499119" y="2185474"/>
                  </a:lnTo>
                  <a:lnTo>
                    <a:pt x="1493912" y="2195275"/>
                  </a:lnTo>
                  <a:lnTo>
                    <a:pt x="1488712" y="2205075"/>
                  </a:lnTo>
                  <a:lnTo>
                    <a:pt x="1483518" y="2214875"/>
                  </a:lnTo>
                  <a:lnTo>
                    <a:pt x="1478346" y="2224676"/>
                  </a:lnTo>
                  <a:lnTo>
                    <a:pt x="1473187" y="2234476"/>
                  </a:lnTo>
                  <a:lnTo>
                    <a:pt x="1468069" y="2244276"/>
                  </a:lnTo>
                  <a:lnTo>
                    <a:pt x="1462967" y="2254077"/>
                  </a:lnTo>
                  <a:lnTo>
                    <a:pt x="1457931" y="2263877"/>
                  </a:lnTo>
                  <a:lnTo>
                    <a:pt x="1452906" y="2273677"/>
                  </a:lnTo>
                  <a:lnTo>
                    <a:pt x="1447977" y="2283478"/>
                  </a:lnTo>
                  <a:lnTo>
                    <a:pt x="1443062" y="2293278"/>
                  </a:lnTo>
                  <a:lnTo>
                    <a:pt x="1438252" y="2303078"/>
                  </a:lnTo>
                  <a:lnTo>
                    <a:pt x="1433473" y="2312879"/>
                  </a:lnTo>
                  <a:lnTo>
                    <a:pt x="1428799" y="2322679"/>
                  </a:lnTo>
                  <a:lnTo>
                    <a:pt x="1424179" y="2332479"/>
                  </a:lnTo>
                  <a:lnTo>
                    <a:pt x="1419658" y="2342280"/>
                  </a:lnTo>
                  <a:lnTo>
                    <a:pt x="1415217" y="2352080"/>
                  </a:lnTo>
                  <a:lnTo>
                    <a:pt x="1410867" y="2361880"/>
                  </a:lnTo>
                  <a:lnTo>
                    <a:pt x="1406625" y="2371681"/>
                  </a:lnTo>
                  <a:lnTo>
                    <a:pt x="1402460" y="2381481"/>
                  </a:lnTo>
                  <a:lnTo>
                    <a:pt x="1398435" y="2391281"/>
                  </a:lnTo>
                  <a:lnTo>
                    <a:pt x="1394469" y="2401082"/>
                  </a:lnTo>
                  <a:lnTo>
                    <a:pt x="1390678" y="2410882"/>
                  </a:lnTo>
                  <a:lnTo>
                    <a:pt x="1386923" y="2420682"/>
                  </a:lnTo>
                  <a:lnTo>
                    <a:pt x="1383380" y="2430483"/>
                  </a:lnTo>
                  <a:lnTo>
                    <a:pt x="1379866" y="2440283"/>
                  </a:lnTo>
                  <a:lnTo>
                    <a:pt x="1376566" y="2450083"/>
                  </a:lnTo>
                  <a:lnTo>
                    <a:pt x="1373314" y="2459884"/>
                  </a:lnTo>
                  <a:lnTo>
                    <a:pt x="1370255" y="2469684"/>
                  </a:lnTo>
                  <a:lnTo>
                    <a:pt x="1367276" y="2479484"/>
                  </a:lnTo>
                  <a:lnTo>
                    <a:pt x="1364465" y="2489285"/>
                  </a:lnTo>
                  <a:lnTo>
                    <a:pt x="1361766" y="2499085"/>
                  </a:lnTo>
                  <a:lnTo>
                    <a:pt x="1359209" y="2508885"/>
                  </a:lnTo>
                  <a:lnTo>
                    <a:pt x="1356796" y="2518686"/>
                  </a:lnTo>
                  <a:lnTo>
                    <a:pt x="1354496" y="2528486"/>
                  </a:lnTo>
                  <a:lnTo>
                    <a:pt x="1352373" y="2538286"/>
                  </a:lnTo>
                  <a:lnTo>
                    <a:pt x="1350332" y="2548087"/>
                  </a:lnTo>
                  <a:lnTo>
                    <a:pt x="1348502" y="2557887"/>
                  </a:lnTo>
                  <a:lnTo>
                    <a:pt x="1346721" y="2567688"/>
                  </a:lnTo>
                  <a:lnTo>
                    <a:pt x="1345182" y="2577488"/>
                  </a:lnTo>
                  <a:lnTo>
                    <a:pt x="1343674" y="2587288"/>
                  </a:lnTo>
                  <a:lnTo>
                    <a:pt x="1342411" y="2597089"/>
                  </a:lnTo>
                  <a:lnTo>
                    <a:pt x="1341191" y="2606889"/>
                  </a:lnTo>
                  <a:lnTo>
                    <a:pt x="1340182" y="2616689"/>
                  </a:lnTo>
                  <a:lnTo>
                    <a:pt x="1339246" y="2626490"/>
                  </a:lnTo>
                  <a:lnTo>
                    <a:pt x="1338486" y="2636290"/>
                  </a:lnTo>
                  <a:lnTo>
                    <a:pt x="1337826" y="2646090"/>
                  </a:lnTo>
                  <a:lnTo>
                    <a:pt x="1337308" y="2655891"/>
                  </a:lnTo>
                  <a:lnTo>
                    <a:pt x="1336915" y="2665691"/>
                  </a:lnTo>
                  <a:lnTo>
                    <a:pt x="1336632" y="2675491"/>
                  </a:lnTo>
                  <a:lnTo>
                    <a:pt x="1336496" y="2685292"/>
                  </a:lnTo>
                  <a:lnTo>
                    <a:pt x="1336438" y="2695092"/>
                  </a:lnTo>
                  <a:lnTo>
                    <a:pt x="1336547" y="2704892"/>
                  </a:lnTo>
                  <a:lnTo>
                    <a:pt x="1336704" y="2714693"/>
                  </a:lnTo>
                  <a:lnTo>
                    <a:pt x="1337043" y="2724493"/>
                  </a:lnTo>
                  <a:lnTo>
                    <a:pt x="1337408" y="2734293"/>
                  </a:lnTo>
                  <a:lnTo>
                    <a:pt x="1337958" y="2744094"/>
                  </a:lnTo>
                  <a:lnTo>
                    <a:pt x="1338535" y="2753894"/>
                  </a:lnTo>
                  <a:lnTo>
                    <a:pt x="1339263" y="2763694"/>
                  </a:lnTo>
                  <a:lnTo>
                    <a:pt x="1340034" y="2773495"/>
                  </a:lnTo>
                  <a:lnTo>
                    <a:pt x="1340924" y="2783295"/>
                  </a:lnTo>
                  <a:lnTo>
                    <a:pt x="1341872" y="2793095"/>
                  </a:lnTo>
                  <a:lnTo>
                    <a:pt x="1342909" y="2802896"/>
                  </a:lnTo>
                  <a:lnTo>
                    <a:pt x="1344014" y="2812696"/>
                  </a:lnTo>
                  <a:lnTo>
                    <a:pt x="1345182" y="2822496"/>
                  </a:lnTo>
                  <a:lnTo>
                    <a:pt x="1346423" y="2832297"/>
                  </a:lnTo>
                  <a:lnTo>
                    <a:pt x="1347705" y="2842097"/>
                  </a:lnTo>
                  <a:lnTo>
                    <a:pt x="1349061" y="2851897"/>
                  </a:lnTo>
                  <a:lnTo>
                    <a:pt x="1350440" y="2861698"/>
                  </a:lnTo>
                  <a:lnTo>
                    <a:pt x="1351888" y="2871498"/>
                  </a:lnTo>
                  <a:lnTo>
                    <a:pt x="1353347" y="2881298"/>
                  </a:lnTo>
                  <a:lnTo>
                    <a:pt x="1354865" y="2891099"/>
                  </a:lnTo>
                  <a:lnTo>
                    <a:pt x="1356389" y="2900899"/>
                  </a:lnTo>
                  <a:lnTo>
                    <a:pt x="1357950" y="2910699"/>
                  </a:lnTo>
                  <a:lnTo>
                    <a:pt x="1359517" y="2920500"/>
                  </a:lnTo>
                  <a:lnTo>
                    <a:pt x="1361102" y="2930300"/>
                  </a:lnTo>
                  <a:lnTo>
                    <a:pt x="1362688" y="2940100"/>
                  </a:lnTo>
                  <a:lnTo>
                    <a:pt x="1364278" y="2949901"/>
                  </a:lnTo>
                  <a:lnTo>
                    <a:pt x="1365861" y="2959701"/>
                  </a:lnTo>
                  <a:lnTo>
                    <a:pt x="1367436" y="2969501"/>
                  </a:lnTo>
                  <a:lnTo>
                    <a:pt x="1368993" y="2979302"/>
                  </a:lnTo>
                  <a:lnTo>
                    <a:pt x="1370536" y="2989102"/>
                  </a:lnTo>
                  <a:lnTo>
                    <a:pt x="1372043" y="2998902"/>
                  </a:lnTo>
                  <a:lnTo>
                    <a:pt x="1373536" y="3008703"/>
                  </a:lnTo>
                  <a:lnTo>
                    <a:pt x="1374971" y="3018503"/>
                  </a:lnTo>
                  <a:lnTo>
                    <a:pt x="1376396" y="3028303"/>
                  </a:lnTo>
                  <a:lnTo>
                    <a:pt x="1377737" y="3038104"/>
                  </a:lnTo>
                  <a:lnTo>
                    <a:pt x="1379066" y="3047904"/>
                  </a:lnTo>
                  <a:lnTo>
                    <a:pt x="1380302" y="3057704"/>
                  </a:lnTo>
                  <a:lnTo>
                    <a:pt x="1381513" y="3067505"/>
                  </a:lnTo>
                  <a:lnTo>
                    <a:pt x="1382630" y="3077305"/>
                  </a:lnTo>
                  <a:lnTo>
                    <a:pt x="1383701" y="3087105"/>
                  </a:lnTo>
                  <a:lnTo>
                    <a:pt x="1384683" y="3096906"/>
                  </a:lnTo>
                  <a:lnTo>
                    <a:pt x="1385597" y="3106706"/>
                  </a:lnTo>
                  <a:lnTo>
                    <a:pt x="1386429" y="3116506"/>
                  </a:lnTo>
                  <a:lnTo>
                    <a:pt x="1387166" y="3126307"/>
                  </a:lnTo>
                  <a:lnTo>
                    <a:pt x="1387835" y="3136107"/>
                  </a:lnTo>
                  <a:lnTo>
                    <a:pt x="1388380" y="3145907"/>
                  </a:lnTo>
                  <a:lnTo>
                    <a:pt x="1388871" y="3155708"/>
                  </a:lnTo>
                  <a:lnTo>
                    <a:pt x="1389208" y="3165508"/>
                  </a:lnTo>
                  <a:lnTo>
                    <a:pt x="1389510" y="3175308"/>
                  </a:lnTo>
                  <a:lnTo>
                    <a:pt x="1389624" y="3185109"/>
                  </a:lnTo>
                  <a:lnTo>
                    <a:pt x="1389712" y="3194909"/>
                  </a:lnTo>
                  <a:lnTo>
                    <a:pt x="1389604" y="3204709"/>
                  </a:lnTo>
                  <a:lnTo>
                    <a:pt x="1389455" y="3214510"/>
                  </a:lnTo>
                  <a:lnTo>
                    <a:pt x="1389128" y="3224310"/>
                  </a:lnTo>
                  <a:lnTo>
                    <a:pt x="1388730" y="3234110"/>
                  </a:lnTo>
                  <a:lnTo>
                    <a:pt x="1388175" y="3243911"/>
                  </a:lnTo>
                  <a:lnTo>
                    <a:pt x="1387520" y="3253711"/>
                  </a:lnTo>
                  <a:lnTo>
                    <a:pt x="1386731" y="3263511"/>
                  </a:lnTo>
                  <a:lnTo>
                    <a:pt x="1385810" y="3273312"/>
                  </a:lnTo>
                  <a:lnTo>
                    <a:pt x="1384782" y="3283112"/>
                  </a:lnTo>
                  <a:lnTo>
                    <a:pt x="1383589" y="3292912"/>
                  </a:lnTo>
                  <a:lnTo>
                    <a:pt x="1382317" y="3302713"/>
                  </a:lnTo>
                  <a:lnTo>
                    <a:pt x="1380848" y="3312513"/>
                  </a:lnTo>
                  <a:lnTo>
                    <a:pt x="1379329" y="3322313"/>
                  </a:lnTo>
                  <a:lnTo>
                    <a:pt x="1377581" y="3332114"/>
                  </a:lnTo>
                  <a:lnTo>
                    <a:pt x="1375802" y="3341914"/>
                  </a:lnTo>
                  <a:lnTo>
                    <a:pt x="1373784" y="3351714"/>
                  </a:lnTo>
                  <a:lnTo>
                    <a:pt x="1371726" y="3361515"/>
                  </a:lnTo>
                  <a:lnTo>
                    <a:pt x="1369458" y="3371315"/>
                  </a:lnTo>
                  <a:lnTo>
                    <a:pt x="1367120" y="3381115"/>
                  </a:lnTo>
                  <a:lnTo>
                    <a:pt x="1364604" y="3390916"/>
                  </a:lnTo>
                  <a:lnTo>
                    <a:pt x="1361989" y="3400716"/>
                  </a:lnTo>
                  <a:lnTo>
                    <a:pt x="1359228" y="3410516"/>
                  </a:lnTo>
                  <a:lnTo>
                    <a:pt x="1356340" y="3420317"/>
                  </a:lnTo>
                  <a:lnTo>
                    <a:pt x="1353337" y="3430117"/>
                  </a:lnTo>
                  <a:lnTo>
                    <a:pt x="1350181" y="3439917"/>
                  </a:lnTo>
                  <a:lnTo>
                    <a:pt x="1346942" y="3449718"/>
                  </a:lnTo>
                  <a:lnTo>
                    <a:pt x="1343524" y="3459518"/>
                  </a:lnTo>
                  <a:lnTo>
                    <a:pt x="1340053" y="3469318"/>
                  </a:lnTo>
                  <a:lnTo>
                    <a:pt x="1336382" y="3479119"/>
                  </a:lnTo>
                  <a:lnTo>
                    <a:pt x="1332684" y="3488919"/>
                  </a:lnTo>
                  <a:lnTo>
                    <a:pt x="1328772" y="3498719"/>
                  </a:lnTo>
                  <a:lnTo>
                    <a:pt x="1324832" y="3508520"/>
                  </a:lnTo>
                  <a:lnTo>
                    <a:pt x="1320712" y="3518320"/>
                  </a:lnTo>
                  <a:lnTo>
                    <a:pt x="1316540" y="3528120"/>
                  </a:lnTo>
                  <a:lnTo>
                    <a:pt x="1312221" y="3537921"/>
                  </a:lnTo>
                  <a:lnTo>
                    <a:pt x="1307830" y="3547721"/>
                  </a:lnTo>
                  <a:lnTo>
                    <a:pt x="1303321" y="3557521"/>
                  </a:lnTo>
                  <a:lnTo>
                    <a:pt x="1298723" y="3567322"/>
                  </a:lnTo>
                  <a:lnTo>
                    <a:pt x="1294036" y="3577122"/>
                  </a:lnTo>
                  <a:lnTo>
                    <a:pt x="1289244" y="3586922"/>
                  </a:lnTo>
                  <a:lnTo>
                    <a:pt x="1284389" y="3596723"/>
                  </a:lnTo>
                  <a:lnTo>
                    <a:pt x="1279419" y="3606523"/>
                  </a:lnTo>
                  <a:lnTo>
                    <a:pt x="1274408" y="3616323"/>
                  </a:lnTo>
                  <a:lnTo>
                    <a:pt x="1269273" y="3626124"/>
                  </a:lnTo>
                  <a:lnTo>
                    <a:pt x="1264119" y="3635924"/>
                  </a:lnTo>
                  <a:lnTo>
                    <a:pt x="1258835" y="3645724"/>
                  </a:lnTo>
                  <a:lnTo>
                    <a:pt x="1253537" y="3655525"/>
                  </a:lnTo>
                  <a:lnTo>
                    <a:pt x="1248133" y="3665325"/>
                  </a:lnTo>
                  <a:lnTo>
                    <a:pt x="1242705" y="3675125"/>
                  </a:lnTo>
                  <a:lnTo>
                    <a:pt x="1237196" y="3684926"/>
                  </a:lnTo>
                  <a:lnTo>
                    <a:pt x="1231655" y="3694726"/>
                  </a:lnTo>
                  <a:lnTo>
                    <a:pt x="1226053" y="3704526"/>
                  </a:lnTo>
                  <a:lnTo>
                    <a:pt x="1220415" y="3714327"/>
                  </a:lnTo>
                  <a:lnTo>
                    <a:pt x="1214734" y="3724127"/>
                  </a:lnTo>
                  <a:lnTo>
                    <a:pt x="1209015" y="3733927"/>
                  </a:lnTo>
                  <a:lnTo>
                    <a:pt x="1203269" y="3743728"/>
                  </a:lnTo>
                  <a:lnTo>
                    <a:pt x="1197485" y="3753528"/>
                  </a:lnTo>
                  <a:lnTo>
                    <a:pt x="1191687" y="3763328"/>
                  </a:lnTo>
                  <a:lnTo>
                    <a:pt x="1185855" y="3773129"/>
                  </a:lnTo>
                  <a:lnTo>
                    <a:pt x="1180017" y="3782929"/>
                  </a:lnTo>
                  <a:lnTo>
                    <a:pt x="1174154" y="3792729"/>
                  </a:lnTo>
                  <a:lnTo>
                    <a:pt x="1168288" y="3802530"/>
                  </a:lnTo>
                  <a:lnTo>
                    <a:pt x="1162410" y="3812330"/>
                  </a:lnTo>
                  <a:lnTo>
                    <a:pt x="1156532" y="3822131"/>
                  </a:lnTo>
                  <a:lnTo>
                    <a:pt x="1150653" y="3831931"/>
                  </a:lnTo>
                  <a:lnTo>
                    <a:pt x="1144777" y="3841731"/>
                  </a:lnTo>
                  <a:lnTo>
                    <a:pt x="1138909" y="3851532"/>
                  </a:lnTo>
                  <a:lnTo>
                    <a:pt x="1133050" y="3861332"/>
                  </a:lnTo>
                  <a:lnTo>
                    <a:pt x="1127204" y="3871132"/>
                  </a:lnTo>
                  <a:lnTo>
                    <a:pt x="1121378" y="3880933"/>
                  </a:lnTo>
                  <a:lnTo>
                    <a:pt x="1115565" y="3890733"/>
                  </a:lnTo>
                  <a:lnTo>
                    <a:pt x="1109784" y="3900533"/>
                  </a:lnTo>
                  <a:lnTo>
                    <a:pt x="1104017" y="3910334"/>
                  </a:lnTo>
                  <a:lnTo>
                    <a:pt x="1098294" y="3920134"/>
                  </a:lnTo>
                  <a:lnTo>
                    <a:pt x="1092582" y="3929934"/>
                  </a:lnTo>
                  <a:lnTo>
                    <a:pt x="1086930" y="3939735"/>
                  </a:lnTo>
                  <a:lnTo>
                    <a:pt x="1081287" y="3949535"/>
                  </a:lnTo>
                  <a:lnTo>
                    <a:pt x="1075713" y="3959335"/>
                  </a:lnTo>
                  <a:lnTo>
                    <a:pt x="1070155" y="3969136"/>
                  </a:lnTo>
                  <a:lnTo>
                    <a:pt x="1064664" y="3978936"/>
                  </a:lnTo>
                  <a:lnTo>
                    <a:pt x="1059202" y="3988736"/>
                  </a:lnTo>
                  <a:lnTo>
                    <a:pt x="1053802" y="3998537"/>
                  </a:lnTo>
                  <a:lnTo>
                    <a:pt x="1048444" y="4008337"/>
                  </a:lnTo>
                  <a:lnTo>
                    <a:pt x="1043143" y="4018137"/>
                  </a:lnTo>
                  <a:lnTo>
                    <a:pt x="1037900" y="4027938"/>
                  </a:lnTo>
                  <a:lnTo>
                    <a:pt x="1032704" y="4037738"/>
                  </a:lnTo>
                  <a:lnTo>
                    <a:pt x="1027583" y="4047538"/>
                  </a:lnTo>
                  <a:lnTo>
                    <a:pt x="1022499" y="4057339"/>
                  </a:lnTo>
                  <a:lnTo>
                    <a:pt x="1017508" y="4067139"/>
                  </a:lnTo>
                  <a:lnTo>
                    <a:pt x="1012542" y="4076939"/>
                  </a:lnTo>
                  <a:lnTo>
                    <a:pt x="1007687" y="4086740"/>
                  </a:lnTo>
                  <a:lnTo>
                    <a:pt x="1002847" y="4096540"/>
                  </a:lnTo>
                  <a:lnTo>
                    <a:pt x="998130" y="4106340"/>
                  </a:lnTo>
                  <a:lnTo>
                    <a:pt x="993434" y="4116141"/>
                  </a:lnTo>
                  <a:lnTo>
                    <a:pt x="988847" y="4125941"/>
                  </a:lnTo>
                  <a:lnTo>
                    <a:pt x="984298" y="4135741"/>
                  </a:lnTo>
                  <a:lnTo>
                    <a:pt x="979846" y="4145542"/>
                  </a:lnTo>
                  <a:lnTo>
                    <a:pt x="975448" y="4155342"/>
                  </a:lnTo>
                  <a:lnTo>
                    <a:pt x="971133" y="4165142"/>
                  </a:lnTo>
                  <a:lnTo>
                    <a:pt x="966890" y="4174943"/>
                  </a:lnTo>
                  <a:lnTo>
                    <a:pt x="962713" y="4184743"/>
                  </a:lnTo>
                  <a:lnTo>
                    <a:pt x="958626" y="4194543"/>
                  </a:lnTo>
                  <a:lnTo>
                    <a:pt x="954590" y="4204344"/>
                  </a:lnTo>
                  <a:lnTo>
                    <a:pt x="950662" y="4214144"/>
                  </a:lnTo>
                  <a:lnTo>
                    <a:pt x="946767" y="4223944"/>
                  </a:lnTo>
                  <a:lnTo>
                    <a:pt x="942998" y="4233745"/>
                  </a:lnTo>
                  <a:lnTo>
                    <a:pt x="939246" y="4243545"/>
                  </a:lnTo>
                  <a:lnTo>
                    <a:pt x="935635" y="4253345"/>
                  </a:lnTo>
                  <a:lnTo>
                    <a:pt x="932043" y="4263146"/>
                  </a:lnTo>
                  <a:lnTo>
                    <a:pt x="928574" y="4272946"/>
                  </a:lnTo>
                  <a:lnTo>
                    <a:pt x="925140" y="4282746"/>
                  </a:lnTo>
                  <a:lnTo>
                    <a:pt x="921812" y="4292547"/>
                  </a:lnTo>
                  <a:lnTo>
                    <a:pt x="918535" y="4302347"/>
                  </a:lnTo>
                  <a:lnTo>
                    <a:pt x="915347" y="4312147"/>
                  </a:lnTo>
                  <a:lnTo>
                    <a:pt x="912227" y="4321948"/>
                  </a:lnTo>
                  <a:lnTo>
                    <a:pt x="909176" y="4331748"/>
                  </a:lnTo>
                  <a:lnTo>
                    <a:pt x="906210" y="4341548"/>
                  </a:lnTo>
                  <a:lnTo>
                    <a:pt x="903295" y="4351349"/>
                  </a:lnTo>
                  <a:lnTo>
                    <a:pt x="900480" y="4361149"/>
                  </a:lnTo>
                  <a:lnTo>
                    <a:pt x="897699" y="4370949"/>
                  </a:lnTo>
                  <a:lnTo>
                    <a:pt x="895032" y="4380750"/>
                  </a:lnTo>
                  <a:lnTo>
                    <a:pt x="892383" y="4390550"/>
                  </a:lnTo>
                  <a:lnTo>
                    <a:pt x="889861" y="4400350"/>
                  </a:lnTo>
                  <a:lnTo>
                    <a:pt x="887354" y="4410151"/>
                  </a:lnTo>
                  <a:lnTo>
                    <a:pt x="884959" y="4419951"/>
                  </a:lnTo>
                  <a:lnTo>
                    <a:pt x="882592" y="4429751"/>
                  </a:lnTo>
                  <a:lnTo>
                    <a:pt x="880320" y="4439552"/>
                  </a:lnTo>
                  <a:lnTo>
                    <a:pt x="878089" y="4449352"/>
                  </a:lnTo>
                  <a:lnTo>
                    <a:pt x="875937" y="4459152"/>
                  </a:lnTo>
                  <a:lnTo>
                    <a:pt x="873838" y="4468953"/>
                  </a:lnTo>
                  <a:lnTo>
                    <a:pt x="871800" y="4478753"/>
                  </a:lnTo>
                  <a:lnTo>
                    <a:pt x="869829" y="4488553"/>
                  </a:lnTo>
                  <a:lnTo>
                    <a:pt x="867904" y="4498354"/>
                  </a:lnTo>
                  <a:lnTo>
                    <a:pt x="866056" y="4508154"/>
                  </a:lnTo>
                  <a:lnTo>
                    <a:pt x="864238" y="4517954"/>
                  </a:lnTo>
                  <a:lnTo>
                    <a:pt x="862508" y="4527755"/>
                  </a:lnTo>
                  <a:lnTo>
                    <a:pt x="860796" y="4537555"/>
                  </a:lnTo>
                  <a:lnTo>
                    <a:pt x="859179" y="4547355"/>
                  </a:lnTo>
                  <a:lnTo>
                    <a:pt x="857574" y="4557156"/>
                  </a:lnTo>
                  <a:lnTo>
                    <a:pt x="856058" y="4566956"/>
                  </a:lnTo>
                  <a:lnTo>
                    <a:pt x="854561" y="4576756"/>
                  </a:lnTo>
                  <a:lnTo>
                    <a:pt x="853138" y="4586557"/>
                  </a:lnTo>
                  <a:lnTo>
                    <a:pt x="851743" y="4596357"/>
                  </a:lnTo>
                  <a:lnTo>
                    <a:pt x="850409" y="4606157"/>
                  </a:lnTo>
                  <a:lnTo>
                    <a:pt x="849112" y="4615958"/>
                  </a:lnTo>
                  <a:lnTo>
                    <a:pt x="847862" y="4625758"/>
                  </a:lnTo>
                  <a:lnTo>
                    <a:pt x="846659" y="4635558"/>
                  </a:lnTo>
                  <a:lnTo>
                    <a:pt x="845490" y="4645359"/>
                  </a:lnTo>
                  <a:lnTo>
                    <a:pt x="844374" y="4655159"/>
                  </a:lnTo>
                  <a:lnTo>
                    <a:pt x="843282" y="4664959"/>
                  </a:lnTo>
                  <a:lnTo>
                    <a:pt x="842250" y="4674760"/>
                  </a:lnTo>
                  <a:lnTo>
                    <a:pt x="841231" y="4684560"/>
                  </a:lnTo>
                  <a:lnTo>
                    <a:pt x="840278" y="4694360"/>
                  </a:lnTo>
                  <a:lnTo>
                    <a:pt x="839332" y="4704161"/>
                  </a:lnTo>
                  <a:lnTo>
                    <a:pt x="838449" y="4713961"/>
                  </a:lnTo>
                  <a:lnTo>
                    <a:pt x="837577" y="4723761"/>
                  </a:lnTo>
                  <a:lnTo>
                    <a:pt x="836757" y="4733562"/>
                  </a:lnTo>
                  <a:lnTo>
                    <a:pt x="835954" y="4743362"/>
                  </a:lnTo>
                  <a:lnTo>
                    <a:pt x="835192" y="4753162"/>
                  </a:lnTo>
                  <a:lnTo>
                    <a:pt x="834453" y="4762963"/>
                  </a:lnTo>
                  <a:lnTo>
                    <a:pt x="833747" y="4772763"/>
                  </a:lnTo>
                  <a:lnTo>
                    <a:pt x="833070" y="4782563"/>
                  </a:lnTo>
                  <a:lnTo>
                    <a:pt x="832416" y="4792364"/>
                  </a:lnTo>
                  <a:lnTo>
                    <a:pt x="831795" y="4802164"/>
                  </a:lnTo>
                  <a:lnTo>
                    <a:pt x="831190" y="4811964"/>
                  </a:lnTo>
                  <a:lnTo>
                    <a:pt x="830622" y="4821765"/>
                  </a:lnTo>
                  <a:lnTo>
                    <a:pt x="830063" y="4831565"/>
                  </a:lnTo>
                  <a:lnTo>
                    <a:pt x="829544" y="4841365"/>
                  </a:lnTo>
                  <a:lnTo>
                    <a:pt x="829030" y="4851166"/>
                  </a:lnTo>
                  <a:lnTo>
                    <a:pt x="828556" y="4860966"/>
                  </a:lnTo>
                  <a:lnTo>
                    <a:pt x="828087" y="4870766"/>
                  </a:lnTo>
                  <a:lnTo>
                    <a:pt x="827650" y="4880567"/>
                  </a:lnTo>
                  <a:lnTo>
                    <a:pt x="827223" y="4890367"/>
                  </a:lnTo>
                  <a:lnTo>
                    <a:pt x="826822" y="4900167"/>
                  </a:lnTo>
                  <a:lnTo>
                    <a:pt x="826434" y="4909968"/>
                  </a:lnTo>
                  <a:lnTo>
                    <a:pt x="826066" y="4919768"/>
                  </a:lnTo>
                  <a:lnTo>
                    <a:pt x="825713" y="4929568"/>
                  </a:lnTo>
                  <a:lnTo>
                    <a:pt x="825375" y="4939369"/>
                  </a:lnTo>
                  <a:lnTo>
                    <a:pt x="825056" y="4949169"/>
                  </a:lnTo>
                  <a:lnTo>
                    <a:pt x="824747" y="4958969"/>
                  </a:lnTo>
                  <a:lnTo>
                    <a:pt x="824457" y="4968770"/>
                  </a:lnTo>
                  <a:lnTo>
                    <a:pt x="824175" y="4978570"/>
                  </a:lnTo>
                  <a:lnTo>
                    <a:pt x="823913" y="4988370"/>
                  </a:lnTo>
                  <a:lnTo>
                    <a:pt x="823655" y="4998171"/>
                  </a:lnTo>
                  <a:lnTo>
                    <a:pt x="82341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8087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8087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80878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808788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848249"/>
              <a:ext cx="0" cy="30492"/>
            </a:xfrm>
            <a:custGeom>
              <a:avLst/>
              <a:pathLst>
                <a:path w="0" h="30492">
                  <a:moveTo>
                    <a:pt x="0" y="304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390828"/>
              <a:ext cx="0" cy="166813"/>
            </a:xfrm>
            <a:custGeom>
              <a:avLst/>
              <a:pathLst>
                <a:path w="0" h="166813">
                  <a:moveTo>
                    <a:pt x="0" y="0"/>
                  </a:moveTo>
                  <a:lnTo>
                    <a:pt x="0" y="1668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878742"/>
              <a:ext cx="182029" cy="1512086"/>
            </a:xfrm>
            <a:custGeom>
              <a:avLst/>
              <a:pathLst>
                <a:path w="182029" h="1512086">
                  <a:moveTo>
                    <a:pt x="0" y="0"/>
                  </a:moveTo>
                  <a:lnTo>
                    <a:pt x="0" y="1512086"/>
                  </a:lnTo>
                  <a:lnTo>
                    <a:pt x="182029" y="151208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31298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741274" y="4310748"/>
              <a:ext cx="160159" cy="160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896994" y="2729253"/>
              <a:ext cx="159070" cy="159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32161" y="2811761"/>
              <a:ext cx="72977" cy="729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512601" y="3084864"/>
              <a:ext cx="89991" cy="89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51198" y="4487946"/>
              <a:ext cx="139391" cy="139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38150" y="2792938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133" y="629700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133" y="584857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133" y="540015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48133" y="495173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450330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05488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36064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315803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27096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880411" y="635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59082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54598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50114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563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41145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36661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32177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27693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213646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79089" y="24881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79089" y="26830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79089" y="287789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89908" y="242108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89908" y="261593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281078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319577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42761" y="3460336"/>
              <a:ext cx="139073" cy="1390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61810" y="3674234"/>
              <a:ext cx="100975" cy="100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207798" y="391507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61810" y="4063933"/>
              <a:ext cx="100975" cy="100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142761" y="4239733"/>
              <a:ext cx="139073" cy="1390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28145" y="4428349"/>
              <a:ext cx="168306" cy="1683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406674" y="3470155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06674" y="3665005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6674" y="385985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06674" y="405470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406674" y="42495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406674" y="4454794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06490" y="479197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7179089" y="51232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389908" y="508564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24695" y="619487"/>
              <a:ext cx="782280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4740" y="5007971"/>
                  </a:moveTo>
                  <a:lnTo>
                    <a:pt x="814499" y="4998171"/>
                  </a:lnTo>
                  <a:lnTo>
                    <a:pt x="814241" y="4988370"/>
                  </a:lnTo>
                  <a:lnTo>
                    <a:pt x="813978" y="4978570"/>
                  </a:lnTo>
                  <a:lnTo>
                    <a:pt x="813693" y="4968770"/>
                  </a:lnTo>
                  <a:lnTo>
                    <a:pt x="813405" y="4958969"/>
                  </a:lnTo>
                  <a:lnTo>
                    <a:pt x="813091" y="4949169"/>
                  </a:lnTo>
                  <a:lnTo>
                    <a:pt x="812773" y="4939369"/>
                  </a:lnTo>
                  <a:lnTo>
                    <a:pt x="812430" y="4929568"/>
                  </a:lnTo>
                  <a:lnTo>
                    <a:pt x="812081" y="4919768"/>
                  </a:lnTo>
                  <a:lnTo>
                    <a:pt x="811707" y="4909968"/>
                  </a:lnTo>
                  <a:lnTo>
                    <a:pt x="811323" y="4900167"/>
                  </a:lnTo>
                  <a:lnTo>
                    <a:pt x="810916" y="4890367"/>
                  </a:lnTo>
                  <a:lnTo>
                    <a:pt x="810494" y="4880567"/>
                  </a:lnTo>
                  <a:lnTo>
                    <a:pt x="810052" y="4870766"/>
                  </a:lnTo>
                  <a:lnTo>
                    <a:pt x="809589" y="4860966"/>
                  </a:lnTo>
                  <a:lnTo>
                    <a:pt x="809109" y="4851166"/>
                  </a:lnTo>
                  <a:lnTo>
                    <a:pt x="808602" y="4841365"/>
                  </a:lnTo>
                  <a:lnTo>
                    <a:pt x="808082" y="4831565"/>
                  </a:lnTo>
                  <a:lnTo>
                    <a:pt x="807529" y="4821765"/>
                  </a:lnTo>
                  <a:lnTo>
                    <a:pt x="806965" y="4811964"/>
                  </a:lnTo>
                  <a:lnTo>
                    <a:pt x="806361" y="4802164"/>
                  </a:lnTo>
                  <a:lnTo>
                    <a:pt x="805751" y="4792364"/>
                  </a:lnTo>
                  <a:lnTo>
                    <a:pt x="805093" y="4782563"/>
                  </a:lnTo>
                  <a:lnTo>
                    <a:pt x="804430" y="4772763"/>
                  </a:lnTo>
                  <a:lnTo>
                    <a:pt x="803719" y="4762963"/>
                  </a:lnTo>
                  <a:lnTo>
                    <a:pt x="802997" y="4753162"/>
                  </a:lnTo>
                  <a:lnTo>
                    <a:pt x="802231" y="4743362"/>
                  </a:lnTo>
                  <a:lnTo>
                    <a:pt x="801447" y="4733562"/>
                  </a:lnTo>
                  <a:lnTo>
                    <a:pt x="800622" y="4723761"/>
                  </a:lnTo>
                  <a:lnTo>
                    <a:pt x="799772" y="4713961"/>
                  </a:lnTo>
                  <a:lnTo>
                    <a:pt x="798886" y="4704161"/>
                  </a:lnTo>
                  <a:lnTo>
                    <a:pt x="797964" y="4694360"/>
                  </a:lnTo>
                  <a:lnTo>
                    <a:pt x="797013" y="4684560"/>
                  </a:lnTo>
                  <a:lnTo>
                    <a:pt x="796017" y="4674760"/>
                  </a:lnTo>
                  <a:lnTo>
                    <a:pt x="794997" y="4664959"/>
                  </a:lnTo>
                  <a:lnTo>
                    <a:pt x="793922" y="4655159"/>
                  </a:lnTo>
                  <a:lnTo>
                    <a:pt x="792829" y="4645359"/>
                  </a:lnTo>
                  <a:lnTo>
                    <a:pt x="791671" y="4635558"/>
                  </a:lnTo>
                  <a:lnTo>
                    <a:pt x="790502" y="4625758"/>
                  </a:lnTo>
                  <a:lnTo>
                    <a:pt x="789255" y="4615958"/>
                  </a:lnTo>
                  <a:lnTo>
                    <a:pt x="788000" y="4606157"/>
                  </a:lnTo>
                  <a:lnTo>
                    <a:pt x="786667" y="4596357"/>
                  </a:lnTo>
                  <a:lnTo>
                    <a:pt x="785318" y="4586557"/>
                  </a:lnTo>
                  <a:lnTo>
                    <a:pt x="783899" y="4576756"/>
                  </a:lnTo>
                  <a:lnTo>
                    <a:pt x="782452" y="4566956"/>
                  </a:lnTo>
                  <a:lnTo>
                    <a:pt x="780941" y="4557156"/>
                  </a:lnTo>
                  <a:lnTo>
                    <a:pt x="779391" y="4547355"/>
                  </a:lnTo>
                  <a:lnTo>
                    <a:pt x="777786" y="4537555"/>
                  </a:lnTo>
                  <a:lnTo>
                    <a:pt x="776129" y="4527755"/>
                  </a:lnTo>
                  <a:lnTo>
                    <a:pt x="774425" y="4517954"/>
                  </a:lnTo>
                  <a:lnTo>
                    <a:pt x="772656" y="4508154"/>
                  </a:lnTo>
                  <a:lnTo>
                    <a:pt x="770849" y="4498354"/>
                  </a:lnTo>
                  <a:lnTo>
                    <a:pt x="768964" y="4488553"/>
                  </a:lnTo>
                  <a:lnTo>
                    <a:pt x="767052" y="4478753"/>
                  </a:lnTo>
                  <a:lnTo>
                    <a:pt x="765046" y="4468953"/>
                  </a:lnTo>
                  <a:lnTo>
                    <a:pt x="763024" y="4459152"/>
                  </a:lnTo>
                  <a:lnTo>
                    <a:pt x="760893" y="4449352"/>
                  </a:lnTo>
                  <a:lnTo>
                    <a:pt x="758750" y="4439552"/>
                  </a:lnTo>
                  <a:lnTo>
                    <a:pt x="756499" y="4429751"/>
                  </a:lnTo>
                  <a:lnTo>
                    <a:pt x="754226" y="4419951"/>
                  </a:lnTo>
                  <a:lnTo>
                    <a:pt x="751855" y="4410151"/>
                  </a:lnTo>
                  <a:lnTo>
                    <a:pt x="749449" y="4400350"/>
                  </a:lnTo>
                  <a:lnTo>
                    <a:pt x="746955" y="4390550"/>
                  </a:lnTo>
                  <a:lnTo>
                    <a:pt x="744412" y="4380750"/>
                  </a:lnTo>
                  <a:lnTo>
                    <a:pt x="741793" y="4370949"/>
                  </a:lnTo>
                  <a:lnTo>
                    <a:pt x="739109" y="4361149"/>
                  </a:lnTo>
                  <a:lnTo>
                    <a:pt x="736362" y="4351349"/>
                  </a:lnTo>
                  <a:lnTo>
                    <a:pt x="733535" y="4341548"/>
                  </a:lnTo>
                  <a:lnTo>
                    <a:pt x="730658" y="4331748"/>
                  </a:lnTo>
                  <a:lnTo>
                    <a:pt x="727685" y="4321948"/>
                  </a:lnTo>
                  <a:lnTo>
                    <a:pt x="724676" y="4312147"/>
                  </a:lnTo>
                  <a:lnTo>
                    <a:pt x="721555" y="4302347"/>
                  </a:lnTo>
                  <a:lnTo>
                    <a:pt x="718412" y="4292547"/>
                  </a:lnTo>
                  <a:lnTo>
                    <a:pt x="715142" y="4282746"/>
                  </a:lnTo>
                  <a:lnTo>
                    <a:pt x="711856" y="4272946"/>
                  </a:lnTo>
                  <a:lnTo>
                    <a:pt x="708441" y="4263146"/>
                  </a:lnTo>
                  <a:lnTo>
                    <a:pt x="705005" y="4253345"/>
                  </a:lnTo>
                  <a:lnTo>
                    <a:pt x="701453" y="4243545"/>
                  </a:lnTo>
                  <a:lnTo>
                    <a:pt x="697864" y="4233745"/>
                  </a:lnTo>
                  <a:lnTo>
                    <a:pt x="694176" y="4223944"/>
                  </a:lnTo>
                  <a:lnTo>
                    <a:pt x="690435" y="4214144"/>
                  </a:lnTo>
                  <a:lnTo>
                    <a:pt x="686610" y="4204344"/>
                  </a:lnTo>
                  <a:lnTo>
                    <a:pt x="682717" y="4194543"/>
                  </a:lnTo>
                  <a:lnTo>
                    <a:pt x="678756" y="4184743"/>
                  </a:lnTo>
                  <a:lnTo>
                    <a:pt x="674714" y="4174943"/>
                  </a:lnTo>
                  <a:lnTo>
                    <a:pt x="670617" y="4165142"/>
                  </a:lnTo>
                  <a:lnTo>
                    <a:pt x="666426" y="4155342"/>
                  </a:lnTo>
                  <a:lnTo>
                    <a:pt x="662197" y="4145542"/>
                  </a:lnTo>
                  <a:lnTo>
                    <a:pt x="657860" y="4135741"/>
                  </a:lnTo>
                  <a:lnTo>
                    <a:pt x="653500" y="4125941"/>
                  </a:lnTo>
                  <a:lnTo>
                    <a:pt x="649021" y="4116141"/>
                  </a:lnTo>
                  <a:lnTo>
                    <a:pt x="644527" y="4106340"/>
                  </a:lnTo>
                  <a:lnTo>
                    <a:pt x="639914" y="4096540"/>
                  </a:lnTo>
                  <a:lnTo>
                    <a:pt x="635283" y="4086740"/>
                  </a:lnTo>
                  <a:lnTo>
                    <a:pt x="630549" y="4076939"/>
                  </a:lnTo>
                  <a:lnTo>
                    <a:pt x="625785" y="4067139"/>
                  </a:lnTo>
                  <a:lnTo>
                    <a:pt x="620935" y="4057339"/>
                  </a:lnTo>
                  <a:lnTo>
                    <a:pt x="616044" y="4047538"/>
                  </a:lnTo>
                  <a:lnTo>
                    <a:pt x="611082" y="4037738"/>
                  </a:lnTo>
                  <a:lnTo>
                    <a:pt x="606071" y="4027938"/>
                  </a:lnTo>
                  <a:lnTo>
                    <a:pt x="601004" y="4018137"/>
                  </a:lnTo>
                  <a:lnTo>
                    <a:pt x="595879" y="4008337"/>
                  </a:lnTo>
                  <a:lnTo>
                    <a:pt x="590713" y="3998537"/>
                  </a:lnTo>
                  <a:lnTo>
                    <a:pt x="585483" y="3988736"/>
                  </a:lnTo>
                  <a:lnTo>
                    <a:pt x="580225" y="3978936"/>
                  </a:lnTo>
                  <a:lnTo>
                    <a:pt x="574898" y="3969136"/>
                  </a:lnTo>
                  <a:lnTo>
                    <a:pt x="569555" y="3959335"/>
                  </a:lnTo>
                  <a:lnTo>
                    <a:pt x="564142" y="3949535"/>
                  </a:lnTo>
                  <a:lnTo>
                    <a:pt x="558721" y="3939735"/>
                  </a:lnTo>
                  <a:lnTo>
                    <a:pt x="553234" y="3929934"/>
                  </a:lnTo>
                  <a:lnTo>
                    <a:pt x="547738" y="3920134"/>
                  </a:lnTo>
                  <a:lnTo>
                    <a:pt x="542192" y="3910334"/>
                  </a:lnTo>
                  <a:lnTo>
                    <a:pt x="536634" y="3900533"/>
                  </a:lnTo>
                  <a:lnTo>
                    <a:pt x="531038" y="3890733"/>
                  </a:lnTo>
                  <a:lnTo>
                    <a:pt x="525429" y="3880933"/>
                  </a:lnTo>
                  <a:lnTo>
                    <a:pt x="519794" y="3871132"/>
                  </a:lnTo>
                  <a:lnTo>
                    <a:pt x="514147" y="3861332"/>
                  </a:lnTo>
                  <a:lnTo>
                    <a:pt x="508484" y="3851532"/>
                  </a:lnTo>
                  <a:lnTo>
                    <a:pt x="502812" y="3841731"/>
                  </a:lnTo>
                  <a:lnTo>
                    <a:pt x="497132" y="3831931"/>
                  </a:lnTo>
                  <a:lnTo>
                    <a:pt x="491449" y="3822131"/>
                  </a:lnTo>
                  <a:lnTo>
                    <a:pt x="485763" y="3812330"/>
                  </a:lnTo>
                  <a:lnTo>
                    <a:pt x="480083" y="3802530"/>
                  </a:lnTo>
                  <a:lnTo>
                    <a:pt x="474404" y="3792729"/>
                  </a:lnTo>
                  <a:lnTo>
                    <a:pt x="468742" y="3782929"/>
                  </a:lnTo>
                  <a:lnTo>
                    <a:pt x="463082" y="3773129"/>
                  </a:lnTo>
                  <a:lnTo>
                    <a:pt x="457452" y="3763328"/>
                  </a:lnTo>
                  <a:lnTo>
                    <a:pt x="451828" y="3753528"/>
                  </a:lnTo>
                  <a:lnTo>
                    <a:pt x="446242" y="3743728"/>
                  </a:lnTo>
                  <a:lnTo>
                    <a:pt x="440669" y="3733927"/>
                  </a:lnTo>
                  <a:lnTo>
                    <a:pt x="435140" y="3724127"/>
                  </a:lnTo>
                  <a:lnTo>
                    <a:pt x="429633" y="3714327"/>
                  </a:lnTo>
                  <a:lnTo>
                    <a:pt x="424174" y="3704526"/>
                  </a:lnTo>
                  <a:lnTo>
                    <a:pt x="418750" y="3694726"/>
                  </a:lnTo>
                  <a:lnTo>
                    <a:pt x="413373" y="3684926"/>
                  </a:lnTo>
                  <a:lnTo>
                    <a:pt x="408048" y="3675125"/>
                  </a:lnTo>
                  <a:lnTo>
                    <a:pt x="402765" y="3665325"/>
                  </a:lnTo>
                  <a:lnTo>
                    <a:pt x="397555" y="3655525"/>
                  </a:lnTo>
                  <a:lnTo>
                    <a:pt x="392381" y="3645724"/>
                  </a:lnTo>
                  <a:lnTo>
                    <a:pt x="387300" y="3635924"/>
                  </a:lnTo>
                  <a:lnTo>
                    <a:pt x="382246" y="3626124"/>
                  </a:lnTo>
                  <a:lnTo>
                    <a:pt x="377310" y="3616323"/>
                  </a:lnTo>
                  <a:lnTo>
                    <a:pt x="372390" y="3606523"/>
                  </a:lnTo>
                  <a:lnTo>
                    <a:pt x="367614" y="3596723"/>
                  </a:lnTo>
                  <a:lnTo>
                    <a:pt x="362855" y="3586922"/>
                  </a:lnTo>
                  <a:lnTo>
                    <a:pt x="358238" y="3577122"/>
                  </a:lnTo>
                  <a:lnTo>
                    <a:pt x="353656" y="3567322"/>
                  </a:lnTo>
                  <a:lnTo>
                    <a:pt x="349207" y="3557521"/>
                  </a:lnTo>
                  <a:lnTo>
                    <a:pt x="344816" y="3547721"/>
                  </a:lnTo>
                  <a:lnTo>
                    <a:pt x="340546" y="3537921"/>
                  </a:lnTo>
                  <a:lnTo>
                    <a:pt x="336358" y="3528120"/>
                  </a:lnTo>
                  <a:lnTo>
                    <a:pt x="332279" y="3518320"/>
                  </a:lnTo>
                  <a:lnTo>
                    <a:pt x="328307" y="3508520"/>
                  </a:lnTo>
                  <a:lnTo>
                    <a:pt x="324427" y="3498719"/>
                  </a:lnTo>
                  <a:lnTo>
                    <a:pt x="320682" y="3488919"/>
                  </a:lnTo>
                  <a:lnTo>
                    <a:pt x="317010" y="3479119"/>
                  </a:lnTo>
                  <a:lnTo>
                    <a:pt x="313503" y="3469318"/>
                  </a:lnTo>
                  <a:lnTo>
                    <a:pt x="310048" y="3459518"/>
                  </a:lnTo>
                  <a:lnTo>
                    <a:pt x="306787" y="3449718"/>
                  </a:lnTo>
                  <a:lnTo>
                    <a:pt x="303556" y="3439917"/>
                  </a:lnTo>
                  <a:lnTo>
                    <a:pt x="300550" y="3430117"/>
                  </a:lnTo>
                  <a:lnTo>
                    <a:pt x="297570" y="3420317"/>
                  </a:lnTo>
                  <a:lnTo>
                    <a:pt x="294806" y="3410516"/>
                  </a:lnTo>
                  <a:lnTo>
                    <a:pt x="292089" y="3400716"/>
                  </a:lnTo>
                  <a:lnTo>
                    <a:pt x="289565" y="3390916"/>
                  </a:lnTo>
                  <a:lnTo>
                    <a:pt x="287116" y="3381115"/>
                  </a:lnTo>
                  <a:lnTo>
                    <a:pt x="284837" y="3371315"/>
                  </a:lnTo>
                  <a:lnTo>
                    <a:pt x="282660" y="3361515"/>
                  </a:lnTo>
                  <a:lnTo>
                    <a:pt x="280628" y="3351714"/>
                  </a:lnTo>
                  <a:lnTo>
                    <a:pt x="278726" y="3341914"/>
                  </a:lnTo>
                  <a:lnTo>
                    <a:pt x="276942" y="3332114"/>
                  </a:lnTo>
                  <a:lnTo>
                    <a:pt x="275316" y="3322313"/>
                  </a:lnTo>
                  <a:lnTo>
                    <a:pt x="273781" y="3312513"/>
                  </a:lnTo>
                  <a:lnTo>
                    <a:pt x="272429" y="3302713"/>
                  </a:lnTo>
                  <a:lnTo>
                    <a:pt x="271142" y="3292912"/>
                  </a:lnTo>
                  <a:lnTo>
                    <a:pt x="270064" y="3283112"/>
                  </a:lnTo>
                  <a:lnTo>
                    <a:pt x="269023" y="3273312"/>
                  </a:lnTo>
                  <a:lnTo>
                    <a:pt x="268215" y="3263511"/>
                  </a:lnTo>
                  <a:lnTo>
                    <a:pt x="267433" y="3253711"/>
                  </a:lnTo>
                  <a:lnTo>
                    <a:pt x="266873" y="3243911"/>
                  </a:lnTo>
                  <a:lnTo>
                    <a:pt x="266354" y="3234110"/>
                  </a:lnTo>
                  <a:lnTo>
                    <a:pt x="266027" y="3224310"/>
                  </a:lnTo>
                  <a:lnTo>
                    <a:pt x="265765" y="3214510"/>
                  </a:lnTo>
                  <a:lnTo>
                    <a:pt x="265664" y="3204709"/>
                  </a:lnTo>
                  <a:lnTo>
                    <a:pt x="265650" y="3194909"/>
                  </a:lnTo>
                  <a:lnTo>
                    <a:pt x="265767" y="3185109"/>
                  </a:lnTo>
                  <a:lnTo>
                    <a:pt x="265991" y="3175308"/>
                  </a:lnTo>
                  <a:lnTo>
                    <a:pt x="266318" y="3165508"/>
                  </a:lnTo>
                  <a:lnTo>
                    <a:pt x="266768" y="3155708"/>
                  </a:lnTo>
                  <a:lnTo>
                    <a:pt x="267295" y="3145907"/>
                  </a:lnTo>
                  <a:lnTo>
                    <a:pt x="267958" y="3136107"/>
                  </a:lnTo>
                  <a:lnTo>
                    <a:pt x="268673" y="3126307"/>
                  </a:lnTo>
                  <a:lnTo>
                    <a:pt x="269535" y="3116506"/>
                  </a:lnTo>
                  <a:lnTo>
                    <a:pt x="270426" y="3106706"/>
                  </a:lnTo>
                  <a:lnTo>
                    <a:pt x="271472" y="3096906"/>
                  </a:lnTo>
                  <a:lnTo>
                    <a:pt x="272534" y="3087105"/>
                  </a:lnTo>
                  <a:lnTo>
                    <a:pt x="273738" y="3077305"/>
                  </a:lnTo>
                  <a:lnTo>
                    <a:pt x="274964" y="3067505"/>
                  </a:lnTo>
                  <a:lnTo>
                    <a:pt x="276303" y="3057704"/>
                  </a:lnTo>
                  <a:lnTo>
                    <a:pt x="277674" y="3047904"/>
                  </a:lnTo>
                  <a:lnTo>
                    <a:pt x="279131" y="3038104"/>
                  </a:lnTo>
                  <a:lnTo>
                    <a:pt x="280627" y="3028303"/>
                  </a:lnTo>
                  <a:lnTo>
                    <a:pt x="282187" y="3018503"/>
                  </a:lnTo>
                  <a:lnTo>
                    <a:pt x="283789" y="3008703"/>
                  </a:lnTo>
                  <a:lnTo>
                    <a:pt x="285435" y="2998902"/>
                  </a:lnTo>
                  <a:lnTo>
                    <a:pt x="287121" y="2989102"/>
                  </a:lnTo>
                  <a:lnTo>
                    <a:pt x="288835" y="2979302"/>
                  </a:lnTo>
                  <a:lnTo>
                    <a:pt x="290584" y="2969501"/>
                  </a:lnTo>
                  <a:lnTo>
                    <a:pt x="292348" y="2959701"/>
                  </a:lnTo>
                  <a:lnTo>
                    <a:pt x="294138" y="2949901"/>
                  </a:lnTo>
                  <a:lnTo>
                    <a:pt x="295934" y="2940100"/>
                  </a:lnTo>
                  <a:lnTo>
                    <a:pt x="297741" y="2930300"/>
                  </a:lnTo>
                  <a:lnTo>
                    <a:pt x="299550" y="2920500"/>
                  </a:lnTo>
                  <a:lnTo>
                    <a:pt x="301353" y="2910699"/>
                  </a:lnTo>
                  <a:lnTo>
                    <a:pt x="303152" y="2900899"/>
                  </a:lnTo>
                  <a:lnTo>
                    <a:pt x="304930" y="2891099"/>
                  </a:lnTo>
                  <a:lnTo>
                    <a:pt x="306697" y="2881298"/>
                  </a:lnTo>
                  <a:lnTo>
                    <a:pt x="308432" y="2871498"/>
                  </a:lnTo>
                  <a:lnTo>
                    <a:pt x="310144" y="2861698"/>
                  </a:lnTo>
                  <a:lnTo>
                    <a:pt x="311816" y="2851897"/>
                  </a:lnTo>
                  <a:lnTo>
                    <a:pt x="313450" y="2842097"/>
                  </a:lnTo>
                  <a:lnTo>
                    <a:pt x="315041" y="2832297"/>
                  </a:lnTo>
                  <a:lnTo>
                    <a:pt x="316574" y="2822496"/>
                  </a:lnTo>
                  <a:lnTo>
                    <a:pt x="318065" y="2812696"/>
                  </a:lnTo>
                  <a:lnTo>
                    <a:pt x="319475" y="2802896"/>
                  </a:lnTo>
                  <a:lnTo>
                    <a:pt x="320850" y="2793095"/>
                  </a:lnTo>
                  <a:lnTo>
                    <a:pt x="322116" y="2783295"/>
                  </a:lnTo>
                  <a:lnTo>
                    <a:pt x="323355" y="2773495"/>
                  </a:lnTo>
                  <a:lnTo>
                    <a:pt x="324456" y="2763694"/>
                  </a:lnTo>
                  <a:lnTo>
                    <a:pt x="325540" y="2753894"/>
                  </a:lnTo>
                  <a:lnTo>
                    <a:pt x="326460" y="2744094"/>
                  </a:lnTo>
                  <a:lnTo>
                    <a:pt x="327356" y="2734293"/>
                  </a:lnTo>
                  <a:lnTo>
                    <a:pt x="328093" y="2724493"/>
                  </a:lnTo>
                  <a:lnTo>
                    <a:pt x="328782" y="2714693"/>
                  </a:lnTo>
                  <a:lnTo>
                    <a:pt x="329321" y="2704892"/>
                  </a:lnTo>
                  <a:lnTo>
                    <a:pt x="329786" y="2695092"/>
                  </a:lnTo>
                  <a:lnTo>
                    <a:pt x="330114" y="2685292"/>
                  </a:lnTo>
                  <a:lnTo>
                    <a:pt x="330340" y="2675491"/>
                  </a:lnTo>
                  <a:lnTo>
                    <a:pt x="330444" y="2665691"/>
                  </a:lnTo>
                  <a:lnTo>
                    <a:pt x="330415" y="2655891"/>
                  </a:lnTo>
                  <a:lnTo>
                    <a:pt x="330285" y="2646090"/>
                  </a:lnTo>
                  <a:lnTo>
                    <a:pt x="329988" y="2636290"/>
                  </a:lnTo>
                  <a:lnTo>
                    <a:pt x="329613" y="2626490"/>
                  </a:lnTo>
                  <a:lnTo>
                    <a:pt x="329037" y="2616689"/>
                  </a:lnTo>
                  <a:lnTo>
                    <a:pt x="328408" y="2606889"/>
                  </a:lnTo>
                  <a:lnTo>
                    <a:pt x="327544" y="2597089"/>
                  </a:lnTo>
                  <a:lnTo>
                    <a:pt x="326652" y="2587288"/>
                  </a:lnTo>
                  <a:lnTo>
                    <a:pt x="325494" y="2577488"/>
                  </a:lnTo>
                  <a:lnTo>
                    <a:pt x="324304" y="2567688"/>
                  </a:lnTo>
                  <a:lnTo>
                    <a:pt x="322874" y="2557887"/>
                  </a:lnTo>
                  <a:lnTo>
                    <a:pt x="321382" y="2548087"/>
                  </a:lnTo>
                  <a:lnTo>
                    <a:pt x="319676" y="2538286"/>
                  </a:lnTo>
                  <a:lnTo>
                    <a:pt x="317877" y="2528486"/>
                  </a:lnTo>
                  <a:lnTo>
                    <a:pt x="315895" y="2518686"/>
                  </a:lnTo>
                  <a:lnTo>
                    <a:pt x="313788" y="2508885"/>
                  </a:lnTo>
                  <a:lnTo>
                    <a:pt x="311528" y="2499085"/>
                  </a:lnTo>
                  <a:lnTo>
                    <a:pt x="309115" y="2489285"/>
                  </a:lnTo>
                  <a:lnTo>
                    <a:pt x="306579" y="2479484"/>
                  </a:lnTo>
                  <a:lnTo>
                    <a:pt x="303862" y="2469684"/>
                  </a:lnTo>
                  <a:lnTo>
                    <a:pt x="301053" y="2459884"/>
                  </a:lnTo>
                  <a:lnTo>
                    <a:pt x="298036" y="2450083"/>
                  </a:lnTo>
                  <a:lnTo>
                    <a:pt x="294958" y="2440283"/>
                  </a:lnTo>
                  <a:lnTo>
                    <a:pt x="291649" y="2430483"/>
                  </a:lnTo>
                  <a:lnTo>
                    <a:pt x="288309" y="2420682"/>
                  </a:lnTo>
                  <a:lnTo>
                    <a:pt x="284716" y="2410882"/>
                  </a:lnTo>
                  <a:lnTo>
                    <a:pt x="281096" y="2401082"/>
                  </a:lnTo>
                  <a:lnTo>
                    <a:pt x="277255" y="2391281"/>
                  </a:lnTo>
                  <a:lnTo>
                    <a:pt x="273365" y="2381481"/>
                  </a:lnTo>
                  <a:lnTo>
                    <a:pt x="269289" y="2371681"/>
                  </a:lnTo>
                  <a:lnTo>
                    <a:pt x="265142" y="2361880"/>
                  </a:lnTo>
                  <a:lnTo>
                    <a:pt x="260844" y="2352080"/>
                  </a:lnTo>
                  <a:lnTo>
                    <a:pt x="256455" y="2342280"/>
                  </a:lnTo>
                  <a:lnTo>
                    <a:pt x="251947" y="2332479"/>
                  </a:lnTo>
                  <a:lnTo>
                    <a:pt x="247334" y="2322679"/>
                  </a:lnTo>
                  <a:lnTo>
                    <a:pt x="242631" y="2312879"/>
                  </a:lnTo>
                  <a:lnTo>
                    <a:pt x="237812" y="2303078"/>
                  </a:lnTo>
                  <a:lnTo>
                    <a:pt x="232931" y="2293278"/>
                  </a:lnTo>
                  <a:lnTo>
                    <a:pt x="227928" y="2283478"/>
                  </a:lnTo>
                  <a:lnTo>
                    <a:pt x="222885" y="2273677"/>
                  </a:lnTo>
                  <a:lnTo>
                    <a:pt x="217719" y="2263877"/>
                  </a:lnTo>
                  <a:lnTo>
                    <a:pt x="212534" y="2254077"/>
                  </a:lnTo>
                  <a:lnTo>
                    <a:pt x="207229" y="2244276"/>
                  </a:lnTo>
                  <a:lnTo>
                    <a:pt x="201913" y="2234476"/>
                  </a:lnTo>
                  <a:lnTo>
                    <a:pt x="196502" y="2224676"/>
                  </a:lnTo>
                  <a:lnTo>
                    <a:pt x="191076" y="2214875"/>
                  </a:lnTo>
                  <a:lnTo>
                    <a:pt x="185585" y="2205075"/>
                  </a:lnTo>
                  <a:lnTo>
                    <a:pt x="180076" y="2195275"/>
                  </a:lnTo>
                  <a:lnTo>
                    <a:pt x="174526" y="2185474"/>
                  </a:lnTo>
                  <a:lnTo>
                    <a:pt x="168961" y="2175674"/>
                  </a:lnTo>
                  <a:lnTo>
                    <a:pt x="163376" y="2165874"/>
                  </a:lnTo>
                  <a:lnTo>
                    <a:pt x="157783" y="2156073"/>
                  </a:lnTo>
                  <a:lnTo>
                    <a:pt x="152185" y="2146273"/>
                  </a:lnTo>
                  <a:lnTo>
                    <a:pt x="146595" y="2136473"/>
                  </a:lnTo>
                  <a:lnTo>
                    <a:pt x="141008" y="2126672"/>
                  </a:lnTo>
                  <a:lnTo>
                    <a:pt x="135448" y="2116872"/>
                  </a:lnTo>
                  <a:lnTo>
                    <a:pt x="129898" y="2107072"/>
                  </a:lnTo>
                  <a:lnTo>
                    <a:pt x="124398" y="2097271"/>
                  </a:lnTo>
                  <a:lnTo>
                    <a:pt x="118908" y="2087471"/>
                  </a:lnTo>
                  <a:lnTo>
                    <a:pt x="113499" y="2077671"/>
                  </a:lnTo>
                  <a:lnTo>
                    <a:pt x="108101" y="2067870"/>
                  </a:lnTo>
                  <a:lnTo>
                    <a:pt x="102805" y="2058070"/>
                  </a:lnTo>
                  <a:lnTo>
                    <a:pt x="97533" y="2048270"/>
                  </a:lnTo>
                  <a:lnTo>
                    <a:pt x="92370" y="2038469"/>
                  </a:lnTo>
                  <a:lnTo>
                    <a:pt x="87253" y="2028669"/>
                  </a:lnTo>
                  <a:lnTo>
                    <a:pt x="82248" y="2018869"/>
                  </a:lnTo>
                  <a:lnTo>
                    <a:pt x="77316" y="2009068"/>
                  </a:lnTo>
                  <a:lnTo>
                    <a:pt x="72492" y="1999268"/>
                  </a:lnTo>
                  <a:lnTo>
                    <a:pt x="67773" y="1989468"/>
                  </a:lnTo>
                  <a:lnTo>
                    <a:pt x="63155" y="1979667"/>
                  </a:lnTo>
                  <a:lnTo>
                    <a:pt x="58676" y="1969867"/>
                  </a:lnTo>
                  <a:lnTo>
                    <a:pt x="54285" y="1960067"/>
                  </a:lnTo>
                  <a:lnTo>
                    <a:pt x="50074" y="1950266"/>
                  </a:lnTo>
                  <a:lnTo>
                    <a:pt x="45932" y="1940466"/>
                  </a:lnTo>
                  <a:lnTo>
                    <a:pt x="42015" y="1930666"/>
                  </a:lnTo>
                  <a:lnTo>
                    <a:pt x="38143" y="1920865"/>
                  </a:lnTo>
                  <a:lnTo>
                    <a:pt x="34545" y="1911065"/>
                  </a:lnTo>
                  <a:lnTo>
                    <a:pt x="30979" y="1901265"/>
                  </a:lnTo>
                  <a:lnTo>
                    <a:pt x="27706" y="1891464"/>
                  </a:lnTo>
                  <a:lnTo>
                    <a:pt x="24486" y="1881664"/>
                  </a:lnTo>
                  <a:lnTo>
                    <a:pt x="21539" y="1871864"/>
                  </a:lnTo>
                  <a:lnTo>
                    <a:pt x="18686" y="1862063"/>
                  </a:lnTo>
                  <a:lnTo>
                    <a:pt x="16083" y="1852263"/>
                  </a:lnTo>
                  <a:lnTo>
                    <a:pt x="13617" y="1842463"/>
                  </a:lnTo>
                  <a:lnTo>
                    <a:pt x="11371" y="1832662"/>
                  </a:lnTo>
                  <a:lnTo>
                    <a:pt x="9310" y="1822862"/>
                  </a:lnTo>
                  <a:lnTo>
                    <a:pt x="7437" y="1813062"/>
                  </a:lnTo>
                  <a:lnTo>
                    <a:pt x="5796" y="1803261"/>
                  </a:lnTo>
                  <a:lnTo>
                    <a:pt x="4308" y="1793461"/>
                  </a:lnTo>
                  <a:lnTo>
                    <a:pt x="3101" y="1783661"/>
                  </a:lnTo>
                  <a:lnTo>
                    <a:pt x="2009" y="1773860"/>
                  </a:lnTo>
                  <a:lnTo>
                    <a:pt x="1249" y="1764060"/>
                  </a:lnTo>
                  <a:lnTo>
                    <a:pt x="561" y="1754260"/>
                  </a:lnTo>
                  <a:lnTo>
                    <a:pt x="258" y="1744459"/>
                  </a:lnTo>
                  <a:lnTo>
                    <a:pt x="0" y="1734659"/>
                  </a:lnTo>
                  <a:lnTo>
                    <a:pt x="143" y="1724859"/>
                  </a:lnTo>
                  <a:lnTo>
                    <a:pt x="350" y="1715058"/>
                  </a:lnTo>
                  <a:lnTo>
                    <a:pt x="917" y="1705258"/>
                  </a:lnTo>
                  <a:lnTo>
                    <a:pt x="1595" y="1695458"/>
                  </a:lnTo>
                  <a:lnTo>
                    <a:pt x="2587" y="1685657"/>
                  </a:lnTo>
                  <a:lnTo>
                    <a:pt x="3738" y="1675857"/>
                  </a:lnTo>
                  <a:lnTo>
                    <a:pt x="5158" y="1666057"/>
                  </a:lnTo>
                  <a:lnTo>
                    <a:pt x="6782" y="1656256"/>
                  </a:lnTo>
                  <a:lnTo>
                    <a:pt x="8628" y="1646456"/>
                  </a:lnTo>
                  <a:lnTo>
                    <a:pt x="10724" y="1636656"/>
                  </a:lnTo>
                  <a:lnTo>
                    <a:pt x="12995" y="1626855"/>
                  </a:lnTo>
                  <a:lnTo>
                    <a:pt x="15560" y="1617055"/>
                  </a:lnTo>
                  <a:lnTo>
                    <a:pt x="18252" y="1607255"/>
                  </a:lnTo>
                  <a:lnTo>
                    <a:pt x="21278" y="1597454"/>
                  </a:lnTo>
                  <a:lnTo>
                    <a:pt x="24385" y="1587654"/>
                  </a:lnTo>
                  <a:lnTo>
                    <a:pt x="27867" y="1577854"/>
                  </a:lnTo>
                  <a:lnTo>
                    <a:pt x="31393" y="1568053"/>
                  </a:lnTo>
                  <a:lnTo>
                    <a:pt x="35308" y="1558253"/>
                  </a:lnTo>
                  <a:lnTo>
                    <a:pt x="39277" y="1548453"/>
                  </a:lnTo>
                  <a:lnTo>
                    <a:pt x="43583" y="1538652"/>
                  </a:lnTo>
                  <a:lnTo>
                    <a:pt x="47982" y="1528852"/>
                  </a:lnTo>
                  <a:lnTo>
                    <a:pt x="52667" y="1519052"/>
                  </a:lnTo>
                  <a:lnTo>
                    <a:pt x="57482" y="1509251"/>
                  </a:lnTo>
                  <a:lnTo>
                    <a:pt x="62535" y="1499451"/>
                  </a:lnTo>
                  <a:lnTo>
                    <a:pt x="67750" y="1489651"/>
                  </a:lnTo>
                  <a:lnTo>
                    <a:pt x="73156" y="1479850"/>
                  </a:lnTo>
                  <a:lnTo>
                    <a:pt x="78755" y="1470050"/>
                  </a:lnTo>
                  <a:lnTo>
                    <a:pt x="84499" y="1460250"/>
                  </a:lnTo>
                  <a:lnTo>
                    <a:pt x="90463" y="1450449"/>
                  </a:lnTo>
                  <a:lnTo>
                    <a:pt x="96529" y="1440649"/>
                  </a:lnTo>
                  <a:lnTo>
                    <a:pt x="102838" y="1430849"/>
                  </a:lnTo>
                  <a:lnTo>
                    <a:pt x="109210" y="1421048"/>
                  </a:lnTo>
                  <a:lnTo>
                    <a:pt x="115842" y="1411248"/>
                  </a:lnTo>
                  <a:lnTo>
                    <a:pt x="122506" y="1401448"/>
                  </a:lnTo>
                  <a:lnTo>
                    <a:pt x="129437" y="1391647"/>
                  </a:lnTo>
                  <a:lnTo>
                    <a:pt x="136397" y="1381847"/>
                  </a:lnTo>
                  <a:lnTo>
                    <a:pt x="143579" y="1372047"/>
                  </a:lnTo>
                  <a:lnTo>
                    <a:pt x="150814" y="1362246"/>
                  </a:lnTo>
                  <a:lnTo>
                    <a:pt x="158227" y="1352446"/>
                  </a:lnTo>
                  <a:lnTo>
                    <a:pt x="165711" y="1342646"/>
                  </a:lnTo>
                  <a:lnTo>
                    <a:pt x="173336" y="1332845"/>
                  </a:lnTo>
                  <a:lnTo>
                    <a:pt x="181046" y="1323045"/>
                  </a:lnTo>
                  <a:lnTo>
                    <a:pt x="188862" y="1313245"/>
                  </a:lnTo>
                  <a:lnTo>
                    <a:pt x="196772" y="1303444"/>
                  </a:lnTo>
                  <a:lnTo>
                    <a:pt x="204759" y="1293644"/>
                  </a:lnTo>
                  <a:lnTo>
                    <a:pt x="212845" y="1283844"/>
                  </a:lnTo>
                  <a:lnTo>
                    <a:pt x="220980" y="1274043"/>
                  </a:lnTo>
                  <a:lnTo>
                    <a:pt x="229217" y="1264243"/>
                  </a:lnTo>
                  <a:lnTo>
                    <a:pt x="237481" y="1254442"/>
                  </a:lnTo>
                  <a:lnTo>
                    <a:pt x="245842" y="1244642"/>
                  </a:lnTo>
                  <a:lnTo>
                    <a:pt x="254216" y="1234842"/>
                  </a:lnTo>
                  <a:lnTo>
                    <a:pt x="262676" y="1225041"/>
                  </a:lnTo>
                  <a:lnTo>
                    <a:pt x="271144" y="1215241"/>
                  </a:lnTo>
                  <a:lnTo>
                    <a:pt x="279672" y="1205441"/>
                  </a:lnTo>
                  <a:lnTo>
                    <a:pt x="288211" y="1195640"/>
                  </a:lnTo>
                  <a:lnTo>
                    <a:pt x="296787" y="1185840"/>
                  </a:lnTo>
                  <a:lnTo>
                    <a:pt x="305371" y="1176040"/>
                  </a:lnTo>
                  <a:lnTo>
                    <a:pt x="313975" y="1166239"/>
                  </a:lnTo>
                  <a:lnTo>
                    <a:pt x="322582" y="1156439"/>
                  </a:lnTo>
                  <a:lnTo>
                    <a:pt x="331194" y="1146639"/>
                  </a:lnTo>
                  <a:lnTo>
                    <a:pt x="339801" y="1136838"/>
                  </a:lnTo>
                  <a:lnTo>
                    <a:pt x="348403" y="1127038"/>
                  </a:lnTo>
                  <a:lnTo>
                    <a:pt x="356987" y="1117238"/>
                  </a:lnTo>
                  <a:lnTo>
                    <a:pt x="365561" y="1107437"/>
                  </a:lnTo>
                  <a:lnTo>
                    <a:pt x="374101" y="1097637"/>
                  </a:lnTo>
                  <a:lnTo>
                    <a:pt x="382630" y="1087837"/>
                  </a:lnTo>
                  <a:lnTo>
                    <a:pt x="391105" y="1078036"/>
                  </a:lnTo>
                  <a:lnTo>
                    <a:pt x="399572" y="1068236"/>
                  </a:lnTo>
                  <a:lnTo>
                    <a:pt x="407963" y="1058436"/>
                  </a:lnTo>
                  <a:lnTo>
                    <a:pt x="416344" y="1048635"/>
                  </a:lnTo>
                  <a:lnTo>
                    <a:pt x="424641" y="1038835"/>
                  </a:lnTo>
                  <a:lnTo>
                    <a:pt x="432917" y="1029035"/>
                  </a:lnTo>
                  <a:lnTo>
                    <a:pt x="441107" y="1019234"/>
                  </a:lnTo>
                  <a:lnTo>
                    <a:pt x="449260" y="1009434"/>
                  </a:lnTo>
                  <a:lnTo>
                    <a:pt x="457331" y="999634"/>
                  </a:lnTo>
                  <a:lnTo>
                    <a:pt x="465346" y="989833"/>
                  </a:lnTo>
                  <a:lnTo>
                    <a:pt x="473284" y="980033"/>
                  </a:lnTo>
                  <a:lnTo>
                    <a:pt x="481146" y="970233"/>
                  </a:lnTo>
                  <a:lnTo>
                    <a:pt x="488940" y="960432"/>
                  </a:lnTo>
                  <a:lnTo>
                    <a:pt x="496636" y="950632"/>
                  </a:lnTo>
                  <a:lnTo>
                    <a:pt x="504276" y="940832"/>
                  </a:lnTo>
                  <a:lnTo>
                    <a:pt x="511795" y="931031"/>
                  </a:lnTo>
                  <a:lnTo>
                    <a:pt x="519271" y="921231"/>
                  </a:lnTo>
                  <a:lnTo>
                    <a:pt x="526600" y="911431"/>
                  </a:lnTo>
                  <a:lnTo>
                    <a:pt x="533904" y="901630"/>
                  </a:lnTo>
                  <a:lnTo>
                    <a:pt x="541035" y="891830"/>
                  </a:lnTo>
                  <a:lnTo>
                    <a:pt x="548145" y="882030"/>
                  </a:lnTo>
                  <a:lnTo>
                    <a:pt x="555083" y="872229"/>
                  </a:lnTo>
                  <a:lnTo>
                    <a:pt x="561985" y="862429"/>
                  </a:lnTo>
                  <a:lnTo>
                    <a:pt x="568730" y="852629"/>
                  </a:lnTo>
                  <a:lnTo>
                    <a:pt x="575417" y="842828"/>
                  </a:lnTo>
                  <a:lnTo>
                    <a:pt x="581965" y="833028"/>
                  </a:lnTo>
                  <a:lnTo>
                    <a:pt x="588432" y="823228"/>
                  </a:lnTo>
                  <a:lnTo>
                    <a:pt x="594778" y="813427"/>
                  </a:lnTo>
                  <a:lnTo>
                    <a:pt x="601019" y="803627"/>
                  </a:lnTo>
                  <a:lnTo>
                    <a:pt x="607161" y="793827"/>
                  </a:lnTo>
                  <a:lnTo>
                    <a:pt x="613174" y="784026"/>
                  </a:lnTo>
                  <a:lnTo>
                    <a:pt x="619109" y="774226"/>
                  </a:lnTo>
                  <a:lnTo>
                    <a:pt x="624891" y="764426"/>
                  </a:lnTo>
                  <a:lnTo>
                    <a:pt x="630617" y="754625"/>
                  </a:lnTo>
                  <a:lnTo>
                    <a:pt x="636167" y="744825"/>
                  </a:lnTo>
                  <a:lnTo>
                    <a:pt x="641684" y="735025"/>
                  </a:lnTo>
                  <a:lnTo>
                    <a:pt x="647002" y="725224"/>
                  </a:lnTo>
                  <a:lnTo>
                    <a:pt x="652297" y="715424"/>
                  </a:lnTo>
                  <a:lnTo>
                    <a:pt x="657395" y="705624"/>
                  </a:lnTo>
                  <a:lnTo>
                    <a:pt x="662458" y="695823"/>
                  </a:lnTo>
                  <a:lnTo>
                    <a:pt x="667348" y="686023"/>
                  </a:lnTo>
                  <a:lnTo>
                    <a:pt x="672181" y="676223"/>
                  </a:lnTo>
                  <a:lnTo>
                    <a:pt x="676865" y="666422"/>
                  </a:lnTo>
                  <a:lnTo>
                    <a:pt x="681471" y="656622"/>
                  </a:lnTo>
                  <a:lnTo>
                    <a:pt x="685952" y="646822"/>
                  </a:lnTo>
                  <a:lnTo>
                    <a:pt x="690332" y="637021"/>
                  </a:lnTo>
                  <a:lnTo>
                    <a:pt x="694612" y="627221"/>
                  </a:lnTo>
                  <a:lnTo>
                    <a:pt x="698772" y="617421"/>
                  </a:lnTo>
                  <a:lnTo>
                    <a:pt x="702854" y="607620"/>
                  </a:lnTo>
                  <a:lnTo>
                    <a:pt x="706798" y="597820"/>
                  </a:lnTo>
                  <a:lnTo>
                    <a:pt x="710686" y="588020"/>
                  </a:lnTo>
                  <a:lnTo>
                    <a:pt x="714418" y="578219"/>
                  </a:lnTo>
                  <a:lnTo>
                    <a:pt x="718117" y="568419"/>
                  </a:lnTo>
                  <a:lnTo>
                    <a:pt x="721643" y="558619"/>
                  </a:lnTo>
                  <a:lnTo>
                    <a:pt x="725148" y="548818"/>
                  </a:lnTo>
                  <a:lnTo>
                    <a:pt x="728481" y="539018"/>
                  </a:lnTo>
                  <a:lnTo>
                    <a:pt x="731787" y="529218"/>
                  </a:lnTo>
                  <a:lnTo>
                    <a:pt x="734945" y="519417"/>
                  </a:lnTo>
                  <a:lnTo>
                    <a:pt x="738058" y="509617"/>
                  </a:lnTo>
                  <a:lnTo>
                    <a:pt x="741045" y="499817"/>
                  </a:lnTo>
                  <a:lnTo>
                    <a:pt x="743971" y="490016"/>
                  </a:lnTo>
                  <a:lnTo>
                    <a:pt x="746793" y="480216"/>
                  </a:lnTo>
                  <a:lnTo>
                    <a:pt x="749539" y="470416"/>
                  </a:lnTo>
                  <a:lnTo>
                    <a:pt x="752202" y="460615"/>
                  </a:lnTo>
                  <a:lnTo>
                    <a:pt x="754774" y="450815"/>
                  </a:lnTo>
                  <a:lnTo>
                    <a:pt x="757283" y="441015"/>
                  </a:lnTo>
                  <a:lnTo>
                    <a:pt x="759689" y="431214"/>
                  </a:lnTo>
                  <a:lnTo>
                    <a:pt x="762051" y="421414"/>
                  </a:lnTo>
                  <a:lnTo>
                    <a:pt x="764297" y="411614"/>
                  </a:lnTo>
                  <a:lnTo>
                    <a:pt x="766517" y="401813"/>
                  </a:lnTo>
                  <a:lnTo>
                    <a:pt x="768611" y="392013"/>
                  </a:lnTo>
                  <a:lnTo>
                    <a:pt x="770691" y="382213"/>
                  </a:lnTo>
                  <a:lnTo>
                    <a:pt x="772643" y="372412"/>
                  </a:lnTo>
                  <a:lnTo>
                    <a:pt x="774579" y="362612"/>
                  </a:lnTo>
                  <a:lnTo>
                    <a:pt x="776407" y="352812"/>
                  </a:lnTo>
                  <a:lnTo>
                    <a:pt x="778206" y="343011"/>
                  </a:lnTo>
                  <a:lnTo>
                    <a:pt x="779915" y="333211"/>
                  </a:lnTo>
                  <a:lnTo>
                    <a:pt x="781585" y="323411"/>
                  </a:lnTo>
                  <a:lnTo>
                    <a:pt x="783181" y="313610"/>
                  </a:lnTo>
                  <a:lnTo>
                    <a:pt x="784727" y="303810"/>
                  </a:lnTo>
                  <a:lnTo>
                    <a:pt x="786215" y="294010"/>
                  </a:lnTo>
                  <a:lnTo>
                    <a:pt x="787645" y="284209"/>
                  </a:lnTo>
                  <a:lnTo>
                    <a:pt x="789032" y="274409"/>
                  </a:lnTo>
                  <a:lnTo>
                    <a:pt x="790352" y="264609"/>
                  </a:lnTo>
                  <a:lnTo>
                    <a:pt x="791642" y="254808"/>
                  </a:lnTo>
                  <a:lnTo>
                    <a:pt x="792859" y="245008"/>
                  </a:lnTo>
                  <a:lnTo>
                    <a:pt x="794057" y="235208"/>
                  </a:lnTo>
                  <a:lnTo>
                    <a:pt x="795178" y="225407"/>
                  </a:lnTo>
                  <a:lnTo>
                    <a:pt x="796288" y="215607"/>
                  </a:lnTo>
                  <a:lnTo>
                    <a:pt x="797319" y="205807"/>
                  </a:lnTo>
                  <a:lnTo>
                    <a:pt x="798340" y="196006"/>
                  </a:lnTo>
                  <a:lnTo>
                    <a:pt x="799294" y="186206"/>
                  </a:lnTo>
                  <a:lnTo>
                    <a:pt x="800231" y="176406"/>
                  </a:lnTo>
                  <a:lnTo>
                    <a:pt x="801112" y="166605"/>
                  </a:lnTo>
                  <a:lnTo>
                    <a:pt x="801971" y="156805"/>
                  </a:lnTo>
                  <a:lnTo>
                    <a:pt x="802785" y="147005"/>
                  </a:lnTo>
                  <a:lnTo>
                    <a:pt x="803570" y="137204"/>
                  </a:lnTo>
                  <a:lnTo>
                    <a:pt x="804321" y="127404"/>
                  </a:lnTo>
                  <a:lnTo>
                    <a:pt x="805038" y="117604"/>
                  </a:lnTo>
                  <a:lnTo>
                    <a:pt x="805729" y="107803"/>
                  </a:lnTo>
                  <a:lnTo>
                    <a:pt x="806384" y="98003"/>
                  </a:lnTo>
                  <a:lnTo>
                    <a:pt x="807019" y="88203"/>
                  </a:lnTo>
                  <a:lnTo>
                    <a:pt x="807615" y="78402"/>
                  </a:lnTo>
                  <a:lnTo>
                    <a:pt x="808199" y="68602"/>
                  </a:lnTo>
                  <a:lnTo>
                    <a:pt x="808741" y="58802"/>
                  </a:lnTo>
                  <a:lnTo>
                    <a:pt x="809277" y="49001"/>
                  </a:lnTo>
                  <a:lnTo>
                    <a:pt x="809768" y="39201"/>
                  </a:lnTo>
                  <a:lnTo>
                    <a:pt x="810255" y="29401"/>
                  </a:lnTo>
                  <a:lnTo>
                    <a:pt x="810704" y="19600"/>
                  </a:lnTo>
                  <a:lnTo>
                    <a:pt x="811146" y="9800"/>
                  </a:lnTo>
                  <a:lnTo>
                    <a:pt x="811557" y="0"/>
                  </a:lnTo>
                  <a:lnTo>
                    <a:pt x="826712" y="0"/>
                  </a:lnTo>
                  <a:lnTo>
                    <a:pt x="827123" y="9800"/>
                  </a:lnTo>
                  <a:lnTo>
                    <a:pt x="827564" y="19600"/>
                  </a:lnTo>
                  <a:lnTo>
                    <a:pt x="828014" y="29401"/>
                  </a:lnTo>
                  <a:lnTo>
                    <a:pt x="828501" y="39201"/>
                  </a:lnTo>
                  <a:lnTo>
                    <a:pt x="828992" y="49001"/>
                  </a:lnTo>
                  <a:lnTo>
                    <a:pt x="829528" y="58802"/>
                  </a:lnTo>
                  <a:lnTo>
                    <a:pt x="830070" y="68602"/>
                  </a:lnTo>
                  <a:lnTo>
                    <a:pt x="830654" y="78402"/>
                  </a:lnTo>
                  <a:lnTo>
                    <a:pt x="831249" y="88203"/>
                  </a:lnTo>
                  <a:lnTo>
                    <a:pt x="831885" y="98003"/>
                  </a:lnTo>
                  <a:lnTo>
                    <a:pt x="832539" y="107803"/>
                  </a:lnTo>
                  <a:lnTo>
                    <a:pt x="833231" y="117604"/>
                  </a:lnTo>
                  <a:lnTo>
                    <a:pt x="833948" y="127404"/>
                  </a:lnTo>
                  <a:lnTo>
                    <a:pt x="834699" y="137204"/>
                  </a:lnTo>
                  <a:lnTo>
                    <a:pt x="835484" y="147005"/>
                  </a:lnTo>
                  <a:lnTo>
                    <a:pt x="836298" y="156805"/>
                  </a:lnTo>
                  <a:lnTo>
                    <a:pt x="837157" y="166605"/>
                  </a:lnTo>
                  <a:lnTo>
                    <a:pt x="838038" y="176406"/>
                  </a:lnTo>
                  <a:lnTo>
                    <a:pt x="838975" y="186206"/>
                  </a:lnTo>
                  <a:lnTo>
                    <a:pt x="839929" y="196006"/>
                  </a:lnTo>
                  <a:lnTo>
                    <a:pt x="840950" y="205807"/>
                  </a:lnTo>
                  <a:lnTo>
                    <a:pt x="841980" y="215607"/>
                  </a:lnTo>
                  <a:lnTo>
                    <a:pt x="843091" y="225407"/>
                  </a:lnTo>
                  <a:lnTo>
                    <a:pt x="844211" y="235208"/>
                  </a:lnTo>
                  <a:lnTo>
                    <a:pt x="845410" y="245008"/>
                  </a:lnTo>
                  <a:lnTo>
                    <a:pt x="846627" y="254808"/>
                  </a:lnTo>
                  <a:lnTo>
                    <a:pt x="847917" y="264609"/>
                  </a:lnTo>
                  <a:lnTo>
                    <a:pt x="849237" y="274409"/>
                  </a:lnTo>
                  <a:lnTo>
                    <a:pt x="850623" y="284209"/>
                  </a:lnTo>
                  <a:lnTo>
                    <a:pt x="852053" y="294010"/>
                  </a:lnTo>
                  <a:lnTo>
                    <a:pt x="853542" y="303810"/>
                  </a:lnTo>
                  <a:lnTo>
                    <a:pt x="855088" y="313610"/>
                  </a:lnTo>
                  <a:lnTo>
                    <a:pt x="856684" y="323411"/>
                  </a:lnTo>
                  <a:lnTo>
                    <a:pt x="858353" y="333211"/>
                  </a:lnTo>
                  <a:lnTo>
                    <a:pt x="860063" y="343011"/>
                  </a:lnTo>
                  <a:lnTo>
                    <a:pt x="861862" y="352812"/>
                  </a:lnTo>
                  <a:lnTo>
                    <a:pt x="863690" y="362612"/>
                  </a:lnTo>
                  <a:lnTo>
                    <a:pt x="865625" y="372412"/>
                  </a:lnTo>
                  <a:lnTo>
                    <a:pt x="867578" y="382213"/>
                  </a:lnTo>
                  <a:lnTo>
                    <a:pt x="869658" y="392013"/>
                  </a:lnTo>
                  <a:lnTo>
                    <a:pt x="871752" y="401813"/>
                  </a:lnTo>
                  <a:lnTo>
                    <a:pt x="873972" y="411614"/>
                  </a:lnTo>
                  <a:lnTo>
                    <a:pt x="876218" y="421414"/>
                  </a:lnTo>
                  <a:lnTo>
                    <a:pt x="878580" y="431214"/>
                  </a:lnTo>
                  <a:lnTo>
                    <a:pt x="880986" y="441015"/>
                  </a:lnTo>
                  <a:lnTo>
                    <a:pt x="883495" y="450815"/>
                  </a:lnTo>
                  <a:lnTo>
                    <a:pt x="886067" y="460615"/>
                  </a:lnTo>
                  <a:lnTo>
                    <a:pt x="888730" y="470416"/>
                  </a:lnTo>
                  <a:lnTo>
                    <a:pt x="891476" y="480216"/>
                  </a:lnTo>
                  <a:lnTo>
                    <a:pt x="894298" y="490016"/>
                  </a:lnTo>
                  <a:lnTo>
                    <a:pt x="897224" y="499817"/>
                  </a:lnTo>
                  <a:lnTo>
                    <a:pt x="900211" y="509617"/>
                  </a:lnTo>
                  <a:lnTo>
                    <a:pt x="903324" y="519417"/>
                  </a:lnTo>
                  <a:lnTo>
                    <a:pt x="906481" y="529218"/>
                  </a:lnTo>
                  <a:lnTo>
                    <a:pt x="909788" y="539018"/>
                  </a:lnTo>
                  <a:lnTo>
                    <a:pt x="913120" y="548818"/>
                  </a:lnTo>
                  <a:lnTo>
                    <a:pt x="916626" y="558619"/>
                  </a:lnTo>
                  <a:lnTo>
                    <a:pt x="920152" y="568419"/>
                  </a:lnTo>
                  <a:lnTo>
                    <a:pt x="923850" y="578219"/>
                  </a:lnTo>
                  <a:lnTo>
                    <a:pt x="927582" y="588020"/>
                  </a:lnTo>
                  <a:lnTo>
                    <a:pt x="931471" y="597820"/>
                  </a:lnTo>
                  <a:lnTo>
                    <a:pt x="935414" y="607620"/>
                  </a:lnTo>
                  <a:lnTo>
                    <a:pt x="939496" y="617421"/>
                  </a:lnTo>
                  <a:lnTo>
                    <a:pt x="943657" y="627221"/>
                  </a:lnTo>
                  <a:lnTo>
                    <a:pt x="947936" y="637021"/>
                  </a:lnTo>
                  <a:lnTo>
                    <a:pt x="952317" y="646822"/>
                  </a:lnTo>
                  <a:lnTo>
                    <a:pt x="956798" y="656622"/>
                  </a:lnTo>
                  <a:lnTo>
                    <a:pt x="961403" y="666422"/>
                  </a:lnTo>
                  <a:lnTo>
                    <a:pt x="966088" y="676223"/>
                  </a:lnTo>
                  <a:lnTo>
                    <a:pt x="970921" y="686023"/>
                  </a:lnTo>
                  <a:lnTo>
                    <a:pt x="975811" y="695823"/>
                  </a:lnTo>
                  <a:lnTo>
                    <a:pt x="980874" y="705624"/>
                  </a:lnTo>
                  <a:lnTo>
                    <a:pt x="985972" y="715424"/>
                  </a:lnTo>
                  <a:lnTo>
                    <a:pt x="991267" y="725224"/>
                  </a:lnTo>
                  <a:lnTo>
                    <a:pt x="996585" y="735025"/>
                  </a:lnTo>
                  <a:lnTo>
                    <a:pt x="1002101" y="744825"/>
                  </a:lnTo>
                  <a:lnTo>
                    <a:pt x="1007652" y="754625"/>
                  </a:lnTo>
                  <a:lnTo>
                    <a:pt x="1013378" y="764426"/>
                  </a:lnTo>
                  <a:lnTo>
                    <a:pt x="1019160" y="774226"/>
                  </a:lnTo>
                  <a:lnTo>
                    <a:pt x="1025095" y="784026"/>
                  </a:lnTo>
                  <a:lnTo>
                    <a:pt x="1031108" y="793827"/>
                  </a:lnTo>
                  <a:lnTo>
                    <a:pt x="1037249" y="803627"/>
                  </a:lnTo>
                  <a:lnTo>
                    <a:pt x="1043491" y="813427"/>
                  </a:lnTo>
                  <a:lnTo>
                    <a:pt x="1049837" y="823228"/>
                  </a:lnTo>
                  <a:lnTo>
                    <a:pt x="1056304" y="833028"/>
                  </a:lnTo>
                  <a:lnTo>
                    <a:pt x="1062851" y="842828"/>
                  </a:lnTo>
                  <a:lnTo>
                    <a:pt x="1069539" y="852629"/>
                  </a:lnTo>
                  <a:lnTo>
                    <a:pt x="1076284" y="862429"/>
                  </a:lnTo>
                  <a:lnTo>
                    <a:pt x="1083186" y="872229"/>
                  </a:lnTo>
                  <a:lnTo>
                    <a:pt x="1090124" y="882030"/>
                  </a:lnTo>
                  <a:lnTo>
                    <a:pt x="1097234" y="891830"/>
                  </a:lnTo>
                  <a:lnTo>
                    <a:pt x="1104365" y="901630"/>
                  </a:lnTo>
                  <a:lnTo>
                    <a:pt x="1111669" y="911431"/>
                  </a:lnTo>
                  <a:lnTo>
                    <a:pt x="1118998" y="921231"/>
                  </a:lnTo>
                  <a:lnTo>
                    <a:pt x="1126474" y="931031"/>
                  </a:lnTo>
                  <a:lnTo>
                    <a:pt x="1133992" y="940832"/>
                  </a:lnTo>
                  <a:lnTo>
                    <a:pt x="1141632" y="950632"/>
                  </a:lnTo>
                  <a:lnTo>
                    <a:pt x="1149329" y="960432"/>
                  </a:lnTo>
                  <a:lnTo>
                    <a:pt x="1157123" y="970233"/>
                  </a:lnTo>
                  <a:lnTo>
                    <a:pt x="1164985" y="980033"/>
                  </a:lnTo>
                  <a:lnTo>
                    <a:pt x="1172923" y="989833"/>
                  </a:lnTo>
                  <a:lnTo>
                    <a:pt x="1180938" y="999634"/>
                  </a:lnTo>
                  <a:lnTo>
                    <a:pt x="1189008" y="1009434"/>
                  </a:lnTo>
                  <a:lnTo>
                    <a:pt x="1197162" y="1019234"/>
                  </a:lnTo>
                  <a:lnTo>
                    <a:pt x="1205352" y="1029035"/>
                  </a:lnTo>
                  <a:lnTo>
                    <a:pt x="1213628" y="1038835"/>
                  </a:lnTo>
                  <a:lnTo>
                    <a:pt x="1221925" y="1048635"/>
                  </a:lnTo>
                  <a:lnTo>
                    <a:pt x="1230306" y="1058436"/>
                  </a:lnTo>
                  <a:lnTo>
                    <a:pt x="1238697" y="1068236"/>
                  </a:lnTo>
                  <a:lnTo>
                    <a:pt x="1247164" y="1078036"/>
                  </a:lnTo>
                  <a:lnTo>
                    <a:pt x="1255639" y="1087837"/>
                  </a:lnTo>
                  <a:lnTo>
                    <a:pt x="1264168" y="1097637"/>
                  </a:lnTo>
                  <a:lnTo>
                    <a:pt x="1272708" y="1107437"/>
                  </a:lnTo>
                  <a:lnTo>
                    <a:pt x="1281282" y="1117238"/>
                  </a:lnTo>
                  <a:lnTo>
                    <a:pt x="1289866" y="1127038"/>
                  </a:lnTo>
                  <a:lnTo>
                    <a:pt x="1298468" y="1136838"/>
                  </a:lnTo>
                  <a:lnTo>
                    <a:pt x="1307075" y="1146639"/>
                  </a:lnTo>
                  <a:lnTo>
                    <a:pt x="1315687" y="1156439"/>
                  </a:lnTo>
                  <a:lnTo>
                    <a:pt x="1324294" y="1166239"/>
                  </a:lnTo>
                  <a:lnTo>
                    <a:pt x="1332898" y="1176040"/>
                  </a:lnTo>
                  <a:lnTo>
                    <a:pt x="1341482" y="1185840"/>
                  </a:lnTo>
                  <a:lnTo>
                    <a:pt x="1350058" y="1195640"/>
                  </a:lnTo>
                  <a:lnTo>
                    <a:pt x="1358596" y="1205441"/>
                  </a:lnTo>
                  <a:lnTo>
                    <a:pt x="1367125" y="1215241"/>
                  </a:lnTo>
                  <a:lnTo>
                    <a:pt x="1375593" y="1225041"/>
                  </a:lnTo>
                  <a:lnTo>
                    <a:pt x="1384053" y="1234842"/>
                  </a:lnTo>
                  <a:lnTo>
                    <a:pt x="1392426" y="1244642"/>
                  </a:lnTo>
                  <a:lnTo>
                    <a:pt x="1400787" y="1254442"/>
                  </a:lnTo>
                  <a:lnTo>
                    <a:pt x="1409052" y="1264243"/>
                  </a:lnTo>
                  <a:lnTo>
                    <a:pt x="1417288" y="1274043"/>
                  </a:lnTo>
                  <a:lnTo>
                    <a:pt x="1425424" y="1283844"/>
                  </a:lnTo>
                  <a:lnTo>
                    <a:pt x="1433510" y="1293644"/>
                  </a:lnTo>
                  <a:lnTo>
                    <a:pt x="1441496" y="1303444"/>
                  </a:lnTo>
                  <a:lnTo>
                    <a:pt x="1449407" y="1313245"/>
                  </a:lnTo>
                  <a:lnTo>
                    <a:pt x="1457223" y="1323045"/>
                  </a:lnTo>
                  <a:lnTo>
                    <a:pt x="1464933" y="1332845"/>
                  </a:lnTo>
                  <a:lnTo>
                    <a:pt x="1472557" y="1342646"/>
                  </a:lnTo>
                  <a:lnTo>
                    <a:pt x="1480042" y="1352446"/>
                  </a:lnTo>
                  <a:lnTo>
                    <a:pt x="1487455" y="1362246"/>
                  </a:lnTo>
                  <a:lnTo>
                    <a:pt x="1494690" y="1372047"/>
                  </a:lnTo>
                  <a:lnTo>
                    <a:pt x="1501871" y="1381847"/>
                  </a:lnTo>
                  <a:lnTo>
                    <a:pt x="1508832" y="1391647"/>
                  </a:lnTo>
                  <a:lnTo>
                    <a:pt x="1515763" y="1401448"/>
                  </a:lnTo>
                  <a:lnTo>
                    <a:pt x="1522426" y="1411248"/>
                  </a:lnTo>
                  <a:lnTo>
                    <a:pt x="1529058" y="1421048"/>
                  </a:lnTo>
                  <a:lnTo>
                    <a:pt x="1535431" y="1430849"/>
                  </a:lnTo>
                  <a:lnTo>
                    <a:pt x="1541739" y="1440649"/>
                  </a:lnTo>
                  <a:lnTo>
                    <a:pt x="1547806" y="1450449"/>
                  </a:lnTo>
                  <a:lnTo>
                    <a:pt x="1553770" y="1460250"/>
                  </a:lnTo>
                  <a:lnTo>
                    <a:pt x="1559514" y="1470050"/>
                  </a:lnTo>
                  <a:lnTo>
                    <a:pt x="1565113" y="1479850"/>
                  </a:lnTo>
                  <a:lnTo>
                    <a:pt x="1570518" y="1489651"/>
                  </a:lnTo>
                  <a:lnTo>
                    <a:pt x="1575734" y="1499451"/>
                  </a:lnTo>
                  <a:lnTo>
                    <a:pt x="1580786" y="1509251"/>
                  </a:lnTo>
                  <a:lnTo>
                    <a:pt x="1585602" y="1519052"/>
                  </a:lnTo>
                  <a:lnTo>
                    <a:pt x="1590287" y="1528852"/>
                  </a:lnTo>
                  <a:lnTo>
                    <a:pt x="1594686" y="1538652"/>
                  </a:lnTo>
                  <a:lnTo>
                    <a:pt x="1598992" y="1548453"/>
                  </a:lnTo>
                  <a:lnTo>
                    <a:pt x="1602960" y="1558253"/>
                  </a:lnTo>
                  <a:lnTo>
                    <a:pt x="1606876" y="1568053"/>
                  </a:lnTo>
                  <a:lnTo>
                    <a:pt x="1610402" y="1577854"/>
                  </a:lnTo>
                  <a:lnTo>
                    <a:pt x="1613883" y="1587654"/>
                  </a:lnTo>
                  <a:lnTo>
                    <a:pt x="1616990" y="1597454"/>
                  </a:lnTo>
                  <a:lnTo>
                    <a:pt x="1620017" y="1607255"/>
                  </a:lnTo>
                  <a:lnTo>
                    <a:pt x="1622709" y="1617055"/>
                  </a:lnTo>
                  <a:lnTo>
                    <a:pt x="1625273" y="1626855"/>
                  </a:lnTo>
                  <a:lnTo>
                    <a:pt x="1627544" y="1636656"/>
                  </a:lnTo>
                  <a:lnTo>
                    <a:pt x="1629640" y="1646456"/>
                  </a:lnTo>
                  <a:lnTo>
                    <a:pt x="1631487" y="1656256"/>
                  </a:lnTo>
                  <a:lnTo>
                    <a:pt x="1633111" y="1666057"/>
                  </a:lnTo>
                  <a:lnTo>
                    <a:pt x="1634531" y="1675857"/>
                  </a:lnTo>
                  <a:lnTo>
                    <a:pt x="1635681" y="1685657"/>
                  </a:lnTo>
                  <a:lnTo>
                    <a:pt x="1636674" y="1695458"/>
                  </a:lnTo>
                  <a:lnTo>
                    <a:pt x="1637352" y="1705258"/>
                  </a:lnTo>
                  <a:lnTo>
                    <a:pt x="1637918" y="1715058"/>
                  </a:lnTo>
                  <a:lnTo>
                    <a:pt x="1638126" y="1724859"/>
                  </a:lnTo>
                  <a:lnTo>
                    <a:pt x="1638269" y="1734659"/>
                  </a:lnTo>
                  <a:lnTo>
                    <a:pt x="1638011" y="1744459"/>
                  </a:lnTo>
                  <a:lnTo>
                    <a:pt x="1637708" y="1754260"/>
                  </a:lnTo>
                  <a:lnTo>
                    <a:pt x="1637020" y="1764060"/>
                  </a:lnTo>
                  <a:lnTo>
                    <a:pt x="1636260" y="1773860"/>
                  </a:lnTo>
                  <a:lnTo>
                    <a:pt x="1635167" y="1783661"/>
                  </a:lnTo>
                  <a:lnTo>
                    <a:pt x="1633961" y="1793461"/>
                  </a:lnTo>
                  <a:lnTo>
                    <a:pt x="1632473" y="1803261"/>
                  </a:lnTo>
                  <a:lnTo>
                    <a:pt x="1630832" y="1813062"/>
                  </a:lnTo>
                  <a:lnTo>
                    <a:pt x="1628959" y="1822862"/>
                  </a:lnTo>
                  <a:lnTo>
                    <a:pt x="1626897" y="1832662"/>
                  </a:lnTo>
                  <a:lnTo>
                    <a:pt x="1624652" y="1842463"/>
                  </a:lnTo>
                  <a:lnTo>
                    <a:pt x="1622186" y="1852263"/>
                  </a:lnTo>
                  <a:lnTo>
                    <a:pt x="1619582" y="1862063"/>
                  </a:lnTo>
                  <a:lnTo>
                    <a:pt x="1616730" y="1871864"/>
                  </a:lnTo>
                  <a:lnTo>
                    <a:pt x="1613783" y="1881664"/>
                  </a:lnTo>
                  <a:lnTo>
                    <a:pt x="1610563" y="1891464"/>
                  </a:lnTo>
                  <a:lnTo>
                    <a:pt x="1607289" y="1901265"/>
                  </a:lnTo>
                  <a:lnTo>
                    <a:pt x="1603724" y="1911065"/>
                  </a:lnTo>
                  <a:lnTo>
                    <a:pt x="1600126" y="1920865"/>
                  </a:lnTo>
                  <a:lnTo>
                    <a:pt x="1596253" y="1930666"/>
                  </a:lnTo>
                  <a:lnTo>
                    <a:pt x="1592337" y="1940466"/>
                  </a:lnTo>
                  <a:lnTo>
                    <a:pt x="1588194" y="1950266"/>
                  </a:lnTo>
                  <a:lnTo>
                    <a:pt x="1583984" y="1960067"/>
                  </a:lnTo>
                  <a:lnTo>
                    <a:pt x="1579593" y="1969867"/>
                  </a:lnTo>
                  <a:lnTo>
                    <a:pt x="1575114" y="1979667"/>
                  </a:lnTo>
                  <a:lnTo>
                    <a:pt x="1570496" y="1989468"/>
                  </a:lnTo>
                  <a:lnTo>
                    <a:pt x="1565776" y="1999268"/>
                  </a:lnTo>
                  <a:lnTo>
                    <a:pt x="1560953" y="2009068"/>
                  </a:lnTo>
                  <a:lnTo>
                    <a:pt x="1556021" y="2018869"/>
                  </a:lnTo>
                  <a:lnTo>
                    <a:pt x="1551016" y="2028669"/>
                  </a:lnTo>
                  <a:lnTo>
                    <a:pt x="1545899" y="2038469"/>
                  </a:lnTo>
                  <a:lnTo>
                    <a:pt x="1540736" y="2048270"/>
                  </a:lnTo>
                  <a:lnTo>
                    <a:pt x="1535464" y="2058070"/>
                  </a:lnTo>
                  <a:lnTo>
                    <a:pt x="1530168" y="2067870"/>
                  </a:lnTo>
                  <a:lnTo>
                    <a:pt x="1524770" y="2077671"/>
                  </a:lnTo>
                  <a:lnTo>
                    <a:pt x="1519361" y="2087471"/>
                  </a:lnTo>
                  <a:lnTo>
                    <a:pt x="1513871" y="2097271"/>
                  </a:lnTo>
                  <a:lnTo>
                    <a:pt x="1508371" y="2107072"/>
                  </a:lnTo>
                  <a:lnTo>
                    <a:pt x="1502821" y="2116872"/>
                  </a:lnTo>
                  <a:lnTo>
                    <a:pt x="1497261" y="2126672"/>
                  </a:lnTo>
                  <a:lnTo>
                    <a:pt x="1491674" y="2136473"/>
                  </a:lnTo>
                  <a:lnTo>
                    <a:pt x="1486083" y="2146273"/>
                  </a:lnTo>
                  <a:lnTo>
                    <a:pt x="1480485" y="2156073"/>
                  </a:lnTo>
                  <a:lnTo>
                    <a:pt x="1474893" y="2165874"/>
                  </a:lnTo>
                  <a:lnTo>
                    <a:pt x="1469307" y="2175674"/>
                  </a:lnTo>
                  <a:lnTo>
                    <a:pt x="1463743" y="2185474"/>
                  </a:lnTo>
                  <a:lnTo>
                    <a:pt x="1458193" y="2195275"/>
                  </a:lnTo>
                  <a:lnTo>
                    <a:pt x="1452684" y="2205075"/>
                  </a:lnTo>
                  <a:lnTo>
                    <a:pt x="1447193" y="2214875"/>
                  </a:lnTo>
                  <a:lnTo>
                    <a:pt x="1441766" y="2224676"/>
                  </a:lnTo>
                  <a:lnTo>
                    <a:pt x="1436356" y="2234476"/>
                  </a:lnTo>
                  <a:lnTo>
                    <a:pt x="1431040" y="2244276"/>
                  </a:lnTo>
                  <a:lnTo>
                    <a:pt x="1425734" y="2254077"/>
                  </a:lnTo>
                  <a:lnTo>
                    <a:pt x="1420550" y="2263877"/>
                  </a:lnTo>
                  <a:lnTo>
                    <a:pt x="1415384" y="2273677"/>
                  </a:lnTo>
                  <a:lnTo>
                    <a:pt x="1410341" y="2283478"/>
                  </a:lnTo>
                  <a:lnTo>
                    <a:pt x="1405338" y="2293278"/>
                  </a:lnTo>
                  <a:lnTo>
                    <a:pt x="1400457" y="2303078"/>
                  </a:lnTo>
                  <a:lnTo>
                    <a:pt x="1395638" y="2312879"/>
                  </a:lnTo>
                  <a:lnTo>
                    <a:pt x="1390935" y="2322679"/>
                  </a:lnTo>
                  <a:lnTo>
                    <a:pt x="1386322" y="2332479"/>
                  </a:lnTo>
                  <a:lnTo>
                    <a:pt x="1381814" y="2342280"/>
                  </a:lnTo>
                  <a:lnTo>
                    <a:pt x="1377425" y="2352080"/>
                  </a:lnTo>
                  <a:lnTo>
                    <a:pt x="1373126" y="2361880"/>
                  </a:lnTo>
                  <a:lnTo>
                    <a:pt x="1368979" y="2371681"/>
                  </a:lnTo>
                  <a:lnTo>
                    <a:pt x="1364904" y="2381481"/>
                  </a:lnTo>
                  <a:lnTo>
                    <a:pt x="1361013" y="2391281"/>
                  </a:lnTo>
                  <a:lnTo>
                    <a:pt x="1357173" y="2401082"/>
                  </a:lnTo>
                  <a:lnTo>
                    <a:pt x="1353553" y="2410882"/>
                  </a:lnTo>
                  <a:lnTo>
                    <a:pt x="1349960" y="2420682"/>
                  </a:lnTo>
                  <a:lnTo>
                    <a:pt x="1346620" y="2430483"/>
                  </a:lnTo>
                  <a:lnTo>
                    <a:pt x="1343310" y="2440283"/>
                  </a:lnTo>
                  <a:lnTo>
                    <a:pt x="1340233" y="2450083"/>
                  </a:lnTo>
                  <a:lnTo>
                    <a:pt x="1337216" y="2459884"/>
                  </a:lnTo>
                  <a:lnTo>
                    <a:pt x="1334407" y="2469684"/>
                  </a:lnTo>
                  <a:lnTo>
                    <a:pt x="1331690" y="2479484"/>
                  </a:lnTo>
                  <a:lnTo>
                    <a:pt x="1329154" y="2489285"/>
                  </a:lnTo>
                  <a:lnTo>
                    <a:pt x="1326740" y="2499085"/>
                  </a:lnTo>
                  <a:lnTo>
                    <a:pt x="1324480" y="2508885"/>
                  </a:lnTo>
                  <a:lnTo>
                    <a:pt x="1322374" y="2518686"/>
                  </a:lnTo>
                  <a:lnTo>
                    <a:pt x="1320391" y="2528486"/>
                  </a:lnTo>
                  <a:lnTo>
                    <a:pt x="1318593" y="2538286"/>
                  </a:lnTo>
                  <a:lnTo>
                    <a:pt x="1316887" y="2548087"/>
                  </a:lnTo>
                  <a:lnTo>
                    <a:pt x="1315395" y="2557887"/>
                  </a:lnTo>
                  <a:lnTo>
                    <a:pt x="1313965" y="2567688"/>
                  </a:lnTo>
                  <a:lnTo>
                    <a:pt x="1312775" y="2577488"/>
                  </a:lnTo>
                  <a:lnTo>
                    <a:pt x="1311617" y="2587288"/>
                  </a:lnTo>
                  <a:lnTo>
                    <a:pt x="1310724" y="2597089"/>
                  </a:lnTo>
                  <a:lnTo>
                    <a:pt x="1309860" y="2606889"/>
                  </a:lnTo>
                  <a:lnTo>
                    <a:pt x="1309231" y="2616689"/>
                  </a:lnTo>
                  <a:lnTo>
                    <a:pt x="1308656" y="2626490"/>
                  </a:lnTo>
                  <a:lnTo>
                    <a:pt x="1308281" y="2636290"/>
                  </a:lnTo>
                  <a:lnTo>
                    <a:pt x="1307984" y="2646090"/>
                  </a:lnTo>
                  <a:lnTo>
                    <a:pt x="1307854" y="2655891"/>
                  </a:lnTo>
                  <a:lnTo>
                    <a:pt x="1307825" y="2665691"/>
                  </a:lnTo>
                  <a:lnTo>
                    <a:pt x="1307929" y="2675491"/>
                  </a:lnTo>
                  <a:lnTo>
                    <a:pt x="1308154" y="2685292"/>
                  </a:lnTo>
                  <a:lnTo>
                    <a:pt x="1308483" y="2695092"/>
                  </a:lnTo>
                  <a:lnTo>
                    <a:pt x="1308948" y="2704892"/>
                  </a:lnTo>
                  <a:lnTo>
                    <a:pt x="1309487" y="2714693"/>
                  </a:lnTo>
                  <a:lnTo>
                    <a:pt x="1310176" y="2724493"/>
                  </a:lnTo>
                  <a:lnTo>
                    <a:pt x="1310913" y="2734293"/>
                  </a:lnTo>
                  <a:lnTo>
                    <a:pt x="1311809" y="2744094"/>
                  </a:lnTo>
                  <a:lnTo>
                    <a:pt x="1312729" y="2753894"/>
                  </a:lnTo>
                  <a:lnTo>
                    <a:pt x="1313813" y="2763694"/>
                  </a:lnTo>
                  <a:lnTo>
                    <a:pt x="1314914" y="2773495"/>
                  </a:lnTo>
                  <a:lnTo>
                    <a:pt x="1316153" y="2783295"/>
                  </a:lnTo>
                  <a:lnTo>
                    <a:pt x="1317419" y="2793095"/>
                  </a:lnTo>
                  <a:lnTo>
                    <a:pt x="1318793" y="2802896"/>
                  </a:lnTo>
                  <a:lnTo>
                    <a:pt x="1320203" y="2812696"/>
                  </a:lnTo>
                  <a:lnTo>
                    <a:pt x="1321695" y="2822496"/>
                  </a:lnTo>
                  <a:lnTo>
                    <a:pt x="1323228" y="2832297"/>
                  </a:lnTo>
                  <a:lnTo>
                    <a:pt x="1324819" y="2842097"/>
                  </a:lnTo>
                  <a:lnTo>
                    <a:pt x="1326453" y="2851897"/>
                  </a:lnTo>
                  <a:lnTo>
                    <a:pt x="1328125" y="2861698"/>
                  </a:lnTo>
                  <a:lnTo>
                    <a:pt x="1329837" y="2871498"/>
                  </a:lnTo>
                  <a:lnTo>
                    <a:pt x="1331571" y="2881298"/>
                  </a:lnTo>
                  <a:lnTo>
                    <a:pt x="1333338" y="2891099"/>
                  </a:lnTo>
                  <a:lnTo>
                    <a:pt x="1335117" y="2900899"/>
                  </a:lnTo>
                  <a:lnTo>
                    <a:pt x="1336916" y="2910699"/>
                  </a:lnTo>
                  <a:lnTo>
                    <a:pt x="1338719" y="2920500"/>
                  </a:lnTo>
                  <a:lnTo>
                    <a:pt x="1340527" y="2930300"/>
                  </a:lnTo>
                  <a:lnTo>
                    <a:pt x="1342335" y="2940100"/>
                  </a:lnTo>
                  <a:lnTo>
                    <a:pt x="1344131" y="2949901"/>
                  </a:lnTo>
                  <a:lnTo>
                    <a:pt x="1345921" y="2959701"/>
                  </a:lnTo>
                  <a:lnTo>
                    <a:pt x="1347684" y="2969501"/>
                  </a:lnTo>
                  <a:lnTo>
                    <a:pt x="1349434" y="2979302"/>
                  </a:lnTo>
                  <a:lnTo>
                    <a:pt x="1351147" y="2989102"/>
                  </a:lnTo>
                  <a:lnTo>
                    <a:pt x="1352834" y="2998902"/>
                  </a:lnTo>
                  <a:lnTo>
                    <a:pt x="1354479" y="3008703"/>
                  </a:lnTo>
                  <a:lnTo>
                    <a:pt x="1356081" y="3018503"/>
                  </a:lnTo>
                  <a:lnTo>
                    <a:pt x="1357641" y="3028303"/>
                  </a:lnTo>
                  <a:lnTo>
                    <a:pt x="1359138" y="3038104"/>
                  </a:lnTo>
                  <a:lnTo>
                    <a:pt x="1360595" y="3047904"/>
                  </a:lnTo>
                  <a:lnTo>
                    <a:pt x="1361966" y="3057704"/>
                  </a:lnTo>
                  <a:lnTo>
                    <a:pt x="1363304" y="3067505"/>
                  </a:lnTo>
                  <a:lnTo>
                    <a:pt x="1364530" y="3077305"/>
                  </a:lnTo>
                  <a:lnTo>
                    <a:pt x="1365734" y="3087105"/>
                  </a:lnTo>
                  <a:lnTo>
                    <a:pt x="1366797" y="3096906"/>
                  </a:lnTo>
                  <a:lnTo>
                    <a:pt x="1367842" y="3106706"/>
                  </a:lnTo>
                  <a:lnTo>
                    <a:pt x="1368734" y="3116506"/>
                  </a:lnTo>
                  <a:lnTo>
                    <a:pt x="1369596" y="3126307"/>
                  </a:lnTo>
                  <a:lnTo>
                    <a:pt x="1370311" y="3136107"/>
                  </a:lnTo>
                  <a:lnTo>
                    <a:pt x="1370974" y="3145907"/>
                  </a:lnTo>
                  <a:lnTo>
                    <a:pt x="1371501" y="3155708"/>
                  </a:lnTo>
                  <a:lnTo>
                    <a:pt x="1371951" y="3165508"/>
                  </a:lnTo>
                  <a:lnTo>
                    <a:pt x="1372278" y="3175308"/>
                  </a:lnTo>
                  <a:lnTo>
                    <a:pt x="1372501" y="3185109"/>
                  </a:lnTo>
                  <a:lnTo>
                    <a:pt x="1372619" y="3194909"/>
                  </a:lnTo>
                  <a:lnTo>
                    <a:pt x="1372605" y="3204709"/>
                  </a:lnTo>
                  <a:lnTo>
                    <a:pt x="1372504" y="3214510"/>
                  </a:lnTo>
                  <a:lnTo>
                    <a:pt x="1372242" y="3224310"/>
                  </a:lnTo>
                  <a:lnTo>
                    <a:pt x="1371915" y="3234110"/>
                  </a:lnTo>
                  <a:lnTo>
                    <a:pt x="1371396" y="3243911"/>
                  </a:lnTo>
                  <a:lnTo>
                    <a:pt x="1370836" y="3253711"/>
                  </a:lnTo>
                  <a:lnTo>
                    <a:pt x="1370054" y="3263511"/>
                  </a:lnTo>
                  <a:lnTo>
                    <a:pt x="1369246" y="3273312"/>
                  </a:lnTo>
                  <a:lnTo>
                    <a:pt x="1368204" y="3283112"/>
                  </a:lnTo>
                  <a:lnTo>
                    <a:pt x="1367126" y="3292912"/>
                  </a:lnTo>
                  <a:lnTo>
                    <a:pt x="1365839" y="3302713"/>
                  </a:lnTo>
                  <a:lnTo>
                    <a:pt x="1364488" y="3312513"/>
                  </a:lnTo>
                  <a:lnTo>
                    <a:pt x="1362953" y="3322313"/>
                  </a:lnTo>
                  <a:lnTo>
                    <a:pt x="1361326" y="3332114"/>
                  </a:lnTo>
                  <a:lnTo>
                    <a:pt x="1359543" y="3341914"/>
                  </a:lnTo>
                  <a:lnTo>
                    <a:pt x="1357640" y="3351714"/>
                  </a:lnTo>
                  <a:lnTo>
                    <a:pt x="1355609" y="3361515"/>
                  </a:lnTo>
                  <a:lnTo>
                    <a:pt x="1353431" y="3371315"/>
                  </a:lnTo>
                  <a:lnTo>
                    <a:pt x="1351153" y="3381115"/>
                  </a:lnTo>
                  <a:lnTo>
                    <a:pt x="1348703" y="3390916"/>
                  </a:lnTo>
                  <a:lnTo>
                    <a:pt x="1346180" y="3400716"/>
                  </a:lnTo>
                  <a:lnTo>
                    <a:pt x="1343463" y="3410516"/>
                  </a:lnTo>
                  <a:lnTo>
                    <a:pt x="1340699" y="3420317"/>
                  </a:lnTo>
                  <a:lnTo>
                    <a:pt x="1337719" y="3430117"/>
                  </a:lnTo>
                  <a:lnTo>
                    <a:pt x="1334713" y="3439917"/>
                  </a:lnTo>
                  <a:lnTo>
                    <a:pt x="1331482" y="3449718"/>
                  </a:lnTo>
                  <a:lnTo>
                    <a:pt x="1328221" y="3459518"/>
                  </a:lnTo>
                  <a:lnTo>
                    <a:pt x="1324766" y="3469318"/>
                  </a:lnTo>
                  <a:lnTo>
                    <a:pt x="1321258" y="3479119"/>
                  </a:lnTo>
                  <a:lnTo>
                    <a:pt x="1317587" y="3488919"/>
                  </a:lnTo>
                  <a:lnTo>
                    <a:pt x="1313842" y="3498719"/>
                  </a:lnTo>
                  <a:lnTo>
                    <a:pt x="1309962" y="3508520"/>
                  </a:lnTo>
                  <a:lnTo>
                    <a:pt x="1305990" y="3518320"/>
                  </a:lnTo>
                  <a:lnTo>
                    <a:pt x="1301910" y="3528120"/>
                  </a:lnTo>
                  <a:lnTo>
                    <a:pt x="1297722" y="3537921"/>
                  </a:lnTo>
                  <a:lnTo>
                    <a:pt x="1293453" y="3547721"/>
                  </a:lnTo>
                  <a:lnTo>
                    <a:pt x="1289062" y="3557521"/>
                  </a:lnTo>
                  <a:lnTo>
                    <a:pt x="1284613" y="3567322"/>
                  </a:lnTo>
                  <a:lnTo>
                    <a:pt x="1280031" y="3577122"/>
                  </a:lnTo>
                  <a:lnTo>
                    <a:pt x="1275413" y="3586922"/>
                  </a:lnTo>
                  <a:lnTo>
                    <a:pt x="1270654" y="3596723"/>
                  </a:lnTo>
                  <a:lnTo>
                    <a:pt x="1265878" y="3606523"/>
                  </a:lnTo>
                  <a:lnTo>
                    <a:pt x="1260958" y="3616323"/>
                  </a:lnTo>
                  <a:lnTo>
                    <a:pt x="1256022" y="3626124"/>
                  </a:lnTo>
                  <a:lnTo>
                    <a:pt x="1250969" y="3635924"/>
                  </a:lnTo>
                  <a:lnTo>
                    <a:pt x="1245888" y="3645724"/>
                  </a:lnTo>
                  <a:lnTo>
                    <a:pt x="1240714" y="3655525"/>
                  </a:lnTo>
                  <a:lnTo>
                    <a:pt x="1235503" y="3665325"/>
                  </a:lnTo>
                  <a:lnTo>
                    <a:pt x="1230221" y="3675125"/>
                  </a:lnTo>
                  <a:lnTo>
                    <a:pt x="1224896" y="3684926"/>
                  </a:lnTo>
                  <a:lnTo>
                    <a:pt x="1219519" y="3694726"/>
                  </a:lnTo>
                  <a:lnTo>
                    <a:pt x="1214095" y="3704526"/>
                  </a:lnTo>
                  <a:lnTo>
                    <a:pt x="1208635" y="3714327"/>
                  </a:lnTo>
                  <a:lnTo>
                    <a:pt x="1203129" y="3724127"/>
                  </a:lnTo>
                  <a:lnTo>
                    <a:pt x="1197600" y="3733927"/>
                  </a:lnTo>
                  <a:lnTo>
                    <a:pt x="1192027" y="3743728"/>
                  </a:lnTo>
                  <a:lnTo>
                    <a:pt x="1186441" y="3753528"/>
                  </a:lnTo>
                  <a:lnTo>
                    <a:pt x="1180817" y="3763328"/>
                  </a:lnTo>
                  <a:lnTo>
                    <a:pt x="1175187" y="3773129"/>
                  </a:lnTo>
                  <a:lnTo>
                    <a:pt x="1169527" y="3782929"/>
                  </a:lnTo>
                  <a:lnTo>
                    <a:pt x="1163865" y="3792729"/>
                  </a:lnTo>
                  <a:lnTo>
                    <a:pt x="1158186" y="3802530"/>
                  </a:lnTo>
                  <a:lnTo>
                    <a:pt x="1152505" y="3812330"/>
                  </a:lnTo>
                  <a:lnTo>
                    <a:pt x="1146820" y="3822131"/>
                  </a:lnTo>
                  <a:lnTo>
                    <a:pt x="1141137" y="3831931"/>
                  </a:lnTo>
                  <a:lnTo>
                    <a:pt x="1135457" y="3841731"/>
                  </a:lnTo>
                  <a:lnTo>
                    <a:pt x="1129784" y="3851532"/>
                  </a:lnTo>
                  <a:lnTo>
                    <a:pt x="1124122" y="3861332"/>
                  </a:lnTo>
                  <a:lnTo>
                    <a:pt x="1118474" y="3871132"/>
                  </a:lnTo>
                  <a:lnTo>
                    <a:pt x="1112840" y="3880933"/>
                  </a:lnTo>
                  <a:lnTo>
                    <a:pt x="1107231" y="3890733"/>
                  </a:lnTo>
                  <a:lnTo>
                    <a:pt x="1101635" y="3900533"/>
                  </a:lnTo>
                  <a:lnTo>
                    <a:pt x="1096077" y="3910334"/>
                  </a:lnTo>
                  <a:lnTo>
                    <a:pt x="1090530" y="3920134"/>
                  </a:lnTo>
                  <a:lnTo>
                    <a:pt x="1085035" y="3929934"/>
                  </a:lnTo>
                  <a:lnTo>
                    <a:pt x="1079547" y="3939735"/>
                  </a:lnTo>
                  <a:lnTo>
                    <a:pt x="1074126" y="3949535"/>
                  </a:lnTo>
                  <a:lnTo>
                    <a:pt x="1068713" y="3959335"/>
                  </a:lnTo>
                  <a:lnTo>
                    <a:pt x="1063370" y="3969136"/>
                  </a:lnTo>
                  <a:lnTo>
                    <a:pt x="1058044" y="3978936"/>
                  </a:lnTo>
                  <a:lnTo>
                    <a:pt x="1052786" y="3988736"/>
                  </a:lnTo>
                  <a:lnTo>
                    <a:pt x="1047556" y="3998537"/>
                  </a:lnTo>
                  <a:lnTo>
                    <a:pt x="1042390" y="4008337"/>
                  </a:lnTo>
                  <a:lnTo>
                    <a:pt x="1037265" y="4018137"/>
                  </a:lnTo>
                  <a:lnTo>
                    <a:pt x="1032198" y="4027938"/>
                  </a:lnTo>
                  <a:lnTo>
                    <a:pt x="1027186" y="4037738"/>
                  </a:lnTo>
                  <a:lnTo>
                    <a:pt x="1022225" y="4047538"/>
                  </a:lnTo>
                  <a:lnTo>
                    <a:pt x="1017334" y="4057339"/>
                  </a:lnTo>
                  <a:lnTo>
                    <a:pt x="1012484" y="4067139"/>
                  </a:lnTo>
                  <a:lnTo>
                    <a:pt x="1007720" y="4076939"/>
                  </a:lnTo>
                  <a:lnTo>
                    <a:pt x="1002986" y="4086740"/>
                  </a:lnTo>
                  <a:lnTo>
                    <a:pt x="998355" y="4096540"/>
                  </a:lnTo>
                  <a:lnTo>
                    <a:pt x="993741" y="4106340"/>
                  </a:lnTo>
                  <a:lnTo>
                    <a:pt x="989248" y="4116141"/>
                  </a:lnTo>
                  <a:lnTo>
                    <a:pt x="984769" y="4125941"/>
                  </a:lnTo>
                  <a:lnTo>
                    <a:pt x="980409" y="4135741"/>
                  </a:lnTo>
                  <a:lnTo>
                    <a:pt x="976072" y="4145542"/>
                  </a:lnTo>
                  <a:lnTo>
                    <a:pt x="971842" y="4155342"/>
                  </a:lnTo>
                  <a:lnTo>
                    <a:pt x="967652" y="4165142"/>
                  </a:lnTo>
                  <a:lnTo>
                    <a:pt x="963555" y="4174943"/>
                  </a:lnTo>
                  <a:lnTo>
                    <a:pt x="959513" y="4184743"/>
                  </a:lnTo>
                  <a:lnTo>
                    <a:pt x="955551" y="4194543"/>
                  </a:lnTo>
                  <a:lnTo>
                    <a:pt x="951659" y="4204344"/>
                  </a:lnTo>
                  <a:lnTo>
                    <a:pt x="947834" y="4214144"/>
                  </a:lnTo>
                  <a:lnTo>
                    <a:pt x="944093" y="4223944"/>
                  </a:lnTo>
                  <a:lnTo>
                    <a:pt x="940404" y="4233745"/>
                  </a:lnTo>
                  <a:lnTo>
                    <a:pt x="936816" y="4243545"/>
                  </a:lnTo>
                  <a:lnTo>
                    <a:pt x="933264" y="4253345"/>
                  </a:lnTo>
                  <a:lnTo>
                    <a:pt x="929827" y="4263146"/>
                  </a:lnTo>
                  <a:lnTo>
                    <a:pt x="926413" y="4272946"/>
                  </a:lnTo>
                  <a:lnTo>
                    <a:pt x="923127" y="4282746"/>
                  </a:lnTo>
                  <a:lnTo>
                    <a:pt x="919857" y="4292547"/>
                  </a:lnTo>
                  <a:lnTo>
                    <a:pt x="916713" y="4302347"/>
                  </a:lnTo>
                  <a:lnTo>
                    <a:pt x="913593" y="4312147"/>
                  </a:lnTo>
                  <a:lnTo>
                    <a:pt x="910583" y="4321948"/>
                  </a:lnTo>
                  <a:lnTo>
                    <a:pt x="907611" y="4331748"/>
                  </a:lnTo>
                  <a:lnTo>
                    <a:pt x="904733" y="4341548"/>
                  </a:lnTo>
                  <a:lnTo>
                    <a:pt x="901907" y="4351349"/>
                  </a:lnTo>
                  <a:lnTo>
                    <a:pt x="899160" y="4361149"/>
                  </a:lnTo>
                  <a:lnTo>
                    <a:pt x="896476" y="4370949"/>
                  </a:lnTo>
                  <a:lnTo>
                    <a:pt x="893857" y="4380750"/>
                  </a:lnTo>
                  <a:lnTo>
                    <a:pt x="891314" y="4390550"/>
                  </a:lnTo>
                  <a:lnTo>
                    <a:pt x="888820" y="4400350"/>
                  </a:lnTo>
                  <a:lnTo>
                    <a:pt x="886414" y="4410151"/>
                  </a:lnTo>
                  <a:lnTo>
                    <a:pt x="884043" y="4419951"/>
                  </a:lnTo>
                  <a:lnTo>
                    <a:pt x="881770" y="4429751"/>
                  </a:lnTo>
                  <a:lnTo>
                    <a:pt x="879518" y="4439552"/>
                  </a:lnTo>
                  <a:lnTo>
                    <a:pt x="877375" y="4449352"/>
                  </a:lnTo>
                  <a:lnTo>
                    <a:pt x="875245" y="4459152"/>
                  </a:lnTo>
                  <a:lnTo>
                    <a:pt x="873223" y="4468953"/>
                  </a:lnTo>
                  <a:lnTo>
                    <a:pt x="871217" y="4478753"/>
                  </a:lnTo>
                  <a:lnTo>
                    <a:pt x="869304" y="4488553"/>
                  </a:lnTo>
                  <a:lnTo>
                    <a:pt x="867419" y="4498354"/>
                  </a:lnTo>
                  <a:lnTo>
                    <a:pt x="865613" y="4508154"/>
                  </a:lnTo>
                  <a:lnTo>
                    <a:pt x="863844" y="4517954"/>
                  </a:lnTo>
                  <a:lnTo>
                    <a:pt x="862140" y="4527755"/>
                  </a:lnTo>
                  <a:lnTo>
                    <a:pt x="860483" y="4537555"/>
                  </a:lnTo>
                  <a:lnTo>
                    <a:pt x="858877" y="4547355"/>
                  </a:lnTo>
                  <a:lnTo>
                    <a:pt x="857328" y="4557156"/>
                  </a:lnTo>
                  <a:lnTo>
                    <a:pt x="855817" y="4566956"/>
                  </a:lnTo>
                  <a:lnTo>
                    <a:pt x="854370" y="4576756"/>
                  </a:lnTo>
                  <a:lnTo>
                    <a:pt x="852950" y="4586557"/>
                  </a:lnTo>
                  <a:lnTo>
                    <a:pt x="851601" y="4596357"/>
                  </a:lnTo>
                  <a:lnTo>
                    <a:pt x="850269" y="4606157"/>
                  </a:lnTo>
                  <a:lnTo>
                    <a:pt x="849014" y="4615958"/>
                  </a:lnTo>
                  <a:lnTo>
                    <a:pt x="847767" y="4625758"/>
                  </a:lnTo>
                  <a:lnTo>
                    <a:pt x="846598" y="4635558"/>
                  </a:lnTo>
                  <a:lnTo>
                    <a:pt x="845440" y="4645359"/>
                  </a:lnTo>
                  <a:lnTo>
                    <a:pt x="844347" y="4655159"/>
                  </a:lnTo>
                  <a:lnTo>
                    <a:pt x="843272" y="4664959"/>
                  </a:lnTo>
                  <a:lnTo>
                    <a:pt x="842252" y="4674760"/>
                  </a:lnTo>
                  <a:lnTo>
                    <a:pt x="841256" y="4684560"/>
                  </a:lnTo>
                  <a:lnTo>
                    <a:pt x="840304" y="4694360"/>
                  </a:lnTo>
                  <a:lnTo>
                    <a:pt x="839383" y="4704161"/>
                  </a:lnTo>
                  <a:lnTo>
                    <a:pt x="838497" y="4713961"/>
                  </a:lnTo>
                  <a:lnTo>
                    <a:pt x="837646" y="4723761"/>
                  </a:lnTo>
                  <a:lnTo>
                    <a:pt x="836822" y="4733562"/>
                  </a:lnTo>
                  <a:lnTo>
                    <a:pt x="836038" y="4743362"/>
                  </a:lnTo>
                  <a:lnTo>
                    <a:pt x="835272" y="4753162"/>
                  </a:lnTo>
                  <a:lnTo>
                    <a:pt x="834550" y="4762963"/>
                  </a:lnTo>
                  <a:lnTo>
                    <a:pt x="833839" y="4772763"/>
                  </a:lnTo>
                  <a:lnTo>
                    <a:pt x="833175" y="4782563"/>
                  </a:lnTo>
                  <a:lnTo>
                    <a:pt x="832517" y="4792364"/>
                  </a:lnTo>
                  <a:lnTo>
                    <a:pt x="831908" y="4802164"/>
                  </a:lnTo>
                  <a:lnTo>
                    <a:pt x="831304" y="4811964"/>
                  </a:lnTo>
                  <a:lnTo>
                    <a:pt x="830740" y="4821765"/>
                  </a:lnTo>
                  <a:lnTo>
                    <a:pt x="830187" y="4831565"/>
                  </a:lnTo>
                  <a:lnTo>
                    <a:pt x="829666" y="4841365"/>
                  </a:lnTo>
                  <a:lnTo>
                    <a:pt x="829160" y="4851166"/>
                  </a:lnTo>
                  <a:lnTo>
                    <a:pt x="828680" y="4860966"/>
                  </a:lnTo>
                  <a:lnTo>
                    <a:pt x="828217" y="4870766"/>
                  </a:lnTo>
                  <a:lnTo>
                    <a:pt x="827775" y="4880567"/>
                  </a:lnTo>
                  <a:lnTo>
                    <a:pt x="827353" y="4890367"/>
                  </a:lnTo>
                  <a:lnTo>
                    <a:pt x="826946" y="4900167"/>
                  </a:lnTo>
                  <a:lnTo>
                    <a:pt x="826562" y="4909968"/>
                  </a:lnTo>
                  <a:lnTo>
                    <a:pt x="826188" y="4919768"/>
                  </a:lnTo>
                  <a:lnTo>
                    <a:pt x="825838" y="4929568"/>
                  </a:lnTo>
                  <a:lnTo>
                    <a:pt x="825495" y="4939369"/>
                  </a:lnTo>
                  <a:lnTo>
                    <a:pt x="825178" y="4949169"/>
                  </a:lnTo>
                  <a:lnTo>
                    <a:pt x="824864" y="4958969"/>
                  </a:lnTo>
                  <a:lnTo>
                    <a:pt x="824576" y="4968770"/>
                  </a:lnTo>
                  <a:lnTo>
                    <a:pt x="824291" y="4978570"/>
                  </a:lnTo>
                  <a:lnTo>
                    <a:pt x="824028" y="4988370"/>
                  </a:lnTo>
                  <a:lnTo>
                    <a:pt x="823769" y="4998171"/>
                  </a:lnTo>
                  <a:lnTo>
                    <a:pt x="82352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31802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1802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31802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31802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871478"/>
              <a:ext cx="0" cy="37950"/>
            </a:xfrm>
            <a:custGeom>
              <a:avLst/>
              <a:pathLst>
                <a:path w="0" h="37950">
                  <a:moveTo>
                    <a:pt x="0" y="37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392960"/>
              <a:ext cx="0" cy="141453"/>
            </a:xfrm>
            <a:custGeom>
              <a:avLst/>
              <a:pathLst>
                <a:path w="0" h="141453">
                  <a:moveTo>
                    <a:pt x="0" y="0"/>
                  </a:moveTo>
                  <a:lnTo>
                    <a:pt x="0" y="1414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2909428"/>
              <a:ext cx="182029" cy="1483531"/>
            </a:xfrm>
            <a:custGeom>
              <a:avLst/>
              <a:pathLst>
                <a:path w="182029" h="1483531">
                  <a:moveTo>
                    <a:pt x="0" y="0"/>
                  </a:moveTo>
                  <a:lnTo>
                    <a:pt x="0" y="1483531"/>
                  </a:lnTo>
                  <a:lnTo>
                    <a:pt x="182029" y="1483531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293875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443329" y="4333497"/>
              <a:ext cx="118927" cy="118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160866" y="2832354"/>
              <a:ext cx="78246" cy="78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693280" y="2888770"/>
              <a:ext cx="41317" cy="413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43788" y="3094455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597147" y="4475590"/>
              <a:ext cx="117646" cy="117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846379" y="2880217"/>
              <a:ext cx="117073" cy="117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448133" y="622388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8133" y="579262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8133" y="536136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448133" y="49301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44988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0675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36363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32050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277380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2880411" y="62836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58523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54210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49898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5585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41273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3696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32647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28335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106490" y="233733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6" name="pt46"/>
            <p:cNvSpPr/>
            <p:nvPr/>
          </p:nvSpPr>
          <p:spPr>
            <a:xfrm>
              <a:off x="7179089" y="26890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79089" y="28839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79089" y="307876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89908" y="262194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89908" y="281679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301164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339663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48661" y="3673119"/>
              <a:ext cx="115240" cy="1152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201781" y="392108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48661" y="4062817"/>
              <a:ext cx="115240" cy="1152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26657" y="4238029"/>
              <a:ext cx="159247" cy="1592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394639" y="3675189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94639" y="386587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94639" y="406488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94639" y="426009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459110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4922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389908" y="488477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24695" y="619487"/>
              <a:ext cx="1014700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95682" y="5007971"/>
                  </a:moveTo>
                  <a:lnTo>
                    <a:pt x="1495338" y="4998171"/>
                  </a:lnTo>
                  <a:lnTo>
                    <a:pt x="1494960" y="4988370"/>
                  </a:lnTo>
                  <a:lnTo>
                    <a:pt x="1494577" y="4978570"/>
                  </a:lnTo>
                  <a:lnTo>
                    <a:pt x="1494163" y="4968770"/>
                  </a:lnTo>
                  <a:lnTo>
                    <a:pt x="1493737" y="4958969"/>
                  </a:lnTo>
                  <a:lnTo>
                    <a:pt x="1493284" y="4949169"/>
                  </a:lnTo>
                  <a:lnTo>
                    <a:pt x="1492811" y="4939369"/>
                  </a:lnTo>
                  <a:lnTo>
                    <a:pt x="1492315" y="4929568"/>
                  </a:lnTo>
                  <a:lnTo>
                    <a:pt x="1491792" y="4919768"/>
                  </a:lnTo>
                  <a:lnTo>
                    <a:pt x="1491250" y="4909968"/>
                  </a:lnTo>
                  <a:lnTo>
                    <a:pt x="1490672" y="4900167"/>
                  </a:lnTo>
                  <a:lnTo>
                    <a:pt x="1490081" y="4890367"/>
                  </a:lnTo>
                  <a:lnTo>
                    <a:pt x="1489443" y="4880567"/>
                  </a:lnTo>
                  <a:lnTo>
                    <a:pt x="1488796" y="4870766"/>
                  </a:lnTo>
                  <a:lnTo>
                    <a:pt x="1488097" y="4860966"/>
                  </a:lnTo>
                  <a:lnTo>
                    <a:pt x="1487384" y="4851166"/>
                  </a:lnTo>
                  <a:lnTo>
                    <a:pt x="1486624" y="4841365"/>
                  </a:lnTo>
                  <a:lnTo>
                    <a:pt x="1485840" y="4831565"/>
                  </a:lnTo>
                  <a:lnTo>
                    <a:pt x="1485015" y="4821765"/>
                  </a:lnTo>
                  <a:lnTo>
                    <a:pt x="1484154" y="4811964"/>
                  </a:lnTo>
                  <a:lnTo>
                    <a:pt x="1483260" y="4802164"/>
                  </a:lnTo>
                  <a:lnTo>
                    <a:pt x="1482317" y="4792364"/>
                  </a:lnTo>
                  <a:lnTo>
                    <a:pt x="1481349" y="4782563"/>
                  </a:lnTo>
                  <a:lnTo>
                    <a:pt x="1480318" y="4772763"/>
                  </a:lnTo>
                  <a:lnTo>
                    <a:pt x="1479271" y="4762963"/>
                  </a:lnTo>
                  <a:lnTo>
                    <a:pt x="1478145" y="4753162"/>
                  </a:lnTo>
                  <a:lnTo>
                    <a:pt x="1477005" y="4743362"/>
                  </a:lnTo>
                  <a:lnTo>
                    <a:pt x="1475787" y="4733562"/>
                  </a:lnTo>
                  <a:lnTo>
                    <a:pt x="1474545" y="4723761"/>
                  </a:lnTo>
                  <a:lnTo>
                    <a:pt x="1473232" y="4713961"/>
                  </a:lnTo>
                  <a:lnTo>
                    <a:pt x="1471880" y="4704161"/>
                  </a:lnTo>
                  <a:lnTo>
                    <a:pt x="1470469" y="4694360"/>
                  </a:lnTo>
                  <a:lnTo>
                    <a:pt x="1469000" y="4684560"/>
                  </a:lnTo>
                  <a:lnTo>
                    <a:pt x="1467485" y="4674760"/>
                  </a:lnTo>
                  <a:lnTo>
                    <a:pt x="1465892" y="4664959"/>
                  </a:lnTo>
                  <a:lnTo>
                    <a:pt x="1464266" y="4655159"/>
                  </a:lnTo>
                  <a:lnTo>
                    <a:pt x="1462542" y="4645359"/>
                  </a:lnTo>
                  <a:lnTo>
                    <a:pt x="1460800" y="4635558"/>
                  </a:lnTo>
                  <a:lnTo>
                    <a:pt x="1458938" y="4625758"/>
                  </a:lnTo>
                  <a:lnTo>
                    <a:pt x="1457056" y="4615958"/>
                  </a:lnTo>
                  <a:lnTo>
                    <a:pt x="1455065" y="4606157"/>
                  </a:lnTo>
                  <a:lnTo>
                    <a:pt x="1453035" y="4596357"/>
                  </a:lnTo>
                  <a:lnTo>
                    <a:pt x="1450911" y="4586557"/>
                  </a:lnTo>
                  <a:lnTo>
                    <a:pt x="1448725" y="4576756"/>
                  </a:lnTo>
                  <a:lnTo>
                    <a:pt x="1446462" y="4566956"/>
                  </a:lnTo>
                  <a:lnTo>
                    <a:pt x="1444113" y="4557156"/>
                  </a:lnTo>
                  <a:lnTo>
                    <a:pt x="1441705" y="4547355"/>
                  </a:lnTo>
                  <a:lnTo>
                    <a:pt x="1439185" y="4537555"/>
                  </a:lnTo>
                  <a:lnTo>
                    <a:pt x="1436626" y="4527755"/>
                  </a:lnTo>
                  <a:lnTo>
                    <a:pt x="1433927" y="4517954"/>
                  </a:lnTo>
                  <a:lnTo>
                    <a:pt x="1431205" y="4508154"/>
                  </a:lnTo>
                  <a:lnTo>
                    <a:pt x="1428327" y="4498354"/>
                  </a:lnTo>
                  <a:lnTo>
                    <a:pt x="1425417" y="4488553"/>
                  </a:lnTo>
                  <a:lnTo>
                    <a:pt x="1422372" y="4478753"/>
                  </a:lnTo>
                  <a:lnTo>
                    <a:pt x="1419267" y="4468953"/>
                  </a:lnTo>
                  <a:lnTo>
                    <a:pt x="1416049" y="4459152"/>
                  </a:lnTo>
                  <a:lnTo>
                    <a:pt x="1412743" y="4449352"/>
                  </a:lnTo>
                  <a:lnTo>
                    <a:pt x="1409346" y="4439552"/>
                  </a:lnTo>
                  <a:lnTo>
                    <a:pt x="1405833" y="4429751"/>
                  </a:lnTo>
                  <a:lnTo>
                    <a:pt x="1402253" y="4419951"/>
                  </a:lnTo>
                  <a:lnTo>
                    <a:pt x="1398525" y="4410151"/>
                  </a:lnTo>
                  <a:lnTo>
                    <a:pt x="1394757" y="4400350"/>
                  </a:lnTo>
                  <a:lnTo>
                    <a:pt x="1390810" y="4390550"/>
                  </a:lnTo>
                  <a:lnTo>
                    <a:pt x="1386834" y="4380750"/>
                  </a:lnTo>
                  <a:lnTo>
                    <a:pt x="1382679" y="4370949"/>
                  </a:lnTo>
                  <a:lnTo>
                    <a:pt x="1378478" y="4361149"/>
                  </a:lnTo>
                  <a:lnTo>
                    <a:pt x="1374123" y="4351349"/>
                  </a:lnTo>
                  <a:lnTo>
                    <a:pt x="1369692" y="4341548"/>
                  </a:lnTo>
                  <a:lnTo>
                    <a:pt x="1365135" y="4331748"/>
                  </a:lnTo>
                  <a:lnTo>
                    <a:pt x="1360470" y="4321948"/>
                  </a:lnTo>
                  <a:lnTo>
                    <a:pt x="1355709" y="4312147"/>
                  </a:lnTo>
                  <a:lnTo>
                    <a:pt x="1350808" y="4302347"/>
                  </a:lnTo>
                  <a:lnTo>
                    <a:pt x="1345841" y="4292547"/>
                  </a:lnTo>
                  <a:lnTo>
                    <a:pt x="1340701" y="4282746"/>
                  </a:lnTo>
                  <a:lnTo>
                    <a:pt x="1335526" y="4272946"/>
                  </a:lnTo>
                  <a:lnTo>
                    <a:pt x="1330148" y="4263146"/>
                  </a:lnTo>
                  <a:lnTo>
                    <a:pt x="1324738" y="4253345"/>
                  </a:lnTo>
                  <a:lnTo>
                    <a:pt x="1319147" y="4243545"/>
                  </a:lnTo>
                  <a:lnTo>
                    <a:pt x="1313498" y="4233745"/>
                  </a:lnTo>
                  <a:lnTo>
                    <a:pt x="1307699" y="4223944"/>
                  </a:lnTo>
                  <a:lnTo>
                    <a:pt x="1301812" y="4214144"/>
                  </a:lnTo>
                  <a:lnTo>
                    <a:pt x="1295807" y="4204344"/>
                  </a:lnTo>
                  <a:lnTo>
                    <a:pt x="1289686" y="4194543"/>
                  </a:lnTo>
                  <a:lnTo>
                    <a:pt x="1283477" y="4184743"/>
                  </a:lnTo>
                  <a:lnTo>
                    <a:pt x="1277124" y="4174943"/>
                  </a:lnTo>
                  <a:lnTo>
                    <a:pt x="1270715" y="4165142"/>
                  </a:lnTo>
                  <a:lnTo>
                    <a:pt x="1264135" y="4155342"/>
                  </a:lnTo>
                  <a:lnTo>
                    <a:pt x="1257525" y="4145542"/>
                  </a:lnTo>
                  <a:lnTo>
                    <a:pt x="1250729" y="4135741"/>
                  </a:lnTo>
                  <a:lnTo>
                    <a:pt x="1243900" y="4125941"/>
                  </a:lnTo>
                  <a:lnTo>
                    <a:pt x="1236918" y="4116141"/>
                  </a:lnTo>
                  <a:lnTo>
                    <a:pt x="1229878" y="4106340"/>
                  </a:lnTo>
                  <a:lnTo>
                    <a:pt x="1222717" y="4096540"/>
                  </a:lnTo>
                  <a:lnTo>
                    <a:pt x="1215476" y="4086740"/>
                  </a:lnTo>
                  <a:lnTo>
                    <a:pt x="1208143" y="4076939"/>
                  </a:lnTo>
                  <a:lnTo>
                    <a:pt x="1200711" y="4067139"/>
                  </a:lnTo>
                  <a:lnTo>
                    <a:pt x="1193216" y="4057339"/>
                  </a:lnTo>
                  <a:lnTo>
                    <a:pt x="1185604" y="4047538"/>
                  </a:lnTo>
                  <a:lnTo>
                    <a:pt x="1177956" y="4037738"/>
                  </a:lnTo>
                  <a:lnTo>
                    <a:pt x="1170178" y="4027938"/>
                  </a:lnTo>
                  <a:lnTo>
                    <a:pt x="1162379" y="4018137"/>
                  </a:lnTo>
                  <a:lnTo>
                    <a:pt x="1154458" y="4008337"/>
                  </a:lnTo>
                  <a:lnTo>
                    <a:pt x="1146512" y="3998537"/>
                  </a:lnTo>
                  <a:lnTo>
                    <a:pt x="1138473" y="3988736"/>
                  </a:lnTo>
                  <a:lnTo>
                    <a:pt x="1130395" y="3978936"/>
                  </a:lnTo>
                  <a:lnTo>
                    <a:pt x="1122251" y="3969136"/>
                  </a:lnTo>
                  <a:lnTo>
                    <a:pt x="1114060" y="3959335"/>
                  </a:lnTo>
                  <a:lnTo>
                    <a:pt x="1105825" y="3949535"/>
                  </a:lnTo>
                  <a:lnTo>
                    <a:pt x="1097539" y="3939735"/>
                  </a:lnTo>
                  <a:lnTo>
                    <a:pt x="1089228" y="3929934"/>
                  </a:lnTo>
                  <a:lnTo>
                    <a:pt x="1080869" y="3920134"/>
                  </a:lnTo>
                  <a:lnTo>
                    <a:pt x="1072498" y="3910334"/>
                  </a:lnTo>
                  <a:lnTo>
                    <a:pt x="1064086" y="3900533"/>
                  </a:lnTo>
                  <a:lnTo>
                    <a:pt x="1055669" y="3890733"/>
                  </a:lnTo>
                  <a:lnTo>
                    <a:pt x="1047229" y="3880933"/>
                  </a:lnTo>
                  <a:lnTo>
                    <a:pt x="1038788" y="3871132"/>
                  </a:lnTo>
                  <a:lnTo>
                    <a:pt x="1030340" y="3861332"/>
                  </a:lnTo>
                  <a:lnTo>
                    <a:pt x="1021897" y="3851532"/>
                  </a:lnTo>
                  <a:lnTo>
                    <a:pt x="1013460" y="3841731"/>
                  </a:lnTo>
                  <a:lnTo>
                    <a:pt x="1005039" y="3831931"/>
                  </a:lnTo>
                  <a:lnTo>
                    <a:pt x="996632" y="3822131"/>
                  </a:lnTo>
                  <a:lnTo>
                    <a:pt x="988260" y="3812330"/>
                  </a:lnTo>
                  <a:lnTo>
                    <a:pt x="979903" y="3802530"/>
                  </a:lnTo>
                  <a:lnTo>
                    <a:pt x="971604" y="3792729"/>
                  </a:lnTo>
                  <a:lnTo>
                    <a:pt x="963316" y="3782929"/>
                  </a:lnTo>
                  <a:lnTo>
                    <a:pt x="955117" y="3773129"/>
                  </a:lnTo>
                  <a:lnTo>
                    <a:pt x="946934" y="3763328"/>
                  </a:lnTo>
                  <a:lnTo>
                    <a:pt x="938845" y="3753528"/>
                  </a:lnTo>
                  <a:lnTo>
                    <a:pt x="930795" y="3743728"/>
                  </a:lnTo>
                  <a:lnTo>
                    <a:pt x="922836" y="3733927"/>
                  </a:lnTo>
                  <a:lnTo>
                    <a:pt x="914944" y="3724127"/>
                  </a:lnTo>
                  <a:lnTo>
                    <a:pt x="907136" y="3714327"/>
                  </a:lnTo>
                  <a:lnTo>
                    <a:pt x="899429" y="3704526"/>
                  </a:lnTo>
                  <a:lnTo>
                    <a:pt x="891791" y="3694726"/>
                  </a:lnTo>
                  <a:lnTo>
                    <a:pt x="884295" y="3684926"/>
                  </a:lnTo>
                  <a:lnTo>
                    <a:pt x="876848" y="3675125"/>
                  </a:lnTo>
                  <a:lnTo>
                    <a:pt x="869588" y="3665325"/>
                  </a:lnTo>
                  <a:lnTo>
                    <a:pt x="862361" y="3655525"/>
                  </a:lnTo>
                  <a:lnTo>
                    <a:pt x="855353" y="3645724"/>
                  </a:lnTo>
                  <a:lnTo>
                    <a:pt x="848393" y="3635924"/>
                  </a:lnTo>
                  <a:lnTo>
                    <a:pt x="841633" y="3626124"/>
                  </a:lnTo>
                  <a:lnTo>
                    <a:pt x="834964" y="3616323"/>
                  </a:lnTo>
                  <a:lnTo>
                    <a:pt x="828470" y="3606523"/>
                  </a:lnTo>
                  <a:lnTo>
                    <a:pt x="822114" y="3596723"/>
                  </a:lnTo>
                  <a:lnTo>
                    <a:pt x="815902" y="3586922"/>
                  </a:lnTo>
                  <a:lnTo>
                    <a:pt x="809882" y="3577122"/>
                  </a:lnTo>
                  <a:lnTo>
                    <a:pt x="803969" y="3567322"/>
                  </a:lnTo>
                  <a:lnTo>
                    <a:pt x="798304" y="3557521"/>
                  </a:lnTo>
                  <a:lnTo>
                    <a:pt x="792705" y="3547721"/>
                  </a:lnTo>
                  <a:lnTo>
                    <a:pt x="787413" y="3537921"/>
                  </a:lnTo>
                  <a:lnTo>
                    <a:pt x="782172" y="3528120"/>
                  </a:lnTo>
                  <a:lnTo>
                    <a:pt x="777242" y="3518320"/>
                  </a:lnTo>
                  <a:lnTo>
                    <a:pt x="772394" y="3508520"/>
                  </a:lnTo>
                  <a:lnTo>
                    <a:pt x="767816" y="3498719"/>
                  </a:lnTo>
                  <a:lnTo>
                    <a:pt x="763377" y="3488919"/>
                  </a:lnTo>
                  <a:lnTo>
                    <a:pt x="759161" y="3479119"/>
                  </a:lnTo>
                  <a:lnTo>
                    <a:pt x="755142" y="3469318"/>
                  </a:lnTo>
                  <a:lnTo>
                    <a:pt x="751297" y="3459518"/>
                  </a:lnTo>
                  <a:lnTo>
                    <a:pt x="747709" y="3449718"/>
                  </a:lnTo>
                  <a:lnTo>
                    <a:pt x="744242" y="3439917"/>
                  </a:lnTo>
                  <a:lnTo>
                    <a:pt x="741091" y="3430117"/>
                  </a:lnTo>
                  <a:lnTo>
                    <a:pt x="738007" y="3420317"/>
                  </a:lnTo>
                  <a:lnTo>
                    <a:pt x="735300" y="3410516"/>
                  </a:lnTo>
                  <a:lnTo>
                    <a:pt x="732651" y="3400716"/>
                  </a:lnTo>
                  <a:lnTo>
                    <a:pt x="730341" y="3390916"/>
                  </a:lnTo>
                  <a:lnTo>
                    <a:pt x="728139" y="3381115"/>
                  </a:lnTo>
                  <a:lnTo>
                    <a:pt x="726217" y="3371315"/>
                  </a:lnTo>
                  <a:lnTo>
                    <a:pt x="724459" y="3361515"/>
                  </a:lnTo>
                  <a:lnTo>
                    <a:pt x="722924" y="3351714"/>
                  </a:lnTo>
                  <a:lnTo>
                    <a:pt x="721608" y="3341914"/>
                  </a:lnTo>
                  <a:lnTo>
                    <a:pt x="720456" y="3332114"/>
                  </a:lnTo>
                  <a:lnTo>
                    <a:pt x="719576" y="3322313"/>
                  </a:lnTo>
                  <a:lnTo>
                    <a:pt x="718800" y="3312513"/>
                  </a:lnTo>
                  <a:lnTo>
                    <a:pt x="718347" y="3302713"/>
                  </a:lnTo>
                  <a:lnTo>
                    <a:pt x="717949" y="3292912"/>
                  </a:lnTo>
                  <a:lnTo>
                    <a:pt x="717903" y="3283112"/>
                  </a:lnTo>
                  <a:lnTo>
                    <a:pt x="717916" y="3273312"/>
                  </a:lnTo>
                  <a:lnTo>
                    <a:pt x="718219" y="3263511"/>
                  </a:lnTo>
                  <a:lnTo>
                    <a:pt x="718630" y="3253711"/>
                  </a:lnTo>
                  <a:lnTo>
                    <a:pt x="719268" y="3243911"/>
                  </a:lnTo>
                  <a:lnTo>
                    <a:pt x="720057" y="3234110"/>
                  </a:lnTo>
                  <a:lnTo>
                    <a:pt x="721017" y="3224310"/>
                  </a:lnTo>
                  <a:lnTo>
                    <a:pt x="722164" y="3214510"/>
                  </a:lnTo>
                  <a:lnTo>
                    <a:pt x="723428" y="3204709"/>
                  </a:lnTo>
                  <a:lnTo>
                    <a:pt x="724910" y="3194909"/>
                  </a:lnTo>
                  <a:lnTo>
                    <a:pt x="726459" y="3185109"/>
                  </a:lnTo>
                  <a:lnTo>
                    <a:pt x="728251" y="3175308"/>
                  </a:lnTo>
                  <a:lnTo>
                    <a:pt x="730081" y="3165508"/>
                  </a:lnTo>
                  <a:lnTo>
                    <a:pt x="732139" y="3155708"/>
                  </a:lnTo>
                  <a:lnTo>
                    <a:pt x="734244" y="3145907"/>
                  </a:lnTo>
                  <a:lnTo>
                    <a:pt x="736523" y="3136107"/>
                  </a:lnTo>
                  <a:lnTo>
                    <a:pt x="738872" y="3126307"/>
                  </a:lnTo>
                  <a:lnTo>
                    <a:pt x="741347" y="3116506"/>
                  </a:lnTo>
                  <a:lnTo>
                    <a:pt x="743908" y="3106706"/>
                  </a:lnTo>
                  <a:lnTo>
                    <a:pt x="746553" y="3096906"/>
                  </a:lnTo>
                  <a:lnTo>
                    <a:pt x="749291" y="3087105"/>
                  </a:lnTo>
                  <a:lnTo>
                    <a:pt x="752078" y="3077305"/>
                  </a:lnTo>
                  <a:lnTo>
                    <a:pt x="754958" y="3067505"/>
                  </a:lnTo>
                  <a:lnTo>
                    <a:pt x="757860" y="3057704"/>
                  </a:lnTo>
                  <a:lnTo>
                    <a:pt x="760843" y="3047904"/>
                  </a:lnTo>
                  <a:lnTo>
                    <a:pt x="763836" y="3038104"/>
                  </a:lnTo>
                  <a:lnTo>
                    <a:pt x="766878" y="3028303"/>
                  </a:lnTo>
                  <a:lnTo>
                    <a:pt x="769927" y="3018503"/>
                  </a:lnTo>
                  <a:lnTo>
                    <a:pt x="772994" y="3008703"/>
                  </a:lnTo>
                  <a:lnTo>
                    <a:pt x="776058" y="2998902"/>
                  </a:lnTo>
                  <a:lnTo>
                    <a:pt x="779118" y="2989102"/>
                  </a:lnTo>
                  <a:lnTo>
                    <a:pt x="782157" y="2979302"/>
                  </a:lnTo>
                  <a:lnTo>
                    <a:pt x="785179" y="2969501"/>
                  </a:lnTo>
                  <a:lnTo>
                    <a:pt x="788151" y="2959701"/>
                  </a:lnTo>
                  <a:lnTo>
                    <a:pt x="791103" y="2949901"/>
                  </a:lnTo>
                  <a:lnTo>
                    <a:pt x="793967" y="2940100"/>
                  </a:lnTo>
                  <a:lnTo>
                    <a:pt x="796816" y="2930300"/>
                  </a:lnTo>
                  <a:lnTo>
                    <a:pt x="799531" y="2920500"/>
                  </a:lnTo>
                  <a:lnTo>
                    <a:pt x="802221" y="2910699"/>
                  </a:lnTo>
                  <a:lnTo>
                    <a:pt x="804770" y="2900899"/>
                  </a:lnTo>
                  <a:lnTo>
                    <a:pt x="807259" y="2891099"/>
                  </a:lnTo>
                  <a:lnTo>
                    <a:pt x="809610" y="2881298"/>
                  </a:lnTo>
                  <a:lnTo>
                    <a:pt x="811859" y="2871498"/>
                  </a:lnTo>
                  <a:lnTo>
                    <a:pt x="813981" y="2861698"/>
                  </a:lnTo>
                  <a:lnTo>
                    <a:pt x="815950" y="2851897"/>
                  </a:lnTo>
                  <a:lnTo>
                    <a:pt x="817813" y="2842097"/>
                  </a:lnTo>
                  <a:lnTo>
                    <a:pt x="819462" y="2832297"/>
                  </a:lnTo>
                  <a:lnTo>
                    <a:pt x="821037" y="2822496"/>
                  </a:lnTo>
                  <a:lnTo>
                    <a:pt x="822328" y="2812696"/>
                  </a:lnTo>
                  <a:lnTo>
                    <a:pt x="823572" y="2802896"/>
                  </a:lnTo>
                  <a:lnTo>
                    <a:pt x="824486" y="2793095"/>
                  </a:lnTo>
                  <a:lnTo>
                    <a:pt x="825328" y="2783295"/>
                  </a:lnTo>
                  <a:lnTo>
                    <a:pt x="825872" y="2773495"/>
                  </a:lnTo>
                  <a:lnTo>
                    <a:pt x="826280" y="2763694"/>
                  </a:lnTo>
                  <a:lnTo>
                    <a:pt x="826428" y="2753894"/>
                  </a:lnTo>
                  <a:lnTo>
                    <a:pt x="826371" y="2744094"/>
                  </a:lnTo>
                  <a:lnTo>
                    <a:pt x="826101" y="2734293"/>
                  </a:lnTo>
                  <a:lnTo>
                    <a:pt x="825550" y="2724493"/>
                  </a:lnTo>
                  <a:lnTo>
                    <a:pt x="824839" y="2714693"/>
                  </a:lnTo>
                  <a:lnTo>
                    <a:pt x="823767" y="2704892"/>
                  </a:lnTo>
                  <a:lnTo>
                    <a:pt x="822596" y="2695092"/>
                  </a:lnTo>
                  <a:lnTo>
                    <a:pt x="820979" y="2685292"/>
                  </a:lnTo>
                  <a:lnTo>
                    <a:pt x="819289" y="2675491"/>
                  </a:lnTo>
                  <a:lnTo>
                    <a:pt x="817147" y="2665691"/>
                  </a:lnTo>
                  <a:lnTo>
                    <a:pt x="814887" y="2655891"/>
                  </a:lnTo>
                  <a:lnTo>
                    <a:pt x="812238" y="2646090"/>
                  </a:lnTo>
                  <a:lnTo>
                    <a:pt x="809390" y="2636290"/>
                  </a:lnTo>
                  <a:lnTo>
                    <a:pt x="806222" y="2626490"/>
                  </a:lnTo>
                  <a:lnTo>
                    <a:pt x="802773" y="2616689"/>
                  </a:lnTo>
                  <a:lnTo>
                    <a:pt x="799077" y="2606889"/>
                  </a:lnTo>
                  <a:lnTo>
                    <a:pt x="795017" y="2597089"/>
                  </a:lnTo>
                  <a:lnTo>
                    <a:pt x="790786" y="2587288"/>
                  </a:lnTo>
                  <a:lnTo>
                    <a:pt x="786107" y="2577488"/>
                  </a:lnTo>
                  <a:lnTo>
                    <a:pt x="781337" y="2567688"/>
                  </a:lnTo>
                  <a:lnTo>
                    <a:pt x="776037" y="2557887"/>
                  </a:lnTo>
                  <a:lnTo>
                    <a:pt x="770656" y="2548087"/>
                  </a:lnTo>
                  <a:lnTo>
                    <a:pt x="764803" y="2538286"/>
                  </a:lnTo>
                  <a:lnTo>
                    <a:pt x="758801" y="2528486"/>
                  </a:lnTo>
                  <a:lnTo>
                    <a:pt x="752410" y="2518686"/>
                  </a:lnTo>
                  <a:lnTo>
                    <a:pt x="745793" y="2508885"/>
                  </a:lnTo>
                  <a:lnTo>
                    <a:pt x="738871" y="2499085"/>
                  </a:lnTo>
                  <a:lnTo>
                    <a:pt x="731647" y="2489285"/>
                  </a:lnTo>
                  <a:lnTo>
                    <a:pt x="724201" y="2479484"/>
                  </a:lnTo>
                  <a:lnTo>
                    <a:pt x="716384" y="2469684"/>
                  </a:lnTo>
                  <a:lnTo>
                    <a:pt x="708424" y="2459884"/>
                  </a:lnTo>
                  <a:lnTo>
                    <a:pt x="700030" y="2450083"/>
                  </a:lnTo>
                  <a:lnTo>
                    <a:pt x="691561" y="2440283"/>
                  </a:lnTo>
                  <a:lnTo>
                    <a:pt x="682619" y="2430483"/>
                  </a:lnTo>
                  <a:lnTo>
                    <a:pt x="673598" y="2420682"/>
                  </a:lnTo>
                  <a:lnTo>
                    <a:pt x="664192" y="2410882"/>
                  </a:lnTo>
                  <a:lnTo>
                    <a:pt x="654644" y="2401082"/>
                  </a:lnTo>
                  <a:lnTo>
                    <a:pt x="644794" y="2391281"/>
                  </a:lnTo>
                  <a:lnTo>
                    <a:pt x="634748" y="2381481"/>
                  </a:lnTo>
                  <a:lnTo>
                    <a:pt x="624478" y="2371681"/>
                  </a:lnTo>
                  <a:lnTo>
                    <a:pt x="613965" y="2361880"/>
                  </a:lnTo>
                  <a:lnTo>
                    <a:pt x="603301" y="2352080"/>
                  </a:lnTo>
                  <a:lnTo>
                    <a:pt x="592357" y="2342280"/>
                  </a:lnTo>
                  <a:lnTo>
                    <a:pt x="581327" y="2332479"/>
                  </a:lnTo>
                  <a:lnTo>
                    <a:pt x="569990" y="2322679"/>
                  </a:lnTo>
                  <a:lnTo>
                    <a:pt x="558606" y="2312879"/>
                  </a:lnTo>
                  <a:lnTo>
                    <a:pt x="546937" y="2303078"/>
                  </a:lnTo>
                  <a:lnTo>
                    <a:pt x="535211" y="2293278"/>
                  </a:lnTo>
                  <a:lnTo>
                    <a:pt x="523274" y="2283478"/>
                  </a:lnTo>
                  <a:lnTo>
                    <a:pt x="511252" y="2273677"/>
                  </a:lnTo>
                  <a:lnTo>
                    <a:pt x="499082" y="2263877"/>
                  </a:lnTo>
                  <a:lnTo>
                    <a:pt x="486813" y="2254077"/>
                  </a:lnTo>
                  <a:lnTo>
                    <a:pt x="474448" y="2244276"/>
                  </a:lnTo>
                  <a:lnTo>
                    <a:pt x="461981" y="2234476"/>
                  </a:lnTo>
                  <a:lnTo>
                    <a:pt x="449460" y="2224676"/>
                  </a:lnTo>
                  <a:lnTo>
                    <a:pt x="436848" y="2214875"/>
                  </a:lnTo>
                  <a:lnTo>
                    <a:pt x="424213" y="2205075"/>
                  </a:lnTo>
                  <a:lnTo>
                    <a:pt x="411509" y="2195275"/>
                  </a:lnTo>
                  <a:lnTo>
                    <a:pt x="398799" y="2185474"/>
                  </a:lnTo>
                  <a:lnTo>
                    <a:pt x="386062" y="2175674"/>
                  </a:lnTo>
                  <a:lnTo>
                    <a:pt x="373329" y="2165874"/>
                  </a:lnTo>
                  <a:lnTo>
                    <a:pt x="360607" y="2156073"/>
                  </a:lnTo>
                  <a:lnTo>
                    <a:pt x="347909" y="2146273"/>
                  </a:lnTo>
                  <a:lnTo>
                    <a:pt x="335246" y="2136473"/>
                  </a:lnTo>
                  <a:lnTo>
                    <a:pt x="322641" y="2126672"/>
                  </a:lnTo>
                  <a:lnTo>
                    <a:pt x="310082" y="2116872"/>
                  </a:lnTo>
                  <a:lnTo>
                    <a:pt x="297628" y="2107072"/>
                  </a:lnTo>
                  <a:lnTo>
                    <a:pt x="285219" y="2097271"/>
                  </a:lnTo>
                  <a:lnTo>
                    <a:pt x="272976" y="2087471"/>
                  </a:lnTo>
                  <a:lnTo>
                    <a:pt x="260762" y="2077671"/>
                  </a:lnTo>
                  <a:lnTo>
                    <a:pt x="248789" y="2067870"/>
                  </a:lnTo>
                  <a:lnTo>
                    <a:pt x="236858" y="2058070"/>
                  </a:lnTo>
                  <a:lnTo>
                    <a:pt x="225170" y="2048270"/>
                  </a:lnTo>
                  <a:lnTo>
                    <a:pt x="213580" y="2038469"/>
                  </a:lnTo>
                  <a:lnTo>
                    <a:pt x="202222" y="2028669"/>
                  </a:lnTo>
                  <a:lnTo>
                    <a:pt x="191032" y="2018869"/>
                  </a:lnTo>
                  <a:lnTo>
                    <a:pt x="180048" y="2009068"/>
                  </a:lnTo>
                  <a:lnTo>
                    <a:pt x="169312" y="1999268"/>
                  </a:lnTo>
                  <a:lnTo>
                    <a:pt x="158745" y="1989468"/>
                  </a:lnTo>
                  <a:lnTo>
                    <a:pt x="148520" y="1979667"/>
                  </a:lnTo>
                  <a:lnTo>
                    <a:pt x="138411" y="1969867"/>
                  </a:lnTo>
                  <a:lnTo>
                    <a:pt x="128749" y="1960067"/>
                  </a:lnTo>
                  <a:lnTo>
                    <a:pt x="119162" y="1950266"/>
                  </a:lnTo>
                  <a:lnTo>
                    <a:pt x="110090" y="1940466"/>
                  </a:lnTo>
                  <a:lnTo>
                    <a:pt x="101129" y="1930666"/>
                  </a:lnTo>
                  <a:lnTo>
                    <a:pt x="92633" y="1920865"/>
                  </a:lnTo>
                  <a:lnTo>
                    <a:pt x="84344" y="1911065"/>
                  </a:lnTo>
                  <a:lnTo>
                    <a:pt x="76458" y="1901265"/>
                  </a:lnTo>
                  <a:lnTo>
                    <a:pt x="68887" y="1891464"/>
                  </a:lnTo>
                  <a:lnTo>
                    <a:pt x="61645" y="1881664"/>
                  </a:lnTo>
                  <a:lnTo>
                    <a:pt x="54834" y="1871864"/>
                  </a:lnTo>
                  <a:lnTo>
                    <a:pt x="48267" y="1862063"/>
                  </a:lnTo>
                  <a:lnTo>
                    <a:pt x="42254" y="1852263"/>
                  </a:lnTo>
                  <a:lnTo>
                    <a:pt x="36391" y="1842463"/>
                  </a:lnTo>
                  <a:lnTo>
                    <a:pt x="31212" y="1832662"/>
                  </a:lnTo>
                  <a:lnTo>
                    <a:pt x="26143" y="1822862"/>
                  </a:lnTo>
                  <a:lnTo>
                    <a:pt x="21764" y="1813062"/>
                  </a:lnTo>
                  <a:lnTo>
                    <a:pt x="17566" y="1803261"/>
                  </a:lnTo>
                  <a:lnTo>
                    <a:pt x="13962" y="1793461"/>
                  </a:lnTo>
                  <a:lnTo>
                    <a:pt x="10662" y="1783661"/>
                  </a:lnTo>
                  <a:lnTo>
                    <a:pt x="7851" y="1773860"/>
                  </a:lnTo>
                  <a:lnTo>
                    <a:pt x="5470" y="1764060"/>
                  </a:lnTo>
                  <a:lnTo>
                    <a:pt x="3467" y="1754260"/>
                  </a:lnTo>
                  <a:lnTo>
                    <a:pt x="2024" y="1744459"/>
                  </a:lnTo>
                  <a:lnTo>
                    <a:pt x="843" y="1734659"/>
                  </a:lnTo>
                  <a:lnTo>
                    <a:pt x="351" y="1724859"/>
                  </a:lnTo>
                  <a:lnTo>
                    <a:pt x="0" y="1715058"/>
                  </a:lnTo>
                  <a:lnTo>
                    <a:pt x="468" y="1705258"/>
                  </a:lnTo>
                  <a:lnTo>
                    <a:pt x="1061" y="1695458"/>
                  </a:lnTo>
                  <a:lnTo>
                    <a:pt x="2387" y="1685657"/>
                  </a:lnTo>
                  <a:lnTo>
                    <a:pt x="3946" y="1675857"/>
                  </a:lnTo>
                  <a:lnTo>
                    <a:pt x="6113" y="1666057"/>
                  </a:lnTo>
                  <a:lnTo>
                    <a:pt x="8636" y="1656256"/>
                  </a:lnTo>
                  <a:lnTo>
                    <a:pt x="11641" y="1646456"/>
                  </a:lnTo>
                  <a:lnTo>
                    <a:pt x="15124" y="1636656"/>
                  </a:lnTo>
                  <a:lnTo>
                    <a:pt x="18961" y="1626855"/>
                  </a:lnTo>
                  <a:lnTo>
                    <a:pt x="23394" y="1617055"/>
                  </a:lnTo>
                  <a:lnTo>
                    <a:pt x="28054" y="1607255"/>
                  </a:lnTo>
                  <a:lnTo>
                    <a:pt x="33423" y="1597454"/>
                  </a:lnTo>
                  <a:lnTo>
                    <a:pt x="38913" y="1587654"/>
                  </a:lnTo>
                  <a:lnTo>
                    <a:pt x="45183" y="1577854"/>
                  </a:lnTo>
                  <a:lnTo>
                    <a:pt x="51587" y="1568053"/>
                  </a:lnTo>
                  <a:lnTo>
                    <a:pt x="58638" y="1558253"/>
                  </a:lnTo>
                  <a:lnTo>
                    <a:pt x="65932" y="1548453"/>
                  </a:lnTo>
                  <a:lnTo>
                    <a:pt x="73744" y="1538652"/>
                  </a:lnTo>
                  <a:lnTo>
                    <a:pt x="81903" y="1528852"/>
                  </a:lnTo>
                  <a:lnTo>
                    <a:pt x="90454" y="1519052"/>
                  </a:lnTo>
                  <a:lnTo>
                    <a:pt x="99446" y="1509251"/>
                  </a:lnTo>
                  <a:lnTo>
                    <a:pt x="108712" y="1499451"/>
                  </a:lnTo>
                  <a:lnTo>
                    <a:pt x="118505" y="1489651"/>
                  </a:lnTo>
                  <a:lnTo>
                    <a:pt x="128458" y="1479850"/>
                  </a:lnTo>
                  <a:lnTo>
                    <a:pt x="139015" y="1470050"/>
                  </a:lnTo>
                  <a:lnTo>
                    <a:pt x="149668" y="1460250"/>
                  </a:lnTo>
                  <a:lnTo>
                    <a:pt x="160908" y="1450449"/>
                  </a:lnTo>
                  <a:lnTo>
                    <a:pt x="172276" y="1440649"/>
                  </a:lnTo>
                  <a:lnTo>
                    <a:pt x="184113" y="1430849"/>
                  </a:lnTo>
                  <a:lnTo>
                    <a:pt x="196153" y="1421048"/>
                  </a:lnTo>
                  <a:lnTo>
                    <a:pt x="208552" y="1411248"/>
                  </a:lnTo>
                  <a:lnTo>
                    <a:pt x="221220" y="1401448"/>
                  </a:lnTo>
                  <a:lnTo>
                    <a:pt x="234145" y="1391647"/>
                  </a:lnTo>
                  <a:lnTo>
                    <a:pt x="247393" y="1381847"/>
                  </a:lnTo>
                  <a:lnTo>
                    <a:pt x="260809" y="1372047"/>
                  </a:lnTo>
                  <a:lnTo>
                    <a:pt x="274590" y="1362246"/>
                  </a:lnTo>
                  <a:lnTo>
                    <a:pt x="288457" y="1352446"/>
                  </a:lnTo>
                  <a:lnTo>
                    <a:pt x="302721" y="1342646"/>
                  </a:lnTo>
                  <a:lnTo>
                    <a:pt x="317042" y="1332845"/>
                  </a:lnTo>
                  <a:lnTo>
                    <a:pt x="331699" y="1323045"/>
                  </a:lnTo>
                  <a:lnTo>
                    <a:pt x="346441" y="1313245"/>
                  </a:lnTo>
                  <a:lnTo>
                    <a:pt x="361432" y="1303444"/>
                  </a:lnTo>
                  <a:lnTo>
                    <a:pt x="376544" y="1293644"/>
                  </a:lnTo>
                  <a:lnTo>
                    <a:pt x="391831" y="1283844"/>
                  </a:lnTo>
                  <a:lnTo>
                    <a:pt x="407259" y="1274043"/>
                  </a:lnTo>
                  <a:lnTo>
                    <a:pt x="422802" y="1264243"/>
                  </a:lnTo>
                  <a:lnTo>
                    <a:pt x="438497" y="1254442"/>
                  </a:lnTo>
                  <a:lnTo>
                    <a:pt x="454256" y="1244642"/>
                  </a:lnTo>
                  <a:lnTo>
                    <a:pt x="470165" y="1234842"/>
                  </a:lnTo>
                  <a:lnTo>
                    <a:pt x="486101" y="1225041"/>
                  </a:lnTo>
                  <a:lnTo>
                    <a:pt x="502174" y="1215241"/>
                  </a:lnTo>
                  <a:lnTo>
                    <a:pt x="518261" y="1205441"/>
                  </a:lnTo>
                  <a:lnTo>
                    <a:pt x="534433" y="1195640"/>
                  </a:lnTo>
                  <a:lnTo>
                    <a:pt x="550624" y="1185840"/>
                  </a:lnTo>
                  <a:lnTo>
                    <a:pt x="566857" y="1176040"/>
                  </a:lnTo>
                  <a:lnTo>
                    <a:pt x="583102" y="1166239"/>
                  </a:lnTo>
                  <a:lnTo>
                    <a:pt x="599360" y="1156439"/>
                  </a:lnTo>
                  <a:lnTo>
                    <a:pt x="615612" y="1146639"/>
                  </a:lnTo>
                  <a:lnTo>
                    <a:pt x="631859" y="1136838"/>
                  </a:lnTo>
                  <a:lnTo>
                    <a:pt x="648072" y="1127038"/>
                  </a:lnTo>
                  <a:lnTo>
                    <a:pt x="664273" y="1117238"/>
                  </a:lnTo>
                  <a:lnTo>
                    <a:pt x="680404" y="1107437"/>
                  </a:lnTo>
                  <a:lnTo>
                    <a:pt x="696522" y="1097637"/>
                  </a:lnTo>
                  <a:lnTo>
                    <a:pt x="712534" y="1087837"/>
                  </a:lnTo>
                  <a:lnTo>
                    <a:pt x="728519" y="1078036"/>
                  </a:lnTo>
                  <a:lnTo>
                    <a:pt x="744390" y="1068236"/>
                  </a:lnTo>
                  <a:lnTo>
                    <a:pt x="760202" y="1058436"/>
                  </a:lnTo>
                  <a:lnTo>
                    <a:pt x="775903" y="1048635"/>
                  </a:lnTo>
                  <a:lnTo>
                    <a:pt x="791506" y="1038835"/>
                  </a:lnTo>
                  <a:lnTo>
                    <a:pt x="807010" y="1029035"/>
                  </a:lnTo>
                  <a:lnTo>
                    <a:pt x="822370" y="1019234"/>
                  </a:lnTo>
                  <a:lnTo>
                    <a:pt x="837651" y="1009434"/>
                  </a:lnTo>
                  <a:lnTo>
                    <a:pt x="852736" y="999634"/>
                  </a:lnTo>
                  <a:lnTo>
                    <a:pt x="867770" y="989833"/>
                  </a:lnTo>
                  <a:lnTo>
                    <a:pt x="882552" y="980033"/>
                  </a:lnTo>
                  <a:lnTo>
                    <a:pt x="897291" y="970233"/>
                  </a:lnTo>
                  <a:lnTo>
                    <a:pt x="911767" y="960432"/>
                  </a:lnTo>
                  <a:lnTo>
                    <a:pt x="926170" y="950632"/>
                  </a:lnTo>
                  <a:lnTo>
                    <a:pt x="940338" y="940832"/>
                  </a:lnTo>
                  <a:lnTo>
                    <a:pt x="954381" y="931031"/>
                  </a:lnTo>
                  <a:lnTo>
                    <a:pt x="968224" y="921231"/>
                  </a:lnTo>
                  <a:lnTo>
                    <a:pt x="981887" y="911431"/>
                  </a:lnTo>
                  <a:lnTo>
                    <a:pt x="995391" y="901630"/>
                  </a:lnTo>
                  <a:lnTo>
                    <a:pt x="1008654" y="891830"/>
                  </a:lnTo>
                  <a:lnTo>
                    <a:pt x="1021806" y="882030"/>
                  </a:lnTo>
                  <a:lnTo>
                    <a:pt x="1034655" y="872229"/>
                  </a:lnTo>
                  <a:lnTo>
                    <a:pt x="1047443" y="862429"/>
                  </a:lnTo>
                  <a:lnTo>
                    <a:pt x="1059865" y="852629"/>
                  </a:lnTo>
                  <a:lnTo>
                    <a:pt x="1072230" y="842828"/>
                  </a:lnTo>
                  <a:lnTo>
                    <a:pt x="1084263" y="833028"/>
                  </a:lnTo>
                  <a:lnTo>
                    <a:pt x="1096188" y="823228"/>
                  </a:lnTo>
                  <a:lnTo>
                    <a:pt x="1107833" y="813427"/>
                  </a:lnTo>
                  <a:lnTo>
                    <a:pt x="1119311" y="803627"/>
                  </a:lnTo>
                  <a:lnTo>
                    <a:pt x="1130563" y="793827"/>
                  </a:lnTo>
                  <a:lnTo>
                    <a:pt x="1141588" y="784026"/>
                  </a:lnTo>
                  <a:lnTo>
                    <a:pt x="1152445" y="774226"/>
                  </a:lnTo>
                  <a:lnTo>
                    <a:pt x="1163013" y="764426"/>
                  </a:lnTo>
                  <a:lnTo>
                    <a:pt x="1173472" y="754625"/>
                  </a:lnTo>
                  <a:lnTo>
                    <a:pt x="1183584" y="744825"/>
                  </a:lnTo>
                  <a:lnTo>
                    <a:pt x="1193636" y="735025"/>
                  </a:lnTo>
                  <a:lnTo>
                    <a:pt x="1203300" y="725224"/>
                  </a:lnTo>
                  <a:lnTo>
                    <a:pt x="1212896" y="715424"/>
                  </a:lnTo>
                  <a:lnTo>
                    <a:pt x="1222164" y="705624"/>
                  </a:lnTo>
                  <a:lnTo>
                    <a:pt x="1231307" y="695823"/>
                  </a:lnTo>
                  <a:lnTo>
                    <a:pt x="1240184" y="686023"/>
                  </a:lnTo>
                  <a:lnTo>
                    <a:pt x="1248879" y="676223"/>
                  </a:lnTo>
                  <a:lnTo>
                    <a:pt x="1257369" y="666422"/>
                  </a:lnTo>
                  <a:lnTo>
                    <a:pt x="1265622" y="656622"/>
                  </a:lnTo>
                  <a:lnTo>
                    <a:pt x="1273729" y="646822"/>
                  </a:lnTo>
                  <a:lnTo>
                    <a:pt x="1281548" y="637021"/>
                  </a:lnTo>
                  <a:lnTo>
                    <a:pt x="1289279" y="627221"/>
                  </a:lnTo>
                  <a:lnTo>
                    <a:pt x="1296672" y="617421"/>
                  </a:lnTo>
                  <a:lnTo>
                    <a:pt x="1304011" y="607620"/>
                  </a:lnTo>
                  <a:lnTo>
                    <a:pt x="1311012" y="597820"/>
                  </a:lnTo>
                  <a:lnTo>
                    <a:pt x="1317937" y="588020"/>
                  </a:lnTo>
                  <a:lnTo>
                    <a:pt x="1324586" y="578219"/>
                  </a:lnTo>
                  <a:lnTo>
                    <a:pt x="1331109" y="568419"/>
                  </a:lnTo>
                  <a:lnTo>
                    <a:pt x="1337414" y="558619"/>
                  </a:lnTo>
                  <a:lnTo>
                    <a:pt x="1343548" y="548818"/>
                  </a:lnTo>
                  <a:lnTo>
                    <a:pt x="1349518" y="539018"/>
                  </a:lnTo>
                  <a:lnTo>
                    <a:pt x="1355275" y="529218"/>
                  </a:lnTo>
                  <a:lnTo>
                    <a:pt x="1360921" y="519417"/>
                  </a:lnTo>
                  <a:lnTo>
                    <a:pt x="1366313" y="509617"/>
                  </a:lnTo>
                  <a:lnTo>
                    <a:pt x="1371646" y="499817"/>
                  </a:lnTo>
                  <a:lnTo>
                    <a:pt x="1376688" y="490016"/>
                  </a:lnTo>
                  <a:lnTo>
                    <a:pt x="1381685" y="480216"/>
                  </a:lnTo>
                  <a:lnTo>
                    <a:pt x="1386422" y="470416"/>
                  </a:lnTo>
                  <a:lnTo>
                    <a:pt x="1391087" y="460615"/>
                  </a:lnTo>
                  <a:lnTo>
                    <a:pt x="1395543" y="450815"/>
                  </a:lnTo>
                  <a:lnTo>
                    <a:pt x="1399889" y="441015"/>
                  </a:lnTo>
                  <a:lnTo>
                    <a:pt x="1404074" y="431214"/>
                  </a:lnTo>
                  <a:lnTo>
                    <a:pt x="1408115" y="421414"/>
                  </a:lnTo>
                  <a:lnTo>
                    <a:pt x="1412042" y="411614"/>
                  </a:lnTo>
                  <a:lnTo>
                    <a:pt x="1415793" y="401813"/>
                  </a:lnTo>
                  <a:lnTo>
                    <a:pt x="1419471" y="392013"/>
                  </a:lnTo>
                  <a:lnTo>
                    <a:pt x="1422948" y="382213"/>
                  </a:lnTo>
                  <a:lnTo>
                    <a:pt x="1426389" y="372412"/>
                  </a:lnTo>
                  <a:lnTo>
                    <a:pt x="1429604" y="362612"/>
                  </a:lnTo>
                  <a:lnTo>
                    <a:pt x="1432787" y="352812"/>
                  </a:lnTo>
                  <a:lnTo>
                    <a:pt x="1435788" y="343011"/>
                  </a:lnTo>
                  <a:lnTo>
                    <a:pt x="1438727" y="333211"/>
                  </a:lnTo>
                  <a:lnTo>
                    <a:pt x="1441524" y="323411"/>
                  </a:lnTo>
                  <a:lnTo>
                    <a:pt x="1444233" y="313610"/>
                  </a:lnTo>
                  <a:lnTo>
                    <a:pt x="1446836" y="303810"/>
                  </a:lnTo>
                  <a:lnTo>
                    <a:pt x="1449329" y="294010"/>
                  </a:lnTo>
                  <a:lnTo>
                    <a:pt x="1451748" y="284209"/>
                  </a:lnTo>
                  <a:lnTo>
                    <a:pt x="1454037" y="274409"/>
                  </a:lnTo>
                  <a:lnTo>
                    <a:pt x="1456283" y="264609"/>
                  </a:lnTo>
                  <a:lnTo>
                    <a:pt x="1458382" y="254808"/>
                  </a:lnTo>
                  <a:lnTo>
                    <a:pt x="1460457" y="245008"/>
                  </a:lnTo>
                  <a:lnTo>
                    <a:pt x="1462385" y="235208"/>
                  </a:lnTo>
                  <a:lnTo>
                    <a:pt x="1464284" y="225407"/>
                  </a:lnTo>
                  <a:lnTo>
                    <a:pt x="1466067" y="215607"/>
                  </a:lnTo>
                  <a:lnTo>
                    <a:pt x="1467803" y="205807"/>
                  </a:lnTo>
                  <a:lnTo>
                    <a:pt x="1469449" y="196006"/>
                  </a:lnTo>
                  <a:lnTo>
                    <a:pt x="1471033" y="186206"/>
                  </a:lnTo>
                  <a:lnTo>
                    <a:pt x="1472551" y="176406"/>
                  </a:lnTo>
                  <a:lnTo>
                    <a:pt x="1473993" y="166605"/>
                  </a:lnTo>
                  <a:lnTo>
                    <a:pt x="1475391" y="156805"/>
                  </a:lnTo>
                  <a:lnTo>
                    <a:pt x="1476702" y="147005"/>
                  </a:lnTo>
                  <a:lnTo>
                    <a:pt x="1477989" y="137204"/>
                  </a:lnTo>
                  <a:lnTo>
                    <a:pt x="1479178" y="127404"/>
                  </a:lnTo>
                  <a:lnTo>
                    <a:pt x="1480351" y="117604"/>
                  </a:lnTo>
                  <a:lnTo>
                    <a:pt x="1481436" y="107803"/>
                  </a:lnTo>
                  <a:lnTo>
                    <a:pt x="1482500" y="98003"/>
                  </a:lnTo>
                  <a:lnTo>
                    <a:pt x="1483495" y="88203"/>
                  </a:lnTo>
                  <a:lnTo>
                    <a:pt x="1484457" y="78402"/>
                  </a:lnTo>
                  <a:lnTo>
                    <a:pt x="1485367" y="68602"/>
                  </a:lnTo>
                  <a:lnTo>
                    <a:pt x="1486235" y="58802"/>
                  </a:lnTo>
                  <a:lnTo>
                    <a:pt x="1487068" y="49001"/>
                  </a:lnTo>
                  <a:lnTo>
                    <a:pt x="1487850" y="39201"/>
                  </a:lnTo>
                  <a:lnTo>
                    <a:pt x="1488610" y="29401"/>
                  </a:lnTo>
                  <a:lnTo>
                    <a:pt x="1489314" y="19600"/>
                  </a:lnTo>
                  <a:lnTo>
                    <a:pt x="1490007" y="9800"/>
                  </a:lnTo>
                  <a:lnTo>
                    <a:pt x="1490639" y="0"/>
                  </a:lnTo>
                  <a:lnTo>
                    <a:pt x="1512854" y="0"/>
                  </a:lnTo>
                  <a:lnTo>
                    <a:pt x="1513486" y="9800"/>
                  </a:lnTo>
                  <a:lnTo>
                    <a:pt x="1514179" y="19600"/>
                  </a:lnTo>
                  <a:lnTo>
                    <a:pt x="1514883" y="29401"/>
                  </a:lnTo>
                  <a:lnTo>
                    <a:pt x="1515643" y="39201"/>
                  </a:lnTo>
                  <a:lnTo>
                    <a:pt x="1516426" y="49001"/>
                  </a:lnTo>
                  <a:lnTo>
                    <a:pt x="1517258" y="58802"/>
                  </a:lnTo>
                  <a:lnTo>
                    <a:pt x="1518127" y="68602"/>
                  </a:lnTo>
                  <a:lnTo>
                    <a:pt x="1519037" y="78402"/>
                  </a:lnTo>
                  <a:lnTo>
                    <a:pt x="1519999" y="88203"/>
                  </a:lnTo>
                  <a:lnTo>
                    <a:pt x="1520993" y="98003"/>
                  </a:lnTo>
                  <a:lnTo>
                    <a:pt x="1522057" y="107803"/>
                  </a:lnTo>
                  <a:lnTo>
                    <a:pt x="1523142" y="117604"/>
                  </a:lnTo>
                  <a:lnTo>
                    <a:pt x="1524316" y="127404"/>
                  </a:lnTo>
                  <a:lnTo>
                    <a:pt x="1525505" y="137204"/>
                  </a:lnTo>
                  <a:lnTo>
                    <a:pt x="1526792" y="147005"/>
                  </a:lnTo>
                  <a:lnTo>
                    <a:pt x="1528102" y="156805"/>
                  </a:lnTo>
                  <a:lnTo>
                    <a:pt x="1529501" y="166605"/>
                  </a:lnTo>
                  <a:lnTo>
                    <a:pt x="1530943" y="176406"/>
                  </a:lnTo>
                  <a:lnTo>
                    <a:pt x="1532461" y="186206"/>
                  </a:lnTo>
                  <a:lnTo>
                    <a:pt x="1534044" y="196006"/>
                  </a:lnTo>
                  <a:lnTo>
                    <a:pt x="1535691" y="205807"/>
                  </a:lnTo>
                  <a:lnTo>
                    <a:pt x="1537427" y="215607"/>
                  </a:lnTo>
                  <a:lnTo>
                    <a:pt x="1539209" y="225407"/>
                  </a:lnTo>
                  <a:lnTo>
                    <a:pt x="1541109" y="235208"/>
                  </a:lnTo>
                  <a:lnTo>
                    <a:pt x="1543036" y="245008"/>
                  </a:lnTo>
                  <a:lnTo>
                    <a:pt x="1545112" y="254808"/>
                  </a:lnTo>
                  <a:lnTo>
                    <a:pt x="1547211" y="264609"/>
                  </a:lnTo>
                  <a:lnTo>
                    <a:pt x="1549456" y="274409"/>
                  </a:lnTo>
                  <a:lnTo>
                    <a:pt x="1551746" y="284209"/>
                  </a:lnTo>
                  <a:lnTo>
                    <a:pt x="1554165" y="294010"/>
                  </a:lnTo>
                  <a:lnTo>
                    <a:pt x="1556658" y="303810"/>
                  </a:lnTo>
                  <a:lnTo>
                    <a:pt x="1559260" y="313610"/>
                  </a:lnTo>
                  <a:lnTo>
                    <a:pt x="1561970" y="323411"/>
                  </a:lnTo>
                  <a:lnTo>
                    <a:pt x="1564766" y="333211"/>
                  </a:lnTo>
                  <a:lnTo>
                    <a:pt x="1567706" y="343011"/>
                  </a:lnTo>
                  <a:lnTo>
                    <a:pt x="1570706" y="352812"/>
                  </a:lnTo>
                  <a:lnTo>
                    <a:pt x="1573889" y="362612"/>
                  </a:lnTo>
                  <a:lnTo>
                    <a:pt x="1577105" y="372412"/>
                  </a:lnTo>
                  <a:lnTo>
                    <a:pt x="1580546" y="382213"/>
                  </a:lnTo>
                  <a:lnTo>
                    <a:pt x="1584022" y="392013"/>
                  </a:lnTo>
                  <a:lnTo>
                    <a:pt x="1587700" y="401813"/>
                  </a:lnTo>
                  <a:lnTo>
                    <a:pt x="1591452" y="411614"/>
                  </a:lnTo>
                  <a:lnTo>
                    <a:pt x="1595378" y="421414"/>
                  </a:lnTo>
                  <a:lnTo>
                    <a:pt x="1599420" y="431214"/>
                  </a:lnTo>
                  <a:lnTo>
                    <a:pt x="1603605" y="441015"/>
                  </a:lnTo>
                  <a:lnTo>
                    <a:pt x="1607951" y="450815"/>
                  </a:lnTo>
                  <a:lnTo>
                    <a:pt x="1612407" y="460615"/>
                  </a:lnTo>
                  <a:lnTo>
                    <a:pt x="1617071" y="470416"/>
                  </a:lnTo>
                  <a:lnTo>
                    <a:pt x="1621808" y="480216"/>
                  </a:lnTo>
                  <a:lnTo>
                    <a:pt x="1626806" y="490016"/>
                  </a:lnTo>
                  <a:lnTo>
                    <a:pt x="1631848" y="499817"/>
                  </a:lnTo>
                  <a:lnTo>
                    <a:pt x="1637180" y="509617"/>
                  </a:lnTo>
                  <a:lnTo>
                    <a:pt x="1642573" y="519417"/>
                  </a:lnTo>
                  <a:lnTo>
                    <a:pt x="1648219" y="529218"/>
                  </a:lnTo>
                  <a:lnTo>
                    <a:pt x="1653975" y="539018"/>
                  </a:lnTo>
                  <a:lnTo>
                    <a:pt x="1659946" y="548818"/>
                  </a:lnTo>
                  <a:lnTo>
                    <a:pt x="1666080" y="558619"/>
                  </a:lnTo>
                  <a:lnTo>
                    <a:pt x="1672384" y="568419"/>
                  </a:lnTo>
                  <a:lnTo>
                    <a:pt x="1678908" y="578219"/>
                  </a:lnTo>
                  <a:lnTo>
                    <a:pt x="1685556" y="588020"/>
                  </a:lnTo>
                  <a:lnTo>
                    <a:pt x="1692482" y="597820"/>
                  </a:lnTo>
                  <a:lnTo>
                    <a:pt x="1699483" y="607620"/>
                  </a:lnTo>
                  <a:lnTo>
                    <a:pt x="1706822" y="617421"/>
                  </a:lnTo>
                  <a:lnTo>
                    <a:pt x="1714215" y="627221"/>
                  </a:lnTo>
                  <a:lnTo>
                    <a:pt x="1721946" y="637021"/>
                  </a:lnTo>
                  <a:lnTo>
                    <a:pt x="1729765" y="646822"/>
                  </a:lnTo>
                  <a:lnTo>
                    <a:pt x="1737872" y="656622"/>
                  </a:lnTo>
                  <a:lnTo>
                    <a:pt x="1746125" y="666422"/>
                  </a:lnTo>
                  <a:lnTo>
                    <a:pt x="1754614" y="676223"/>
                  </a:lnTo>
                  <a:lnTo>
                    <a:pt x="1763309" y="686023"/>
                  </a:lnTo>
                  <a:lnTo>
                    <a:pt x="1772186" y="695823"/>
                  </a:lnTo>
                  <a:lnTo>
                    <a:pt x="1781329" y="705624"/>
                  </a:lnTo>
                  <a:lnTo>
                    <a:pt x="1790598" y="715424"/>
                  </a:lnTo>
                  <a:lnTo>
                    <a:pt x="1800194" y="725224"/>
                  </a:lnTo>
                  <a:lnTo>
                    <a:pt x="1809858" y="735025"/>
                  </a:lnTo>
                  <a:lnTo>
                    <a:pt x="1819910" y="744825"/>
                  </a:lnTo>
                  <a:lnTo>
                    <a:pt x="1830021" y="754625"/>
                  </a:lnTo>
                  <a:lnTo>
                    <a:pt x="1840480" y="764426"/>
                  </a:lnTo>
                  <a:lnTo>
                    <a:pt x="1851049" y="774226"/>
                  </a:lnTo>
                  <a:lnTo>
                    <a:pt x="1861905" y="784026"/>
                  </a:lnTo>
                  <a:lnTo>
                    <a:pt x="1872930" y="793827"/>
                  </a:lnTo>
                  <a:lnTo>
                    <a:pt x="1884183" y="803627"/>
                  </a:lnTo>
                  <a:lnTo>
                    <a:pt x="1895660" y="813427"/>
                  </a:lnTo>
                  <a:lnTo>
                    <a:pt x="1907305" y="823228"/>
                  </a:lnTo>
                  <a:lnTo>
                    <a:pt x="1919230" y="833028"/>
                  </a:lnTo>
                  <a:lnTo>
                    <a:pt x="1931263" y="842828"/>
                  </a:lnTo>
                  <a:lnTo>
                    <a:pt x="1943629" y="852629"/>
                  </a:lnTo>
                  <a:lnTo>
                    <a:pt x="1956050" y="862429"/>
                  </a:lnTo>
                  <a:lnTo>
                    <a:pt x="1968838" y="872229"/>
                  </a:lnTo>
                  <a:lnTo>
                    <a:pt x="1981688" y="882030"/>
                  </a:lnTo>
                  <a:lnTo>
                    <a:pt x="1994839" y="891830"/>
                  </a:lnTo>
                  <a:lnTo>
                    <a:pt x="2008103" y="901630"/>
                  </a:lnTo>
                  <a:lnTo>
                    <a:pt x="2021607" y="911431"/>
                  </a:lnTo>
                  <a:lnTo>
                    <a:pt x="2035269" y="921231"/>
                  </a:lnTo>
                  <a:lnTo>
                    <a:pt x="2049113" y="931031"/>
                  </a:lnTo>
                  <a:lnTo>
                    <a:pt x="2063156" y="940832"/>
                  </a:lnTo>
                  <a:lnTo>
                    <a:pt x="2077324" y="950632"/>
                  </a:lnTo>
                  <a:lnTo>
                    <a:pt x="2091727" y="960432"/>
                  </a:lnTo>
                  <a:lnTo>
                    <a:pt x="2106202" y="970233"/>
                  </a:lnTo>
                  <a:lnTo>
                    <a:pt x="2120942" y="980033"/>
                  </a:lnTo>
                  <a:lnTo>
                    <a:pt x="2135724" y="989833"/>
                  </a:lnTo>
                  <a:lnTo>
                    <a:pt x="2150757" y="999634"/>
                  </a:lnTo>
                  <a:lnTo>
                    <a:pt x="2165843" y="1009434"/>
                  </a:lnTo>
                  <a:lnTo>
                    <a:pt x="2181123" y="1019234"/>
                  </a:lnTo>
                  <a:lnTo>
                    <a:pt x="2196484" y="1029035"/>
                  </a:lnTo>
                  <a:lnTo>
                    <a:pt x="2211987" y="1038835"/>
                  </a:lnTo>
                  <a:lnTo>
                    <a:pt x="2227591" y="1048635"/>
                  </a:lnTo>
                  <a:lnTo>
                    <a:pt x="2243291" y="1058436"/>
                  </a:lnTo>
                  <a:lnTo>
                    <a:pt x="2259104" y="1068236"/>
                  </a:lnTo>
                  <a:lnTo>
                    <a:pt x="2274975" y="1078036"/>
                  </a:lnTo>
                  <a:lnTo>
                    <a:pt x="2290959" y="1087837"/>
                  </a:lnTo>
                  <a:lnTo>
                    <a:pt x="2306971" y="1097637"/>
                  </a:lnTo>
                  <a:lnTo>
                    <a:pt x="2323089" y="1107437"/>
                  </a:lnTo>
                  <a:lnTo>
                    <a:pt x="2339220" y="1117238"/>
                  </a:lnTo>
                  <a:lnTo>
                    <a:pt x="2355422" y="1127038"/>
                  </a:lnTo>
                  <a:lnTo>
                    <a:pt x="2371635" y="1136838"/>
                  </a:lnTo>
                  <a:lnTo>
                    <a:pt x="2387882" y="1146639"/>
                  </a:lnTo>
                  <a:lnTo>
                    <a:pt x="2404134" y="1156439"/>
                  </a:lnTo>
                  <a:lnTo>
                    <a:pt x="2420392" y="1166239"/>
                  </a:lnTo>
                  <a:lnTo>
                    <a:pt x="2436636" y="1176040"/>
                  </a:lnTo>
                  <a:lnTo>
                    <a:pt x="2452870" y="1185840"/>
                  </a:lnTo>
                  <a:lnTo>
                    <a:pt x="2469060" y="1195640"/>
                  </a:lnTo>
                  <a:lnTo>
                    <a:pt x="2485232" y="1205441"/>
                  </a:lnTo>
                  <a:lnTo>
                    <a:pt x="2501320" y="1215241"/>
                  </a:lnTo>
                  <a:lnTo>
                    <a:pt x="2517393" y="1225041"/>
                  </a:lnTo>
                  <a:lnTo>
                    <a:pt x="2533328" y="1234842"/>
                  </a:lnTo>
                  <a:lnTo>
                    <a:pt x="2549238" y="1244642"/>
                  </a:lnTo>
                  <a:lnTo>
                    <a:pt x="2564997" y="1254442"/>
                  </a:lnTo>
                  <a:lnTo>
                    <a:pt x="2580691" y="1264243"/>
                  </a:lnTo>
                  <a:lnTo>
                    <a:pt x="2596234" y="1274043"/>
                  </a:lnTo>
                  <a:lnTo>
                    <a:pt x="2611663" y="1283844"/>
                  </a:lnTo>
                  <a:lnTo>
                    <a:pt x="2626950" y="1293644"/>
                  </a:lnTo>
                  <a:lnTo>
                    <a:pt x="2642061" y="1303444"/>
                  </a:lnTo>
                  <a:lnTo>
                    <a:pt x="2657053" y="1313245"/>
                  </a:lnTo>
                  <a:lnTo>
                    <a:pt x="2671795" y="1323045"/>
                  </a:lnTo>
                  <a:lnTo>
                    <a:pt x="2686451" y="1332845"/>
                  </a:lnTo>
                  <a:lnTo>
                    <a:pt x="2700773" y="1342646"/>
                  </a:lnTo>
                  <a:lnTo>
                    <a:pt x="2715037" y="1352446"/>
                  </a:lnTo>
                  <a:lnTo>
                    <a:pt x="2728904" y="1362246"/>
                  </a:lnTo>
                  <a:lnTo>
                    <a:pt x="2742685" y="1372047"/>
                  </a:lnTo>
                  <a:lnTo>
                    <a:pt x="2756100" y="1381847"/>
                  </a:lnTo>
                  <a:lnTo>
                    <a:pt x="2769349" y="1391647"/>
                  </a:lnTo>
                  <a:lnTo>
                    <a:pt x="2782274" y="1401448"/>
                  </a:lnTo>
                  <a:lnTo>
                    <a:pt x="2794942" y="1411248"/>
                  </a:lnTo>
                  <a:lnTo>
                    <a:pt x="2807340" y="1421048"/>
                  </a:lnTo>
                  <a:lnTo>
                    <a:pt x="2819380" y="1430849"/>
                  </a:lnTo>
                  <a:lnTo>
                    <a:pt x="2831217" y="1440649"/>
                  </a:lnTo>
                  <a:lnTo>
                    <a:pt x="2842585" y="1450449"/>
                  </a:lnTo>
                  <a:lnTo>
                    <a:pt x="2853826" y="1460250"/>
                  </a:lnTo>
                  <a:lnTo>
                    <a:pt x="2864479" y="1470050"/>
                  </a:lnTo>
                  <a:lnTo>
                    <a:pt x="2875036" y="1479850"/>
                  </a:lnTo>
                  <a:lnTo>
                    <a:pt x="2884989" y="1489651"/>
                  </a:lnTo>
                  <a:lnTo>
                    <a:pt x="2894782" y="1499451"/>
                  </a:lnTo>
                  <a:lnTo>
                    <a:pt x="2904047" y="1509251"/>
                  </a:lnTo>
                  <a:lnTo>
                    <a:pt x="2913040" y="1519052"/>
                  </a:lnTo>
                  <a:lnTo>
                    <a:pt x="2921591" y="1528852"/>
                  </a:lnTo>
                  <a:lnTo>
                    <a:pt x="2929749" y="1538652"/>
                  </a:lnTo>
                  <a:lnTo>
                    <a:pt x="2937562" y="1548453"/>
                  </a:lnTo>
                  <a:lnTo>
                    <a:pt x="2944856" y="1558253"/>
                  </a:lnTo>
                  <a:lnTo>
                    <a:pt x="2951907" y="1568053"/>
                  </a:lnTo>
                  <a:lnTo>
                    <a:pt x="2958310" y="1577854"/>
                  </a:lnTo>
                  <a:lnTo>
                    <a:pt x="2964581" y="1587654"/>
                  </a:lnTo>
                  <a:lnTo>
                    <a:pt x="2970071" y="1597454"/>
                  </a:lnTo>
                  <a:lnTo>
                    <a:pt x="2975440" y="1607255"/>
                  </a:lnTo>
                  <a:lnTo>
                    <a:pt x="2980100" y="1617055"/>
                  </a:lnTo>
                  <a:lnTo>
                    <a:pt x="2984533" y="1626855"/>
                  </a:lnTo>
                  <a:lnTo>
                    <a:pt x="2988370" y="1636656"/>
                  </a:lnTo>
                  <a:lnTo>
                    <a:pt x="2991853" y="1646456"/>
                  </a:lnTo>
                  <a:lnTo>
                    <a:pt x="2994857" y="1656256"/>
                  </a:lnTo>
                  <a:lnTo>
                    <a:pt x="2997381" y="1666057"/>
                  </a:lnTo>
                  <a:lnTo>
                    <a:pt x="2999547" y="1675857"/>
                  </a:lnTo>
                  <a:lnTo>
                    <a:pt x="3001106" y="1685657"/>
                  </a:lnTo>
                  <a:lnTo>
                    <a:pt x="3002432" y="1695458"/>
                  </a:lnTo>
                  <a:lnTo>
                    <a:pt x="3003026" y="1705258"/>
                  </a:lnTo>
                  <a:lnTo>
                    <a:pt x="3003494" y="1715058"/>
                  </a:lnTo>
                  <a:lnTo>
                    <a:pt x="3003143" y="1724859"/>
                  </a:lnTo>
                  <a:lnTo>
                    <a:pt x="3002651" y="1734659"/>
                  </a:lnTo>
                  <a:lnTo>
                    <a:pt x="3001469" y="1744459"/>
                  </a:lnTo>
                  <a:lnTo>
                    <a:pt x="3000026" y="1754260"/>
                  </a:lnTo>
                  <a:lnTo>
                    <a:pt x="2998024" y="1764060"/>
                  </a:lnTo>
                  <a:lnTo>
                    <a:pt x="2995643" y="1773860"/>
                  </a:lnTo>
                  <a:lnTo>
                    <a:pt x="2992832" y="1783661"/>
                  </a:lnTo>
                  <a:lnTo>
                    <a:pt x="2989532" y="1793461"/>
                  </a:lnTo>
                  <a:lnTo>
                    <a:pt x="2985927" y="1803261"/>
                  </a:lnTo>
                  <a:lnTo>
                    <a:pt x="2981730" y="1813062"/>
                  </a:lnTo>
                  <a:lnTo>
                    <a:pt x="2977351" y="1822862"/>
                  </a:lnTo>
                  <a:lnTo>
                    <a:pt x="2972282" y="1832662"/>
                  </a:lnTo>
                  <a:lnTo>
                    <a:pt x="2967102" y="1842463"/>
                  </a:lnTo>
                  <a:lnTo>
                    <a:pt x="2961239" y="1852263"/>
                  </a:lnTo>
                  <a:lnTo>
                    <a:pt x="2955226" y="1862063"/>
                  </a:lnTo>
                  <a:lnTo>
                    <a:pt x="2948659" y="1871864"/>
                  </a:lnTo>
                  <a:lnTo>
                    <a:pt x="2941848" y="1881664"/>
                  </a:lnTo>
                  <a:lnTo>
                    <a:pt x="2934606" y="1891464"/>
                  </a:lnTo>
                  <a:lnTo>
                    <a:pt x="2927036" y="1901265"/>
                  </a:lnTo>
                  <a:lnTo>
                    <a:pt x="2919150" y="1911065"/>
                  </a:lnTo>
                  <a:lnTo>
                    <a:pt x="2910861" y="1920865"/>
                  </a:lnTo>
                  <a:lnTo>
                    <a:pt x="2902365" y="1930666"/>
                  </a:lnTo>
                  <a:lnTo>
                    <a:pt x="2893403" y="1940466"/>
                  </a:lnTo>
                  <a:lnTo>
                    <a:pt x="2884332" y="1950266"/>
                  </a:lnTo>
                  <a:lnTo>
                    <a:pt x="2874745" y="1960067"/>
                  </a:lnTo>
                  <a:lnTo>
                    <a:pt x="2865083" y="1969867"/>
                  </a:lnTo>
                  <a:lnTo>
                    <a:pt x="2854974" y="1979667"/>
                  </a:lnTo>
                  <a:lnTo>
                    <a:pt x="2844748" y="1989468"/>
                  </a:lnTo>
                  <a:lnTo>
                    <a:pt x="2834181" y="1999268"/>
                  </a:lnTo>
                  <a:lnTo>
                    <a:pt x="2823446" y="2009068"/>
                  </a:lnTo>
                  <a:lnTo>
                    <a:pt x="2812462" y="2018869"/>
                  </a:lnTo>
                  <a:lnTo>
                    <a:pt x="2801271" y="2028669"/>
                  </a:lnTo>
                  <a:lnTo>
                    <a:pt x="2789913" y="2038469"/>
                  </a:lnTo>
                  <a:lnTo>
                    <a:pt x="2778324" y="2048270"/>
                  </a:lnTo>
                  <a:lnTo>
                    <a:pt x="2766636" y="2058070"/>
                  </a:lnTo>
                  <a:lnTo>
                    <a:pt x="2754705" y="2067870"/>
                  </a:lnTo>
                  <a:lnTo>
                    <a:pt x="2742732" y="2077671"/>
                  </a:lnTo>
                  <a:lnTo>
                    <a:pt x="2730518" y="2087471"/>
                  </a:lnTo>
                  <a:lnTo>
                    <a:pt x="2718275" y="2097271"/>
                  </a:lnTo>
                  <a:lnTo>
                    <a:pt x="2705865" y="2107072"/>
                  </a:lnTo>
                  <a:lnTo>
                    <a:pt x="2693412" y="2116872"/>
                  </a:lnTo>
                  <a:lnTo>
                    <a:pt x="2680853" y="2126672"/>
                  </a:lnTo>
                  <a:lnTo>
                    <a:pt x="2668248" y="2136473"/>
                  </a:lnTo>
                  <a:lnTo>
                    <a:pt x="2655585" y="2146273"/>
                  </a:lnTo>
                  <a:lnTo>
                    <a:pt x="2642887" y="2156073"/>
                  </a:lnTo>
                  <a:lnTo>
                    <a:pt x="2630164" y="2165874"/>
                  </a:lnTo>
                  <a:lnTo>
                    <a:pt x="2617432" y="2175674"/>
                  </a:lnTo>
                  <a:lnTo>
                    <a:pt x="2604695" y="2185474"/>
                  </a:lnTo>
                  <a:lnTo>
                    <a:pt x="2591985" y="2195275"/>
                  </a:lnTo>
                  <a:lnTo>
                    <a:pt x="2579281" y="2205075"/>
                  </a:lnTo>
                  <a:lnTo>
                    <a:pt x="2566646" y="2214875"/>
                  </a:lnTo>
                  <a:lnTo>
                    <a:pt x="2554033" y="2224676"/>
                  </a:lnTo>
                  <a:lnTo>
                    <a:pt x="2541513" y="2234476"/>
                  </a:lnTo>
                  <a:lnTo>
                    <a:pt x="2529046" y="2244276"/>
                  </a:lnTo>
                  <a:lnTo>
                    <a:pt x="2516681" y="2254077"/>
                  </a:lnTo>
                  <a:lnTo>
                    <a:pt x="2504411" y="2263877"/>
                  </a:lnTo>
                  <a:lnTo>
                    <a:pt x="2492241" y="2273677"/>
                  </a:lnTo>
                  <a:lnTo>
                    <a:pt x="2480220" y="2283478"/>
                  </a:lnTo>
                  <a:lnTo>
                    <a:pt x="2468282" y="2293278"/>
                  </a:lnTo>
                  <a:lnTo>
                    <a:pt x="2456556" y="2303078"/>
                  </a:lnTo>
                  <a:lnTo>
                    <a:pt x="2444888" y="2312879"/>
                  </a:lnTo>
                  <a:lnTo>
                    <a:pt x="2433503" y="2322679"/>
                  </a:lnTo>
                  <a:lnTo>
                    <a:pt x="2422166" y="2332479"/>
                  </a:lnTo>
                  <a:lnTo>
                    <a:pt x="2411136" y="2342280"/>
                  </a:lnTo>
                  <a:lnTo>
                    <a:pt x="2400192" y="2352080"/>
                  </a:lnTo>
                  <a:lnTo>
                    <a:pt x="2389528" y="2361880"/>
                  </a:lnTo>
                  <a:lnTo>
                    <a:pt x="2379015" y="2371681"/>
                  </a:lnTo>
                  <a:lnTo>
                    <a:pt x="2368746" y="2381481"/>
                  </a:lnTo>
                  <a:lnTo>
                    <a:pt x="2358699" y="2391281"/>
                  </a:lnTo>
                  <a:lnTo>
                    <a:pt x="2348849" y="2401082"/>
                  </a:lnTo>
                  <a:lnTo>
                    <a:pt x="2339302" y="2410882"/>
                  </a:lnTo>
                  <a:lnTo>
                    <a:pt x="2329895" y="2420682"/>
                  </a:lnTo>
                  <a:lnTo>
                    <a:pt x="2320875" y="2430483"/>
                  </a:lnTo>
                  <a:lnTo>
                    <a:pt x="2311933" y="2440283"/>
                  </a:lnTo>
                  <a:lnTo>
                    <a:pt x="2303464" y="2450083"/>
                  </a:lnTo>
                  <a:lnTo>
                    <a:pt x="2295069" y="2459884"/>
                  </a:lnTo>
                  <a:lnTo>
                    <a:pt x="2287110" y="2469684"/>
                  </a:lnTo>
                  <a:lnTo>
                    <a:pt x="2279293" y="2479484"/>
                  </a:lnTo>
                  <a:lnTo>
                    <a:pt x="2271846" y="2489285"/>
                  </a:lnTo>
                  <a:lnTo>
                    <a:pt x="2264623" y="2499085"/>
                  </a:lnTo>
                  <a:lnTo>
                    <a:pt x="2257700" y="2508885"/>
                  </a:lnTo>
                  <a:lnTo>
                    <a:pt x="2251083" y="2518686"/>
                  </a:lnTo>
                  <a:lnTo>
                    <a:pt x="2244692" y="2528486"/>
                  </a:lnTo>
                  <a:lnTo>
                    <a:pt x="2238691" y="2538286"/>
                  </a:lnTo>
                  <a:lnTo>
                    <a:pt x="2232838" y="2548087"/>
                  </a:lnTo>
                  <a:lnTo>
                    <a:pt x="2227457" y="2557887"/>
                  </a:lnTo>
                  <a:lnTo>
                    <a:pt x="2222157" y="2567688"/>
                  </a:lnTo>
                  <a:lnTo>
                    <a:pt x="2217386" y="2577488"/>
                  </a:lnTo>
                  <a:lnTo>
                    <a:pt x="2212708" y="2587288"/>
                  </a:lnTo>
                  <a:lnTo>
                    <a:pt x="2208476" y="2597089"/>
                  </a:lnTo>
                  <a:lnTo>
                    <a:pt x="2204416" y="2606889"/>
                  </a:lnTo>
                  <a:lnTo>
                    <a:pt x="2200720" y="2616689"/>
                  </a:lnTo>
                  <a:lnTo>
                    <a:pt x="2197272" y="2626490"/>
                  </a:lnTo>
                  <a:lnTo>
                    <a:pt x="2194104" y="2636290"/>
                  </a:lnTo>
                  <a:lnTo>
                    <a:pt x="2191256" y="2646090"/>
                  </a:lnTo>
                  <a:lnTo>
                    <a:pt x="2188607" y="2655891"/>
                  </a:lnTo>
                  <a:lnTo>
                    <a:pt x="2186347" y="2665691"/>
                  </a:lnTo>
                  <a:lnTo>
                    <a:pt x="2184205" y="2675491"/>
                  </a:lnTo>
                  <a:lnTo>
                    <a:pt x="2182515" y="2685292"/>
                  </a:lnTo>
                  <a:lnTo>
                    <a:pt x="2180897" y="2695092"/>
                  </a:lnTo>
                  <a:lnTo>
                    <a:pt x="2179727" y="2704892"/>
                  </a:lnTo>
                  <a:lnTo>
                    <a:pt x="2178655" y="2714693"/>
                  </a:lnTo>
                  <a:lnTo>
                    <a:pt x="2177944" y="2724493"/>
                  </a:lnTo>
                  <a:lnTo>
                    <a:pt x="2177393" y="2734293"/>
                  </a:lnTo>
                  <a:lnTo>
                    <a:pt x="2177122" y="2744094"/>
                  </a:lnTo>
                  <a:lnTo>
                    <a:pt x="2177065" y="2753894"/>
                  </a:lnTo>
                  <a:lnTo>
                    <a:pt x="2177213" y="2763694"/>
                  </a:lnTo>
                  <a:lnTo>
                    <a:pt x="2177622" y="2773495"/>
                  </a:lnTo>
                  <a:lnTo>
                    <a:pt x="2178165" y="2783295"/>
                  </a:lnTo>
                  <a:lnTo>
                    <a:pt x="2179008" y="2793095"/>
                  </a:lnTo>
                  <a:lnTo>
                    <a:pt x="2179922" y="2802896"/>
                  </a:lnTo>
                  <a:lnTo>
                    <a:pt x="2181165" y="2812696"/>
                  </a:lnTo>
                  <a:lnTo>
                    <a:pt x="2182457" y="2822496"/>
                  </a:lnTo>
                  <a:lnTo>
                    <a:pt x="2184032" y="2832297"/>
                  </a:lnTo>
                  <a:lnTo>
                    <a:pt x="2185681" y="2842097"/>
                  </a:lnTo>
                  <a:lnTo>
                    <a:pt x="2187544" y="2851897"/>
                  </a:lnTo>
                  <a:lnTo>
                    <a:pt x="2189512" y="2861698"/>
                  </a:lnTo>
                  <a:lnTo>
                    <a:pt x="2191634" y="2871498"/>
                  </a:lnTo>
                  <a:lnTo>
                    <a:pt x="2193883" y="2881298"/>
                  </a:lnTo>
                  <a:lnTo>
                    <a:pt x="2196234" y="2891099"/>
                  </a:lnTo>
                  <a:lnTo>
                    <a:pt x="2198724" y="2900899"/>
                  </a:lnTo>
                  <a:lnTo>
                    <a:pt x="2201272" y="2910699"/>
                  </a:lnTo>
                  <a:lnTo>
                    <a:pt x="2203963" y="2920500"/>
                  </a:lnTo>
                  <a:lnTo>
                    <a:pt x="2206677" y="2930300"/>
                  </a:lnTo>
                  <a:lnTo>
                    <a:pt x="2209526" y="2940100"/>
                  </a:lnTo>
                  <a:lnTo>
                    <a:pt x="2212391" y="2949901"/>
                  </a:lnTo>
                  <a:lnTo>
                    <a:pt x="2215342" y="2959701"/>
                  </a:lnTo>
                  <a:lnTo>
                    <a:pt x="2218315" y="2969501"/>
                  </a:lnTo>
                  <a:lnTo>
                    <a:pt x="2221337" y="2979302"/>
                  </a:lnTo>
                  <a:lnTo>
                    <a:pt x="2224376" y="2989102"/>
                  </a:lnTo>
                  <a:lnTo>
                    <a:pt x="2227436" y="2998902"/>
                  </a:lnTo>
                  <a:lnTo>
                    <a:pt x="2230500" y="3008703"/>
                  </a:lnTo>
                  <a:lnTo>
                    <a:pt x="2233567" y="3018503"/>
                  </a:lnTo>
                  <a:lnTo>
                    <a:pt x="2236615" y="3028303"/>
                  </a:lnTo>
                  <a:lnTo>
                    <a:pt x="2239658" y="3038104"/>
                  </a:lnTo>
                  <a:lnTo>
                    <a:pt x="2242651" y="3047904"/>
                  </a:lnTo>
                  <a:lnTo>
                    <a:pt x="2245634" y="3057704"/>
                  </a:lnTo>
                  <a:lnTo>
                    <a:pt x="2248536" y="3067505"/>
                  </a:lnTo>
                  <a:lnTo>
                    <a:pt x="2251415" y="3077305"/>
                  </a:lnTo>
                  <a:lnTo>
                    <a:pt x="2254202" y="3087105"/>
                  </a:lnTo>
                  <a:lnTo>
                    <a:pt x="2256941" y="3096906"/>
                  </a:lnTo>
                  <a:lnTo>
                    <a:pt x="2259585" y="3106706"/>
                  </a:lnTo>
                  <a:lnTo>
                    <a:pt x="2262147" y="3116506"/>
                  </a:lnTo>
                  <a:lnTo>
                    <a:pt x="2264621" y="3126307"/>
                  </a:lnTo>
                  <a:lnTo>
                    <a:pt x="2266971" y="3136107"/>
                  </a:lnTo>
                  <a:lnTo>
                    <a:pt x="2269249" y="3145907"/>
                  </a:lnTo>
                  <a:lnTo>
                    <a:pt x="2271354" y="3155708"/>
                  </a:lnTo>
                  <a:lnTo>
                    <a:pt x="2273413" y="3165508"/>
                  </a:lnTo>
                  <a:lnTo>
                    <a:pt x="2275243" y="3175308"/>
                  </a:lnTo>
                  <a:lnTo>
                    <a:pt x="2277035" y="3185109"/>
                  </a:lnTo>
                  <a:lnTo>
                    <a:pt x="2278584" y="3194909"/>
                  </a:lnTo>
                  <a:lnTo>
                    <a:pt x="2280066" y="3204709"/>
                  </a:lnTo>
                  <a:lnTo>
                    <a:pt x="2281330" y="3214510"/>
                  </a:lnTo>
                  <a:lnTo>
                    <a:pt x="2282477" y="3224310"/>
                  </a:lnTo>
                  <a:lnTo>
                    <a:pt x="2283436" y="3234110"/>
                  </a:lnTo>
                  <a:lnTo>
                    <a:pt x="2284225" y="3243911"/>
                  </a:lnTo>
                  <a:lnTo>
                    <a:pt x="2284864" y="3253711"/>
                  </a:lnTo>
                  <a:lnTo>
                    <a:pt x="2285274" y="3263511"/>
                  </a:lnTo>
                  <a:lnTo>
                    <a:pt x="2285577" y="3273312"/>
                  </a:lnTo>
                  <a:lnTo>
                    <a:pt x="2285591" y="3283112"/>
                  </a:lnTo>
                  <a:lnTo>
                    <a:pt x="2285545" y="3292912"/>
                  </a:lnTo>
                  <a:lnTo>
                    <a:pt x="2285147" y="3302713"/>
                  </a:lnTo>
                  <a:lnTo>
                    <a:pt x="2284693" y="3312513"/>
                  </a:lnTo>
                  <a:lnTo>
                    <a:pt x="2283918" y="3322313"/>
                  </a:lnTo>
                  <a:lnTo>
                    <a:pt x="2283038" y="3332114"/>
                  </a:lnTo>
                  <a:lnTo>
                    <a:pt x="2281885" y="3341914"/>
                  </a:lnTo>
                  <a:lnTo>
                    <a:pt x="2280569" y="3351714"/>
                  </a:lnTo>
                  <a:lnTo>
                    <a:pt x="2279034" y="3361515"/>
                  </a:lnTo>
                  <a:lnTo>
                    <a:pt x="2277277" y="3371315"/>
                  </a:lnTo>
                  <a:lnTo>
                    <a:pt x="2275355" y="3381115"/>
                  </a:lnTo>
                  <a:lnTo>
                    <a:pt x="2273152" y="3390916"/>
                  </a:lnTo>
                  <a:lnTo>
                    <a:pt x="2270842" y="3400716"/>
                  </a:lnTo>
                  <a:lnTo>
                    <a:pt x="2268193" y="3410516"/>
                  </a:lnTo>
                  <a:lnTo>
                    <a:pt x="2265487" y="3420317"/>
                  </a:lnTo>
                  <a:lnTo>
                    <a:pt x="2262402" y="3430117"/>
                  </a:lnTo>
                  <a:lnTo>
                    <a:pt x="2259252" y="3439917"/>
                  </a:lnTo>
                  <a:lnTo>
                    <a:pt x="2255785" y="3449718"/>
                  </a:lnTo>
                  <a:lnTo>
                    <a:pt x="2252196" y="3459518"/>
                  </a:lnTo>
                  <a:lnTo>
                    <a:pt x="2248351" y="3469318"/>
                  </a:lnTo>
                  <a:lnTo>
                    <a:pt x="2244332" y="3479119"/>
                  </a:lnTo>
                  <a:lnTo>
                    <a:pt x="2240117" y="3488919"/>
                  </a:lnTo>
                  <a:lnTo>
                    <a:pt x="2235677" y="3498719"/>
                  </a:lnTo>
                  <a:lnTo>
                    <a:pt x="2231100" y="3508520"/>
                  </a:lnTo>
                  <a:lnTo>
                    <a:pt x="2226252" y="3518320"/>
                  </a:lnTo>
                  <a:lnTo>
                    <a:pt x="2221322" y="3528120"/>
                  </a:lnTo>
                  <a:lnTo>
                    <a:pt x="2216080" y="3537921"/>
                  </a:lnTo>
                  <a:lnTo>
                    <a:pt x="2210788" y="3547721"/>
                  </a:lnTo>
                  <a:lnTo>
                    <a:pt x="2205190" y="3557521"/>
                  </a:lnTo>
                  <a:lnTo>
                    <a:pt x="2199524" y="3567322"/>
                  </a:lnTo>
                  <a:lnTo>
                    <a:pt x="2193612" y="3577122"/>
                  </a:lnTo>
                  <a:lnTo>
                    <a:pt x="2187591" y="3586922"/>
                  </a:lnTo>
                  <a:lnTo>
                    <a:pt x="2181380" y="3596723"/>
                  </a:lnTo>
                  <a:lnTo>
                    <a:pt x="2175024" y="3606523"/>
                  </a:lnTo>
                  <a:lnTo>
                    <a:pt x="2168530" y="3616323"/>
                  </a:lnTo>
                  <a:lnTo>
                    <a:pt x="2161860" y="3626124"/>
                  </a:lnTo>
                  <a:lnTo>
                    <a:pt x="2155101" y="3635924"/>
                  </a:lnTo>
                  <a:lnTo>
                    <a:pt x="2148140" y="3645724"/>
                  </a:lnTo>
                  <a:lnTo>
                    <a:pt x="2141133" y="3655525"/>
                  </a:lnTo>
                  <a:lnTo>
                    <a:pt x="2133905" y="3665325"/>
                  </a:lnTo>
                  <a:lnTo>
                    <a:pt x="2126646" y="3675125"/>
                  </a:lnTo>
                  <a:lnTo>
                    <a:pt x="2119198" y="3684926"/>
                  </a:lnTo>
                  <a:lnTo>
                    <a:pt x="2111703" y="3694726"/>
                  </a:lnTo>
                  <a:lnTo>
                    <a:pt x="2104065" y="3704526"/>
                  </a:lnTo>
                  <a:lnTo>
                    <a:pt x="2096358" y="3714327"/>
                  </a:lnTo>
                  <a:lnTo>
                    <a:pt x="2088549" y="3724127"/>
                  </a:lnTo>
                  <a:lnTo>
                    <a:pt x="2080658" y="3733927"/>
                  </a:lnTo>
                  <a:lnTo>
                    <a:pt x="2072699" y="3743728"/>
                  </a:lnTo>
                  <a:lnTo>
                    <a:pt x="2064648" y="3753528"/>
                  </a:lnTo>
                  <a:lnTo>
                    <a:pt x="2056559" y="3763328"/>
                  </a:lnTo>
                  <a:lnTo>
                    <a:pt x="2048377" y="3773129"/>
                  </a:lnTo>
                  <a:lnTo>
                    <a:pt x="2040178" y="3782929"/>
                  </a:lnTo>
                  <a:lnTo>
                    <a:pt x="2031890" y="3792729"/>
                  </a:lnTo>
                  <a:lnTo>
                    <a:pt x="2023591" y="3802530"/>
                  </a:lnTo>
                  <a:lnTo>
                    <a:pt x="2015233" y="3812330"/>
                  </a:lnTo>
                  <a:lnTo>
                    <a:pt x="2006861" y="3822131"/>
                  </a:lnTo>
                  <a:lnTo>
                    <a:pt x="1998454" y="3831931"/>
                  </a:lnTo>
                  <a:lnTo>
                    <a:pt x="1990034" y="3841731"/>
                  </a:lnTo>
                  <a:lnTo>
                    <a:pt x="1981597" y="3851532"/>
                  </a:lnTo>
                  <a:lnTo>
                    <a:pt x="1973154" y="3861332"/>
                  </a:lnTo>
                  <a:lnTo>
                    <a:pt x="1964706" y="3871132"/>
                  </a:lnTo>
                  <a:lnTo>
                    <a:pt x="1956264" y="3880933"/>
                  </a:lnTo>
                  <a:lnTo>
                    <a:pt x="1947824" y="3890733"/>
                  </a:lnTo>
                  <a:lnTo>
                    <a:pt x="1939408" y="3900533"/>
                  </a:lnTo>
                  <a:lnTo>
                    <a:pt x="1930995" y="3910334"/>
                  </a:lnTo>
                  <a:lnTo>
                    <a:pt x="1922625" y="3920134"/>
                  </a:lnTo>
                  <a:lnTo>
                    <a:pt x="1914265" y="3929934"/>
                  </a:lnTo>
                  <a:lnTo>
                    <a:pt x="1905954" y="3939735"/>
                  </a:lnTo>
                  <a:lnTo>
                    <a:pt x="1897669" y="3949535"/>
                  </a:lnTo>
                  <a:lnTo>
                    <a:pt x="1889434" y="3959335"/>
                  </a:lnTo>
                  <a:lnTo>
                    <a:pt x="1881243" y="3969136"/>
                  </a:lnTo>
                  <a:lnTo>
                    <a:pt x="1873098" y="3978936"/>
                  </a:lnTo>
                  <a:lnTo>
                    <a:pt x="1865021" y="3988736"/>
                  </a:lnTo>
                  <a:lnTo>
                    <a:pt x="1856982" y="3998537"/>
                  </a:lnTo>
                  <a:lnTo>
                    <a:pt x="1849035" y="4008337"/>
                  </a:lnTo>
                  <a:lnTo>
                    <a:pt x="1841114" y="4018137"/>
                  </a:lnTo>
                  <a:lnTo>
                    <a:pt x="1833316" y="4027938"/>
                  </a:lnTo>
                  <a:lnTo>
                    <a:pt x="1825538" y="4037738"/>
                  </a:lnTo>
                  <a:lnTo>
                    <a:pt x="1817890" y="4047538"/>
                  </a:lnTo>
                  <a:lnTo>
                    <a:pt x="1810278" y="4057339"/>
                  </a:lnTo>
                  <a:lnTo>
                    <a:pt x="1802783" y="4067139"/>
                  </a:lnTo>
                  <a:lnTo>
                    <a:pt x="1795350" y="4076939"/>
                  </a:lnTo>
                  <a:lnTo>
                    <a:pt x="1788018" y="4086740"/>
                  </a:lnTo>
                  <a:lnTo>
                    <a:pt x="1780776" y="4096540"/>
                  </a:lnTo>
                  <a:lnTo>
                    <a:pt x="1773615" y="4106340"/>
                  </a:lnTo>
                  <a:lnTo>
                    <a:pt x="1766576" y="4116141"/>
                  </a:lnTo>
                  <a:lnTo>
                    <a:pt x="1759593" y="4125941"/>
                  </a:lnTo>
                  <a:lnTo>
                    <a:pt x="1752765" y="4135741"/>
                  </a:lnTo>
                  <a:lnTo>
                    <a:pt x="1745968" y="4145542"/>
                  </a:lnTo>
                  <a:lnTo>
                    <a:pt x="1739359" y="4155342"/>
                  </a:lnTo>
                  <a:lnTo>
                    <a:pt x="1732779" y="4165142"/>
                  </a:lnTo>
                  <a:lnTo>
                    <a:pt x="1726370" y="4174943"/>
                  </a:lnTo>
                  <a:lnTo>
                    <a:pt x="1720016" y="4184743"/>
                  </a:lnTo>
                  <a:lnTo>
                    <a:pt x="1713808" y="4194543"/>
                  </a:lnTo>
                  <a:lnTo>
                    <a:pt x="1707686" y="4204344"/>
                  </a:lnTo>
                  <a:lnTo>
                    <a:pt x="1701681" y="4214144"/>
                  </a:lnTo>
                  <a:lnTo>
                    <a:pt x="1695795" y="4223944"/>
                  </a:lnTo>
                  <a:lnTo>
                    <a:pt x="1689996" y="4233745"/>
                  </a:lnTo>
                  <a:lnTo>
                    <a:pt x="1684347" y="4243545"/>
                  </a:lnTo>
                  <a:lnTo>
                    <a:pt x="1678755" y="4253345"/>
                  </a:lnTo>
                  <a:lnTo>
                    <a:pt x="1673346" y="4263146"/>
                  </a:lnTo>
                  <a:lnTo>
                    <a:pt x="1667967" y="4272946"/>
                  </a:lnTo>
                  <a:lnTo>
                    <a:pt x="1662792" y="4282746"/>
                  </a:lnTo>
                  <a:lnTo>
                    <a:pt x="1657653" y="4292547"/>
                  </a:lnTo>
                  <a:lnTo>
                    <a:pt x="1652685" y="4302347"/>
                  </a:lnTo>
                  <a:lnTo>
                    <a:pt x="1647784" y="4312147"/>
                  </a:lnTo>
                  <a:lnTo>
                    <a:pt x="1643023" y="4321948"/>
                  </a:lnTo>
                  <a:lnTo>
                    <a:pt x="1638358" y="4331748"/>
                  </a:lnTo>
                  <a:lnTo>
                    <a:pt x="1633802" y="4341548"/>
                  </a:lnTo>
                  <a:lnTo>
                    <a:pt x="1629370" y="4351349"/>
                  </a:lnTo>
                  <a:lnTo>
                    <a:pt x="1625016" y="4361149"/>
                  </a:lnTo>
                  <a:lnTo>
                    <a:pt x="1620814" y="4370949"/>
                  </a:lnTo>
                  <a:lnTo>
                    <a:pt x="1616659" y="4380750"/>
                  </a:lnTo>
                  <a:lnTo>
                    <a:pt x="1612683" y="4390550"/>
                  </a:lnTo>
                  <a:lnTo>
                    <a:pt x="1608736" y="4400350"/>
                  </a:lnTo>
                  <a:lnTo>
                    <a:pt x="1604969" y="4410151"/>
                  </a:lnTo>
                  <a:lnTo>
                    <a:pt x="1601241" y="4419951"/>
                  </a:lnTo>
                  <a:lnTo>
                    <a:pt x="1597661" y="4429751"/>
                  </a:lnTo>
                  <a:lnTo>
                    <a:pt x="1594147" y="4439552"/>
                  </a:lnTo>
                  <a:lnTo>
                    <a:pt x="1590751" y="4449352"/>
                  </a:lnTo>
                  <a:lnTo>
                    <a:pt x="1587445" y="4459152"/>
                  </a:lnTo>
                  <a:lnTo>
                    <a:pt x="1584226" y="4468953"/>
                  </a:lnTo>
                  <a:lnTo>
                    <a:pt x="1581122" y="4478753"/>
                  </a:lnTo>
                  <a:lnTo>
                    <a:pt x="1578076" y="4488553"/>
                  </a:lnTo>
                  <a:lnTo>
                    <a:pt x="1575167" y="4498354"/>
                  </a:lnTo>
                  <a:lnTo>
                    <a:pt x="1572289" y="4508154"/>
                  </a:lnTo>
                  <a:lnTo>
                    <a:pt x="1569566" y="4517954"/>
                  </a:lnTo>
                  <a:lnTo>
                    <a:pt x="1566868" y="4527755"/>
                  </a:lnTo>
                  <a:lnTo>
                    <a:pt x="1564309" y="4537555"/>
                  </a:lnTo>
                  <a:lnTo>
                    <a:pt x="1561789" y="4547355"/>
                  </a:lnTo>
                  <a:lnTo>
                    <a:pt x="1559381" y="4557156"/>
                  </a:lnTo>
                  <a:lnTo>
                    <a:pt x="1557031" y="4566956"/>
                  </a:lnTo>
                  <a:lnTo>
                    <a:pt x="1554768" y="4576756"/>
                  </a:lnTo>
                  <a:lnTo>
                    <a:pt x="1552582" y="4586557"/>
                  </a:lnTo>
                  <a:lnTo>
                    <a:pt x="1550459" y="4596357"/>
                  </a:lnTo>
                  <a:lnTo>
                    <a:pt x="1548429" y="4606157"/>
                  </a:lnTo>
                  <a:lnTo>
                    <a:pt x="1546438" y="4615958"/>
                  </a:lnTo>
                  <a:lnTo>
                    <a:pt x="1544556" y="4625758"/>
                  </a:lnTo>
                  <a:lnTo>
                    <a:pt x="1542693" y="4635558"/>
                  </a:lnTo>
                  <a:lnTo>
                    <a:pt x="1540952" y="4645359"/>
                  </a:lnTo>
                  <a:lnTo>
                    <a:pt x="1539227" y="4655159"/>
                  </a:lnTo>
                  <a:lnTo>
                    <a:pt x="1537602" y="4664959"/>
                  </a:lnTo>
                  <a:lnTo>
                    <a:pt x="1536009" y="4674760"/>
                  </a:lnTo>
                  <a:lnTo>
                    <a:pt x="1534493" y="4684560"/>
                  </a:lnTo>
                  <a:lnTo>
                    <a:pt x="1533024" y="4694360"/>
                  </a:lnTo>
                  <a:lnTo>
                    <a:pt x="1531613" y="4704161"/>
                  </a:lnTo>
                  <a:lnTo>
                    <a:pt x="1530261" y="4713961"/>
                  </a:lnTo>
                  <a:lnTo>
                    <a:pt x="1528949" y="4723761"/>
                  </a:lnTo>
                  <a:lnTo>
                    <a:pt x="1527707" y="4733562"/>
                  </a:lnTo>
                  <a:lnTo>
                    <a:pt x="1526488" y="4743362"/>
                  </a:lnTo>
                  <a:lnTo>
                    <a:pt x="1525349" y="4753162"/>
                  </a:lnTo>
                  <a:lnTo>
                    <a:pt x="1524223" y="4762963"/>
                  </a:lnTo>
                  <a:lnTo>
                    <a:pt x="1523176" y="4772763"/>
                  </a:lnTo>
                  <a:lnTo>
                    <a:pt x="1522145" y="4782563"/>
                  </a:lnTo>
                  <a:lnTo>
                    <a:pt x="1521176" y="4792364"/>
                  </a:lnTo>
                  <a:lnTo>
                    <a:pt x="1520234" y="4802164"/>
                  </a:lnTo>
                  <a:lnTo>
                    <a:pt x="1519339" y="4811964"/>
                  </a:lnTo>
                  <a:lnTo>
                    <a:pt x="1518479" y="4821765"/>
                  </a:lnTo>
                  <a:lnTo>
                    <a:pt x="1517654" y="4831565"/>
                  </a:lnTo>
                  <a:lnTo>
                    <a:pt x="1516870" y="4841365"/>
                  </a:lnTo>
                  <a:lnTo>
                    <a:pt x="1516110" y="4851166"/>
                  </a:lnTo>
                  <a:lnTo>
                    <a:pt x="1515397" y="4860966"/>
                  </a:lnTo>
                  <a:lnTo>
                    <a:pt x="1514697" y="4870766"/>
                  </a:lnTo>
                  <a:lnTo>
                    <a:pt x="1514051" y="4880567"/>
                  </a:lnTo>
                  <a:lnTo>
                    <a:pt x="1513412" y="4890367"/>
                  </a:lnTo>
                  <a:lnTo>
                    <a:pt x="1512822" y="4900167"/>
                  </a:lnTo>
                  <a:lnTo>
                    <a:pt x="1512243" y="4909968"/>
                  </a:lnTo>
                  <a:lnTo>
                    <a:pt x="1511702" y="4919768"/>
                  </a:lnTo>
                  <a:lnTo>
                    <a:pt x="1511178" y="4929568"/>
                  </a:lnTo>
                  <a:lnTo>
                    <a:pt x="1510683" y="4939369"/>
                  </a:lnTo>
                  <a:lnTo>
                    <a:pt x="1510210" y="4949169"/>
                  </a:lnTo>
                  <a:lnTo>
                    <a:pt x="1509757" y="4958969"/>
                  </a:lnTo>
                  <a:lnTo>
                    <a:pt x="1509331" y="4968770"/>
                  </a:lnTo>
                  <a:lnTo>
                    <a:pt x="1508917" y="4978570"/>
                  </a:lnTo>
                  <a:lnTo>
                    <a:pt x="1508533" y="4988370"/>
                  </a:lnTo>
                  <a:lnTo>
                    <a:pt x="1508156" y="4998171"/>
                  </a:lnTo>
                  <a:lnTo>
                    <a:pt x="1507811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797226"/>
              <a:ext cx="0" cy="49326"/>
            </a:xfrm>
            <a:custGeom>
              <a:avLst/>
              <a:pathLst>
                <a:path w="0" h="49326">
                  <a:moveTo>
                    <a:pt x="0" y="49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124330"/>
              <a:ext cx="0" cy="484334"/>
            </a:xfrm>
            <a:custGeom>
              <a:avLst/>
              <a:pathLst>
                <a:path w="0" h="484334">
                  <a:moveTo>
                    <a:pt x="0" y="0"/>
                  </a:moveTo>
                  <a:lnTo>
                    <a:pt x="0" y="4843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2846552"/>
              <a:ext cx="333721" cy="1277778"/>
            </a:xfrm>
            <a:custGeom>
              <a:avLst/>
              <a:pathLst>
                <a:path w="333721" h="1277778">
                  <a:moveTo>
                    <a:pt x="0" y="0"/>
                  </a:moveTo>
                  <a:lnTo>
                    <a:pt x="0" y="1277778"/>
                  </a:lnTo>
                  <a:lnTo>
                    <a:pt x="333721" y="1277778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3002046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349492" y="4368776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937266" y="2783769"/>
              <a:ext cx="26913" cy="269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72062" y="2789627"/>
              <a:ext cx="97878" cy="978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97237" y="3055828"/>
              <a:ext cx="155509" cy="1555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292174" y="4526243"/>
              <a:ext cx="164844" cy="164844"/>
            </a:xfrm>
            <a:custGeom>
              <a:avLst/>
              <a:pathLst>
                <a:path w="164844" h="164844">
                  <a:moveTo>
                    <a:pt x="0" y="82422"/>
                  </a:moveTo>
                  <a:lnTo>
                    <a:pt x="82422" y="0"/>
                  </a:lnTo>
                  <a:lnTo>
                    <a:pt x="164844" y="82422"/>
                  </a:lnTo>
                  <a:lnTo>
                    <a:pt x="82422" y="16484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426240" y="2788800"/>
              <a:ext cx="163420" cy="1634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235110" y="425358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chr3:36993584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235160" y="465982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chr3:36996659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448133" y="598456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448133" y="551479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48133" y="504502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503125" y="45752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503125" y="410548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503125" y="36357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31659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269616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880411" y="60442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80411" y="55745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80411" y="51047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6349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41652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3695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32256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275588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106490" y="213500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0" name="pt40"/>
            <p:cNvSpPr/>
            <p:nvPr/>
          </p:nvSpPr>
          <p:spPr>
            <a:xfrm>
              <a:off x="7179089" y="24867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79089" y="268158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79089" y="287643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389908" y="241961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389908" y="261446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89908" y="2809317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106490" y="319430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7" name="pt47"/>
            <p:cNvSpPr/>
            <p:nvPr/>
          </p:nvSpPr>
          <p:spPr>
            <a:xfrm>
              <a:off x="7127289" y="3451784"/>
              <a:ext cx="163097" cy="1630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49857" y="3674123"/>
              <a:ext cx="117963" cy="1179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204338" y="392345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149857" y="4063822"/>
              <a:ext cx="117963" cy="1179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127289" y="4241027"/>
              <a:ext cx="163097" cy="1630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399754" y="3473615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99754" y="367338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99754" y="386823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99754" y="406308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99754" y="42628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106490" y="4598587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7179089" y="4929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79089" y="512467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389908" y="4892257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89908" y="5087106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924695" y="619487"/>
              <a:ext cx="740816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MLH1,Lung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2024-01-21T17:20:56Z</dcterms:modified>
</cp:coreProperties>
</file>