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57371" y="1198960"/>
              <a:ext cx="636395" cy="5007971"/>
            </a:xfrm>
            <a:custGeom>
              <a:avLst/>
              <a:pathLst>
                <a:path w="636395" h="5007971">
                  <a:moveTo>
                    <a:pt x="316112" y="5007971"/>
                  </a:moveTo>
                  <a:lnTo>
                    <a:pt x="315960" y="4998171"/>
                  </a:lnTo>
                  <a:lnTo>
                    <a:pt x="315798" y="4988370"/>
                  </a:lnTo>
                  <a:lnTo>
                    <a:pt x="315623" y="4978570"/>
                  </a:lnTo>
                  <a:lnTo>
                    <a:pt x="315443" y="4968770"/>
                  </a:lnTo>
                  <a:lnTo>
                    <a:pt x="315243" y="4958969"/>
                  </a:lnTo>
                  <a:lnTo>
                    <a:pt x="315036" y="4949169"/>
                  </a:lnTo>
                  <a:lnTo>
                    <a:pt x="314814" y="4939369"/>
                  </a:lnTo>
                  <a:lnTo>
                    <a:pt x="314578" y="4929568"/>
                  </a:lnTo>
                  <a:lnTo>
                    <a:pt x="314333" y="4919768"/>
                  </a:lnTo>
                  <a:lnTo>
                    <a:pt x="314064" y="4909968"/>
                  </a:lnTo>
                  <a:lnTo>
                    <a:pt x="313786" y="4900167"/>
                  </a:lnTo>
                  <a:lnTo>
                    <a:pt x="313488" y="4890367"/>
                  </a:lnTo>
                  <a:lnTo>
                    <a:pt x="313172" y="4880567"/>
                  </a:lnTo>
                  <a:lnTo>
                    <a:pt x="312844" y="4870766"/>
                  </a:lnTo>
                  <a:lnTo>
                    <a:pt x="312487" y="4860966"/>
                  </a:lnTo>
                  <a:lnTo>
                    <a:pt x="312120" y="4851166"/>
                  </a:lnTo>
                  <a:lnTo>
                    <a:pt x="311725" y="4841365"/>
                  </a:lnTo>
                  <a:lnTo>
                    <a:pt x="311310" y="4831565"/>
                  </a:lnTo>
                  <a:lnTo>
                    <a:pt x="310877" y="4821765"/>
                  </a:lnTo>
                  <a:lnTo>
                    <a:pt x="310410" y="4811964"/>
                  </a:lnTo>
                  <a:lnTo>
                    <a:pt x="309930" y="4802164"/>
                  </a:lnTo>
                  <a:lnTo>
                    <a:pt x="309414" y="4792364"/>
                  </a:lnTo>
                  <a:lnTo>
                    <a:pt x="308876" y="4782563"/>
                  </a:lnTo>
                  <a:lnTo>
                    <a:pt x="308313" y="4772763"/>
                  </a:lnTo>
                  <a:lnTo>
                    <a:pt x="307711" y="4762963"/>
                  </a:lnTo>
                  <a:lnTo>
                    <a:pt x="307094" y="4753162"/>
                  </a:lnTo>
                  <a:lnTo>
                    <a:pt x="306429" y="4743362"/>
                  </a:lnTo>
                  <a:lnTo>
                    <a:pt x="305741" y="4733562"/>
                  </a:lnTo>
                  <a:lnTo>
                    <a:pt x="305020" y="4723761"/>
                  </a:lnTo>
                  <a:lnTo>
                    <a:pt x="304255" y="4713961"/>
                  </a:lnTo>
                  <a:lnTo>
                    <a:pt x="303471" y="4704161"/>
                  </a:lnTo>
                  <a:lnTo>
                    <a:pt x="302629" y="4694360"/>
                  </a:lnTo>
                  <a:lnTo>
                    <a:pt x="301761" y="4684560"/>
                  </a:lnTo>
                  <a:lnTo>
                    <a:pt x="300851" y="4674760"/>
                  </a:lnTo>
                  <a:lnTo>
                    <a:pt x="299893" y="4664959"/>
                  </a:lnTo>
                  <a:lnTo>
                    <a:pt x="298913" y="4655159"/>
                  </a:lnTo>
                  <a:lnTo>
                    <a:pt x="297860" y="4645359"/>
                  </a:lnTo>
                  <a:lnTo>
                    <a:pt x="296781" y="4635558"/>
                  </a:lnTo>
                  <a:lnTo>
                    <a:pt x="295651" y="4625758"/>
                  </a:lnTo>
                  <a:lnTo>
                    <a:pt x="294468" y="4615958"/>
                  </a:lnTo>
                  <a:lnTo>
                    <a:pt x="293257" y="4606157"/>
                  </a:lnTo>
                  <a:lnTo>
                    <a:pt x="291965" y="4596357"/>
                  </a:lnTo>
                  <a:lnTo>
                    <a:pt x="290644" y="4586557"/>
                  </a:lnTo>
                  <a:lnTo>
                    <a:pt x="289260" y="4576756"/>
                  </a:lnTo>
                  <a:lnTo>
                    <a:pt x="287822" y="4566956"/>
                  </a:lnTo>
                  <a:lnTo>
                    <a:pt x="286347" y="4557156"/>
                  </a:lnTo>
                  <a:lnTo>
                    <a:pt x="284784" y="4547355"/>
                  </a:lnTo>
                  <a:lnTo>
                    <a:pt x="283191" y="4537555"/>
                  </a:lnTo>
                  <a:lnTo>
                    <a:pt x="281523" y="4527755"/>
                  </a:lnTo>
                  <a:lnTo>
                    <a:pt x="279799" y="4517954"/>
                  </a:lnTo>
                  <a:lnTo>
                    <a:pt x="278031" y="4508154"/>
                  </a:lnTo>
                  <a:lnTo>
                    <a:pt x="276171" y="4498354"/>
                  </a:lnTo>
                  <a:lnTo>
                    <a:pt x="274278" y="4488553"/>
                  </a:lnTo>
                  <a:lnTo>
                    <a:pt x="272299" y="4478753"/>
                  </a:lnTo>
                  <a:lnTo>
                    <a:pt x="270264" y="4468953"/>
                  </a:lnTo>
                  <a:lnTo>
                    <a:pt x="268177" y="4459152"/>
                  </a:lnTo>
                  <a:lnTo>
                    <a:pt x="265997" y="4449352"/>
                  </a:lnTo>
                  <a:lnTo>
                    <a:pt x="263782" y="4439552"/>
                  </a:lnTo>
                  <a:lnTo>
                    <a:pt x="261471" y="4429751"/>
                  </a:lnTo>
                  <a:lnTo>
                    <a:pt x="259107" y="4419951"/>
                  </a:lnTo>
                  <a:lnTo>
                    <a:pt x="256682" y="4410151"/>
                  </a:lnTo>
                  <a:lnTo>
                    <a:pt x="254167" y="4400350"/>
                  </a:lnTo>
                  <a:lnTo>
                    <a:pt x="251615" y="4390550"/>
                  </a:lnTo>
                  <a:lnTo>
                    <a:pt x="248960" y="4380750"/>
                  </a:lnTo>
                  <a:lnTo>
                    <a:pt x="246256" y="4370949"/>
                  </a:lnTo>
                  <a:lnTo>
                    <a:pt x="243485" y="4361149"/>
                  </a:lnTo>
                  <a:lnTo>
                    <a:pt x="240630" y="4351349"/>
                  </a:lnTo>
                  <a:lnTo>
                    <a:pt x="237738" y="4341548"/>
                  </a:lnTo>
                  <a:lnTo>
                    <a:pt x="234738" y="4331748"/>
                  </a:lnTo>
                  <a:lnTo>
                    <a:pt x="231696" y="4321948"/>
                  </a:lnTo>
                  <a:lnTo>
                    <a:pt x="228583" y="4312147"/>
                  </a:lnTo>
                  <a:lnTo>
                    <a:pt x="225394" y="4302347"/>
                  </a:lnTo>
                  <a:lnTo>
                    <a:pt x="222170" y="4292547"/>
                  </a:lnTo>
                  <a:lnTo>
                    <a:pt x="218839" y="4282746"/>
                  </a:lnTo>
                  <a:lnTo>
                    <a:pt x="215473" y="4272946"/>
                  </a:lnTo>
                  <a:lnTo>
                    <a:pt x="212037" y="4263146"/>
                  </a:lnTo>
                  <a:lnTo>
                    <a:pt x="208536" y="4253345"/>
                  </a:lnTo>
                  <a:lnTo>
                    <a:pt x="204999" y="4243545"/>
                  </a:lnTo>
                  <a:lnTo>
                    <a:pt x="201369" y="4233745"/>
                  </a:lnTo>
                  <a:lnTo>
                    <a:pt x="197710" y="4223944"/>
                  </a:lnTo>
                  <a:lnTo>
                    <a:pt x="193985" y="4214144"/>
                  </a:lnTo>
                  <a:lnTo>
                    <a:pt x="190209" y="4204344"/>
                  </a:lnTo>
                  <a:lnTo>
                    <a:pt x="186398" y="4194543"/>
                  </a:lnTo>
                  <a:lnTo>
                    <a:pt x="182515" y="4184743"/>
                  </a:lnTo>
                  <a:lnTo>
                    <a:pt x="178609" y="4174943"/>
                  </a:lnTo>
                  <a:lnTo>
                    <a:pt x="174647" y="4165142"/>
                  </a:lnTo>
                  <a:lnTo>
                    <a:pt x="170650" y="4155342"/>
                  </a:lnTo>
                  <a:lnTo>
                    <a:pt x="166623" y="4145542"/>
                  </a:lnTo>
                  <a:lnTo>
                    <a:pt x="162548" y="4135741"/>
                  </a:lnTo>
                  <a:lnTo>
                    <a:pt x="158457" y="4125941"/>
                  </a:lnTo>
                  <a:lnTo>
                    <a:pt x="154327" y="4116141"/>
                  </a:lnTo>
                  <a:lnTo>
                    <a:pt x="150178" y="4106340"/>
                  </a:lnTo>
                  <a:lnTo>
                    <a:pt x="146010" y="4096540"/>
                  </a:lnTo>
                  <a:lnTo>
                    <a:pt x="141819" y="4086740"/>
                  </a:lnTo>
                  <a:lnTo>
                    <a:pt x="137621" y="4076939"/>
                  </a:lnTo>
                  <a:lnTo>
                    <a:pt x="133408" y="4067139"/>
                  </a:lnTo>
                  <a:lnTo>
                    <a:pt x="129191" y="4057339"/>
                  </a:lnTo>
                  <a:lnTo>
                    <a:pt x="124972" y="4047538"/>
                  </a:lnTo>
                  <a:lnTo>
                    <a:pt x="120756" y="4037738"/>
                  </a:lnTo>
                  <a:lnTo>
                    <a:pt x="116542" y="4027938"/>
                  </a:lnTo>
                  <a:lnTo>
                    <a:pt x="112344" y="4018137"/>
                  </a:lnTo>
                  <a:lnTo>
                    <a:pt x="108157" y="4008337"/>
                  </a:lnTo>
                  <a:lnTo>
                    <a:pt x="103988" y="3998537"/>
                  </a:lnTo>
                  <a:lnTo>
                    <a:pt x="99848" y="3988736"/>
                  </a:lnTo>
                  <a:lnTo>
                    <a:pt x="95721" y="3978936"/>
                  </a:lnTo>
                  <a:lnTo>
                    <a:pt x="91645" y="3969136"/>
                  </a:lnTo>
                  <a:lnTo>
                    <a:pt x="87594" y="3959335"/>
                  </a:lnTo>
                  <a:lnTo>
                    <a:pt x="83584" y="3949535"/>
                  </a:lnTo>
                  <a:lnTo>
                    <a:pt x="79628" y="3939735"/>
                  </a:lnTo>
                  <a:lnTo>
                    <a:pt x="75697" y="3929934"/>
                  </a:lnTo>
                  <a:lnTo>
                    <a:pt x="71857" y="3920134"/>
                  </a:lnTo>
                  <a:lnTo>
                    <a:pt x="68051" y="3910334"/>
                  </a:lnTo>
                  <a:lnTo>
                    <a:pt x="64315" y="3900533"/>
                  </a:lnTo>
                  <a:lnTo>
                    <a:pt x="60653" y="3890733"/>
                  </a:lnTo>
                  <a:lnTo>
                    <a:pt x="57033" y="3880933"/>
                  </a:lnTo>
                  <a:lnTo>
                    <a:pt x="53536" y="3871132"/>
                  </a:lnTo>
                  <a:lnTo>
                    <a:pt x="50083" y="3861332"/>
                  </a:lnTo>
                  <a:lnTo>
                    <a:pt x="46732" y="3851532"/>
                  </a:lnTo>
                  <a:lnTo>
                    <a:pt x="43471" y="3841731"/>
                  </a:lnTo>
                  <a:lnTo>
                    <a:pt x="40272" y="3831931"/>
                  </a:lnTo>
                  <a:lnTo>
                    <a:pt x="37222" y="3822131"/>
                  </a:lnTo>
                  <a:lnTo>
                    <a:pt x="34225" y="3812330"/>
                  </a:lnTo>
                  <a:lnTo>
                    <a:pt x="31363" y="3802530"/>
                  </a:lnTo>
                  <a:lnTo>
                    <a:pt x="28601" y="3792729"/>
                  </a:lnTo>
                  <a:lnTo>
                    <a:pt x="25923" y="3782929"/>
                  </a:lnTo>
                  <a:lnTo>
                    <a:pt x="23411" y="3773129"/>
                  </a:lnTo>
                  <a:lnTo>
                    <a:pt x="20963" y="3763328"/>
                  </a:lnTo>
                  <a:lnTo>
                    <a:pt x="18679" y="3753528"/>
                  </a:lnTo>
                  <a:lnTo>
                    <a:pt x="16501" y="3743728"/>
                  </a:lnTo>
                  <a:lnTo>
                    <a:pt x="14427" y="3733927"/>
                  </a:lnTo>
                  <a:lnTo>
                    <a:pt x="12531" y="3724127"/>
                  </a:lnTo>
                  <a:lnTo>
                    <a:pt x="10705" y="3714327"/>
                  </a:lnTo>
                  <a:lnTo>
                    <a:pt x="9072" y="3704526"/>
                  </a:lnTo>
                  <a:lnTo>
                    <a:pt x="7542" y="3694726"/>
                  </a:lnTo>
                  <a:lnTo>
                    <a:pt x="6138" y="3684926"/>
                  </a:lnTo>
                  <a:lnTo>
                    <a:pt x="4914" y="3675125"/>
                  </a:lnTo>
                  <a:lnTo>
                    <a:pt x="3764" y="3665325"/>
                  </a:lnTo>
                  <a:lnTo>
                    <a:pt x="2830" y="3655525"/>
                  </a:lnTo>
                  <a:lnTo>
                    <a:pt x="1993" y="3645724"/>
                  </a:lnTo>
                  <a:lnTo>
                    <a:pt x="1299" y="3635924"/>
                  </a:lnTo>
                  <a:lnTo>
                    <a:pt x="779" y="3626124"/>
                  </a:lnTo>
                  <a:lnTo>
                    <a:pt x="336" y="3616323"/>
                  </a:lnTo>
                  <a:lnTo>
                    <a:pt x="124" y="3606523"/>
                  </a:lnTo>
                  <a:lnTo>
                    <a:pt x="0" y="3596723"/>
                  </a:lnTo>
                  <a:lnTo>
                    <a:pt x="29" y="3586922"/>
                  </a:lnTo>
                  <a:lnTo>
                    <a:pt x="222" y="3577122"/>
                  </a:lnTo>
                  <a:lnTo>
                    <a:pt x="492" y="3567322"/>
                  </a:lnTo>
                  <a:lnTo>
                    <a:pt x="999" y="3557521"/>
                  </a:lnTo>
                  <a:lnTo>
                    <a:pt x="1580" y="3547721"/>
                  </a:lnTo>
                  <a:lnTo>
                    <a:pt x="2322" y="3537921"/>
                  </a:lnTo>
                  <a:lnTo>
                    <a:pt x="3209" y="3528120"/>
                  </a:lnTo>
                  <a:lnTo>
                    <a:pt x="4182" y="3518320"/>
                  </a:lnTo>
                  <a:lnTo>
                    <a:pt x="5367" y="3508520"/>
                  </a:lnTo>
                  <a:lnTo>
                    <a:pt x="6623" y="3498719"/>
                  </a:lnTo>
                  <a:lnTo>
                    <a:pt x="8040" y="3488919"/>
                  </a:lnTo>
                  <a:lnTo>
                    <a:pt x="9580" y="3479119"/>
                  </a:lnTo>
                  <a:lnTo>
                    <a:pt x="11209" y="3469318"/>
                  </a:lnTo>
                  <a:lnTo>
                    <a:pt x="13022" y="3459518"/>
                  </a:lnTo>
                  <a:lnTo>
                    <a:pt x="14898" y="3449718"/>
                  </a:lnTo>
                  <a:lnTo>
                    <a:pt x="16928" y="3439917"/>
                  </a:lnTo>
                  <a:lnTo>
                    <a:pt x="19058" y="3430117"/>
                  </a:lnTo>
                  <a:lnTo>
                    <a:pt x="21274" y="3420317"/>
                  </a:lnTo>
                  <a:lnTo>
                    <a:pt x="23643" y="3410516"/>
                  </a:lnTo>
                  <a:lnTo>
                    <a:pt x="26066" y="3400716"/>
                  </a:lnTo>
                  <a:lnTo>
                    <a:pt x="28628" y="3390916"/>
                  </a:lnTo>
                  <a:lnTo>
                    <a:pt x="31266" y="3381115"/>
                  </a:lnTo>
                  <a:lnTo>
                    <a:pt x="33984" y="3371315"/>
                  </a:lnTo>
                  <a:lnTo>
                    <a:pt x="36820" y="3361515"/>
                  </a:lnTo>
                  <a:lnTo>
                    <a:pt x="39701" y="3351714"/>
                  </a:lnTo>
                  <a:lnTo>
                    <a:pt x="42698" y="3341914"/>
                  </a:lnTo>
                  <a:lnTo>
                    <a:pt x="45750" y="3332114"/>
                  </a:lnTo>
                  <a:lnTo>
                    <a:pt x="48870" y="3322313"/>
                  </a:lnTo>
                  <a:lnTo>
                    <a:pt x="52074" y="3312513"/>
                  </a:lnTo>
                  <a:lnTo>
                    <a:pt x="55313" y="3302713"/>
                  </a:lnTo>
                  <a:lnTo>
                    <a:pt x="58641" y="3292912"/>
                  </a:lnTo>
                  <a:lnTo>
                    <a:pt x="62004" y="3283112"/>
                  </a:lnTo>
                  <a:lnTo>
                    <a:pt x="65418" y="3273312"/>
                  </a:lnTo>
                  <a:lnTo>
                    <a:pt x="68885" y="3263511"/>
                  </a:lnTo>
                  <a:lnTo>
                    <a:pt x="72376" y="3253711"/>
                  </a:lnTo>
                  <a:lnTo>
                    <a:pt x="75925" y="3243911"/>
                  </a:lnTo>
                  <a:lnTo>
                    <a:pt x="79492" y="3234110"/>
                  </a:lnTo>
                  <a:lnTo>
                    <a:pt x="83092" y="3224310"/>
                  </a:lnTo>
                  <a:lnTo>
                    <a:pt x="86716" y="3214510"/>
                  </a:lnTo>
                  <a:lnTo>
                    <a:pt x="90353" y="3204709"/>
                  </a:lnTo>
                  <a:lnTo>
                    <a:pt x="94016" y="3194909"/>
                  </a:lnTo>
                  <a:lnTo>
                    <a:pt x="97683" y="3185109"/>
                  </a:lnTo>
                  <a:lnTo>
                    <a:pt x="101361" y="3175308"/>
                  </a:lnTo>
                  <a:lnTo>
                    <a:pt x="105041" y="3165508"/>
                  </a:lnTo>
                  <a:lnTo>
                    <a:pt x="108722" y="3155708"/>
                  </a:lnTo>
                  <a:lnTo>
                    <a:pt x="112397" y="3145907"/>
                  </a:lnTo>
                  <a:lnTo>
                    <a:pt x="116067" y="3136107"/>
                  </a:lnTo>
                  <a:lnTo>
                    <a:pt x="119724" y="3126307"/>
                  </a:lnTo>
                  <a:lnTo>
                    <a:pt x="123366" y="3116506"/>
                  </a:lnTo>
                  <a:lnTo>
                    <a:pt x="126996" y="3106706"/>
                  </a:lnTo>
                  <a:lnTo>
                    <a:pt x="130594" y="3096906"/>
                  </a:lnTo>
                  <a:lnTo>
                    <a:pt x="134179" y="3087105"/>
                  </a:lnTo>
                  <a:lnTo>
                    <a:pt x="137728" y="3077305"/>
                  </a:lnTo>
                  <a:lnTo>
                    <a:pt x="141249" y="3067505"/>
                  </a:lnTo>
                  <a:lnTo>
                    <a:pt x="144746" y="3057704"/>
                  </a:lnTo>
                  <a:lnTo>
                    <a:pt x="148191" y="3047904"/>
                  </a:lnTo>
                  <a:lnTo>
                    <a:pt x="151615" y="3038104"/>
                  </a:lnTo>
                  <a:lnTo>
                    <a:pt x="154984" y="3028303"/>
                  </a:lnTo>
                  <a:lnTo>
                    <a:pt x="158316" y="3018503"/>
                  </a:lnTo>
                  <a:lnTo>
                    <a:pt x="161610" y="3008703"/>
                  </a:lnTo>
                  <a:lnTo>
                    <a:pt x="164841" y="2998902"/>
                  </a:lnTo>
                  <a:lnTo>
                    <a:pt x="168045" y="2989102"/>
                  </a:lnTo>
                  <a:lnTo>
                    <a:pt x="171175" y="2979302"/>
                  </a:lnTo>
                  <a:lnTo>
                    <a:pt x="174266" y="2969501"/>
                  </a:lnTo>
                  <a:lnTo>
                    <a:pt x="177306" y="2959701"/>
                  </a:lnTo>
                  <a:lnTo>
                    <a:pt x="180276" y="2949901"/>
                  </a:lnTo>
                  <a:lnTo>
                    <a:pt x="183216" y="2940100"/>
                  </a:lnTo>
                  <a:lnTo>
                    <a:pt x="186066" y="2930300"/>
                  </a:lnTo>
                  <a:lnTo>
                    <a:pt x="188878" y="2920500"/>
                  </a:lnTo>
                  <a:lnTo>
                    <a:pt x="191629" y="2910699"/>
                  </a:lnTo>
                  <a:lnTo>
                    <a:pt x="194308" y="2900899"/>
                  </a:lnTo>
                  <a:lnTo>
                    <a:pt x="196954" y="2891099"/>
                  </a:lnTo>
                  <a:lnTo>
                    <a:pt x="199500" y="2881298"/>
                  </a:lnTo>
                  <a:lnTo>
                    <a:pt x="202010" y="2871498"/>
                  </a:lnTo>
                  <a:lnTo>
                    <a:pt x="204452" y="2861698"/>
                  </a:lnTo>
                  <a:lnTo>
                    <a:pt x="206824" y="2851897"/>
                  </a:lnTo>
                  <a:lnTo>
                    <a:pt x="209161" y="2842097"/>
                  </a:lnTo>
                  <a:lnTo>
                    <a:pt x="211395" y="2832297"/>
                  </a:lnTo>
                  <a:lnTo>
                    <a:pt x="213595" y="2822496"/>
                  </a:lnTo>
                  <a:lnTo>
                    <a:pt x="215722" y="2812696"/>
                  </a:lnTo>
                  <a:lnTo>
                    <a:pt x="217785" y="2802896"/>
                  </a:lnTo>
                  <a:lnTo>
                    <a:pt x="219808" y="2793095"/>
                  </a:lnTo>
                  <a:lnTo>
                    <a:pt x="221735" y="2783295"/>
                  </a:lnTo>
                  <a:lnTo>
                    <a:pt x="223630" y="2773495"/>
                  </a:lnTo>
                  <a:lnTo>
                    <a:pt x="225449" y="2763694"/>
                  </a:lnTo>
                  <a:lnTo>
                    <a:pt x="227211" y="2753894"/>
                  </a:lnTo>
                  <a:lnTo>
                    <a:pt x="228931" y="2744094"/>
                  </a:lnTo>
                  <a:lnTo>
                    <a:pt x="230564" y="2734293"/>
                  </a:lnTo>
                  <a:lnTo>
                    <a:pt x="232166" y="2724493"/>
                  </a:lnTo>
                  <a:lnTo>
                    <a:pt x="233694" y="2714693"/>
                  </a:lnTo>
                  <a:lnTo>
                    <a:pt x="235173" y="2704892"/>
                  </a:lnTo>
                  <a:lnTo>
                    <a:pt x="236608" y="2695092"/>
                  </a:lnTo>
                  <a:lnTo>
                    <a:pt x="237968" y="2685292"/>
                  </a:lnTo>
                  <a:lnTo>
                    <a:pt x="239300" y="2675491"/>
                  </a:lnTo>
                  <a:lnTo>
                    <a:pt x="240560" y="2665691"/>
                  </a:lnTo>
                  <a:lnTo>
                    <a:pt x="241779" y="2655891"/>
                  </a:lnTo>
                  <a:lnTo>
                    <a:pt x="242955" y="2646090"/>
                  </a:lnTo>
                  <a:lnTo>
                    <a:pt x="244068" y="2636290"/>
                  </a:lnTo>
                  <a:lnTo>
                    <a:pt x="245155" y="2626490"/>
                  </a:lnTo>
                  <a:lnTo>
                    <a:pt x="246174" y="2616689"/>
                  </a:lnTo>
                  <a:lnTo>
                    <a:pt x="247162" y="2606889"/>
                  </a:lnTo>
                  <a:lnTo>
                    <a:pt x="248108" y="2597089"/>
                  </a:lnTo>
                  <a:lnTo>
                    <a:pt x="249001" y="2587288"/>
                  </a:lnTo>
                  <a:lnTo>
                    <a:pt x="249872" y="2577488"/>
                  </a:lnTo>
                  <a:lnTo>
                    <a:pt x="250681" y="2567688"/>
                  </a:lnTo>
                  <a:lnTo>
                    <a:pt x="251466" y="2557887"/>
                  </a:lnTo>
                  <a:lnTo>
                    <a:pt x="252211" y="2548087"/>
                  </a:lnTo>
                  <a:lnTo>
                    <a:pt x="252914" y="2538286"/>
                  </a:lnTo>
                  <a:lnTo>
                    <a:pt x="253598" y="2528486"/>
                  </a:lnTo>
                  <a:lnTo>
                    <a:pt x="254226" y="2518686"/>
                  </a:lnTo>
                  <a:lnTo>
                    <a:pt x="254835" y="2508885"/>
                  </a:lnTo>
                  <a:lnTo>
                    <a:pt x="255408" y="2499085"/>
                  </a:lnTo>
                  <a:lnTo>
                    <a:pt x="255948" y="2489285"/>
                  </a:lnTo>
                  <a:lnTo>
                    <a:pt x="256470" y="2479484"/>
                  </a:lnTo>
                  <a:lnTo>
                    <a:pt x="256945" y="2469684"/>
                  </a:lnTo>
                  <a:lnTo>
                    <a:pt x="257405" y="2459884"/>
                  </a:lnTo>
                  <a:lnTo>
                    <a:pt x="257832" y="2450083"/>
                  </a:lnTo>
                  <a:lnTo>
                    <a:pt x="258233" y="2440283"/>
                  </a:lnTo>
                  <a:lnTo>
                    <a:pt x="258616" y="2430483"/>
                  </a:lnTo>
                  <a:lnTo>
                    <a:pt x="258961" y="2420682"/>
                  </a:lnTo>
                  <a:lnTo>
                    <a:pt x="259293" y="2410882"/>
                  </a:lnTo>
                  <a:lnTo>
                    <a:pt x="259595" y="2401082"/>
                  </a:lnTo>
                  <a:lnTo>
                    <a:pt x="259876" y="2391281"/>
                  </a:lnTo>
                  <a:lnTo>
                    <a:pt x="260141" y="2381481"/>
                  </a:lnTo>
                  <a:lnTo>
                    <a:pt x="260373" y="2371681"/>
                  </a:lnTo>
                  <a:lnTo>
                    <a:pt x="260594" y="2361880"/>
                  </a:lnTo>
                  <a:lnTo>
                    <a:pt x="260788" y="2352080"/>
                  </a:lnTo>
                  <a:lnTo>
                    <a:pt x="260964" y="2342280"/>
                  </a:lnTo>
                  <a:lnTo>
                    <a:pt x="261124" y="2332479"/>
                  </a:lnTo>
                  <a:lnTo>
                    <a:pt x="261256" y="2322679"/>
                  </a:lnTo>
                  <a:lnTo>
                    <a:pt x="261378" y="2312879"/>
                  </a:lnTo>
                  <a:lnTo>
                    <a:pt x="261473" y="2303078"/>
                  </a:lnTo>
                  <a:lnTo>
                    <a:pt x="261554" y="2293278"/>
                  </a:lnTo>
                  <a:lnTo>
                    <a:pt x="261618" y="2283478"/>
                  </a:lnTo>
                  <a:lnTo>
                    <a:pt x="261657" y="2273677"/>
                  </a:lnTo>
                  <a:lnTo>
                    <a:pt x="261687" y="2263877"/>
                  </a:lnTo>
                  <a:lnTo>
                    <a:pt x="261690" y="2254077"/>
                  </a:lnTo>
                  <a:lnTo>
                    <a:pt x="261679" y="2244276"/>
                  </a:lnTo>
                  <a:lnTo>
                    <a:pt x="261651" y="2234476"/>
                  </a:lnTo>
                  <a:lnTo>
                    <a:pt x="261601" y="2224676"/>
                  </a:lnTo>
                  <a:lnTo>
                    <a:pt x="261541" y="2214875"/>
                  </a:lnTo>
                  <a:lnTo>
                    <a:pt x="261452" y="2205075"/>
                  </a:lnTo>
                  <a:lnTo>
                    <a:pt x="261351" y="2195275"/>
                  </a:lnTo>
                  <a:lnTo>
                    <a:pt x="261231" y="2185474"/>
                  </a:lnTo>
                  <a:lnTo>
                    <a:pt x="261089" y="2175674"/>
                  </a:lnTo>
                  <a:lnTo>
                    <a:pt x="260938" y="2165874"/>
                  </a:lnTo>
                  <a:lnTo>
                    <a:pt x="260755" y="2156073"/>
                  </a:lnTo>
                  <a:lnTo>
                    <a:pt x="260562" y="2146273"/>
                  </a:lnTo>
                  <a:lnTo>
                    <a:pt x="260347" y="2136473"/>
                  </a:lnTo>
                  <a:lnTo>
                    <a:pt x="260111" y="2126672"/>
                  </a:lnTo>
                  <a:lnTo>
                    <a:pt x="259864" y="2116872"/>
                  </a:lnTo>
                  <a:lnTo>
                    <a:pt x="259584" y="2107072"/>
                  </a:lnTo>
                  <a:lnTo>
                    <a:pt x="259294" y="2097271"/>
                  </a:lnTo>
                  <a:lnTo>
                    <a:pt x="258980" y="2087471"/>
                  </a:lnTo>
                  <a:lnTo>
                    <a:pt x="258646" y="2077671"/>
                  </a:lnTo>
                  <a:lnTo>
                    <a:pt x="258298" y="2067870"/>
                  </a:lnTo>
                  <a:lnTo>
                    <a:pt x="257918" y="2058070"/>
                  </a:lnTo>
                  <a:lnTo>
                    <a:pt x="257528" y="2048270"/>
                  </a:lnTo>
                  <a:lnTo>
                    <a:pt x="257111" y="2038469"/>
                  </a:lnTo>
                  <a:lnTo>
                    <a:pt x="256675" y="2028669"/>
                  </a:lnTo>
                  <a:lnTo>
                    <a:pt x="256224" y="2018869"/>
                  </a:lnTo>
                  <a:lnTo>
                    <a:pt x="255742" y="2009068"/>
                  </a:lnTo>
                  <a:lnTo>
                    <a:pt x="255249" y="1999268"/>
                  </a:lnTo>
                  <a:lnTo>
                    <a:pt x="254728" y="1989468"/>
                  </a:lnTo>
                  <a:lnTo>
                    <a:pt x="254189" y="1979667"/>
                  </a:lnTo>
                  <a:lnTo>
                    <a:pt x="253634" y="1969867"/>
                  </a:lnTo>
                  <a:lnTo>
                    <a:pt x="253050" y="1960067"/>
                  </a:lnTo>
                  <a:lnTo>
                    <a:pt x="252456" y="1950266"/>
                  </a:lnTo>
                  <a:lnTo>
                    <a:pt x="251834" y="1940466"/>
                  </a:lnTo>
                  <a:lnTo>
                    <a:pt x="251196" y="1930666"/>
                  </a:lnTo>
                  <a:lnTo>
                    <a:pt x="250541" y="1920865"/>
                  </a:lnTo>
                  <a:lnTo>
                    <a:pt x="249861" y="1911065"/>
                  </a:lnTo>
                  <a:lnTo>
                    <a:pt x="249171" y="1901265"/>
                  </a:lnTo>
                  <a:lnTo>
                    <a:pt x="248455" y="1891464"/>
                  </a:lnTo>
                  <a:lnTo>
                    <a:pt x="247726" y="1881664"/>
                  </a:lnTo>
                  <a:lnTo>
                    <a:pt x="246981" y="1871864"/>
                  </a:lnTo>
                  <a:lnTo>
                    <a:pt x="246216" y="1862063"/>
                  </a:lnTo>
                  <a:lnTo>
                    <a:pt x="245442" y="1852263"/>
                  </a:lnTo>
                  <a:lnTo>
                    <a:pt x="244646" y="1842463"/>
                  </a:lnTo>
                  <a:lnTo>
                    <a:pt x="243840" y="1832662"/>
                  </a:lnTo>
                  <a:lnTo>
                    <a:pt x="243021" y="1822862"/>
                  </a:lnTo>
                  <a:lnTo>
                    <a:pt x="242188" y="1813062"/>
                  </a:lnTo>
                  <a:lnTo>
                    <a:pt x="241348" y="1803261"/>
                  </a:lnTo>
                  <a:lnTo>
                    <a:pt x="240492" y="1793461"/>
                  </a:lnTo>
                  <a:lnTo>
                    <a:pt x="239630" y="1783661"/>
                  </a:lnTo>
                  <a:lnTo>
                    <a:pt x="238760" y="1773860"/>
                  </a:lnTo>
                  <a:lnTo>
                    <a:pt x="237881" y="1764060"/>
                  </a:lnTo>
                  <a:lnTo>
                    <a:pt x="236999" y="1754260"/>
                  </a:lnTo>
                  <a:lnTo>
                    <a:pt x="236110" y="1744459"/>
                  </a:lnTo>
                  <a:lnTo>
                    <a:pt x="235219" y="1734659"/>
                  </a:lnTo>
                  <a:lnTo>
                    <a:pt x="234325" y="1724859"/>
                  </a:lnTo>
                  <a:lnTo>
                    <a:pt x="233431" y="1715058"/>
                  </a:lnTo>
                  <a:lnTo>
                    <a:pt x="232537" y="1705258"/>
                  </a:lnTo>
                  <a:lnTo>
                    <a:pt x="231647" y="1695458"/>
                  </a:lnTo>
                  <a:lnTo>
                    <a:pt x="230758" y="1685657"/>
                  </a:lnTo>
                  <a:lnTo>
                    <a:pt x="229875" y="1675857"/>
                  </a:lnTo>
                  <a:lnTo>
                    <a:pt x="228999" y="1666057"/>
                  </a:lnTo>
                  <a:lnTo>
                    <a:pt x="228128" y="1656256"/>
                  </a:lnTo>
                  <a:lnTo>
                    <a:pt x="227271" y="1646456"/>
                  </a:lnTo>
                  <a:lnTo>
                    <a:pt x="226419" y="1636656"/>
                  </a:lnTo>
                  <a:lnTo>
                    <a:pt x="225585" y="1626855"/>
                  </a:lnTo>
                  <a:lnTo>
                    <a:pt x="224763" y="1617055"/>
                  </a:lnTo>
                  <a:lnTo>
                    <a:pt x="223953" y="1607255"/>
                  </a:lnTo>
                  <a:lnTo>
                    <a:pt x="223167" y="1597454"/>
                  </a:lnTo>
                  <a:lnTo>
                    <a:pt x="222391" y="1587654"/>
                  </a:lnTo>
                  <a:lnTo>
                    <a:pt x="221644" y="1577854"/>
                  </a:lnTo>
                  <a:lnTo>
                    <a:pt x="220914" y="1568053"/>
                  </a:lnTo>
                  <a:lnTo>
                    <a:pt x="220204" y="1558253"/>
                  </a:lnTo>
                  <a:lnTo>
                    <a:pt x="219527" y="1548453"/>
                  </a:lnTo>
                  <a:lnTo>
                    <a:pt x="218864" y="1538652"/>
                  </a:lnTo>
                  <a:lnTo>
                    <a:pt x="218242" y="1528852"/>
                  </a:lnTo>
                  <a:lnTo>
                    <a:pt x="217640" y="1519052"/>
                  </a:lnTo>
                  <a:lnTo>
                    <a:pt x="217068" y="1509251"/>
                  </a:lnTo>
                  <a:lnTo>
                    <a:pt x="216536" y="1499451"/>
                  </a:lnTo>
                  <a:lnTo>
                    <a:pt x="216020" y="1489651"/>
                  </a:lnTo>
                  <a:lnTo>
                    <a:pt x="215559" y="1479850"/>
                  </a:lnTo>
                  <a:lnTo>
                    <a:pt x="215119" y="1470050"/>
                  </a:lnTo>
                  <a:lnTo>
                    <a:pt x="214719" y="1460250"/>
                  </a:lnTo>
                  <a:lnTo>
                    <a:pt x="214361" y="1450449"/>
                  </a:lnTo>
                  <a:lnTo>
                    <a:pt x="214024" y="1440649"/>
                  </a:lnTo>
                  <a:lnTo>
                    <a:pt x="213753" y="1430849"/>
                  </a:lnTo>
                  <a:lnTo>
                    <a:pt x="213504" y="1421048"/>
                  </a:lnTo>
                  <a:lnTo>
                    <a:pt x="213302" y="1411248"/>
                  </a:lnTo>
                  <a:lnTo>
                    <a:pt x="213145" y="1401448"/>
                  </a:lnTo>
                  <a:lnTo>
                    <a:pt x="213014" y="1391647"/>
                  </a:lnTo>
                  <a:lnTo>
                    <a:pt x="212953" y="1381847"/>
                  </a:lnTo>
                  <a:lnTo>
                    <a:pt x="212915" y="1372047"/>
                  </a:lnTo>
                  <a:lnTo>
                    <a:pt x="212931" y="1362246"/>
                  </a:lnTo>
                  <a:lnTo>
                    <a:pt x="212992" y="1352446"/>
                  </a:lnTo>
                  <a:lnTo>
                    <a:pt x="213084" y="1342646"/>
                  </a:lnTo>
                  <a:lnTo>
                    <a:pt x="213245" y="1332845"/>
                  </a:lnTo>
                  <a:lnTo>
                    <a:pt x="213431" y="1323045"/>
                  </a:lnTo>
                  <a:lnTo>
                    <a:pt x="213675" y="1313245"/>
                  </a:lnTo>
                  <a:lnTo>
                    <a:pt x="213962" y="1303444"/>
                  </a:lnTo>
                  <a:lnTo>
                    <a:pt x="214284" y="1293644"/>
                  </a:lnTo>
                  <a:lnTo>
                    <a:pt x="214672" y="1283844"/>
                  </a:lnTo>
                  <a:lnTo>
                    <a:pt x="215084" y="1274043"/>
                  </a:lnTo>
                  <a:lnTo>
                    <a:pt x="215558" y="1264243"/>
                  </a:lnTo>
                  <a:lnTo>
                    <a:pt x="216069" y="1254442"/>
                  </a:lnTo>
                  <a:lnTo>
                    <a:pt x="216618" y="1244642"/>
                  </a:lnTo>
                  <a:lnTo>
                    <a:pt x="217227" y="1234842"/>
                  </a:lnTo>
                  <a:lnTo>
                    <a:pt x="217859" y="1225041"/>
                  </a:lnTo>
                  <a:lnTo>
                    <a:pt x="218553" y="1215241"/>
                  </a:lnTo>
                  <a:lnTo>
                    <a:pt x="219279" y="1205441"/>
                  </a:lnTo>
                  <a:lnTo>
                    <a:pt x="220042" y="1195640"/>
                  </a:lnTo>
                  <a:lnTo>
                    <a:pt x="220857" y="1185840"/>
                  </a:lnTo>
                  <a:lnTo>
                    <a:pt x="221694" y="1176040"/>
                  </a:lnTo>
                  <a:lnTo>
                    <a:pt x="222589" y="1166239"/>
                  </a:lnTo>
                  <a:lnTo>
                    <a:pt x="223509" y="1156439"/>
                  </a:lnTo>
                  <a:lnTo>
                    <a:pt x="224466" y="1146639"/>
                  </a:lnTo>
                  <a:lnTo>
                    <a:pt x="225465" y="1136838"/>
                  </a:lnTo>
                  <a:lnTo>
                    <a:pt x="226482" y="1127038"/>
                  </a:lnTo>
                  <a:lnTo>
                    <a:pt x="227552" y="1117238"/>
                  </a:lnTo>
                  <a:lnTo>
                    <a:pt x="228640" y="1107437"/>
                  </a:lnTo>
                  <a:lnTo>
                    <a:pt x="229761" y="1097637"/>
                  </a:lnTo>
                  <a:lnTo>
                    <a:pt x="230914" y="1087837"/>
                  </a:lnTo>
                  <a:lnTo>
                    <a:pt x="232083" y="1078036"/>
                  </a:lnTo>
                  <a:lnTo>
                    <a:pt x="233295" y="1068236"/>
                  </a:lnTo>
                  <a:lnTo>
                    <a:pt x="234519" y="1058436"/>
                  </a:lnTo>
                  <a:lnTo>
                    <a:pt x="235770" y="1048635"/>
                  </a:lnTo>
                  <a:lnTo>
                    <a:pt x="237043" y="1038835"/>
                  </a:lnTo>
                  <a:lnTo>
                    <a:pt x="238329" y="1029035"/>
                  </a:lnTo>
                  <a:lnTo>
                    <a:pt x="239645" y="1019234"/>
                  </a:lnTo>
                  <a:lnTo>
                    <a:pt x="240969" y="1009434"/>
                  </a:lnTo>
                  <a:lnTo>
                    <a:pt x="242312" y="999634"/>
                  </a:lnTo>
                  <a:lnTo>
                    <a:pt x="243669" y="989833"/>
                  </a:lnTo>
                  <a:lnTo>
                    <a:pt x="245035" y="980033"/>
                  </a:lnTo>
                  <a:lnTo>
                    <a:pt x="246416" y="970233"/>
                  </a:lnTo>
                  <a:lnTo>
                    <a:pt x="247803" y="960432"/>
                  </a:lnTo>
                  <a:lnTo>
                    <a:pt x="249200" y="950632"/>
                  </a:lnTo>
                  <a:lnTo>
                    <a:pt x="250602" y="940832"/>
                  </a:lnTo>
                  <a:lnTo>
                    <a:pt x="252008" y="931031"/>
                  </a:lnTo>
                  <a:lnTo>
                    <a:pt x="253419" y="921231"/>
                  </a:lnTo>
                  <a:lnTo>
                    <a:pt x="254831" y="911431"/>
                  </a:lnTo>
                  <a:lnTo>
                    <a:pt x="256244" y="901630"/>
                  </a:lnTo>
                  <a:lnTo>
                    <a:pt x="257655" y="891830"/>
                  </a:lnTo>
                  <a:lnTo>
                    <a:pt x="259065" y="882030"/>
                  </a:lnTo>
                  <a:lnTo>
                    <a:pt x="260469" y="872229"/>
                  </a:lnTo>
                  <a:lnTo>
                    <a:pt x="261872" y="862429"/>
                  </a:lnTo>
                  <a:lnTo>
                    <a:pt x="263265" y="852629"/>
                  </a:lnTo>
                  <a:lnTo>
                    <a:pt x="264652" y="842828"/>
                  </a:lnTo>
                  <a:lnTo>
                    <a:pt x="266032" y="833028"/>
                  </a:lnTo>
                  <a:lnTo>
                    <a:pt x="267399" y="823228"/>
                  </a:lnTo>
                  <a:lnTo>
                    <a:pt x="268760" y="813427"/>
                  </a:lnTo>
                  <a:lnTo>
                    <a:pt x="270103" y="803627"/>
                  </a:lnTo>
                  <a:lnTo>
                    <a:pt x="271437" y="793827"/>
                  </a:lnTo>
                  <a:lnTo>
                    <a:pt x="272757" y="784026"/>
                  </a:lnTo>
                  <a:lnTo>
                    <a:pt x="274060" y="774226"/>
                  </a:lnTo>
                  <a:lnTo>
                    <a:pt x="275354" y="764426"/>
                  </a:lnTo>
                  <a:lnTo>
                    <a:pt x="276621" y="754625"/>
                  </a:lnTo>
                  <a:lnTo>
                    <a:pt x="277878" y="744825"/>
                  </a:lnTo>
                  <a:lnTo>
                    <a:pt x="279116" y="735025"/>
                  </a:lnTo>
                  <a:lnTo>
                    <a:pt x="280333" y="725224"/>
                  </a:lnTo>
                  <a:lnTo>
                    <a:pt x="281539" y="715424"/>
                  </a:lnTo>
                  <a:lnTo>
                    <a:pt x="282712" y="705624"/>
                  </a:lnTo>
                  <a:lnTo>
                    <a:pt x="283873" y="695823"/>
                  </a:lnTo>
                  <a:lnTo>
                    <a:pt x="285011" y="686023"/>
                  </a:lnTo>
                  <a:lnTo>
                    <a:pt x="286126" y="676223"/>
                  </a:lnTo>
                  <a:lnTo>
                    <a:pt x="287228" y="666422"/>
                  </a:lnTo>
                  <a:lnTo>
                    <a:pt x="288294" y="656622"/>
                  </a:lnTo>
                  <a:lnTo>
                    <a:pt x="289348" y="646822"/>
                  </a:lnTo>
                  <a:lnTo>
                    <a:pt x="290375" y="637021"/>
                  </a:lnTo>
                  <a:lnTo>
                    <a:pt x="291378" y="627221"/>
                  </a:lnTo>
                  <a:lnTo>
                    <a:pt x="292366" y="617421"/>
                  </a:lnTo>
                  <a:lnTo>
                    <a:pt x="293319" y="607620"/>
                  </a:lnTo>
                  <a:lnTo>
                    <a:pt x="294259" y="597820"/>
                  </a:lnTo>
                  <a:lnTo>
                    <a:pt x="295168" y="588020"/>
                  </a:lnTo>
                  <a:lnTo>
                    <a:pt x="296056" y="578219"/>
                  </a:lnTo>
                  <a:lnTo>
                    <a:pt x="296926" y="568419"/>
                  </a:lnTo>
                  <a:lnTo>
                    <a:pt x="297763" y="558619"/>
                  </a:lnTo>
                  <a:lnTo>
                    <a:pt x="298587" y="548818"/>
                  </a:lnTo>
                  <a:lnTo>
                    <a:pt x="299379" y="539018"/>
                  </a:lnTo>
                  <a:lnTo>
                    <a:pt x="300152" y="529218"/>
                  </a:lnTo>
                  <a:lnTo>
                    <a:pt x="300905" y="519417"/>
                  </a:lnTo>
                  <a:lnTo>
                    <a:pt x="301627" y="509617"/>
                  </a:lnTo>
                  <a:lnTo>
                    <a:pt x="302338" y="499817"/>
                  </a:lnTo>
                  <a:lnTo>
                    <a:pt x="303016" y="490016"/>
                  </a:lnTo>
                  <a:lnTo>
                    <a:pt x="303677" y="480216"/>
                  </a:lnTo>
                  <a:lnTo>
                    <a:pt x="304319" y="470416"/>
                  </a:lnTo>
                  <a:lnTo>
                    <a:pt x="304933" y="460615"/>
                  </a:lnTo>
                  <a:lnTo>
                    <a:pt x="305536" y="450815"/>
                  </a:lnTo>
                  <a:lnTo>
                    <a:pt x="306106" y="441015"/>
                  </a:lnTo>
                  <a:lnTo>
                    <a:pt x="306664" y="431214"/>
                  </a:lnTo>
                  <a:lnTo>
                    <a:pt x="307201" y="421414"/>
                  </a:lnTo>
                  <a:lnTo>
                    <a:pt x="307715" y="411614"/>
                  </a:lnTo>
                  <a:lnTo>
                    <a:pt x="308218" y="401813"/>
                  </a:lnTo>
                  <a:lnTo>
                    <a:pt x="308691" y="392013"/>
                  </a:lnTo>
                  <a:lnTo>
                    <a:pt x="309153" y="382213"/>
                  </a:lnTo>
                  <a:lnTo>
                    <a:pt x="309596" y="372412"/>
                  </a:lnTo>
                  <a:lnTo>
                    <a:pt x="310019" y="362612"/>
                  </a:lnTo>
                  <a:lnTo>
                    <a:pt x="310433" y="352812"/>
                  </a:lnTo>
                  <a:lnTo>
                    <a:pt x="310819" y="343011"/>
                  </a:lnTo>
                  <a:lnTo>
                    <a:pt x="311197" y="333211"/>
                  </a:lnTo>
                  <a:lnTo>
                    <a:pt x="311556" y="323411"/>
                  </a:lnTo>
                  <a:lnTo>
                    <a:pt x="311899" y="313610"/>
                  </a:lnTo>
                  <a:lnTo>
                    <a:pt x="312233" y="303810"/>
                  </a:lnTo>
                  <a:lnTo>
                    <a:pt x="312544" y="294010"/>
                  </a:lnTo>
                  <a:lnTo>
                    <a:pt x="312848" y="284209"/>
                  </a:lnTo>
                  <a:lnTo>
                    <a:pt x="313135" y="274409"/>
                  </a:lnTo>
                  <a:lnTo>
                    <a:pt x="313409" y="264609"/>
                  </a:lnTo>
                  <a:lnTo>
                    <a:pt x="313674" y="254808"/>
                  </a:lnTo>
                  <a:lnTo>
                    <a:pt x="313921" y="245008"/>
                  </a:lnTo>
                  <a:lnTo>
                    <a:pt x="314162" y="235208"/>
                  </a:lnTo>
                  <a:lnTo>
                    <a:pt x="314388" y="225407"/>
                  </a:lnTo>
                  <a:lnTo>
                    <a:pt x="314604" y="215607"/>
                  </a:lnTo>
                  <a:lnTo>
                    <a:pt x="314811" y="205807"/>
                  </a:lnTo>
                  <a:lnTo>
                    <a:pt x="315004" y="196006"/>
                  </a:lnTo>
                  <a:lnTo>
                    <a:pt x="315193" y="186206"/>
                  </a:lnTo>
                  <a:lnTo>
                    <a:pt x="315367" y="176406"/>
                  </a:lnTo>
                  <a:lnTo>
                    <a:pt x="315535" y="166605"/>
                  </a:lnTo>
                  <a:lnTo>
                    <a:pt x="315695" y="156805"/>
                  </a:lnTo>
                  <a:lnTo>
                    <a:pt x="315844" y="147005"/>
                  </a:lnTo>
                  <a:lnTo>
                    <a:pt x="315989" y="137204"/>
                  </a:lnTo>
                  <a:lnTo>
                    <a:pt x="316122" y="127404"/>
                  </a:lnTo>
                  <a:lnTo>
                    <a:pt x="316250" y="117604"/>
                  </a:lnTo>
                  <a:lnTo>
                    <a:pt x="316372" y="107803"/>
                  </a:lnTo>
                  <a:lnTo>
                    <a:pt x="316485" y="98003"/>
                  </a:lnTo>
                  <a:lnTo>
                    <a:pt x="316595" y="88203"/>
                  </a:lnTo>
                  <a:lnTo>
                    <a:pt x="316695" y="78402"/>
                  </a:lnTo>
                  <a:lnTo>
                    <a:pt x="316792" y="68602"/>
                  </a:lnTo>
                  <a:lnTo>
                    <a:pt x="316883" y="58802"/>
                  </a:lnTo>
                  <a:lnTo>
                    <a:pt x="316968" y="49001"/>
                  </a:lnTo>
                  <a:lnTo>
                    <a:pt x="317050" y="39201"/>
                  </a:lnTo>
                  <a:lnTo>
                    <a:pt x="317124" y="29401"/>
                  </a:lnTo>
                  <a:lnTo>
                    <a:pt x="317196" y="19600"/>
                  </a:lnTo>
                  <a:lnTo>
                    <a:pt x="317263" y="9800"/>
                  </a:lnTo>
                  <a:lnTo>
                    <a:pt x="317325" y="0"/>
                  </a:lnTo>
                  <a:lnTo>
                    <a:pt x="319069" y="0"/>
                  </a:lnTo>
                  <a:lnTo>
                    <a:pt x="319132" y="9800"/>
                  </a:lnTo>
                  <a:lnTo>
                    <a:pt x="319199" y="19600"/>
                  </a:lnTo>
                  <a:lnTo>
                    <a:pt x="319271" y="29401"/>
                  </a:lnTo>
                  <a:lnTo>
                    <a:pt x="319345" y="39201"/>
                  </a:lnTo>
                  <a:lnTo>
                    <a:pt x="319427" y="49001"/>
                  </a:lnTo>
                  <a:lnTo>
                    <a:pt x="319512" y="58802"/>
                  </a:lnTo>
                  <a:lnTo>
                    <a:pt x="319603" y="68602"/>
                  </a:lnTo>
                  <a:lnTo>
                    <a:pt x="319700" y="78402"/>
                  </a:lnTo>
                  <a:lnTo>
                    <a:pt x="319800" y="88203"/>
                  </a:lnTo>
                  <a:lnTo>
                    <a:pt x="319910" y="98003"/>
                  </a:lnTo>
                  <a:lnTo>
                    <a:pt x="320023" y="107803"/>
                  </a:lnTo>
                  <a:lnTo>
                    <a:pt x="320145" y="117604"/>
                  </a:lnTo>
                  <a:lnTo>
                    <a:pt x="320273" y="127404"/>
                  </a:lnTo>
                  <a:lnTo>
                    <a:pt x="320406" y="137204"/>
                  </a:lnTo>
                  <a:lnTo>
                    <a:pt x="320551" y="147005"/>
                  </a:lnTo>
                  <a:lnTo>
                    <a:pt x="320700" y="156805"/>
                  </a:lnTo>
                  <a:lnTo>
                    <a:pt x="320860" y="166605"/>
                  </a:lnTo>
                  <a:lnTo>
                    <a:pt x="321028" y="176406"/>
                  </a:lnTo>
                  <a:lnTo>
                    <a:pt x="321202" y="186206"/>
                  </a:lnTo>
                  <a:lnTo>
                    <a:pt x="321390" y="196006"/>
                  </a:lnTo>
                  <a:lnTo>
                    <a:pt x="321584" y="205807"/>
                  </a:lnTo>
                  <a:lnTo>
                    <a:pt x="321791" y="215607"/>
                  </a:lnTo>
                  <a:lnTo>
                    <a:pt x="322007" y="225407"/>
                  </a:lnTo>
                  <a:lnTo>
                    <a:pt x="322233" y="235208"/>
                  </a:lnTo>
                  <a:lnTo>
                    <a:pt x="322474" y="245008"/>
                  </a:lnTo>
                  <a:lnTo>
                    <a:pt x="322721" y="254808"/>
                  </a:lnTo>
                  <a:lnTo>
                    <a:pt x="322986" y="264609"/>
                  </a:lnTo>
                  <a:lnTo>
                    <a:pt x="323260" y="274409"/>
                  </a:lnTo>
                  <a:lnTo>
                    <a:pt x="323547" y="284209"/>
                  </a:lnTo>
                  <a:lnTo>
                    <a:pt x="323851" y="294010"/>
                  </a:lnTo>
                  <a:lnTo>
                    <a:pt x="324162" y="303810"/>
                  </a:lnTo>
                  <a:lnTo>
                    <a:pt x="324496" y="313610"/>
                  </a:lnTo>
                  <a:lnTo>
                    <a:pt x="324839" y="323411"/>
                  </a:lnTo>
                  <a:lnTo>
                    <a:pt x="325198" y="333211"/>
                  </a:lnTo>
                  <a:lnTo>
                    <a:pt x="325576" y="343011"/>
                  </a:lnTo>
                  <a:lnTo>
                    <a:pt x="325962" y="352812"/>
                  </a:lnTo>
                  <a:lnTo>
                    <a:pt x="326376" y="362612"/>
                  </a:lnTo>
                  <a:lnTo>
                    <a:pt x="326799" y="372412"/>
                  </a:lnTo>
                  <a:lnTo>
                    <a:pt x="327242" y="382213"/>
                  </a:lnTo>
                  <a:lnTo>
                    <a:pt x="327704" y="392013"/>
                  </a:lnTo>
                  <a:lnTo>
                    <a:pt x="328177" y="401813"/>
                  </a:lnTo>
                  <a:lnTo>
                    <a:pt x="328680" y="411614"/>
                  </a:lnTo>
                  <a:lnTo>
                    <a:pt x="329194" y="421414"/>
                  </a:lnTo>
                  <a:lnTo>
                    <a:pt x="329731" y="431214"/>
                  </a:lnTo>
                  <a:lnTo>
                    <a:pt x="330289" y="441015"/>
                  </a:lnTo>
                  <a:lnTo>
                    <a:pt x="330859" y="450815"/>
                  </a:lnTo>
                  <a:lnTo>
                    <a:pt x="331462" y="460615"/>
                  </a:lnTo>
                  <a:lnTo>
                    <a:pt x="332076" y="470416"/>
                  </a:lnTo>
                  <a:lnTo>
                    <a:pt x="332718" y="480216"/>
                  </a:lnTo>
                  <a:lnTo>
                    <a:pt x="333379" y="490016"/>
                  </a:lnTo>
                  <a:lnTo>
                    <a:pt x="334057" y="499817"/>
                  </a:lnTo>
                  <a:lnTo>
                    <a:pt x="334768" y="509617"/>
                  </a:lnTo>
                  <a:lnTo>
                    <a:pt x="335490" y="519417"/>
                  </a:lnTo>
                  <a:lnTo>
                    <a:pt x="336243" y="529218"/>
                  </a:lnTo>
                  <a:lnTo>
                    <a:pt x="337016" y="539018"/>
                  </a:lnTo>
                  <a:lnTo>
                    <a:pt x="337808" y="548818"/>
                  </a:lnTo>
                  <a:lnTo>
                    <a:pt x="338632" y="558619"/>
                  </a:lnTo>
                  <a:lnTo>
                    <a:pt x="339469" y="568419"/>
                  </a:lnTo>
                  <a:lnTo>
                    <a:pt x="340339" y="578219"/>
                  </a:lnTo>
                  <a:lnTo>
                    <a:pt x="341227" y="588020"/>
                  </a:lnTo>
                  <a:lnTo>
                    <a:pt x="342136" y="597820"/>
                  </a:lnTo>
                  <a:lnTo>
                    <a:pt x="343076" y="607620"/>
                  </a:lnTo>
                  <a:lnTo>
                    <a:pt x="344029" y="617421"/>
                  </a:lnTo>
                  <a:lnTo>
                    <a:pt x="345016" y="627221"/>
                  </a:lnTo>
                  <a:lnTo>
                    <a:pt x="346020" y="637021"/>
                  </a:lnTo>
                  <a:lnTo>
                    <a:pt x="347047" y="646822"/>
                  </a:lnTo>
                  <a:lnTo>
                    <a:pt x="348101" y="656622"/>
                  </a:lnTo>
                  <a:lnTo>
                    <a:pt x="349167" y="666422"/>
                  </a:lnTo>
                  <a:lnTo>
                    <a:pt x="350269" y="676223"/>
                  </a:lnTo>
                  <a:lnTo>
                    <a:pt x="351384" y="686023"/>
                  </a:lnTo>
                  <a:lnTo>
                    <a:pt x="352522" y="695823"/>
                  </a:lnTo>
                  <a:lnTo>
                    <a:pt x="353683" y="705624"/>
                  </a:lnTo>
                  <a:lnTo>
                    <a:pt x="354856" y="715424"/>
                  </a:lnTo>
                  <a:lnTo>
                    <a:pt x="356062" y="725224"/>
                  </a:lnTo>
                  <a:lnTo>
                    <a:pt x="357279" y="735025"/>
                  </a:lnTo>
                  <a:lnTo>
                    <a:pt x="358516" y="744825"/>
                  </a:lnTo>
                  <a:lnTo>
                    <a:pt x="359773" y="754625"/>
                  </a:lnTo>
                  <a:lnTo>
                    <a:pt x="361041" y="764426"/>
                  </a:lnTo>
                  <a:lnTo>
                    <a:pt x="362335" y="774226"/>
                  </a:lnTo>
                  <a:lnTo>
                    <a:pt x="363637" y="784026"/>
                  </a:lnTo>
                  <a:lnTo>
                    <a:pt x="364958" y="793827"/>
                  </a:lnTo>
                  <a:lnTo>
                    <a:pt x="366292" y="803627"/>
                  </a:lnTo>
                  <a:lnTo>
                    <a:pt x="367635" y="813427"/>
                  </a:lnTo>
                  <a:lnTo>
                    <a:pt x="368996" y="823228"/>
                  </a:lnTo>
                  <a:lnTo>
                    <a:pt x="370363" y="833028"/>
                  </a:lnTo>
                  <a:lnTo>
                    <a:pt x="371743" y="842828"/>
                  </a:lnTo>
                  <a:lnTo>
                    <a:pt x="373130" y="852629"/>
                  </a:lnTo>
                  <a:lnTo>
                    <a:pt x="374523" y="862429"/>
                  </a:lnTo>
                  <a:lnTo>
                    <a:pt x="375925" y="872229"/>
                  </a:lnTo>
                  <a:lnTo>
                    <a:pt x="377330" y="882030"/>
                  </a:lnTo>
                  <a:lnTo>
                    <a:pt x="378740" y="891830"/>
                  </a:lnTo>
                  <a:lnTo>
                    <a:pt x="380151" y="901630"/>
                  </a:lnTo>
                  <a:lnTo>
                    <a:pt x="381564" y="911431"/>
                  </a:lnTo>
                  <a:lnTo>
                    <a:pt x="382976" y="921231"/>
                  </a:lnTo>
                  <a:lnTo>
                    <a:pt x="384387" y="931031"/>
                  </a:lnTo>
                  <a:lnTo>
                    <a:pt x="385793" y="940832"/>
                  </a:lnTo>
                  <a:lnTo>
                    <a:pt x="387195" y="950632"/>
                  </a:lnTo>
                  <a:lnTo>
                    <a:pt x="388592" y="960432"/>
                  </a:lnTo>
                  <a:lnTo>
                    <a:pt x="389979" y="970233"/>
                  </a:lnTo>
                  <a:lnTo>
                    <a:pt x="391360" y="980033"/>
                  </a:lnTo>
                  <a:lnTo>
                    <a:pt x="392726" y="989833"/>
                  </a:lnTo>
                  <a:lnTo>
                    <a:pt x="394083" y="999634"/>
                  </a:lnTo>
                  <a:lnTo>
                    <a:pt x="395426" y="1009434"/>
                  </a:lnTo>
                  <a:lnTo>
                    <a:pt x="396750" y="1019234"/>
                  </a:lnTo>
                  <a:lnTo>
                    <a:pt x="398066" y="1029035"/>
                  </a:lnTo>
                  <a:lnTo>
                    <a:pt x="399352" y="1038835"/>
                  </a:lnTo>
                  <a:lnTo>
                    <a:pt x="400625" y="1048635"/>
                  </a:lnTo>
                  <a:lnTo>
                    <a:pt x="401876" y="1058436"/>
                  </a:lnTo>
                  <a:lnTo>
                    <a:pt x="403100" y="1068236"/>
                  </a:lnTo>
                  <a:lnTo>
                    <a:pt x="404312" y="1078036"/>
                  </a:lnTo>
                  <a:lnTo>
                    <a:pt x="405481" y="1087837"/>
                  </a:lnTo>
                  <a:lnTo>
                    <a:pt x="406634" y="1097637"/>
                  </a:lnTo>
                  <a:lnTo>
                    <a:pt x="407755" y="1107437"/>
                  </a:lnTo>
                  <a:lnTo>
                    <a:pt x="408843" y="1117238"/>
                  </a:lnTo>
                  <a:lnTo>
                    <a:pt x="409913" y="1127038"/>
                  </a:lnTo>
                  <a:lnTo>
                    <a:pt x="410930" y="1136838"/>
                  </a:lnTo>
                  <a:lnTo>
                    <a:pt x="411929" y="1146639"/>
                  </a:lnTo>
                  <a:lnTo>
                    <a:pt x="412886" y="1156439"/>
                  </a:lnTo>
                  <a:lnTo>
                    <a:pt x="413806" y="1166239"/>
                  </a:lnTo>
                  <a:lnTo>
                    <a:pt x="414701" y="1176040"/>
                  </a:lnTo>
                  <a:lnTo>
                    <a:pt x="415538" y="1185840"/>
                  </a:lnTo>
                  <a:lnTo>
                    <a:pt x="416353" y="1195640"/>
                  </a:lnTo>
                  <a:lnTo>
                    <a:pt x="417116" y="1205441"/>
                  </a:lnTo>
                  <a:lnTo>
                    <a:pt x="417842" y="1215241"/>
                  </a:lnTo>
                  <a:lnTo>
                    <a:pt x="418536" y="1225041"/>
                  </a:lnTo>
                  <a:lnTo>
                    <a:pt x="419168" y="1234842"/>
                  </a:lnTo>
                  <a:lnTo>
                    <a:pt x="419777" y="1244642"/>
                  </a:lnTo>
                  <a:lnTo>
                    <a:pt x="420325" y="1254442"/>
                  </a:lnTo>
                  <a:lnTo>
                    <a:pt x="420837" y="1264243"/>
                  </a:lnTo>
                  <a:lnTo>
                    <a:pt x="421311" y="1274043"/>
                  </a:lnTo>
                  <a:lnTo>
                    <a:pt x="421723" y="1283844"/>
                  </a:lnTo>
                  <a:lnTo>
                    <a:pt x="422111" y="1293644"/>
                  </a:lnTo>
                  <a:lnTo>
                    <a:pt x="422433" y="1303444"/>
                  </a:lnTo>
                  <a:lnTo>
                    <a:pt x="422719" y="1313245"/>
                  </a:lnTo>
                  <a:lnTo>
                    <a:pt x="422964" y="1323045"/>
                  </a:lnTo>
                  <a:lnTo>
                    <a:pt x="423150" y="1332845"/>
                  </a:lnTo>
                  <a:lnTo>
                    <a:pt x="423311" y="1342646"/>
                  </a:lnTo>
                  <a:lnTo>
                    <a:pt x="423403" y="1352446"/>
                  </a:lnTo>
                  <a:lnTo>
                    <a:pt x="423464" y="1362246"/>
                  </a:lnTo>
                  <a:lnTo>
                    <a:pt x="423480" y="1372047"/>
                  </a:lnTo>
                  <a:lnTo>
                    <a:pt x="423442" y="1381847"/>
                  </a:lnTo>
                  <a:lnTo>
                    <a:pt x="423381" y="1391647"/>
                  </a:lnTo>
                  <a:lnTo>
                    <a:pt x="423250" y="1401448"/>
                  </a:lnTo>
                  <a:lnTo>
                    <a:pt x="423093" y="1411248"/>
                  </a:lnTo>
                  <a:lnTo>
                    <a:pt x="422891" y="1421048"/>
                  </a:lnTo>
                  <a:lnTo>
                    <a:pt x="422642" y="1430849"/>
                  </a:lnTo>
                  <a:lnTo>
                    <a:pt x="422371" y="1440649"/>
                  </a:lnTo>
                  <a:lnTo>
                    <a:pt x="422034" y="1450449"/>
                  </a:lnTo>
                  <a:lnTo>
                    <a:pt x="421676" y="1460250"/>
                  </a:lnTo>
                  <a:lnTo>
                    <a:pt x="421276" y="1470050"/>
                  </a:lnTo>
                  <a:lnTo>
                    <a:pt x="420836" y="1479850"/>
                  </a:lnTo>
                  <a:lnTo>
                    <a:pt x="420375" y="1489651"/>
                  </a:lnTo>
                  <a:lnTo>
                    <a:pt x="419859" y="1499451"/>
                  </a:lnTo>
                  <a:lnTo>
                    <a:pt x="419327" y="1509251"/>
                  </a:lnTo>
                  <a:lnTo>
                    <a:pt x="418755" y="1519052"/>
                  </a:lnTo>
                  <a:lnTo>
                    <a:pt x="418153" y="1528852"/>
                  </a:lnTo>
                  <a:lnTo>
                    <a:pt x="417531" y="1538652"/>
                  </a:lnTo>
                  <a:lnTo>
                    <a:pt x="416868" y="1548453"/>
                  </a:lnTo>
                  <a:lnTo>
                    <a:pt x="416191" y="1558253"/>
                  </a:lnTo>
                  <a:lnTo>
                    <a:pt x="415481" y="1568053"/>
                  </a:lnTo>
                  <a:lnTo>
                    <a:pt x="414751" y="1577854"/>
                  </a:lnTo>
                  <a:lnTo>
                    <a:pt x="414004" y="1587654"/>
                  </a:lnTo>
                  <a:lnTo>
                    <a:pt x="413228" y="1597454"/>
                  </a:lnTo>
                  <a:lnTo>
                    <a:pt x="412442" y="1607255"/>
                  </a:lnTo>
                  <a:lnTo>
                    <a:pt x="411632" y="1617055"/>
                  </a:lnTo>
                  <a:lnTo>
                    <a:pt x="410810" y="1626855"/>
                  </a:lnTo>
                  <a:lnTo>
                    <a:pt x="409975" y="1636656"/>
                  </a:lnTo>
                  <a:lnTo>
                    <a:pt x="409124" y="1646456"/>
                  </a:lnTo>
                  <a:lnTo>
                    <a:pt x="408267" y="1656256"/>
                  </a:lnTo>
                  <a:lnTo>
                    <a:pt x="407396" y="1666057"/>
                  </a:lnTo>
                  <a:lnTo>
                    <a:pt x="406520" y="1675857"/>
                  </a:lnTo>
                  <a:lnTo>
                    <a:pt x="405637" y="1685657"/>
                  </a:lnTo>
                  <a:lnTo>
                    <a:pt x="404748" y="1695458"/>
                  </a:lnTo>
                  <a:lnTo>
                    <a:pt x="403858" y="1705258"/>
                  </a:lnTo>
                  <a:lnTo>
                    <a:pt x="402963" y="1715058"/>
                  </a:lnTo>
                  <a:lnTo>
                    <a:pt x="402069" y="1724859"/>
                  </a:lnTo>
                  <a:lnTo>
                    <a:pt x="401176" y="1734659"/>
                  </a:lnTo>
                  <a:lnTo>
                    <a:pt x="400285" y="1744459"/>
                  </a:lnTo>
                  <a:lnTo>
                    <a:pt x="399395" y="1754260"/>
                  </a:lnTo>
                  <a:lnTo>
                    <a:pt x="398513" y="1764060"/>
                  </a:lnTo>
                  <a:lnTo>
                    <a:pt x="397635" y="1773860"/>
                  </a:lnTo>
                  <a:lnTo>
                    <a:pt x="396765" y="1783661"/>
                  </a:lnTo>
                  <a:lnTo>
                    <a:pt x="395903" y="1793461"/>
                  </a:lnTo>
                  <a:lnTo>
                    <a:pt x="395047" y="1803261"/>
                  </a:lnTo>
                  <a:lnTo>
                    <a:pt x="394207" y="1813062"/>
                  </a:lnTo>
                  <a:lnTo>
                    <a:pt x="393374" y="1822862"/>
                  </a:lnTo>
                  <a:lnTo>
                    <a:pt x="392555" y="1832662"/>
                  </a:lnTo>
                  <a:lnTo>
                    <a:pt x="391749" y="1842463"/>
                  </a:lnTo>
                  <a:lnTo>
                    <a:pt x="390953" y="1852263"/>
                  </a:lnTo>
                  <a:lnTo>
                    <a:pt x="390179" y="1862063"/>
                  </a:lnTo>
                  <a:lnTo>
                    <a:pt x="389414" y="1871864"/>
                  </a:lnTo>
                  <a:lnTo>
                    <a:pt x="388669" y="1881664"/>
                  </a:lnTo>
                  <a:lnTo>
                    <a:pt x="387940" y="1891464"/>
                  </a:lnTo>
                  <a:lnTo>
                    <a:pt x="387224" y="1901265"/>
                  </a:lnTo>
                  <a:lnTo>
                    <a:pt x="386534" y="1911065"/>
                  </a:lnTo>
                  <a:lnTo>
                    <a:pt x="385854" y="1920865"/>
                  </a:lnTo>
                  <a:lnTo>
                    <a:pt x="385199" y="1930666"/>
                  </a:lnTo>
                  <a:lnTo>
                    <a:pt x="384561" y="1940466"/>
                  </a:lnTo>
                  <a:lnTo>
                    <a:pt x="383939" y="1950266"/>
                  </a:lnTo>
                  <a:lnTo>
                    <a:pt x="383344" y="1960067"/>
                  </a:lnTo>
                  <a:lnTo>
                    <a:pt x="382761" y="1969867"/>
                  </a:lnTo>
                  <a:lnTo>
                    <a:pt x="382206" y="1979667"/>
                  </a:lnTo>
                  <a:lnTo>
                    <a:pt x="381667" y="1989468"/>
                  </a:lnTo>
                  <a:lnTo>
                    <a:pt x="381146" y="1999268"/>
                  </a:lnTo>
                  <a:lnTo>
                    <a:pt x="380653" y="2009068"/>
                  </a:lnTo>
                  <a:lnTo>
                    <a:pt x="380171" y="2018869"/>
                  </a:lnTo>
                  <a:lnTo>
                    <a:pt x="379720" y="2028669"/>
                  </a:lnTo>
                  <a:lnTo>
                    <a:pt x="379284" y="2038469"/>
                  </a:lnTo>
                  <a:lnTo>
                    <a:pt x="378867" y="2048270"/>
                  </a:lnTo>
                  <a:lnTo>
                    <a:pt x="378477" y="2058070"/>
                  </a:lnTo>
                  <a:lnTo>
                    <a:pt x="378097" y="2067870"/>
                  </a:lnTo>
                  <a:lnTo>
                    <a:pt x="377749" y="2077671"/>
                  </a:lnTo>
                  <a:lnTo>
                    <a:pt x="377415" y="2087471"/>
                  </a:lnTo>
                  <a:lnTo>
                    <a:pt x="377101" y="2097271"/>
                  </a:lnTo>
                  <a:lnTo>
                    <a:pt x="376811" y="2107072"/>
                  </a:lnTo>
                  <a:lnTo>
                    <a:pt x="376531" y="2116872"/>
                  </a:lnTo>
                  <a:lnTo>
                    <a:pt x="376284" y="2126672"/>
                  </a:lnTo>
                  <a:lnTo>
                    <a:pt x="376048" y="2136473"/>
                  </a:lnTo>
                  <a:lnTo>
                    <a:pt x="375833" y="2146273"/>
                  </a:lnTo>
                  <a:lnTo>
                    <a:pt x="375640" y="2156073"/>
                  </a:lnTo>
                  <a:lnTo>
                    <a:pt x="375457" y="2165874"/>
                  </a:lnTo>
                  <a:lnTo>
                    <a:pt x="375305" y="2175674"/>
                  </a:lnTo>
                  <a:lnTo>
                    <a:pt x="375164" y="2185474"/>
                  </a:lnTo>
                  <a:lnTo>
                    <a:pt x="375044" y="2195275"/>
                  </a:lnTo>
                  <a:lnTo>
                    <a:pt x="374943" y="2205075"/>
                  </a:lnTo>
                  <a:lnTo>
                    <a:pt x="374854" y="2214875"/>
                  </a:lnTo>
                  <a:lnTo>
                    <a:pt x="374794" y="2224676"/>
                  </a:lnTo>
                  <a:lnTo>
                    <a:pt x="374743" y="2234476"/>
                  </a:lnTo>
                  <a:lnTo>
                    <a:pt x="374716" y="2244276"/>
                  </a:lnTo>
                  <a:lnTo>
                    <a:pt x="374705" y="2254077"/>
                  </a:lnTo>
                  <a:lnTo>
                    <a:pt x="374708" y="2263877"/>
                  </a:lnTo>
                  <a:lnTo>
                    <a:pt x="374738" y="2273677"/>
                  </a:lnTo>
                  <a:lnTo>
                    <a:pt x="374777" y="2283478"/>
                  </a:lnTo>
                  <a:lnTo>
                    <a:pt x="374841" y="2293278"/>
                  </a:lnTo>
                  <a:lnTo>
                    <a:pt x="374922" y="2303078"/>
                  </a:lnTo>
                  <a:lnTo>
                    <a:pt x="375017" y="2312879"/>
                  </a:lnTo>
                  <a:lnTo>
                    <a:pt x="375139" y="2322679"/>
                  </a:lnTo>
                  <a:lnTo>
                    <a:pt x="375271" y="2332479"/>
                  </a:lnTo>
                  <a:lnTo>
                    <a:pt x="375431" y="2342280"/>
                  </a:lnTo>
                  <a:lnTo>
                    <a:pt x="375607" y="2352080"/>
                  </a:lnTo>
                  <a:lnTo>
                    <a:pt x="375801" y="2361880"/>
                  </a:lnTo>
                  <a:lnTo>
                    <a:pt x="376022" y="2371681"/>
                  </a:lnTo>
                  <a:lnTo>
                    <a:pt x="376254" y="2381481"/>
                  </a:lnTo>
                  <a:lnTo>
                    <a:pt x="376519" y="2391281"/>
                  </a:lnTo>
                  <a:lnTo>
                    <a:pt x="376800" y="2401082"/>
                  </a:lnTo>
                  <a:lnTo>
                    <a:pt x="377102" y="2410882"/>
                  </a:lnTo>
                  <a:lnTo>
                    <a:pt x="377434" y="2420682"/>
                  </a:lnTo>
                  <a:lnTo>
                    <a:pt x="377779" y="2430483"/>
                  </a:lnTo>
                  <a:lnTo>
                    <a:pt x="378162" y="2440283"/>
                  </a:lnTo>
                  <a:lnTo>
                    <a:pt x="378563" y="2450083"/>
                  </a:lnTo>
                  <a:lnTo>
                    <a:pt x="378990" y="2459884"/>
                  </a:lnTo>
                  <a:lnTo>
                    <a:pt x="379450" y="2469684"/>
                  </a:lnTo>
                  <a:lnTo>
                    <a:pt x="379925" y="2479484"/>
                  </a:lnTo>
                  <a:lnTo>
                    <a:pt x="380447" y="2489285"/>
                  </a:lnTo>
                  <a:lnTo>
                    <a:pt x="380986" y="2499085"/>
                  </a:lnTo>
                  <a:lnTo>
                    <a:pt x="381560" y="2508885"/>
                  </a:lnTo>
                  <a:lnTo>
                    <a:pt x="382169" y="2518686"/>
                  </a:lnTo>
                  <a:lnTo>
                    <a:pt x="382797" y="2528486"/>
                  </a:lnTo>
                  <a:lnTo>
                    <a:pt x="383481" y="2538286"/>
                  </a:lnTo>
                  <a:lnTo>
                    <a:pt x="384184" y="2548087"/>
                  </a:lnTo>
                  <a:lnTo>
                    <a:pt x="384929" y="2557887"/>
                  </a:lnTo>
                  <a:lnTo>
                    <a:pt x="385714" y="2567688"/>
                  </a:lnTo>
                  <a:lnTo>
                    <a:pt x="386523" y="2577488"/>
                  </a:lnTo>
                  <a:lnTo>
                    <a:pt x="387394" y="2587288"/>
                  </a:lnTo>
                  <a:lnTo>
                    <a:pt x="388287" y="2597089"/>
                  </a:lnTo>
                  <a:lnTo>
                    <a:pt x="389233" y="2606889"/>
                  </a:lnTo>
                  <a:lnTo>
                    <a:pt x="390221" y="2616689"/>
                  </a:lnTo>
                  <a:lnTo>
                    <a:pt x="391240" y="2626490"/>
                  </a:lnTo>
                  <a:lnTo>
                    <a:pt x="392327" y="2636290"/>
                  </a:lnTo>
                  <a:lnTo>
                    <a:pt x="393440" y="2646090"/>
                  </a:lnTo>
                  <a:lnTo>
                    <a:pt x="394616" y="2655891"/>
                  </a:lnTo>
                  <a:lnTo>
                    <a:pt x="395835" y="2665691"/>
                  </a:lnTo>
                  <a:lnTo>
                    <a:pt x="397095" y="2675491"/>
                  </a:lnTo>
                  <a:lnTo>
                    <a:pt x="398427" y="2685292"/>
                  </a:lnTo>
                  <a:lnTo>
                    <a:pt x="399787" y="2695092"/>
                  </a:lnTo>
                  <a:lnTo>
                    <a:pt x="401222" y="2704892"/>
                  </a:lnTo>
                  <a:lnTo>
                    <a:pt x="402701" y="2714693"/>
                  </a:lnTo>
                  <a:lnTo>
                    <a:pt x="404228" y="2724493"/>
                  </a:lnTo>
                  <a:lnTo>
                    <a:pt x="405831" y="2734293"/>
                  </a:lnTo>
                  <a:lnTo>
                    <a:pt x="407464" y="2744094"/>
                  </a:lnTo>
                  <a:lnTo>
                    <a:pt x="409184" y="2753894"/>
                  </a:lnTo>
                  <a:lnTo>
                    <a:pt x="410946" y="2763694"/>
                  </a:lnTo>
                  <a:lnTo>
                    <a:pt x="412765" y="2773495"/>
                  </a:lnTo>
                  <a:lnTo>
                    <a:pt x="414660" y="2783295"/>
                  </a:lnTo>
                  <a:lnTo>
                    <a:pt x="416587" y="2793095"/>
                  </a:lnTo>
                  <a:lnTo>
                    <a:pt x="418610" y="2802896"/>
                  </a:lnTo>
                  <a:lnTo>
                    <a:pt x="420673" y="2812696"/>
                  </a:lnTo>
                  <a:lnTo>
                    <a:pt x="422800" y="2822496"/>
                  </a:lnTo>
                  <a:lnTo>
                    <a:pt x="425000" y="2832297"/>
                  </a:lnTo>
                  <a:lnTo>
                    <a:pt x="427234" y="2842097"/>
                  </a:lnTo>
                  <a:lnTo>
                    <a:pt x="429571" y="2851897"/>
                  </a:lnTo>
                  <a:lnTo>
                    <a:pt x="431943" y="2861698"/>
                  </a:lnTo>
                  <a:lnTo>
                    <a:pt x="434385" y="2871498"/>
                  </a:lnTo>
                  <a:lnTo>
                    <a:pt x="436895" y="2881298"/>
                  </a:lnTo>
                  <a:lnTo>
                    <a:pt x="439441" y="2891099"/>
                  </a:lnTo>
                  <a:lnTo>
                    <a:pt x="442087" y="2900899"/>
                  </a:lnTo>
                  <a:lnTo>
                    <a:pt x="444766" y="2910699"/>
                  </a:lnTo>
                  <a:lnTo>
                    <a:pt x="447517" y="2920500"/>
                  </a:lnTo>
                  <a:lnTo>
                    <a:pt x="450329" y="2930300"/>
                  </a:lnTo>
                  <a:lnTo>
                    <a:pt x="453179" y="2940100"/>
                  </a:lnTo>
                  <a:lnTo>
                    <a:pt x="456119" y="2949901"/>
                  </a:lnTo>
                  <a:lnTo>
                    <a:pt x="459089" y="2959701"/>
                  </a:lnTo>
                  <a:lnTo>
                    <a:pt x="462129" y="2969501"/>
                  </a:lnTo>
                  <a:lnTo>
                    <a:pt x="465220" y="2979302"/>
                  </a:lnTo>
                  <a:lnTo>
                    <a:pt x="468350" y="2989102"/>
                  </a:lnTo>
                  <a:lnTo>
                    <a:pt x="471554" y="2998902"/>
                  </a:lnTo>
                  <a:lnTo>
                    <a:pt x="474785" y="3008703"/>
                  </a:lnTo>
                  <a:lnTo>
                    <a:pt x="478079" y="3018503"/>
                  </a:lnTo>
                  <a:lnTo>
                    <a:pt x="481411" y="3028303"/>
                  </a:lnTo>
                  <a:lnTo>
                    <a:pt x="484780" y="3038104"/>
                  </a:lnTo>
                  <a:lnTo>
                    <a:pt x="488204" y="3047904"/>
                  </a:lnTo>
                  <a:lnTo>
                    <a:pt x="491649" y="3057704"/>
                  </a:lnTo>
                  <a:lnTo>
                    <a:pt x="495146" y="3067505"/>
                  </a:lnTo>
                  <a:lnTo>
                    <a:pt x="498667" y="3077305"/>
                  </a:lnTo>
                  <a:lnTo>
                    <a:pt x="502216" y="3087105"/>
                  </a:lnTo>
                  <a:lnTo>
                    <a:pt x="505801" y="3096906"/>
                  </a:lnTo>
                  <a:lnTo>
                    <a:pt x="509399" y="3106706"/>
                  </a:lnTo>
                  <a:lnTo>
                    <a:pt x="513029" y="3116506"/>
                  </a:lnTo>
                  <a:lnTo>
                    <a:pt x="516671" y="3126307"/>
                  </a:lnTo>
                  <a:lnTo>
                    <a:pt x="520328" y="3136107"/>
                  </a:lnTo>
                  <a:lnTo>
                    <a:pt x="523998" y="3145907"/>
                  </a:lnTo>
                  <a:lnTo>
                    <a:pt x="527673" y="3155708"/>
                  </a:lnTo>
                  <a:lnTo>
                    <a:pt x="531354" y="3165508"/>
                  </a:lnTo>
                  <a:lnTo>
                    <a:pt x="535034" y="3175308"/>
                  </a:lnTo>
                  <a:lnTo>
                    <a:pt x="538712" y="3185109"/>
                  </a:lnTo>
                  <a:lnTo>
                    <a:pt x="542379" y="3194909"/>
                  </a:lnTo>
                  <a:lnTo>
                    <a:pt x="546042" y="3204709"/>
                  </a:lnTo>
                  <a:lnTo>
                    <a:pt x="549679" y="3214510"/>
                  </a:lnTo>
                  <a:lnTo>
                    <a:pt x="553303" y="3224310"/>
                  </a:lnTo>
                  <a:lnTo>
                    <a:pt x="556903" y="3234110"/>
                  </a:lnTo>
                  <a:lnTo>
                    <a:pt x="560470" y="3243911"/>
                  </a:lnTo>
                  <a:lnTo>
                    <a:pt x="564019" y="3253711"/>
                  </a:lnTo>
                  <a:lnTo>
                    <a:pt x="567510" y="3263511"/>
                  </a:lnTo>
                  <a:lnTo>
                    <a:pt x="570977" y="3273312"/>
                  </a:lnTo>
                  <a:lnTo>
                    <a:pt x="574391" y="3283112"/>
                  </a:lnTo>
                  <a:lnTo>
                    <a:pt x="577754" y="3292912"/>
                  </a:lnTo>
                  <a:lnTo>
                    <a:pt x="581082" y="3302713"/>
                  </a:lnTo>
                  <a:lnTo>
                    <a:pt x="584321" y="3312513"/>
                  </a:lnTo>
                  <a:lnTo>
                    <a:pt x="587525" y="3322313"/>
                  </a:lnTo>
                  <a:lnTo>
                    <a:pt x="590645" y="3332114"/>
                  </a:lnTo>
                  <a:lnTo>
                    <a:pt x="593697" y="3341914"/>
                  </a:lnTo>
                  <a:lnTo>
                    <a:pt x="596694" y="3351714"/>
                  </a:lnTo>
                  <a:lnTo>
                    <a:pt x="599575" y="3361515"/>
                  </a:lnTo>
                  <a:lnTo>
                    <a:pt x="602411" y="3371315"/>
                  </a:lnTo>
                  <a:lnTo>
                    <a:pt x="605129" y="3381115"/>
                  </a:lnTo>
                  <a:lnTo>
                    <a:pt x="607767" y="3390916"/>
                  </a:lnTo>
                  <a:lnTo>
                    <a:pt x="610329" y="3400716"/>
                  </a:lnTo>
                  <a:lnTo>
                    <a:pt x="612752" y="3410516"/>
                  </a:lnTo>
                  <a:lnTo>
                    <a:pt x="615121" y="3420317"/>
                  </a:lnTo>
                  <a:lnTo>
                    <a:pt x="617337" y="3430117"/>
                  </a:lnTo>
                  <a:lnTo>
                    <a:pt x="619467" y="3439917"/>
                  </a:lnTo>
                  <a:lnTo>
                    <a:pt x="621496" y="3449718"/>
                  </a:lnTo>
                  <a:lnTo>
                    <a:pt x="623373" y="3459518"/>
                  </a:lnTo>
                  <a:lnTo>
                    <a:pt x="625186" y="3469318"/>
                  </a:lnTo>
                  <a:lnTo>
                    <a:pt x="626815" y="3479119"/>
                  </a:lnTo>
                  <a:lnTo>
                    <a:pt x="628355" y="3488919"/>
                  </a:lnTo>
                  <a:lnTo>
                    <a:pt x="629772" y="3498719"/>
                  </a:lnTo>
                  <a:lnTo>
                    <a:pt x="631027" y="3508520"/>
                  </a:lnTo>
                  <a:lnTo>
                    <a:pt x="632213" y="3518320"/>
                  </a:lnTo>
                  <a:lnTo>
                    <a:pt x="633186" y="3528120"/>
                  </a:lnTo>
                  <a:lnTo>
                    <a:pt x="634073" y="3537921"/>
                  </a:lnTo>
                  <a:lnTo>
                    <a:pt x="634815" y="3547721"/>
                  </a:lnTo>
                  <a:lnTo>
                    <a:pt x="635396" y="3557521"/>
                  </a:lnTo>
                  <a:lnTo>
                    <a:pt x="635903" y="3567322"/>
                  </a:lnTo>
                  <a:lnTo>
                    <a:pt x="636173" y="3577122"/>
                  </a:lnTo>
                  <a:lnTo>
                    <a:pt x="636366" y="3586922"/>
                  </a:lnTo>
                  <a:lnTo>
                    <a:pt x="636395" y="3596723"/>
                  </a:lnTo>
                  <a:lnTo>
                    <a:pt x="636271" y="3606523"/>
                  </a:lnTo>
                  <a:lnTo>
                    <a:pt x="636059" y="3616323"/>
                  </a:lnTo>
                  <a:lnTo>
                    <a:pt x="635616" y="3626124"/>
                  </a:lnTo>
                  <a:lnTo>
                    <a:pt x="635096" y="3635924"/>
                  </a:lnTo>
                  <a:lnTo>
                    <a:pt x="634402" y="3645724"/>
                  </a:lnTo>
                  <a:lnTo>
                    <a:pt x="633565" y="3655525"/>
                  </a:lnTo>
                  <a:lnTo>
                    <a:pt x="632631" y="3665325"/>
                  </a:lnTo>
                  <a:lnTo>
                    <a:pt x="631481" y="3675125"/>
                  </a:lnTo>
                  <a:lnTo>
                    <a:pt x="630257" y="3684926"/>
                  </a:lnTo>
                  <a:lnTo>
                    <a:pt x="628853" y="3694726"/>
                  </a:lnTo>
                  <a:lnTo>
                    <a:pt x="627323" y="3704526"/>
                  </a:lnTo>
                  <a:lnTo>
                    <a:pt x="625690" y="3714327"/>
                  </a:lnTo>
                  <a:lnTo>
                    <a:pt x="623864" y="3724127"/>
                  </a:lnTo>
                  <a:lnTo>
                    <a:pt x="621968" y="3733927"/>
                  </a:lnTo>
                  <a:lnTo>
                    <a:pt x="619894" y="3743728"/>
                  </a:lnTo>
                  <a:lnTo>
                    <a:pt x="617716" y="3753528"/>
                  </a:lnTo>
                  <a:lnTo>
                    <a:pt x="615432" y="3763328"/>
                  </a:lnTo>
                  <a:lnTo>
                    <a:pt x="612984" y="3773129"/>
                  </a:lnTo>
                  <a:lnTo>
                    <a:pt x="610472" y="3782929"/>
                  </a:lnTo>
                  <a:lnTo>
                    <a:pt x="607794" y="3792729"/>
                  </a:lnTo>
                  <a:lnTo>
                    <a:pt x="605032" y="3802530"/>
                  </a:lnTo>
                  <a:lnTo>
                    <a:pt x="602170" y="3812330"/>
                  </a:lnTo>
                  <a:lnTo>
                    <a:pt x="599173" y="3822131"/>
                  </a:lnTo>
                  <a:lnTo>
                    <a:pt x="596123" y="3831931"/>
                  </a:lnTo>
                  <a:lnTo>
                    <a:pt x="592924" y="3841731"/>
                  </a:lnTo>
                  <a:lnTo>
                    <a:pt x="589663" y="3851532"/>
                  </a:lnTo>
                  <a:lnTo>
                    <a:pt x="586312" y="3861332"/>
                  </a:lnTo>
                  <a:lnTo>
                    <a:pt x="582859" y="3871132"/>
                  </a:lnTo>
                  <a:lnTo>
                    <a:pt x="579362" y="3880933"/>
                  </a:lnTo>
                  <a:lnTo>
                    <a:pt x="575742" y="3890733"/>
                  </a:lnTo>
                  <a:lnTo>
                    <a:pt x="572080" y="3900533"/>
                  </a:lnTo>
                  <a:lnTo>
                    <a:pt x="568344" y="3910334"/>
                  </a:lnTo>
                  <a:lnTo>
                    <a:pt x="564538" y="3920134"/>
                  </a:lnTo>
                  <a:lnTo>
                    <a:pt x="560698" y="3929934"/>
                  </a:lnTo>
                  <a:lnTo>
                    <a:pt x="556767" y="3939735"/>
                  </a:lnTo>
                  <a:lnTo>
                    <a:pt x="552811" y="3949535"/>
                  </a:lnTo>
                  <a:lnTo>
                    <a:pt x="548801" y="3959335"/>
                  </a:lnTo>
                  <a:lnTo>
                    <a:pt x="544749" y="3969136"/>
                  </a:lnTo>
                  <a:lnTo>
                    <a:pt x="540674" y="3978936"/>
                  </a:lnTo>
                  <a:lnTo>
                    <a:pt x="536547" y="3988736"/>
                  </a:lnTo>
                  <a:lnTo>
                    <a:pt x="532407" y="3998537"/>
                  </a:lnTo>
                  <a:lnTo>
                    <a:pt x="528238" y="4008337"/>
                  </a:lnTo>
                  <a:lnTo>
                    <a:pt x="524051" y="4018137"/>
                  </a:lnTo>
                  <a:lnTo>
                    <a:pt x="519853" y="4027938"/>
                  </a:lnTo>
                  <a:lnTo>
                    <a:pt x="515639" y="4037738"/>
                  </a:lnTo>
                  <a:lnTo>
                    <a:pt x="511423" y="4047538"/>
                  </a:lnTo>
                  <a:lnTo>
                    <a:pt x="507204" y="4057339"/>
                  </a:lnTo>
                  <a:lnTo>
                    <a:pt x="502987" y="4067139"/>
                  </a:lnTo>
                  <a:lnTo>
                    <a:pt x="498774" y="4076939"/>
                  </a:lnTo>
                  <a:lnTo>
                    <a:pt x="494576" y="4086740"/>
                  </a:lnTo>
                  <a:lnTo>
                    <a:pt x="490385" y="4096540"/>
                  </a:lnTo>
                  <a:lnTo>
                    <a:pt x="486217" y="4106340"/>
                  </a:lnTo>
                  <a:lnTo>
                    <a:pt x="482068" y="4116141"/>
                  </a:lnTo>
                  <a:lnTo>
                    <a:pt x="477938" y="4125941"/>
                  </a:lnTo>
                  <a:lnTo>
                    <a:pt x="473847" y="4135741"/>
                  </a:lnTo>
                  <a:lnTo>
                    <a:pt x="469772" y="4145542"/>
                  </a:lnTo>
                  <a:lnTo>
                    <a:pt x="465745" y="4155342"/>
                  </a:lnTo>
                  <a:lnTo>
                    <a:pt x="461748" y="4165142"/>
                  </a:lnTo>
                  <a:lnTo>
                    <a:pt x="457786" y="4174943"/>
                  </a:lnTo>
                  <a:lnTo>
                    <a:pt x="453880" y="4184743"/>
                  </a:lnTo>
                  <a:lnTo>
                    <a:pt x="449996" y="4194543"/>
                  </a:lnTo>
                  <a:lnTo>
                    <a:pt x="446186" y="4204344"/>
                  </a:lnTo>
                  <a:lnTo>
                    <a:pt x="442410" y="4214144"/>
                  </a:lnTo>
                  <a:lnTo>
                    <a:pt x="438685" y="4223944"/>
                  </a:lnTo>
                  <a:lnTo>
                    <a:pt x="435026" y="4233745"/>
                  </a:lnTo>
                  <a:lnTo>
                    <a:pt x="431396" y="4243545"/>
                  </a:lnTo>
                  <a:lnTo>
                    <a:pt x="427859" y="4253345"/>
                  </a:lnTo>
                  <a:lnTo>
                    <a:pt x="424358" y="4263146"/>
                  </a:lnTo>
                  <a:lnTo>
                    <a:pt x="420922" y="4272946"/>
                  </a:lnTo>
                  <a:lnTo>
                    <a:pt x="417556" y="4282746"/>
                  </a:lnTo>
                  <a:lnTo>
                    <a:pt x="414225" y="4292547"/>
                  </a:lnTo>
                  <a:lnTo>
                    <a:pt x="411001" y="4302347"/>
                  </a:lnTo>
                  <a:lnTo>
                    <a:pt x="407812" y="4312147"/>
                  </a:lnTo>
                  <a:lnTo>
                    <a:pt x="404699" y="4321948"/>
                  </a:lnTo>
                  <a:lnTo>
                    <a:pt x="401657" y="4331748"/>
                  </a:lnTo>
                  <a:lnTo>
                    <a:pt x="398657" y="4341548"/>
                  </a:lnTo>
                  <a:lnTo>
                    <a:pt x="395765" y="4351349"/>
                  </a:lnTo>
                  <a:lnTo>
                    <a:pt x="392910" y="4361149"/>
                  </a:lnTo>
                  <a:lnTo>
                    <a:pt x="390139" y="4370949"/>
                  </a:lnTo>
                  <a:lnTo>
                    <a:pt x="387435" y="4380750"/>
                  </a:lnTo>
                  <a:lnTo>
                    <a:pt x="384780" y="4390550"/>
                  </a:lnTo>
                  <a:lnTo>
                    <a:pt x="382228" y="4400350"/>
                  </a:lnTo>
                  <a:lnTo>
                    <a:pt x="379713" y="4410151"/>
                  </a:lnTo>
                  <a:lnTo>
                    <a:pt x="377288" y="4419951"/>
                  </a:lnTo>
                  <a:lnTo>
                    <a:pt x="374924" y="4429751"/>
                  </a:lnTo>
                  <a:lnTo>
                    <a:pt x="372613" y="4439552"/>
                  </a:lnTo>
                  <a:lnTo>
                    <a:pt x="370398" y="4449352"/>
                  </a:lnTo>
                  <a:lnTo>
                    <a:pt x="368218" y="4459152"/>
                  </a:lnTo>
                  <a:lnTo>
                    <a:pt x="366131" y="4468953"/>
                  </a:lnTo>
                  <a:lnTo>
                    <a:pt x="364096" y="4478753"/>
                  </a:lnTo>
                  <a:lnTo>
                    <a:pt x="362117" y="4488553"/>
                  </a:lnTo>
                  <a:lnTo>
                    <a:pt x="360224" y="4498354"/>
                  </a:lnTo>
                  <a:lnTo>
                    <a:pt x="358364" y="4508154"/>
                  </a:lnTo>
                  <a:lnTo>
                    <a:pt x="356596" y="4517954"/>
                  </a:lnTo>
                  <a:lnTo>
                    <a:pt x="354871" y="4527755"/>
                  </a:lnTo>
                  <a:lnTo>
                    <a:pt x="353204" y="4537555"/>
                  </a:lnTo>
                  <a:lnTo>
                    <a:pt x="351611" y="4547355"/>
                  </a:lnTo>
                  <a:lnTo>
                    <a:pt x="350048" y="4557156"/>
                  </a:lnTo>
                  <a:lnTo>
                    <a:pt x="348573" y="4566956"/>
                  </a:lnTo>
                  <a:lnTo>
                    <a:pt x="347135" y="4576756"/>
                  </a:lnTo>
                  <a:lnTo>
                    <a:pt x="345751" y="4586557"/>
                  </a:lnTo>
                  <a:lnTo>
                    <a:pt x="344430" y="4596357"/>
                  </a:lnTo>
                  <a:lnTo>
                    <a:pt x="343137" y="4606157"/>
                  </a:lnTo>
                  <a:lnTo>
                    <a:pt x="341926" y="4615958"/>
                  </a:lnTo>
                  <a:lnTo>
                    <a:pt x="340744" y="4625758"/>
                  </a:lnTo>
                  <a:lnTo>
                    <a:pt x="339614" y="4635558"/>
                  </a:lnTo>
                  <a:lnTo>
                    <a:pt x="338535" y="4645359"/>
                  </a:lnTo>
                  <a:lnTo>
                    <a:pt x="337482" y="4655159"/>
                  </a:lnTo>
                  <a:lnTo>
                    <a:pt x="336502" y="4664959"/>
                  </a:lnTo>
                  <a:lnTo>
                    <a:pt x="335544" y="4674760"/>
                  </a:lnTo>
                  <a:lnTo>
                    <a:pt x="334634" y="4684560"/>
                  </a:lnTo>
                  <a:lnTo>
                    <a:pt x="333766" y="4694360"/>
                  </a:lnTo>
                  <a:lnTo>
                    <a:pt x="332924" y="4704161"/>
                  </a:lnTo>
                  <a:lnTo>
                    <a:pt x="332140" y="4713961"/>
                  </a:lnTo>
                  <a:lnTo>
                    <a:pt x="331375" y="4723761"/>
                  </a:lnTo>
                  <a:lnTo>
                    <a:pt x="330654" y="4733562"/>
                  </a:lnTo>
                  <a:lnTo>
                    <a:pt x="329966" y="4743362"/>
                  </a:lnTo>
                  <a:lnTo>
                    <a:pt x="329301" y="4753162"/>
                  </a:lnTo>
                  <a:lnTo>
                    <a:pt x="328684" y="4762963"/>
                  </a:lnTo>
                  <a:lnTo>
                    <a:pt x="328082" y="4772763"/>
                  </a:lnTo>
                  <a:lnTo>
                    <a:pt x="327519" y="4782563"/>
                  </a:lnTo>
                  <a:lnTo>
                    <a:pt x="326981" y="4792364"/>
                  </a:lnTo>
                  <a:lnTo>
                    <a:pt x="326465" y="4802164"/>
                  </a:lnTo>
                  <a:lnTo>
                    <a:pt x="325985" y="4811964"/>
                  </a:lnTo>
                  <a:lnTo>
                    <a:pt x="325518" y="4821765"/>
                  </a:lnTo>
                  <a:lnTo>
                    <a:pt x="325085" y="4831565"/>
                  </a:lnTo>
                  <a:lnTo>
                    <a:pt x="324670" y="4841365"/>
                  </a:lnTo>
                  <a:lnTo>
                    <a:pt x="324275" y="4851166"/>
                  </a:lnTo>
                  <a:lnTo>
                    <a:pt x="323907" y="4860966"/>
                  </a:lnTo>
                  <a:lnTo>
                    <a:pt x="323551" y="4870766"/>
                  </a:lnTo>
                  <a:lnTo>
                    <a:pt x="323222" y="4880567"/>
                  </a:lnTo>
                  <a:lnTo>
                    <a:pt x="322907" y="4890367"/>
                  </a:lnTo>
                  <a:lnTo>
                    <a:pt x="322609" y="4900167"/>
                  </a:lnTo>
                  <a:lnTo>
                    <a:pt x="322331" y="4909968"/>
                  </a:lnTo>
                  <a:lnTo>
                    <a:pt x="322062" y="4919768"/>
                  </a:lnTo>
                  <a:lnTo>
                    <a:pt x="321817" y="4929568"/>
                  </a:lnTo>
                  <a:lnTo>
                    <a:pt x="321581" y="4939369"/>
                  </a:lnTo>
                  <a:lnTo>
                    <a:pt x="321359" y="4949169"/>
                  </a:lnTo>
                  <a:lnTo>
                    <a:pt x="321152" y="4958969"/>
                  </a:lnTo>
                  <a:lnTo>
                    <a:pt x="320952" y="4968770"/>
                  </a:lnTo>
                  <a:lnTo>
                    <a:pt x="320772" y="4978570"/>
                  </a:lnTo>
                  <a:lnTo>
                    <a:pt x="320597" y="4988370"/>
                  </a:lnTo>
                  <a:lnTo>
                    <a:pt x="320435" y="4998171"/>
                  </a:lnTo>
                  <a:lnTo>
                    <a:pt x="32028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7897" y="1446632"/>
              <a:ext cx="538256" cy="4517548"/>
            </a:xfrm>
            <a:custGeom>
              <a:avLst/>
              <a:pathLst>
                <a:path w="538256" h="4517548">
                  <a:moveTo>
                    <a:pt x="267868" y="4517548"/>
                  </a:moveTo>
                  <a:lnTo>
                    <a:pt x="267763" y="4508707"/>
                  </a:lnTo>
                  <a:lnTo>
                    <a:pt x="267653" y="4499867"/>
                  </a:lnTo>
                  <a:lnTo>
                    <a:pt x="267531" y="4491026"/>
                  </a:lnTo>
                  <a:lnTo>
                    <a:pt x="267402" y="4482185"/>
                  </a:lnTo>
                  <a:lnTo>
                    <a:pt x="267266" y="4473345"/>
                  </a:lnTo>
                  <a:lnTo>
                    <a:pt x="267116" y="4464504"/>
                  </a:lnTo>
                  <a:lnTo>
                    <a:pt x="266960" y="4455664"/>
                  </a:lnTo>
                  <a:lnTo>
                    <a:pt x="266791" y="4446823"/>
                  </a:lnTo>
                  <a:lnTo>
                    <a:pt x="266609" y="4437982"/>
                  </a:lnTo>
                  <a:lnTo>
                    <a:pt x="266420" y="4429142"/>
                  </a:lnTo>
                  <a:lnTo>
                    <a:pt x="266211" y="4420301"/>
                  </a:lnTo>
                  <a:lnTo>
                    <a:pt x="265992" y="4411461"/>
                  </a:lnTo>
                  <a:lnTo>
                    <a:pt x="265760" y="4402620"/>
                  </a:lnTo>
                  <a:lnTo>
                    <a:pt x="265508" y="4393779"/>
                  </a:lnTo>
                  <a:lnTo>
                    <a:pt x="265247" y="4384939"/>
                  </a:lnTo>
                  <a:lnTo>
                    <a:pt x="264963" y="4376098"/>
                  </a:lnTo>
                  <a:lnTo>
                    <a:pt x="264663" y="4367258"/>
                  </a:lnTo>
                  <a:lnTo>
                    <a:pt x="264350" y="4358417"/>
                  </a:lnTo>
                  <a:lnTo>
                    <a:pt x="264008" y="4349576"/>
                  </a:lnTo>
                  <a:lnTo>
                    <a:pt x="263652" y="4340736"/>
                  </a:lnTo>
                  <a:lnTo>
                    <a:pt x="263274" y="4331895"/>
                  </a:lnTo>
                  <a:lnTo>
                    <a:pt x="262869" y="4323055"/>
                  </a:lnTo>
                  <a:lnTo>
                    <a:pt x="262449" y="4314214"/>
                  </a:lnTo>
                  <a:lnTo>
                    <a:pt x="261996" y="4305373"/>
                  </a:lnTo>
                  <a:lnTo>
                    <a:pt x="261521" y="4296533"/>
                  </a:lnTo>
                  <a:lnTo>
                    <a:pt x="261026" y="4287692"/>
                  </a:lnTo>
                  <a:lnTo>
                    <a:pt x="260489" y="4278852"/>
                  </a:lnTo>
                  <a:lnTo>
                    <a:pt x="259935" y="4270011"/>
                  </a:lnTo>
                  <a:lnTo>
                    <a:pt x="259347" y="4261170"/>
                  </a:lnTo>
                  <a:lnTo>
                    <a:pt x="258723" y="4252330"/>
                  </a:lnTo>
                  <a:lnTo>
                    <a:pt x="258080" y="4243489"/>
                  </a:lnTo>
                  <a:lnTo>
                    <a:pt x="257387" y="4234649"/>
                  </a:lnTo>
                  <a:lnTo>
                    <a:pt x="256667" y="4225808"/>
                  </a:lnTo>
                  <a:lnTo>
                    <a:pt x="255917" y="4216967"/>
                  </a:lnTo>
                  <a:lnTo>
                    <a:pt x="255115" y="4208127"/>
                  </a:lnTo>
                  <a:lnTo>
                    <a:pt x="254288" y="4199286"/>
                  </a:lnTo>
                  <a:lnTo>
                    <a:pt x="253414" y="4190446"/>
                  </a:lnTo>
                  <a:lnTo>
                    <a:pt x="252496" y="4181605"/>
                  </a:lnTo>
                  <a:lnTo>
                    <a:pt x="251553" y="4172764"/>
                  </a:lnTo>
                  <a:lnTo>
                    <a:pt x="250541" y="4163924"/>
                  </a:lnTo>
                  <a:lnTo>
                    <a:pt x="249498" y="4155083"/>
                  </a:lnTo>
                  <a:lnTo>
                    <a:pt x="248413" y="4146243"/>
                  </a:lnTo>
                  <a:lnTo>
                    <a:pt x="247265" y="4137402"/>
                  </a:lnTo>
                  <a:lnTo>
                    <a:pt x="246087" y="4128561"/>
                  </a:lnTo>
                  <a:lnTo>
                    <a:pt x="244845" y="4119721"/>
                  </a:lnTo>
                  <a:lnTo>
                    <a:pt x="243554" y="4110880"/>
                  </a:lnTo>
                  <a:lnTo>
                    <a:pt x="242229" y="4102039"/>
                  </a:lnTo>
                  <a:lnTo>
                    <a:pt x="240820" y="4093199"/>
                  </a:lnTo>
                  <a:lnTo>
                    <a:pt x="239376" y="4084358"/>
                  </a:lnTo>
                  <a:lnTo>
                    <a:pt x="237877" y="4075518"/>
                  </a:lnTo>
                  <a:lnTo>
                    <a:pt x="236308" y="4066677"/>
                  </a:lnTo>
                  <a:lnTo>
                    <a:pt x="234702" y="4057836"/>
                  </a:lnTo>
                  <a:lnTo>
                    <a:pt x="233019" y="4048996"/>
                  </a:lnTo>
                  <a:lnTo>
                    <a:pt x="231283" y="4040155"/>
                  </a:lnTo>
                  <a:lnTo>
                    <a:pt x="229503" y="4031315"/>
                  </a:lnTo>
                  <a:lnTo>
                    <a:pt x="227632" y="4022474"/>
                  </a:lnTo>
                  <a:lnTo>
                    <a:pt x="225723" y="4013633"/>
                  </a:lnTo>
                  <a:lnTo>
                    <a:pt x="223747" y="4004793"/>
                  </a:lnTo>
                  <a:lnTo>
                    <a:pt x="221699" y="3995952"/>
                  </a:lnTo>
                  <a:lnTo>
                    <a:pt x="219612" y="3987112"/>
                  </a:lnTo>
                  <a:lnTo>
                    <a:pt x="217434" y="3978271"/>
                  </a:lnTo>
                  <a:lnTo>
                    <a:pt x="215206" y="3969430"/>
                  </a:lnTo>
                  <a:lnTo>
                    <a:pt x="212927" y="3960590"/>
                  </a:lnTo>
                  <a:lnTo>
                    <a:pt x="210558" y="3951749"/>
                  </a:lnTo>
                  <a:lnTo>
                    <a:pt x="208148" y="3942909"/>
                  </a:lnTo>
                  <a:lnTo>
                    <a:pt x="205666" y="3934068"/>
                  </a:lnTo>
                  <a:lnTo>
                    <a:pt x="203117" y="3925227"/>
                  </a:lnTo>
                  <a:lnTo>
                    <a:pt x="200528" y="3916387"/>
                  </a:lnTo>
                  <a:lnTo>
                    <a:pt x="197846" y="3907546"/>
                  </a:lnTo>
                  <a:lnTo>
                    <a:pt x="195119" y="3898706"/>
                  </a:lnTo>
                  <a:lnTo>
                    <a:pt x="192340" y="3889865"/>
                  </a:lnTo>
                  <a:lnTo>
                    <a:pt x="189480" y="3881024"/>
                  </a:lnTo>
                  <a:lnTo>
                    <a:pt x="186584" y="3872184"/>
                  </a:lnTo>
                  <a:lnTo>
                    <a:pt x="183616" y="3863343"/>
                  </a:lnTo>
                  <a:lnTo>
                    <a:pt x="180594" y="3854503"/>
                  </a:lnTo>
                  <a:lnTo>
                    <a:pt x="177536" y="3845662"/>
                  </a:lnTo>
                  <a:lnTo>
                    <a:pt x="174395" y="3836821"/>
                  </a:lnTo>
                  <a:lnTo>
                    <a:pt x="171221" y="3827981"/>
                  </a:lnTo>
                  <a:lnTo>
                    <a:pt x="167998" y="3819140"/>
                  </a:lnTo>
                  <a:lnTo>
                    <a:pt x="164716" y="3810300"/>
                  </a:lnTo>
                  <a:lnTo>
                    <a:pt x="161405" y="3801459"/>
                  </a:lnTo>
                  <a:lnTo>
                    <a:pt x="158037" y="3792618"/>
                  </a:lnTo>
                  <a:lnTo>
                    <a:pt x="154632" y="3783778"/>
                  </a:lnTo>
                  <a:lnTo>
                    <a:pt x="151200" y="3774937"/>
                  </a:lnTo>
                  <a:lnTo>
                    <a:pt x="147712" y="3766097"/>
                  </a:lnTo>
                  <a:lnTo>
                    <a:pt x="144205" y="3757256"/>
                  </a:lnTo>
                  <a:lnTo>
                    <a:pt x="140664" y="3748415"/>
                  </a:lnTo>
                  <a:lnTo>
                    <a:pt x="137092" y="3739575"/>
                  </a:lnTo>
                  <a:lnTo>
                    <a:pt x="133504" y="3730734"/>
                  </a:lnTo>
                  <a:lnTo>
                    <a:pt x="129886" y="3721894"/>
                  </a:lnTo>
                  <a:lnTo>
                    <a:pt x="126254" y="3713053"/>
                  </a:lnTo>
                  <a:lnTo>
                    <a:pt x="122610" y="3704212"/>
                  </a:lnTo>
                  <a:lnTo>
                    <a:pt x="118949" y="3695372"/>
                  </a:lnTo>
                  <a:lnTo>
                    <a:pt x="115284" y="3686531"/>
                  </a:lnTo>
                  <a:lnTo>
                    <a:pt x="111614" y="3677691"/>
                  </a:lnTo>
                  <a:lnTo>
                    <a:pt x="107944" y="3668850"/>
                  </a:lnTo>
                  <a:lnTo>
                    <a:pt x="104275" y="3660009"/>
                  </a:lnTo>
                  <a:lnTo>
                    <a:pt x="100616" y="3651169"/>
                  </a:lnTo>
                  <a:lnTo>
                    <a:pt x="96967" y="3642328"/>
                  </a:lnTo>
                  <a:lnTo>
                    <a:pt x="93329" y="3633488"/>
                  </a:lnTo>
                  <a:lnTo>
                    <a:pt x="89717" y="3624647"/>
                  </a:lnTo>
                  <a:lnTo>
                    <a:pt x="86120" y="3615806"/>
                  </a:lnTo>
                  <a:lnTo>
                    <a:pt x="82553" y="3606966"/>
                  </a:lnTo>
                  <a:lnTo>
                    <a:pt x="79020" y="3598125"/>
                  </a:lnTo>
                  <a:lnTo>
                    <a:pt x="75506" y="3589284"/>
                  </a:lnTo>
                  <a:lnTo>
                    <a:pt x="72053" y="3580444"/>
                  </a:lnTo>
                  <a:lnTo>
                    <a:pt x="68629" y="3571603"/>
                  </a:lnTo>
                  <a:lnTo>
                    <a:pt x="65247" y="3562763"/>
                  </a:lnTo>
                  <a:lnTo>
                    <a:pt x="61931" y="3553922"/>
                  </a:lnTo>
                  <a:lnTo>
                    <a:pt x="58649" y="3545081"/>
                  </a:lnTo>
                  <a:lnTo>
                    <a:pt x="55440" y="3536241"/>
                  </a:lnTo>
                  <a:lnTo>
                    <a:pt x="52291" y="3527400"/>
                  </a:lnTo>
                  <a:lnTo>
                    <a:pt x="49184" y="3518560"/>
                  </a:lnTo>
                  <a:lnTo>
                    <a:pt x="46185" y="3509719"/>
                  </a:lnTo>
                  <a:lnTo>
                    <a:pt x="43232" y="3500878"/>
                  </a:lnTo>
                  <a:lnTo>
                    <a:pt x="40354" y="3492038"/>
                  </a:lnTo>
                  <a:lnTo>
                    <a:pt x="37574" y="3483197"/>
                  </a:lnTo>
                  <a:lnTo>
                    <a:pt x="34845" y="3474357"/>
                  </a:lnTo>
                  <a:lnTo>
                    <a:pt x="32232" y="3465516"/>
                  </a:lnTo>
                  <a:lnTo>
                    <a:pt x="29696" y="3456675"/>
                  </a:lnTo>
                  <a:lnTo>
                    <a:pt x="27226" y="3447835"/>
                  </a:lnTo>
                  <a:lnTo>
                    <a:pt x="24897" y="3438994"/>
                  </a:lnTo>
                  <a:lnTo>
                    <a:pt x="22628" y="3430154"/>
                  </a:lnTo>
                  <a:lnTo>
                    <a:pt x="20466" y="3421313"/>
                  </a:lnTo>
                  <a:lnTo>
                    <a:pt x="18420" y="3412472"/>
                  </a:lnTo>
                  <a:lnTo>
                    <a:pt x="16437" y="3403632"/>
                  </a:lnTo>
                  <a:lnTo>
                    <a:pt x="14606" y="3394791"/>
                  </a:lnTo>
                  <a:lnTo>
                    <a:pt x="12859" y="3385951"/>
                  </a:lnTo>
                  <a:lnTo>
                    <a:pt x="11199" y="3377110"/>
                  </a:lnTo>
                  <a:lnTo>
                    <a:pt x="9695" y="3368269"/>
                  </a:lnTo>
                  <a:lnTo>
                    <a:pt x="8260" y="3359429"/>
                  </a:lnTo>
                  <a:lnTo>
                    <a:pt x="6955" y="3350588"/>
                  </a:lnTo>
                  <a:lnTo>
                    <a:pt x="5769" y="3341748"/>
                  </a:lnTo>
                  <a:lnTo>
                    <a:pt x="4654" y="3332907"/>
                  </a:lnTo>
                  <a:lnTo>
                    <a:pt x="3712" y="3324066"/>
                  </a:lnTo>
                  <a:lnTo>
                    <a:pt x="2850" y="3315226"/>
                  </a:lnTo>
                  <a:lnTo>
                    <a:pt x="2090" y="3306385"/>
                  </a:lnTo>
                  <a:lnTo>
                    <a:pt x="1481" y="3297545"/>
                  </a:lnTo>
                  <a:lnTo>
                    <a:pt x="944" y="3288704"/>
                  </a:lnTo>
                  <a:lnTo>
                    <a:pt x="546" y="3279863"/>
                  </a:lnTo>
                  <a:lnTo>
                    <a:pt x="259" y="3271023"/>
                  </a:lnTo>
                  <a:lnTo>
                    <a:pt x="41" y="3262182"/>
                  </a:lnTo>
                  <a:lnTo>
                    <a:pt x="0" y="3253342"/>
                  </a:lnTo>
                  <a:lnTo>
                    <a:pt x="26" y="3244501"/>
                  </a:lnTo>
                  <a:lnTo>
                    <a:pt x="157" y="3235660"/>
                  </a:lnTo>
                  <a:lnTo>
                    <a:pt x="420" y="3226820"/>
                  </a:lnTo>
                  <a:lnTo>
                    <a:pt x="748" y="3217979"/>
                  </a:lnTo>
                  <a:lnTo>
                    <a:pt x="1213" y="3209139"/>
                  </a:lnTo>
                  <a:lnTo>
                    <a:pt x="1766" y="3200298"/>
                  </a:lnTo>
                  <a:lnTo>
                    <a:pt x="2388" y="3191457"/>
                  </a:lnTo>
                  <a:lnTo>
                    <a:pt x="3156" y="3182617"/>
                  </a:lnTo>
                  <a:lnTo>
                    <a:pt x="3981" y="3173776"/>
                  </a:lnTo>
                  <a:lnTo>
                    <a:pt x="4902" y="3164936"/>
                  </a:lnTo>
                  <a:lnTo>
                    <a:pt x="5925" y="3156095"/>
                  </a:lnTo>
                  <a:lnTo>
                    <a:pt x="7000" y="3147254"/>
                  </a:lnTo>
                  <a:lnTo>
                    <a:pt x="8191" y="3138414"/>
                  </a:lnTo>
                  <a:lnTo>
                    <a:pt x="9444" y="3129573"/>
                  </a:lnTo>
                  <a:lnTo>
                    <a:pt x="10758" y="3120733"/>
                  </a:lnTo>
                  <a:lnTo>
                    <a:pt x="12175" y="3111892"/>
                  </a:lnTo>
                  <a:lnTo>
                    <a:pt x="13633" y="3103051"/>
                  </a:lnTo>
                  <a:lnTo>
                    <a:pt x="15167" y="3094211"/>
                  </a:lnTo>
                  <a:lnTo>
                    <a:pt x="16767" y="3085370"/>
                  </a:lnTo>
                  <a:lnTo>
                    <a:pt x="18404" y="3076529"/>
                  </a:lnTo>
                  <a:lnTo>
                    <a:pt x="20122" y="3067689"/>
                  </a:lnTo>
                  <a:lnTo>
                    <a:pt x="21876" y="3058848"/>
                  </a:lnTo>
                  <a:lnTo>
                    <a:pt x="23672" y="3050008"/>
                  </a:lnTo>
                  <a:lnTo>
                    <a:pt x="25527" y="3041167"/>
                  </a:lnTo>
                  <a:lnTo>
                    <a:pt x="27407" y="3032326"/>
                  </a:lnTo>
                  <a:lnTo>
                    <a:pt x="29331" y="3023486"/>
                  </a:lnTo>
                  <a:lnTo>
                    <a:pt x="31288" y="3014645"/>
                  </a:lnTo>
                  <a:lnTo>
                    <a:pt x="33263" y="3005805"/>
                  </a:lnTo>
                  <a:lnTo>
                    <a:pt x="35279" y="2996964"/>
                  </a:lnTo>
                  <a:lnTo>
                    <a:pt x="37308" y="2988123"/>
                  </a:lnTo>
                  <a:lnTo>
                    <a:pt x="39355" y="2979283"/>
                  </a:lnTo>
                  <a:lnTo>
                    <a:pt x="41421" y="2970442"/>
                  </a:lnTo>
                  <a:lnTo>
                    <a:pt x="43495" y="2961602"/>
                  </a:lnTo>
                  <a:lnTo>
                    <a:pt x="45579" y="2952761"/>
                  </a:lnTo>
                  <a:lnTo>
                    <a:pt x="47668" y="2943920"/>
                  </a:lnTo>
                  <a:lnTo>
                    <a:pt x="49759" y="2935080"/>
                  </a:lnTo>
                  <a:lnTo>
                    <a:pt x="51848" y="2926239"/>
                  </a:lnTo>
                  <a:lnTo>
                    <a:pt x="53935" y="2917399"/>
                  </a:lnTo>
                  <a:lnTo>
                    <a:pt x="56015" y="2908558"/>
                  </a:lnTo>
                  <a:lnTo>
                    <a:pt x="58083" y="2899717"/>
                  </a:lnTo>
                  <a:lnTo>
                    <a:pt x="60143" y="2890877"/>
                  </a:lnTo>
                  <a:lnTo>
                    <a:pt x="62185" y="2882036"/>
                  </a:lnTo>
                  <a:lnTo>
                    <a:pt x="64211" y="2873196"/>
                  </a:lnTo>
                  <a:lnTo>
                    <a:pt x="66223" y="2864355"/>
                  </a:lnTo>
                  <a:lnTo>
                    <a:pt x="68204" y="2855514"/>
                  </a:lnTo>
                  <a:lnTo>
                    <a:pt x="70170" y="2846674"/>
                  </a:lnTo>
                  <a:lnTo>
                    <a:pt x="72109" y="2837833"/>
                  </a:lnTo>
                  <a:lnTo>
                    <a:pt x="74017" y="2828993"/>
                  </a:lnTo>
                  <a:lnTo>
                    <a:pt x="75908" y="2820152"/>
                  </a:lnTo>
                  <a:lnTo>
                    <a:pt x="77756" y="2811311"/>
                  </a:lnTo>
                  <a:lnTo>
                    <a:pt x="79580" y="2802471"/>
                  </a:lnTo>
                  <a:lnTo>
                    <a:pt x="81378" y="2793630"/>
                  </a:lnTo>
                  <a:lnTo>
                    <a:pt x="83129" y="2784790"/>
                  </a:lnTo>
                  <a:lnTo>
                    <a:pt x="84860" y="2775949"/>
                  </a:lnTo>
                  <a:lnTo>
                    <a:pt x="86549" y="2767108"/>
                  </a:lnTo>
                  <a:lnTo>
                    <a:pt x="88202" y="2758268"/>
                  </a:lnTo>
                  <a:lnTo>
                    <a:pt x="89833" y="2749427"/>
                  </a:lnTo>
                  <a:lnTo>
                    <a:pt x="91409" y="2740587"/>
                  </a:lnTo>
                  <a:lnTo>
                    <a:pt x="92961" y="2731746"/>
                  </a:lnTo>
                  <a:lnTo>
                    <a:pt x="94479" y="2722905"/>
                  </a:lnTo>
                  <a:lnTo>
                    <a:pt x="95951" y="2714065"/>
                  </a:lnTo>
                  <a:lnTo>
                    <a:pt x="97401" y="2705224"/>
                  </a:lnTo>
                  <a:lnTo>
                    <a:pt x="98806" y="2696384"/>
                  </a:lnTo>
                  <a:lnTo>
                    <a:pt x="100178" y="2687543"/>
                  </a:lnTo>
                  <a:lnTo>
                    <a:pt x="101528" y="2678702"/>
                  </a:lnTo>
                  <a:lnTo>
                    <a:pt x="102825" y="2669862"/>
                  </a:lnTo>
                  <a:lnTo>
                    <a:pt x="104102" y="2661021"/>
                  </a:lnTo>
                  <a:lnTo>
                    <a:pt x="105347" y="2652181"/>
                  </a:lnTo>
                  <a:lnTo>
                    <a:pt x="106554" y="2643340"/>
                  </a:lnTo>
                  <a:lnTo>
                    <a:pt x="107743" y="2634499"/>
                  </a:lnTo>
                  <a:lnTo>
                    <a:pt x="108894" y="2625659"/>
                  </a:lnTo>
                  <a:lnTo>
                    <a:pt x="110020" y="2616818"/>
                  </a:lnTo>
                  <a:lnTo>
                    <a:pt x="111128" y="2607978"/>
                  </a:lnTo>
                  <a:lnTo>
                    <a:pt x="112198" y="2599137"/>
                  </a:lnTo>
                  <a:lnTo>
                    <a:pt x="113254" y="2590296"/>
                  </a:lnTo>
                  <a:lnTo>
                    <a:pt x="114286" y="2581456"/>
                  </a:lnTo>
                  <a:lnTo>
                    <a:pt x="115294" y="2572615"/>
                  </a:lnTo>
                  <a:lnTo>
                    <a:pt x="116290" y="2563774"/>
                  </a:lnTo>
                  <a:lnTo>
                    <a:pt x="117261" y="2554934"/>
                  </a:lnTo>
                  <a:lnTo>
                    <a:pt x="118219" y="2546093"/>
                  </a:lnTo>
                  <a:lnTo>
                    <a:pt x="119165" y="2537253"/>
                  </a:lnTo>
                  <a:lnTo>
                    <a:pt x="120092" y="2528412"/>
                  </a:lnTo>
                  <a:lnTo>
                    <a:pt x="121012" y="2519571"/>
                  </a:lnTo>
                  <a:lnTo>
                    <a:pt x="121920" y="2510731"/>
                  </a:lnTo>
                  <a:lnTo>
                    <a:pt x="122819" y="2501890"/>
                  </a:lnTo>
                  <a:lnTo>
                    <a:pt x="123713" y="2493050"/>
                  </a:lnTo>
                  <a:lnTo>
                    <a:pt x="124598" y="2484209"/>
                  </a:lnTo>
                  <a:lnTo>
                    <a:pt x="125480" y="2475368"/>
                  </a:lnTo>
                  <a:lnTo>
                    <a:pt x="126358" y="2466528"/>
                  </a:lnTo>
                  <a:lnTo>
                    <a:pt x="127234" y="2457687"/>
                  </a:lnTo>
                  <a:lnTo>
                    <a:pt x="128110" y="2448847"/>
                  </a:lnTo>
                  <a:lnTo>
                    <a:pt x="128986" y="2440006"/>
                  </a:lnTo>
                  <a:lnTo>
                    <a:pt x="129863" y="2431165"/>
                  </a:lnTo>
                  <a:lnTo>
                    <a:pt x="130741" y="2422325"/>
                  </a:lnTo>
                  <a:lnTo>
                    <a:pt x="131625" y="2413484"/>
                  </a:lnTo>
                  <a:lnTo>
                    <a:pt x="132512" y="2404644"/>
                  </a:lnTo>
                  <a:lnTo>
                    <a:pt x="133404" y="2395803"/>
                  </a:lnTo>
                  <a:lnTo>
                    <a:pt x="134303" y="2386962"/>
                  </a:lnTo>
                  <a:lnTo>
                    <a:pt x="135206" y="2378122"/>
                  </a:lnTo>
                  <a:lnTo>
                    <a:pt x="136118" y="2369281"/>
                  </a:lnTo>
                  <a:lnTo>
                    <a:pt x="137037" y="2360441"/>
                  </a:lnTo>
                  <a:lnTo>
                    <a:pt x="137962" y="2351600"/>
                  </a:lnTo>
                  <a:lnTo>
                    <a:pt x="138899" y="2342759"/>
                  </a:lnTo>
                  <a:lnTo>
                    <a:pt x="139841" y="2333919"/>
                  </a:lnTo>
                  <a:lnTo>
                    <a:pt x="140793" y="2325078"/>
                  </a:lnTo>
                  <a:lnTo>
                    <a:pt x="141754" y="2316238"/>
                  </a:lnTo>
                  <a:lnTo>
                    <a:pt x="142721" y="2307397"/>
                  </a:lnTo>
                  <a:lnTo>
                    <a:pt x="143700" y="2298556"/>
                  </a:lnTo>
                  <a:lnTo>
                    <a:pt x="144685" y="2289716"/>
                  </a:lnTo>
                  <a:lnTo>
                    <a:pt x="145676" y="2280875"/>
                  </a:lnTo>
                  <a:lnTo>
                    <a:pt x="146678" y="2272035"/>
                  </a:lnTo>
                  <a:lnTo>
                    <a:pt x="147685" y="2263194"/>
                  </a:lnTo>
                  <a:lnTo>
                    <a:pt x="148699" y="2254353"/>
                  </a:lnTo>
                  <a:lnTo>
                    <a:pt x="149719" y="2245513"/>
                  </a:lnTo>
                  <a:lnTo>
                    <a:pt x="150742" y="2236672"/>
                  </a:lnTo>
                  <a:lnTo>
                    <a:pt x="151772" y="2227832"/>
                  </a:lnTo>
                  <a:lnTo>
                    <a:pt x="152804" y="2218991"/>
                  </a:lnTo>
                  <a:lnTo>
                    <a:pt x="153838" y="2210150"/>
                  </a:lnTo>
                  <a:lnTo>
                    <a:pt x="154874" y="2201310"/>
                  </a:lnTo>
                  <a:lnTo>
                    <a:pt x="155911" y="2192469"/>
                  </a:lnTo>
                  <a:lnTo>
                    <a:pt x="156946" y="2183629"/>
                  </a:lnTo>
                  <a:lnTo>
                    <a:pt x="157980" y="2174788"/>
                  </a:lnTo>
                  <a:lnTo>
                    <a:pt x="159012" y="2165947"/>
                  </a:lnTo>
                  <a:lnTo>
                    <a:pt x="160037" y="2157107"/>
                  </a:lnTo>
                  <a:lnTo>
                    <a:pt x="161058" y="2148266"/>
                  </a:lnTo>
                  <a:lnTo>
                    <a:pt x="162072" y="2139426"/>
                  </a:lnTo>
                  <a:lnTo>
                    <a:pt x="163075" y="2130585"/>
                  </a:lnTo>
                  <a:lnTo>
                    <a:pt x="164072" y="2121744"/>
                  </a:lnTo>
                  <a:lnTo>
                    <a:pt x="165055" y="2112904"/>
                  </a:lnTo>
                  <a:lnTo>
                    <a:pt x="166025" y="2104063"/>
                  </a:lnTo>
                  <a:lnTo>
                    <a:pt x="166987" y="2095223"/>
                  </a:lnTo>
                  <a:lnTo>
                    <a:pt x="167923" y="2086382"/>
                  </a:lnTo>
                  <a:lnTo>
                    <a:pt x="168847" y="2077541"/>
                  </a:lnTo>
                  <a:lnTo>
                    <a:pt x="169754" y="2068701"/>
                  </a:lnTo>
                  <a:lnTo>
                    <a:pt x="170634" y="2059860"/>
                  </a:lnTo>
                  <a:lnTo>
                    <a:pt x="171501" y="2051019"/>
                  </a:lnTo>
                  <a:lnTo>
                    <a:pt x="172336" y="2042179"/>
                  </a:lnTo>
                  <a:lnTo>
                    <a:pt x="173149" y="2033338"/>
                  </a:lnTo>
                  <a:lnTo>
                    <a:pt x="173943" y="2024498"/>
                  </a:lnTo>
                  <a:lnTo>
                    <a:pt x="174694" y="2015657"/>
                  </a:lnTo>
                  <a:lnTo>
                    <a:pt x="175426" y="2006816"/>
                  </a:lnTo>
                  <a:lnTo>
                    <a:pt x="176125" y="1997976"/>
                  </a:lnTo>
                  <a:lnTo>
                    <a:pt x="176786" y="1989135"/>
                  </a:lnTo>
                  <a:lnTo>
                    <a:pt x="177426" y="1980295"/>
                  </a:lnTo>
                  <a:lnTo>
                    <a:pt x="178015" y="1971454"/>
                  </a:lnTo>
                  <a:lnTo>
                    <a:pt x="178574" y="1962613"/>
                  </a:lnTo>
                  <a:lnTo>
                    <a:pt x="179104" y="1953773"/>
                  </a:lnTo>
                  <a:lnTo>
                    <a:pt x="179576" y="1944932"/>
                  </a:lnTo>
                  <a:lnTo>
                    <a:pt x="180024" y="1936092"/>
                  </a:lnTo>
                  <a:lnTo>
                    <a:pt x="180423" y="1927251"/>
                  </a:lnTo>
                  <a:lnTo>
                    <a:pt x="180775" y="1918410"/>
                  </a:lnTo>
                  <a:lnTo>
                    <a:pt x="181101" y="1909570"/>
                  </a:lnTo>
                  <a:lnTo>
                    <a:pt x="181358" y="1900729"/>
                  </a:lnTo>
                  <a:lnTo>
                    <a:pt x="181582" y="1891889"/>
                  </a:lnTo>
                  <a:lnTo>
                    <a:pt x="181765" y="1883048"/>
                  </a:lnTo>
                  <a:lnTo>
                    <a:pt x="181883" y="1874207"/>
                  </a:lnTo>
                  <a:lnTo>
                    <a:pt x="181971" y="1865367"/>
                  </a:lnTo>
                  <a:lnTo>
                    <a:pt x="181998" y="1856526"/>
                  </a:lnTo>
                  <a:lnTo>
                    <a:pt x="181975" y="1847686"/>
                  </a:lnTo>
                  <a:lnTo>
                    <a:pt x="181921" y="1838845"/>
                  </a:lnTo>
                  <a:lnTo>
                    <a:pt x="181786" y="1830004"/>
                  </a:lnTo>
                  <a:lnTo>
                    <a:pt x="181619" y="1821164"/>
                  </a:lnTo>
                  <a:lnTo>
                    <a:pt x="181401" y="1812323"/>
                  </a:lnTo>
                  <a:lnTo>
                    <a:pt x="181118" y="1803483"/>
                  </a:lnTo>
                  <a:lnTo>
                    <a:pt x="180802" y="1794642"/>
                  </a:lnTo>
                  <a:lnTo>
                    <a:pt x="180418" y="1785801"/>
                  </a:lnTo>
                  <a:lnTo>
                    <a:pt x="179986" y="1776961"/>
                  </a:lnTo>
                  <a:lnTo>
                    <a:pt x="179518" y="1768120"/>
                  </a:lnTo>
                  <a:lnTo>
                    <a:pt x="178971" y="1759280"/>
                  </a:lnTo>
                  <a:lnTo>
                    <a:pt x="178391" y="1750439"/>
                  </a:lnTo>
                  <a:lnTo>
                    <a:pt x="177758" y="1741598"/>
                  </a:lnTo>
                  <a:lnTo>
                    <a:pt x="177065" y="1732758"/>
                  </a:lnTo>
                  <a:lnTo>
                    <a:pt x="176341" y="1723917"/>
                  </a:lnTo>
                  <a:lnTo>
                    <a:pt x="175548" y="1715077"/>
                  </a:lnTo>
                  <a:lnTo>
                    <a:pt x="174714" y="1706236"/>
                  </a:lnTo>
                  <a:lnTo>
                    <a:pt x="173843" y="1697395"/>
                  </a:lnTo>
                  <a:lnTo>
                    <a:pt x="172905" y="1688555"/>
                  </a:lnTo>
                  <a:lnTo>
                    <a:pt x="171938" y="1679714"/>
                  </a:lnTo>
                  <a:lnTo>
                    <a:pt x="170920" y="1670874"/>
                  </a:lnTo>
                  <a:lnTo>
                    <a:pt x="169855" y="1662033"/>
                  </a:lnTo>
                  <a:lnTo>
                    <a:pt x="168763" y="1653192"/>
                  </a:lnTo>
                  <a:lnTo>
                    <a:pt x="167611" y="1644352"/>
                  </a:lnTo>
                  <a:lnTo>
                    <a:pt x="166430" y="1635511"/>
                  </a:lnTo>
                  <a:lnTo>
                    <a:pt x="165217" y="1626671"/>
                  </a:lnTo>
                  <a:lnTo>
                    <a:pt x="163955" y="1617830"/>
                  </a:lnTo>
                  <a:lnTo>
                    <a:pt x="162672" y="1608989"/>
                  </a:lnTo>
                  <a:lnTo>
                    <a:pt x="161349" y="1600149"/>
                  </a:lnTo>
                  <a:lnTo>
                    <a:pt x="159997" y="1591308"/>
                  </a:lnTo>
                  <a:lnTo>
                    <a:pt x="158627" y="1582468"/>
                  </a:lnTo>
                  <a:lnTo>
                    <a:pt x="157216" y="1573627"/>
                  </a:lnTo>
                  <a:lnTo>
                    <a:pt x="155790" y="1564786"/>
                  </a:lnTo>
                  <a:lnTo>
                    <a:pt x="154343" y="1555946"/>
                  </a:lnTo>
                  <a:lnTo>
                    <a:pt x="152873" y="1547105"/>
                  </a:lnTo>
                  <a:lnTo>
                    <a:pt x="151392" y="1538264"/>
                  </a:lnTo>
                  <a:lnTo>
                    <a:pt x="149893" y="1529424"/>
                  </a:lnTo>
                  <a:lnTo>
                    <a:pt x="148384" y="1520583"/>
                  </a:lnTo>
                  <a:lnTo>
                    <a:pt x="146868" y="1511743"/>
                  </a:lnTo>
                  <a:lnTo>
                    <a:pt x="145342" y="1502902"/>
                  </a:lnTo>
                  <a:lnTo>
                    <a:pt x="143816" y="1494061"/>
                  </a:lnTo>
                  <a:lnTo>
                    <a:pt x="142288" y="1485221"/>
                  </a:lnTo>
                  <a:lnTo>
                    <a:pt x="140763" y="1476380"/>
                  </a:lnTo>
                  <a:lnTo>
                    <a:pt x="139242" y="1467540"/>
                  </a:lnTo>
                  <a:lnTo>
                    <a:pt x="137731" y="1458699"/>
                  </a:lnTo>
                  <a:lnTo>
                    <a:pt x="136230" y="1449858"/>
                  </a:lnTo>
                  <a:lnTo>
                    <a:pt x="134739" y="1441018"/>
                  </a:lnTo>
                  <a:lnTo>
                    <a:pt x="133273" y="1432177"/>
                  </a:lnTo>
                  <a:lnTo>
                    <a:pt x="131820" y="1423337"/>
                  </a:lnTo>
                  <a:lnTo>
                    <a:pt x="130391" y="1414496"/>
                  </a:lnTo>
                  <a:lnTo>
                    <a:pt x="128992" y="1405655"/>
                  </a:lnTo>
                  <a:lnTo>
                    <a:pt x="127610" y="1396815"/>
                  </a:lnTo>
                  <a:lnTo>
                    <a:pt x="126273" y="1387974"/>
                  </a:lnTo>
                  <a:lnTo>
                    <a:pt x="124965" y="1379134"/>
                  </a:lnTo>
                  <a:lnTo>
                    <a:pt x="123685" y="1370293"/>
                  </a:lnTo>
                  <a:lnTo>
                    <a:pt x="122463" y="1361452"/>
                  </a:lnTo>
                  <a:lnTo>
                    <a:pt x="121268" y="1352612"/>
                  </a:lnTo>
                  <a:lnTo>
                    <a:pt x="120125" y="1343771"/>
                  </a:lnTo>
                  <a:lnTo>
                    <a:pt x="119034" y="1334931"/>
                  </a:lnTo>
                  <a:lnTo>
                    <a:pt x="117974" y="1326090"/>
                  </a:lnTo>
                  <a:lnTo>
                    <a:pt x="116995" y="1317249"/>
                  </a:lnTo>
                  <a:lnTo>
                    <a:pt x="116056" y="1308409"/>
                  </a:lnTo>
                  <a:lnTo>
                    <a:pt x="115168" y="1299568"/>
                  </a:lnTo>
                  <a:lnTo>
                    <a:pt x="114361" y="1290728"/>
                  </a:lnTo>
                  <a:lnTo>
                    <a:pt x="113593" y="1281887"/>
                  </a:lnTo>
                  <a:lnTo>
                    <a:pt x="112906" y="1273046"/>
                  </a:lnTo>
                  <a:lnTo>
                    <a:pt x="112283" y="1264206"/>
                  </a:lnTo>
                  <a:lnTo>
                    <a:pt x="111703" y="1255365"/>
                  </a:lnTo>
                  <a:lnTo>
                    <a:pt x="111235" y="1246525"/>
                  </a:lnTo>
                  <a:lnTo>
                    <a:pt x="110812" y="1237684"/>
                  </a:lnTo>
                  <a:lnTo>
                    <a:pt x="110461" y="1228843"/>
                  </a:lnTo>
                  <a:lnTo>
                    <a:pt x="110202" y="1220003"/>
                  </a:lnTo>
                  <a:lnTo>
                    <a:pt x="109991" y="1211162"/>
                  </a:lnTo>
                  <a:lnTo>
                    <a:pt x="109881" y="1202322"/>
                  </a:lnTo>
                  <a:lnTo>
                    <a:pt x="109842" y="1193481"/>
                  </a:lnTo>
                  <a:lnTo>
                    <a:pt x="109857" y="1184640"/>
                  </a:lnTo>
                  <a:lnTo>
                    <a:pt x="109993" y="1175800"/>
                  </a:lnTo>
                  <a:lnTo>
                    <a:pt x="110179" y="1166959"/>
                  </a:lnTo>
                  <a:lnTo>
                    <a:pt x="110449" y="1158119"/>
                  </a:lnTo>
                  <a:lnTo>
                    <a:pt x="110812" y="1149278"/>
                  </a:lnTo>
                  <a:lnTo>
                    <a:pt x="111226" y="1140437"/>
                  </a:lnTo>
                  <a:lnTo>
                    <a:pt x="111753" y="1131597"/>
                  </a:lnTo>
                  <a:lnTo>
                    <a:pt x="112344" y="1122756"/>
                  </a:lnTo>
                  <a:lnTo>
                    <a:pt x="112998" y="1113916"/>
                  </a:lnTo>
                  <a:lnTo>
                    <a:pt x="113766" y="1105075"/>
                  </a:lnTo>
                  <a:lnTo>
                    <a:pt x="114582" y="1096234"/>
                  </a:lnTo>
                  <a:lnTo>
                    <a:pt x="115486" y="1087394"/>
                  </a:lnTo>
                  <a:lnTo>
                    <a:pt x="116473" y="1078553"/>
                  </a:lnTo>
                  <a:lnTo>
                    <a:pt x="117508" y="1069713"/>
                  </a:lnTo>
                  <a:lnTo>
                    <a:pt x="118652" y="1060872"/>
                  </a:lnTo>
                  <a:lnTo>
                    <a:pt x="119850" y="1052031"/>
                  </a:lnTo>
                  <a:lnTo>
                    <a:pt x="121109" y="1043191"/>
                  </a:lnTo>
                  <a:lnTo>
                    <a:pt x="122462" y="1034350"/>
                  </a:lnTo>
                  <a:lnTo>
                    <a:pt x="123858" y="1025509"/>
                  </a:lnTo>
                  <a:lnTo>
                    <a:pt x="125334" y="1016669"/>
                  </a:lnTo>
                  <a:lnTo>
                    <a:pt x="126874" y="1007828"/>
                  </a:lnTo>
                  <a:lnTo>
                    <a:pt x="128452" y="998988"/>
                  </a:lnTo>
                  <a:lnTo>
                    <a:pt x="130125" y="990147"/>
                  </a:lnTo>
                  <a:lnTo>
                    <a:pt x="131833" y="981306"/>
                  </a:lnTo>
                  <a:lnTo>
                    <a:pt x="133595" y="972466"/>
                  </a:lnTo>
                  <a:lnTo>
                    <a:pt x="135423" y="963625"/>
                  </a:lnTo>
                  <a:lnTo>
                    <a:pt x="137282" y="954785"/>
                  </a:lnTo>
                  <a:lnTo>
                    <a:pt x="139203" y="945944"/>
                  </a:lnTo>
                  <a:lnTo>
                    <a:pt x="141165" y="937103"/>
                  </a:lnTo>
                  <a:lnTo>
                    <a:pt x="143156" y="928263"/>
                  </a:lnTo>
                  <a:lnTo>
                    <a:pt x="145208" y="919422"/>
                  </a:lnTo>
                  <a:lnTo>
                    <a:pt x="147281" y="910582"/>
                  </a:lnTo>
                  <a:lnTo>
                    <a:pt x="149390" y="901741"/>
                  </a:lnTo>
                  <a:lnTo>
                    <a:pt x="151536" y="892900"/>
                  </a:lnTo>
                  <a:lnTo>
                    <a:pt x="153699" y="884060"/>
                  </a:lnTo>
                  <a:lnTo>
                    <a:pt x="155897" y="875219"/>
                  </a:lnTo>
                  <a:lnTo>
                    <a:pt x="158113" y="866379"/>
                  </a:lnTo>
                  <a:lnTo>
                    <a:pt x="160345" y="857538"/>
                  </a:lnTo>
                  <a:lnTo>
                    <a:pt x="162602" y="848697"/>
                  </a:lnTo>
                  <a:lnTo>
                    <a:pt x="164866" y="839857"/>
                  </a:lnTo>
                  <a:lnTo>
                    <a:pt x="167143" y="831016"/>
                  </a:lnTo>
                  <a:lnTo>
                    <a:pt x="169429" y="822176"/>
                  </a:lnTo>
                  <a:lnTo>
                    <a:pt x="171719" y="813335"/>
                  </a:lnTo>
                  <a:lnTo>
                    <a:pt x="174013" y="804494"/>
                  </a:lnTo>
                  <a:lnTo>
                    <a:pt x="176307" y="795654"/>
                  </a:lnTo>
                  <a:lnTo>
                    <a:pt x="178599" y="786813"/>
                  </a:lnTo>
                  <a:lnTo>
                    <a:pt x="180885" y="777973"/>
                  </a:lnTo>
                  <a:lnTo>
                    <a:pt x="183165" y="769132"/>
                  </a:lnTo>
                  <a:lnTo>
                    <a:pt x="185435" y="760291"/>
                  </a:lnTo>
                  <a:lnTo>
                    <a:pt x="187691" y="751451"/>
                  </a:lnTo>
                  <a:lnTo>
                    <a:pt x="189940" y="742610"/>
                  </a:lnTo>
                  <a:lnTo>
                    <a:pt x="192163" y="733770"/>
                  </a:lnTo>
                  <a:lnTo>
                    <a:pt x="194373" y="724929"/>
                  </a:lnTo>
                  <a:lnTo>
                    <a:pt x="196564" y="716088"/>
                  </a:lnTo>
                  <a:lnTo>
                    <a:pt x="198726" y="707248"/>
                  </a:lnTo>
                  <a:lnTo>
                    <a:pt x="200873" y="698407"/>
                  </a:lnTo>
                  <a:lnTo>
                    <a:pt x="202987" y="689567"/>
                  </a:lnTo>
                  <a:lnTo>
                    <a:pt x="205074" y="680726"/>
                  </a:lnTo>
                  <a:lnTo>
                    <a:pt x="207143" y="671885"/>
                  </a:lnTo>
                  <a:lnTo>
                    <a:pt x="209164" y="663045"/>
                  </a:lnTo>
                  <a:lnTo>
                    <a:pt x="211164" y="654204"/>
                  </a:lnTo>
                  <a:lnTo>
                    <a:pt x="213131" y="645364"/>
                  </a:lnTo>
                  <a:lnTo>
                    <a:pt x="215056" y="636523"/>
                  </a:lnTo>
                  <a:lnTo>
                    <a:pt x="216959" y="627682"/>
                  </a:lnTo>
                  <a:lnTo>
                    <a:pt x="218813" y="618842"/>
                  </a:lnTo>
                  <a:lnTo>
                    <a:pt x="220634" y="610001"/>
                  </a:lnTo>
                  <a:lnTo>
                    <a:pt x="222428" y="601161"/>
                  </a:lnTo>
                  <a:lnTo>
                    <a:pt x="224163" y="592320"/>
                  </a:lnTo>
                  <a:lnTo>
                    <a:pt x="225874" y="583479"/>
                  </a:lnTo>
                  <a:lnTo>
                    <a:pt x="227542" y="574639"/>
                  </a:lnTo>
                  <a:lnTo>
                    <a:pt x="229164" y="565798"/>
                  </a:lnTo>
                  <a:lnTo>
                    <a:pt x="230760" y="556958"/>
                  </a:lnTo>
                  <a:lnTo>
                    <a:pt x="232298" y="548117"/>
                  </a:lnTo>
                  <a:lnTo>
                    <a:pt x="233803" y="539276"/>
                  </a:lnTo>
                  <a:lnTo>
                    <a:pt x="235275" y="530436"/>
                  </a:lnTo>
                  <a:lnTo>
                    <a:pt x="236688" y="521595"/>
                  </a:lnTo>
                  <a:lnTo>
                    <a:pt x="238076" y="512754"/>
                  </a:lnTo>
                  <a:lnTo>
                    <a:pt x="239417" y="503914"/>
                  </a:lnTo>
                  <a:lnTo>
                    <a:pt x="240713" y="495073"/>
                  </a:lnTo>
                  <a:lnTo>
                    <a:pt x="241984" y="486233"/>
                  </a:lnTo>
                  <a:lnTo>
                    <a:pt x="243195" y="477392"/>
                  </a:lnTo>
                  <a:lnTo>
                    <a:pt x="244377" y="468551"/>
                  </a:lnTo>
                  <a:lnTo>
                    <a:pt x="245524" y="459711"/>
                  </a:lnTo>
                  <a:lnTo>
                    <a:pt x="246618" y="450870"/>
                  </a:lnTo>
                  <a:lnTo>
                    <a:pt x="247689" y="442030"/>
                  </a:lnTo>
                  <a:lnTo>
                    <a:pt x="248712" y="433189"/>
                  </a:lnTo>
                  <a:lnTo>
                    <a:pt x="249699" y="424348"/>
                  </a:lnTo>
                  <a:lnTo>
                    <a:pt x="250662" y="415508"/>
                  </a:lnTo>
                  <a:lnTo>
                    <a:pt x="251568" y="406667"/>
                  </a:lnTo>
                  <a:lnTo>
                    <a:pt x="252452" y="397827"/>
                  </a:lnTo>
                  <a:lnTo>
                    <a:pt x="253302" y="388986"/>
                  </a:lnTo>
                  <a:lnTo>
                    <a:pt x="254109" y="380145"/>
                  </a:lnTo>
                  <a:lnTo>
                    <a:pt x="254896" y="371305"/>
                  </a:lnTo>
                  <a:lnTo>
                    <a:pt x="255640" y="362464"/>
                  </a:lnTo>
                  <a:lnTo>
                    <a:pt x="256355" y="353624"/>
                  </a:lnTo>
                  <a:lnTo>
                    <a:pt x="257049" y="344783"/>
                  </a:lnTo>
                  <a:lnTo>
                    <a:pt x="257697" y="335942"/>
                  </a:lnTo>
                  <a:lnTo>
                    <a:pt x="258327" y="327102"/>
                  </a:lnTo>
                  <a:lnTo>
                    <a:pt x="258927" y="318261"/>
                  </a:lnTo>
                  <a:lnTo>
                    <a:pt x="259495" y="309421"/>
                  </a:lnTo>
                  <a:lnTo>
                    <a:pt x="260046" y="300580"/>
                  </a:lnTo>
                  <a:lnTo>
                    <a:pt x="260562" y="291739"/>
                  </a:lnTo>
                  <a:lnTo>
                    <a:pt x="261056" y="282899"/>
                  </a:lnTo>
                  <a:lnTo>
                    <a:pt x="261533" y="274058"/>
                  </a:lnTo>
                  <a:lnTo>
                    <a:pt x="261975" y="265218"/>
                  </a:lnTo>
                  <a:lnTo>
                    <a:pt x="262404" y="256377"/>
                  </a:lnTo>
                  <a:lnTo>
                    <a:pt x="262808" y="247536"/>
                  </a:lnTo>
                  <a:lnTo>
                    <a:pt x="263190" y="238696"/>
                  </a:lnTo>
                  <a:lnTo>
                    <a:pt x="263559" y="229855"/>
                  </a:lnTo>
                  <a:lnTo>
                    <a:pt x="263899" y="221015"/>
                  </a:lnTo>
                  <a:lnTo>
                    <a:pt x="264226" y="212174"/>
                  </a:lnTo>
                  <a:lnTo>
                    <a:pt x="264538" y="203333"/>
                  </a:lnTo>
                  <a:lnTo>
                    <a:pt x="264827" y="194493"/>
                  </a:lnTo>
                  <a:lnTo>
                    <a:pt x="265106" y="185652"/>
                  </a:lnTo>
                  <a:lnTo>
                    <a:pt x="265365" y="176812"/>
                  </a:lnTo>
                  <a:lnTo>
                    <a:pt x="265610" y="167971"/>
                  </a:lnTo>
                  <a:lnTo>
                    <a:pt x="265846" y="159130"/>
                  </a:lnTo>
                  <a:lnTo>
                    <a:pt x="266061" y="150290"/>
                  </a:lnTo>
                  <a:lnTo>
                    <a:pt x="266268" y="141449"/>
                  </a:lnTo>
                  <a:lnTo>
                    <a:pt x="266463" y="132609"/>
                  </a:lnTo>
                  <a:lnTo>
                    <a:pt x="266643" y="123768"/>
                  </a:lnTo>
                  <a:lnTo>
                    <a:pt x="266816" y="114927"/>
                  </a:lnTo>
                  <a:lnTo>
                    <a:pt x="266976" y="106087"/>
                  </a:lnTo>
                  <a:lnTo>
                    <a:pt x="267126" y="97246"/>
                  </a:lnTo>
                  <a:lnTo>
                    <a:pt x="267270" y="88406"/>
                  </a:lnTo>
                  <a:lnTo>
                    <a:pt x="267400" y="79565"/>
                  </a:lnTo>
                  <a:lnTo>
                    <a:pt x="267525" y="70724"/>
                  </a:lnTo>
                  <a:lnTo>
                    <a:pt x="267641" y="61884"/>
                  </a:lnTo>
                  <a:lnTo>
                    <a:pt x="267749" y="53043"/>
                  </a:lnTo>
                  <a:lnTo>
                    <a:pt x="267852" y="44203"/>
                  </a:lnTo>
                  <a:lnTo>
                    <a:pt x="267945" y="35362"/>
                  </a:lnTo>
                  <a:lnTo>
                    <a:pt x="268034" y="26521"/>
                  </a:lnTo>
                  <a:lnTo>
                    <a:pt x="268118" y="17681"/>
                  </a:lnTo>
                  <a:lnTo>
                    <a:pt x="268193" y="8840"/>
                  </a:lnTo>
                  <a:lnTo>
                    <a:pt x="268265" y="0"/>
                  </a:lnTo>
                  <a:lnTo>
                    <a:pt x="269991" y="0"/>
                  </a:lnTo>
                  <a:lnTo>
                    <a:pt x="270063" y="8840"/>
                  </a:lnTo>
                  <a:lnTo>
                    <a:pt x="270138" y="17681"/>
                  </a:lnTo>
                  <a:lnTo>
                    <a:pt x="270222" y="26521"/>
                  </a:lnTo>
                  <a:lnTo>
                    <a:pt x="270310" y="35362"/>
                  </a:lnTo>
                  <a:lnTo>
                    <a:pt x="270404" y="44203"/>
                  </a:lnTo>
                  <a:lnTo>
                    <a:pt x="270507" y="53043"/>
                  </a:lnTo>
                  <a:lnTo>
                    <a:pt x="270614" y="61884"/>
                  </a:lnTo>
                  <a:lnTo>
                    <a:pt x="270731" y="70724"/>
                  </a:lnTo>
                  <a:lnTo>
                    <a:pt x="270856" y="79565"/>
                  </a:lnTo>
                  <a:lnTo>
                    <a:pt x="270986" y="88406"/>
                  </a:lnTo>
                  <a:lnTo>
                    <a:pt x="271130" y="97246"/>
                  </a:lnTo>
                  <a:lnTo>
                    <a:pt x="271280" y="106087"/>
                  </a:lnTo>
                  <a:lnTo>
                    <a:pt x="271439" y="114927"/>
                  </a:lnTo>
                  <a:lnTo>
                    <a:pt x="271613" y="123768"/>
                  </a:lnTo>
                  <a:lnTo>
                    <a:pt x="271793" y="132609"/>
                  </a:lnTo>
                  <a:lnTo>
                    <a:pt x="271988" y="141449"/>
                  </a:lnTo>
                  <a:lnTo>
                    <a:pt x="272194" y="150290"/>
                  </a:lnTo>
                  <a:lnTo>
                    <a:pt x="272409" y="159130"/>
                  </a:lnTo>
                  <a:lnTo>
                    <a:pt x="272645" y="167971"/>
                  </a:lnTo>
                  <a:lnTo>
                    <a:pt x="272890" y="176812"/>
                  </a:lnTo>
                  <a:lnTo>
                    <a:pt x="273150" y="185652"/>
                  </a:lnTo>
                  <a:lnTo>
                    <a:pt x="273429" y="194493"/>
                  </a:lnTo>
                  <a:lnTo>
                    <a:pt x="273718" y="203333"/>
                  </a:lnTo>
                  <a:lnTo>
                    <a:pt x="274029" y="212174"/>
                  </a:lnTo>
                  <a:lnTo>
                    <a:pt x="274357" y="221015"/>
                  </a:lnTo>
                  <a:lnTo>
                    <a:pt x="274697" y="229855"/>
                  </a:lnTo>
                  <a:lnTo>
                    <a:pt x="275066" y="238696"/>
                  </a:lnTo>
                  <a:lnTo>
                    <a:pt x="275448" y="247536"/>
                  </a:lnTo>
                  <a:lnTo>
                    <a:pt x="275852" y="256377"/>
                  </a:lnTo>
                  <a:lnTo>
                    <a:pt x="276281" y="265218"/>
                  </a:lnTo>
                  <a:lnTo>
                    <a:pt x="276723" y="274058"/>
                  </a:lnTo>
                  <a:lnTo>
                    <a:pt x="277199" y="282899"/>
                  </a:lnTo>
                  <a:lnTo>
                    <a:pt x="277694" y="291739"/>
                  </a:lnTo>
                  <a:lnTo>
                    <a:pt x="278210" y="300580"/>
                  </a:lnTo>
                  <a:lnTo>
                    <a:pt x="278761" y="309421"/>
                  </a:lnTo>
                  <a:lnTo>
                    <a:pt x="279329" y="318261"/>
                  </a:lnTo>
                  <a:lnTo>
                    <a:pt x="279929" y="327102"/>
                  </a:lnTo>
                  <a:lnTo>
                    <a:pt x="280559" y="335942"/>
                  </a:lnTo>
                  <a:lnTo>
                    <a:pt x="281207" y="344783"/>
                  </a:lnTo>
                  <a:lnTo>
                    <a:pt x="281901" y="353624"/>
                  </a:lnTo>
                  <a:lnTo>
                    <a:pt x="282616" y="362464"/>
                  </a:lnTo>
                  <a:lnTo>
                    <a:pt x="283360" y="371305"/>
                  </a:lnTo>
                  <a:lnTo>
                    <a:pt x="284147" y="380145"/>
                  </a:lnTo>
                  <a:lnTo>
                    <a:pt x="284954" y="388986"/>
                  </a:lnTo>
                  <a:lnTo>
                    <a:pt x="285804" y="397827"/>
                  </a:lnTo>
                  <a:lnTo>
                    <a:pt x="286688" y="406667"/>
                  </a:lnTo>
                  <a:lnTo>
                    <a:pt x="287594" y="415508"/>
                  </a:lnTo>
                  <a:lnTo>
                    <a:pt x="288557" y="424348"/>
                  </a:lnTo>
                  <a:lnTo>
                    <a:pt x="289544" y="433189"/>
                  </a:lnTo>
                  <a:lnTo>
                    <a:pt x="290567" y="442030"/>
                  </a:lnTo>
                  <a:lnTo>
                    <a:pt x="291638" y="450870"/>
                  </a:lnTo>
                  <a:lnTo>
                    <a:pt x="292732" y="459711"/>
                  </a:lnTo>
                  <a:lnTo>
                    <a:pt x="293879" y="468551"/>
                  </a:lnTo>
                  <a:lnTo>
                    <a:pt x="295061" y="477392"/>
                  </a:lnTo>
                  <a:lnTo>
                    <a:pt x="296271" y="486233"/>
                  </a:lnTo>
                  <a:lnTo>
                    <a:pt x="297543" y="495073"/>
                  </a:lnTo>
                  <a:lnTo>
                    <a:pt x="298839" y="503914"/>
                  </a:lnTo>
                  <a:lnTo>
                    <a:pt x="300180" y="512754"/>
                  </a:lnTo>
                  <a:lnTo>
                    <a:pt x="301567" y="521595"/>
                  </a:lnTo>
                  <a:lnTo>
                    <a:pt x="302981" y="530436"/>
                  </a:lnTo>
                  <a:lnTo>
                    <a:pt x="304453" y="539276"/>
                  </a:lnTo>
                  <a:lnTo>
                    <a:pt x="305958" y="548117"/>
                  </a:lnTo>
                  <a:lnTo>
                    <a:pt x="307496" y="556958"/>
                  </a:lnTo>
                  <a:lnTo>
                    <a:pt x="309092" y="565798"/>
                  </a:lnTo>
                  <a:lnTo>
                    <a:pt x="310714" y="574639"/>
                  </a:lnTo>
                  <a:lnTo>
                    <a:pt x="312382" y="583479"/>
                  </a:lnTo>
                  <a:lnTo>
                    <a:pt x="314092" y="592320"/>
                  </a:lnTo>
                  <a:lnTo>
                    <a:pt x="315828" y="601161"/>
                  </a:lnTo>
                  <a:lnTo>
                    <a:pt x="317622" y="610001"/>
                  </a:lnTo>
                  <a:lnTo>
                    <a:pt x="319443" y="618842"/>
                  </a:lnTo>
                  <a:lnTo>
                    <a:pt x="321297" y="627682"/>
                  </a:lnTo>
                  <a:lnTo>
                    <a:pt x="323200" y="636523"/>
                  </a:lnTo>
                  <a:lnTo>
                    <a:pt x="325125" y="645364"/>
                  </a:lnTo>
                  <a:lnTo>
                    <a:pt x="327092" y="654204"/>
                  </a:lnTo>
                  <a:lnTo>
                    <a:pt x="329092" y="663045"/>
                  </a:lnTo>
                  <a:lnTo>
                    <a:pt x="331113" y="671885"/>
                  </a:lnTo>
                  <a:lnTo>
                    <a:pt x="333182" y="680726"/>
                  </a:lnTo>
                  <a:lnTo>
                    <a:pt x="335269" y="689567"/>
                  </a:lnTo>
                  <a:lnTo>
                    <a:pt x="337383" y="698407"/>
                  </a:lnTo>
                  <a:lnTo>
                    <a:pt x="339530" y="707248"/>
                  </a:lnTo>
                  <a:lnTo>
                    <a:pt x="341692" y="716088"/>
                  </a:lnTo>
                  <a:lnTo>
                    <a:pt x="343883" y="724929"/>
                  </a:lnTo>
                  <a:lnTo>
                    <a:pt x="346093" y="733770"/>
                  </a:lnTo>
                  <a:lnTo>
                    <a:pt x="348316" y="742610"/>
                  </a:lnTo>
                  <a:lnTo>
                    <a:pt x="350564" y="751451"/>
                  </a:lnTo>
                  <a:lnTo>
                    <a:pt x="352821" y="760291"/>
                  </a:lnTo>
                  <a:lnTo>
                    <a:pt x="355091" y="769132"/>
                  </a:lnTo>
                  <a:lnTo>
                    <a:pt x="357371" y="777973"/>
                  </a:lnTo>
                  <a:lnTo>
                    <a:pt x="359657" y="786813"/>
                  </a:lnTo>
                  <a:lnTo>
                    <a:pt x="361949" y="795654"/>
                  </a:lnTo>
                  <a:lnTo>
                    <a:pt x="364243" y="804494"/>
                  </a:lnTo>
                  <a:lnTo>
                    <a:pt x="366537" y="813335"/>
                  </a:lnTo>
                  <a:lnTo>
                    <a:pt x="368827" y="822176"/>
                  </a:lnTo>
                  <a:lnTo>
                    <a:pt x="371113" y="831016"/>
                  </a:lnTo>
                  <a:lnTo>
                    <a:pt x="373390" y="839857"/>
                  </a:lnTo>
                  <a:lnTo>
                    <a:pt x="375654" y="848697"/>
                  </a:lnTo>
                  <a:lnTo>
                    <a:pt x="377910" y="857538"/>
                  </a:lnTo>
                  <a:lnTo>
                    <a:pt x="380142" y="866379"/>
                  </a:lnTo>
                  <a:lnTo>
                    <a:pt x="382359" y="875219"/>
                  </a:lnTo>
                  <a:lnTo>
                    <a:pt x="384557" y="884060"/>
                  </a:lnTo>
                  <a:lnTo>
                    <a:pt x="386720" y="892900"/>
                  </a:lnTo>
                  <a:lnTo>
                    <a:pt x="388865" y="901741"/>
                  </a:lnTo>
                  <a:lnTo>
                    <a:pt x="390975" y="910582"/>
                  </a:lnTo>
                  <a:lnTo>
                    <a:pt x="393048" y="919422"/>
                  </a:lnTo>
                  <a:lnTo>
                    <a:pt x="395100" y="928263"/>
                  </a:lnTo>
                  <a:lnTo>
                    <a:pt x="397091" y="937103"/>
                  </a:lnTo>
                  <a:lnTo>
                    <a:pt x="399052" y="945944"/>
                  </a:lnTo>
                  <a:lnTo>
                    <a:pt x="400974" y="954785"/>
                  </a:lnTo>
                  <a:lnTo>
                    <a:pt x="402833" y="963625"/>
                  </a:lnTo>
                  <a:lnTo>
                    <a:pt x="404661" y="972466"/>
                  </a:lnTo>
                  <a:lnTo>
                    <a:pt x="406422" y="981306"/>
                  </a:lnTo>
                  <a:lnTo>
                    <a:pt x="408131" y="990147"/>
                  </a:lnTo>
                  <a:lnTo>
                    <a:pt x="409803" y="998988"/>
                  </a:lnTo>
                  <a:lnTo>
                    <a:pt x="411382" y="1007828"/>
                  </a:lnTo>
                  <a:lnTo>
                    <a:pt x="412922" y="1016669"/>
                  </a:lnTo>
                  <a:lnTo>
                    <a:pt x="414398" y="1025509"/>
                  </a:lnTo>
                  <a:lnTo>
                    <a:pt x="415793" y="1034350"/>
                  </a:lnTo>
                  <a:lnTo>
                    <a:pt x="417147" y="1043191"/>
                  </a:lnTo>
                  <a:lnTo>
                    <a:pt x="418406" y="1052031"/>
                  </a:lnTo>
                  <a:lnTo>
                    <a:pt x="419603" y="1060872"/>
                  </a:lnTo>
                  <a:lnTo>
                    <a:pt x="420748" y="1069713"/>
                  </a:lnTo>
                  <a:lnTo>
                    <a:pt x="421782" y="1078553"/>
                  </a:lnTo>
                  <a:lnTo>
                    <a:pt x="422769" y="1087394"/>
                  </a:lnTo>
                  <a:lnTo>
                    <a:pt x="423674" y="1096234"/>
                  </a:lnTo>
                  <a:lnTo>
                    <a:pt x="424490" y="1105075"/>
                  </a:lnTo>
                  <a:lnTo>
                    <a:pt x="425257" y="1113916"/>
                  </a:lnTo>
                  <a:lnTo>
                    <a:pt x="425912" y="1122756"/>
                  </a:lnTo>
                  <a:lnTo>
                    <a:pt x="426503" y="1131597"/>
                  </a:lnTo>
                  <a:lnTo>
                    <a:pt x="427030" y="1140437"/>
                  </a:lnTo>
                  <a:lnTo>
                    <a:pt x="427443" y="1149278"/>
                  </a:lnTo>
                  <a:lnTo>
                    <a:pt x="427807" y="1158119"/>
                  </a:lnTo>
                  <a:lnTo>
                    <a:pt x="428077" y="1166959"/>
                  </a:lnTo>
                  <a:lnTo>
                    <a:pt x="428263" y="1175800"/>
                  </a:lnTo>
                  <a:lnTo>
                    <a:pt x="428398" y="1184640"/>
                  </a:lnTo>
                  <a:lnTo>
                    <a:pt x="428414" y="1193481"/>
                  </a:lnTo>
                  <a:lnTo>
                    <a:pt x="428374" y="1202322"/>
                  </a:lnTo>
                  <a:lnTo>
                    <a:pt x="428265" y="1211162"/>
                  </a:lnTo>
                  <a:lnTo>
                    <a:pt x="428054" y="1220003"/>
                  </a:lnTo>
                  <a:lnTo>
                    <a:pt x="427795" y="1228843"/>
                  </a:lnTo>
                  <a:lnTo>
                    <a:pt x="427443" y="1237684"/>
                  </a:lnTo>
                  <a:lnTo>
                    <a:pt x="427021" y="1246525"/>
                  </a:lnTo>
                  <a:lnTo>
                    <a:pt x="426553" y="1255365"/>
                  </a:lnTo>
                  <a:lnTo>
                    <a:pt x="425973" y="1264206"/>
                  </a:lnTo>
                  <a:lnTo>
                    <a:pt x="425350" y="1273046"/>
                  </a:lnTo>
                  <a:lnTo>
                    <a:pt x="424663" y="1281887"/>
                  </a:lnTo>
                  <a:lnTo>
                    <a:pt x="423894" y="1290728"/>
                  </a:lnTo>
                  <a:lnTo>
                    <a:pt x="423087" y="1299568"/>
                  </a:lnTo>
                  <a:lnTo>
                    <a:pt x="422200" y="1308409"/>
                  </a:lnTo>
                  <a:lnTo>
                    <a:pt x="421261" y="1317249"/>
                  </a:lnTo>
                  <a:lnTo>
                    <a:pt x="420282" y="1326090"/>
                  </a:lnTo>
                  <a:lnTo>
                    <a:pt x="419222" y="1334931"/>
                  </a:lnTo>
                  <a:lnTo>
                    <a:pt x="418131" y="1343771"/>
                  </a:lnTo>
                  <a:lnTo>
                    <a:pt x="416988" y="1352612"/>
                  </a:lnTo>
                  <a:lnTo>
                    <a:pt x="415793" y="1361452"/>
                  </a:lnTo>
                  <a:lnTo>
                    <a:pt x="414570" y="1370293"/>
                  </a:lnTo>
                  <a:lnTo>
                    <a:pt x="413291" y="1379134"/>
                  </a:lnTo>
                  <a:lnTo>
                    <a:pt x="411983" y="1387974"/>
                  </a:lnTo>
                  <a:lnTo>
                    <a:pt x="410646" y="1396815"/>
                  </a:lnTo>
                  <a:lnTo>
                    <a:pt x="409264" y="1405655"/>
                  </a:lnTo>
                  <a:lnTo>
                    <a:pt x="407865" y="1414496"/>
                  </a:lnTo>
                  <a:lnTo>
                    <a:pt x="406436" y="1423337"/>
                  </a:lnTo>
                  <a:lnTo>
                    <a:pt x="404983" y="1432177"/>
                  </a:lnTo>
                  <a:lnTo>
                    <a:pt x="403517" y="1441018"/>
                  </a:lnTo>
                  <a:lnTo>
                    <a:pt x="402025" y="1449858"/>
                  </a:lnTo>
                  <a:lnTo>
                    <a:pt x="400525" y="1458699"/>
                  </a:lnTo>
                  <a:lnTo>
                    <a:pt x="399014" y="1467540"/>
                  </a:lnTo>
                  <a:lnTo>
                    <a:pt x="397492" y="1476380"/>
                  </a:lnTo>
                  <a:lnTo>
                    <a:pt x="395968" y="1485221"/>
                  </a:lnTo>
                  <a:lnTo>
                    <a:pt x="394440" y="1494061"/>
                  </a:lnTo>
                  <a:lnTo>
                    <a:pt x="392913" y="1502902"/>
                  </a:lnTo>
                  <a:lnTo>
                    <a:pt x="391388" y="1511743"/>
                  </a:lnTo>
                  <a:lnTo>
                    <a:pt x="389872" y="1520583"/>
                  </a:lnTo>
                  <a:lnTo>
                    <a:pt x="388363" y="1529424"/>
                  </a:lnTo>
                  <a:lnTo>
                    <a:pt x="386864" y="1538264"/>
                  </a:lnTo>
                  <a:lnTo>
                    <a:pt x="385383" y="1547105"/>
                  </a:lnTo>
                  <a:lnTo>
                    <a:pt x="383912" y="1555946"/>
                  </a:lnTo>
                  <a:lnTo>
                    <a:pt x="382466" y="1564786"/>
                  </a:lnTo>
                  <a:lnTo>
                    <a:pt x="381040" y="1573627"/>
                  </a:lnTo>
                  <a:lnTo>
                    <a:pt x="379629" y="1582468"/>
                  </a:lnTo>
                  <a:lnTo>
                    <a:pt x="378259" y="1591308"/>
                  </a:lnTo>
                  <a:lnTo>
                    <a:pt x="376906" y="1600149"/>
                  </a:lnTo>
                  <a:lnTo>
                    <a:pt x="375584" y="1608989"/>
                  </a:lnTo>
                  <a:lnTo>
                    <a:pt x="374301" y="1617830"/>
                  </a:lnTo>
                  <a:lnTo>
                    <a:pt x="373039" y="1626671"/>
                  </a:lnTo>
                  <a:lnTo>
                    <a:pt x="371826" y="1635511"/>
                  </a:lnTo>
                  <a:lnTo>
                    <a:pt x="370645" y="1644352"/>
                  </a:lnTo>
                  <a:lnTo>
                    <a:pt x="369493" y="1653192"/>
                  </a:lnTo>
                  <a:lnTo>
                    <a:pt x="368401" y="1662033"/>
                  </a:lnTo>
                  <a:lnTo>
                    <a:pt x="367336" y="1670874"/>
                  </a:lnTo>
                  <a:lnTo>
                    <a:pt x="366318" y="1679714"/>
                  </a:lnTo>
                  <a:lnTo>
                    <a:pt x="365351" y="1688555"/>
                  </a:lnTo>
                  <a:lnTo>
                    <a:pt x="364412" y="1697395"/>
                  </a:lnTo>
                  <a:lnTo>
                    <a:pt x="363542" y="1706236"/>
                  </a:lnTo>
                  <a:lnTo>
                    <a:pt x="362708" y="1715077"/>
                  </a:lnTo>
                  <a:lnTo>
                    <a:pt x="361915" y="1723917"/>
                  </a:lnTo>
                  <a:lnTo>
                    <a:pt x="361191" y="1732758"/>
                  </a:lnTo>
                  <a:lnTo>
                    <a:pt x="360498" y="1741598"/>
                  </a:lnTo>
                  <a:lnTo>
                    <a:pt x="359865" y="1750439"/>
                  </a:lnTo>
                  <a:lnTo>
                    <a:pt x="359285" y="1759280"/>
                  </a:lnTo>
                  <a:lnTo>
                    <a:pt x="358738" y="1768120"/>
                  </a:lnTo>
                  <a:lnTo>
                    <a:pt x="358270" y="1776961"/>
                  </a:lnTo>
                  <a:lnTo>
                    <a:pt x="357838" y="1785801"/>
                  </a:lnTo>
                  <a:lnTo>
                    <a:pt x="357454" y="1794642"/>
                  </a:lnTo>
                  <a:lnTo>
                    <a:pt x="357138" y="1803483"/>
                  </a:lnTo>
                  <a:lnTo>
                    <a:pt x="356855" y="1812323"/>
                  </a:lnTo>
                  <a:lnTo>
                    <a:pt x="356637" y="1821164"/>
                  </a:lnTo>
                  <a:lnTo>
                    <a:pt x="356469" y="1830004"/>
                  </a:lnTo>
                  <a:lnTo>
                    <a:pt x="356334" y="1838845"/>
                  </a:lnTo>
                  <a:lnTo>
                    <a:pt x="356280" y="1847686"/>
                  </a:lnTo>
                  <a:lnTo>
                    <a:pt x="356258" y="1856526"/>
                  </a:lnTo>
                  <a:lnTo>
                    <a:pt x="356285" y="1865367"/>
                  </a:lnTo>
                  <a:lnTo>
                    <a:pt x="356373" y="1874207"/>
                  </a:lnTo>
                  <a:lnTo>
                    <a:pt x="356491" y="1883048"/>
                  </a:lnTo>
                  <a:lnTo>
                    <a:pt x="356674" y="1891889"/>
                  </a:lnTo>
                  <a:lnTo>
                    <a:pt x="356898" y="1900729"/>
                  </a:lnTo>
                  <a:lnTo>
                    <a:pt x="357155" y="1909570"/>
                  </a:lnTo>
                  <a:lnTo>
                    <a:pt x="357480" y="1918410"/>
                  </a:lnTo>
                  <a:lnTo>
                    <a:pt x="357833" y="1927251"/>
                  </a:lnTo>
                  <a:lnTo>
                    <a:pt x="358232" y="1936092"/>
                  </a:lnTo>
                  <a:lnTo>
                    <a:pt x="358679" y="1944932"/>
                  </a:lnTo>
                  <a:lnTo>
                    <a:pt x="359152" y="1953773"/>
                  </a:lnTo>
                  <a:lnTo>
                    <a:pt x="359681" y="1962613"/>
                  </a:lnTo>
                  <a:lnTo>
                    <a:pt x="360241" y="1971454"/>
                  </a:lnTo>
                  <a:lnTo>
                    <a:pt x="360830" y="1980295"/>
                  </a:lnTo>
                  <a:lnTo>
                    <a:pt x="361470" y="1989135"/>
                  </a:lnTo>
                  <a:lnTo>
                    <a:pt x="362131" y="1997976"/>
                  </a:lnTo>
                  <a:lnTo>
                    <a:pt x="362830" y="2006816"/>
                  </a:lnTo>
                  <a:lnTo>
                    <a:pt x="363562" y="2015657"/>
                  </a:lnTo>
                  <a:lnTo>
                    <a:pt x="364313" y="2024498"/>
                  </a:lnTo>
                  <a:lnTo>
                    <a:pt x="365107" y="2033338"/>
                  </a:lnTo>
                  <a:lnTo>
                    <a:pt x="365919" y="2042179"/>
                  </a:lnTo>
                  <a:lnTo>
                    <a:pt x="366755" y="2051019"/>
                  </a:lnTo>
                  <a:lnTo>
                    <a:pt x="367622" y="2059860"/>
                  </a:lnTo>
                  <a:lnTo>
                    <a:pt x="368502" y="2068701"/>
                  </a:lnTo>
                  <a:lnTo>
                    <a:pt x="369408" y="2077541"/>
                  </a:lnTo>
                  <a:lnTo>
                    <a:pt x="370333" y="2086382"/>
                  </a:lnTo>
                  <a:lnTo>
                    <a:pt x="371269" y="2095223"/>
                  </a:lnTo>
                  <a:lnTo>
                    <a:pt x="372230" y="2104063"/>
                  </a:lnTo>
                  <a:lnTo>
                    <a:pt x="373200" y="2112904"/>
                  </a:lnTo>
                  <a:lnTo>
                    <a:pt x="374183" y="2121744"/>
                  </a:lnTo>
                  <a:lnTo>
                    <a:pt x="375180" y="2130585"/>
                  </a:lnTo>
                  <a:lnTo>
                    <a:pt x="376184" y="2139426"/>
                  </a:lnTo>
                  <a:lnTo>
                    <a:pt x="377198" y="2148266"/>
                  </a:lnTo>
                  <a:lnTo>
                    <a:pt x="378219" y="2157107"/>
                  </a:lnTo>
                  <a:lnTo>
                    <a:pt x="379244" y="2165947"/>
                  </a:lnTo>
                  <a:lnTo>
                    <a:pt x="380276" y="2174788"/>
                  </a:lnTo>
                  <a:lnTo>
                    <a:pt x="381309" y="2183629"/>
                  </a:lnTo>
                  <a:lnTo>
                    <a:pt x="382345" y="2192469"/>
                  </a:lnTo>
                  <a:lnTo>
                    <a:pt x="383381" y="2201310"/>
                  </a:lnTo>
                  <a:lnTo>
                    <a:pt x="384418" y="2210150"/>
                  </a:lnTo>
                  <a:lnTo>
                    <a:pt x="385452" y="2218991"/>
                  </a:lnTo>
                  <a:lnTo>
                    <a:pt x="386484" y="2227832"/>
                  </a:lnTo>
                  <a:lnTo>
                    <a:pt x="387514" y="2236672"/>
                  </a:lnTo>
                  <a:lnTo>
                    <a:pt x="388537" y="2245513"/>
                  </a:lnTo>
                  <a:lnTo>
                    <a:pt x="389557" y="2254353"/>
                  </a:lnTo>
                  <a:lnTo>
                    <a:pt x="390571" y="2263194"/>
                  </a:lnTo>
                  <a:lnTo>
                    <a:pt x="391577" y="2272035"/>
                  </a:lnTo>
                  <a:lnTo>
                    <a:pt x="392580" y="2280875"/>
                  </a:lnTo>
                  <a:lnTo>
                    <a:pt x="393571" y="2289716"/>
                  </a:lnTo>
                  <a:lnTo>
                    <a:pt x="394556" y="2298556"/>
                  </a:lnTo>
                  <a:lnTo>
                    <a:pt x="395535" y="2307397"/>
                  </a:lnTo>
                  <a:lnTo>
                    <a:pt x="396502" y="2316238"/>
                  </a:lnTo>
                  <a:lnTo>
                    <a:pt x="397463" y="2325078"/>
                  </a:lnTo>
                  <a:lnTo>
                    <a:pt x="398414" y="2333919"/>
                  </a:lnTo>
                  <a:lnTo>
                    <a:pt x="399357" y="2342759"/>
                  </a:lnTo>
                  <a:lnTo>
                    <a:pt x="400294" y="2351600"/>
                  </a:lnTo>
                  <a:lnTo>
                    <a:pt x="401218" y="2360441"/>
                  </a:lnTo>
                  <a:lnTo>
                    <a:pt x="402138" y="2369281"/>
                  </a:lnTo>
                  <a:lnTo>
                    <a:pt x="403050" y="2378122"/>
                  </a:lnTo>
                  <a:lnTo>
                    <a:pt x="403953" y="2386962"/>
                  </a:lnTo>
                  <a:lnTo>
                    <a:pt x="404852" y="2395803"/>
                  </a:lnTo>
                  <a:lnTo>
                    <a:pt x="405743" y="2404644"/>
                  </a:lnTo>
                  <a:lnTo>
                    <a:pt x="406630" y="2413484"/>
                  </a:lnTo>
                  <a:lnTo>
                    <a:pt x="407514" y="2422325"/>
                  </a:lnTo>
                  <a:lnTo>
                    <a:pt x="408393" y="2431165"/>
                  </a:lnTo>
                  <a:lnTo>
                    <a:pt x="409270" y="2440006"/>
                  </a:lnTo>
                  <a:lnTo>
                    <a:pt x="410146" y="2448847"/>
                  </a:lnTo>
                  <a:lnTo>
                    <a:pt x="411021" y="2457687"/>
                  </a:lnTo>
                  <a:lnTo>
                    <a:pt x="411897" y="2466528"/>
                  </a:lnTo>
                  <a:lnTo>
                    <a:pt x="412776" y="2475368"/>
                  </a:lnTo>
                  <a:lnTo>
                    <a:pt x="413658" y="2484209"/>
                  </a:lnTo>
                  <a:lnTo>
                    <a:pt x="414543" y="2493050"/>
                  </a:lnTo>
                  <a:lnTo>
                    <a:pt x="415437" y="2501890"/>
                  </a:lnTo>
                  <a:lnTo>
                    <a:pt x="416335" y="2510731"/>
                  </a:lnTo>
                  <a:lnTo>
                    <a:pt x="417243" y="2519571"/>
                  </a:lnTo>
                  <a:lnTo>
                    <a:pt x="418164" y="2528412"/>
                  </a:lnTo>
                  <a:lnTo>
                    <a:pt x="419091" y="2537253"/>
                  </a:lnTo>
                  <a:lnTo>
                    <a:pt x="420037" y="2546093"/>
                  </a:lnTo>
                  <a:lnTo>
                    <a:pt x="420995" y="2554934"/>
                  </a:lnTo>
                  <a:lnTo>
                    <a:pt x="421966" y="2563774"/>
                  </a:lnTo>
                  <a:lnTo>
                    <a:pt x="422962" y="2572615"/>
                  </a:lnTo>
                  <a:lnTo>
                    <a:pt x="423970" y="2581456"/>
                  </a:lnTo>
                  <a:lnTo>
                    <a:pt x="425002" y="2590296"/>
                  </a:lnTo>
                  <a:lnTo>
                    <a:pt x="426058" y="2599137"/>
                  </a:lnTo>
                  <a:lnTo>
                    <a:pt x="427128" y="2607978"/>
                  </a:lnTo>
                  <a:lnTo>
                    <a:pt x="428235" y="2616818"/>
                  </a:lnTo>
                  <a:lnTo>
                    <a:pt x="429362" y="2625659"/>
                  </a:lnTo>
                  <a:lnTo>
                    <a:pt x="430512" y="2634499"/>
                  </a:lnTo>
                  <a:lnTo>
                    <a:pt x="431701" y="2643340"/>
                  </a:lnTo>
                  <a:lnTo>
                    <a:pt x="432909" y="2652181"/>
                  </a:lnTo>
                  <a:lnTo>
                    <a:pt x="434154" y="2661021"/>
                  </a:lnTo>
                  <a:lnTo>
                    <a:pt x="435431" y="2669862"/>
                  </a:lnTo>
                  <a:lnTo>
                    <a:pt x="436728" y="2678702"/>
                  </a:lnTo>
                  <a:lnTo>
                    <a:pt x="438078" y="2687543"/>
                  </a:lnTo>
                  <a:lnTo>
                    <a:pt x="439450" y="2696384"/>
                  </a:lnTo>
                  <a:lnTo>
                    <a:pt x="440855" y="2705224"/>
                  </a:lnTo>
                  <a:lnTo>
                    <a:pt x="442305" y="2714065"/>
                  </a:lnTo>
                  <a:lnTo>
                    <a:pt x="443776" y="2722905"/>
                  </a:lnTo>
                  <a:lnTo>
                    <a:pt x="445295" y="2731746"/>
                  </a:lnTo>
                  <a:lnTo>
                    <a:pt x="446846" y="2740587"/>
                  </a:lnTo>
                  <a:lnTo>
                    <a:pt x="448423" y="2749427"/>
                  </a:lnTo>
                  <a:lnTo>
                    <a:pt x="450054" y="2758268"/>
                  </a:lnTo>
                  <a:lnTo>
                    <a:pt x="451706" y="2767108"/>
                  </a:lnTo>
                  <a:lnTo>
                    <a:pt x="453396" y="2775949"/>
                  </a:lnTo>
                  <a:lnTo>
                    <a:pt x="455126" y="2784790"/>
                  </a:lnTo>
                  <a:lnTo>
                    <a:pt x="456878" y="2793630"/>
                  </a:lnTo>
                  <a:lnTo>
                    <a:pt x="458676" y="2802471"/>
                  </a:lnTo>
                  <a:lnTo>
                    <a:pt x="460499" y="2811311"/>
                  </a:lnTo>
                  <a:lnTo>
                    <a:pt x="462348" y="2820152"/>
                  </a:lnTo>
                  <a:lnTo>
                    <a:pt x="464239" y="2828993"/>
                  </a:lnTo>
                  <a:lnTo>
                    <a:pt x="466147" y="2837833"/>
                  </a:lnTo>
                  <a:lnTo>
                    <a:pt x="468086" y="2846674"/>
                  </a:lnTo>
                  <a:lnTo>
                    <a:pt x="470052" y="2855514"/>
                  </a:lnTo>
                  <a:lnTo>
                    <a:pt x="472033" y="2864355"/>
                  </a:lnTo>
                  <a:lnTo>
                    <a:pt x="474045" y="2873196"/>
                  </a:lnTo>
                  <a:lnTo>
                    <a:pt x="476071" y="2882036"/>
                  </a:lnTo>
                  <a:lnTo>
                    <a:pt x="478112" y="2890877"/>
                  </a:lnTo>
                  <a:lnTo>
                    <a:pt x="480173" y="2899717"/>
                  </a:lnTo>
                  <a:lnTo>
                    <a:pt x="482241" y="2908558"/>
                  </a:lnTo>
                  <a:lnTo>
                    <a:pt x="484321" y="2917399"/>
                  </a:lnTo>
                  <a:lnTo>
                    <a:pt x="486407" y="2926239"/>
                  </a:lnTo>
                  <a:lnTo>
                    <a:pt x="488497" y="2935080"/>
                  </a:lnTo>
                  <a:lnTo>
                    <a:pt x="490588" y="2943920"/>
                  </a:lnTo>
                  <a:lnTo>
                    <a:pt x="492676" y="2952761"/>
                  </a:lnTo>
                  <a:lnTo>
                    <a:pt x="494761" y="2961602"/>
                  </a:lnTo>
                  <a:lnTo>
                    <a:pt x="496835" y="2970442"/>
                  </a:lnTo>
                  <a:lnTo>
                    <a:pt x="498901" y="2979283"/>
                  </a:lnTo>
                  <a:lnTo>
                    <a:pt x="500948" y="2988123"/>
                  </a:lnTo>
                  <a:lnTo>
                    <a:pt x="502977" y="2996964"/>
                  </a:lnTo>
                  <a:lnTo>
                    <a:pt x="504992" y="3005805"/>
                  </a:lnTo>
                  <a:lnTo>
                    <a:pt x="506968" y="3014645"/>
                  </a:lnTo>
                  <a:lnTo>
                    <a:pt x="508924" y="3023486"/>
                  </a:lnTo>
                  <a:lnTo>
                    <a:pt x="510849" y="3032326"/>
                  </a:lnTo>
                  <a:lnTo>
                    <a:pt x="512729" y="3041167"/>
                  </a:lnTo>
                  <a:lnTo>
                    <a:pt x="514584" y="3050008"/>
                  </a:lnTo>
                  <a:lnTo>
                    <a:pt x="516380" y="3058848"/>
                  </a:lnTo>
                  <a:lnTo>
                    <a:pt x="518134" y="3067689"/>
                  </a:lnTo>
                  <a:lnTo>
                    <a:pt x="519852" y="3076529"/>
                  </a:lnTo>
                  <a:lnTo>
                    <a:pt x="521489" y="3085370"/>
                  </a:lnTo>
                  <a:lnTo>
                    <a:pt x="523089" y="3094211"/>
                  </a:lnTo>
                  <a:lnTo>
                    <a:pt x="524622" y="3103051"/>
                  </a:lnTo>
                  <a:lnTo>
                    <a:pt x="526081" y="3111892"/>
                  </a:lnTo>
                  <a:lnTo>
                    <a:pt x="527498" y="3120733"/>
                  </a:lnTo>
                  <a:lnTo>
                    <a:pt x="528811" y="3129573"/>
                  </a:lnTo>
                  <a:lnTo>
                    <a:pt x="530065" y="3138414"/>
                  </a:lnTo>
                  <a:lnTo>
                    <a:pt x="531256" y="3147254"/>
                  </a:lnTo>
                  <a:lnTo>
                    <a:pt x="532331" y="3156095"/>
                  </a:lnTo>
                  <a:lnTo>
                    <a:pt x="533354" y="3164936"/>
                  </a:lnTo>
                  <a:lnTo>
                    <a:pt x="534274" y="3173776"/>
                  </a:lnTo>
                  <a:lnTo>
                    <a:pt x="535099" y="3182617"/>
                  </a:lnTo>
                  <a:lnTo>
                    <a:pt x="535867" y="3191457"/>
                  </a:lnTo>
                  <a:lnTo>
                    <a:pt x="536490" y="3200298"/>
                  </a:lnTo>
                  <a:lnTo>
                    <a:pt x="537043" y="3209139"/>
                  </a:lnTo>
                  <a:lnTo>
                    <a:pt x="537507" y="3217979"/>
                  </a:lnTo>
                  <a:lnTo>
                    <a:pt x="537836" y="3226820"/>
                  </a:lnTo>
                  <a:lnTo>
                    <a:pt x="538099" y="3235660"/>
                  </a:lnTo>
                  <a:lnTo>
                    <a:pt x="538230" y="3244501"/>
                  </a:lnTo>
                  <a:lnTo>
                    <a:pt x="538256" y="3253342"/>
                  </a:lnTo>
                  <a:lnTo>
                    <a:pt x="538215" y="3262182"/>
                  </a:lnTo>
                  <a:lnTo>
                    <a:pt x="537997" y="3271023"/>
                  </a:lnTo>
                  <a:lnTo>
                    <a:pt x="537709" y="3279863"/>
                  </a:lnTo>
                  <a:lnTo>
                    <a:pt x="537312" y="3288704"/>
                  </a:lnTo>
                  <a:lnTo>
                    <a:pt x="536774" y="3297545"/>
                  </a:lnTo>
                  <a:lnTo>
                    <a:pt x="536166" y="3306385"/>
                  </a:lnTo>
                  <a:lnTo>
                    <a:pt x="535406" y="3315226"/>
                  </a:lnTo>
                  <a:lnTo>
                    <a:pt x="534544" y="3324066"/>
                  </a:lnTo>
                  <a:lnTo>
                    <a:pt x="533601" y="3332907"/>
                  </a:lnTo>
                  <a:lnTo>
                    <a:pt x="532486" y="3341748"/>
                  </a:lnTo>
                  <a:lnTo>
                    <a:pt x="531301" y="3350588"/>
                  </a:lnTo>
                  <a:lnTo>
                    <a:pt x="529996" y="3359429"/>
                  </a:lnTo>
                  <a:lnTo>
                    <a:pt x="528561" y="3368269"/>
                  </a:lnTo>
                  <a:lnTo>
                    <a:pt x="527056" y="3377110"/>
                  </a:lnTo>
                  <a:lnTo>
                    <a:pt x="525397" y="3385951"/>
                  </a:lnTo>
                  <a:lnTo>
                    <a:pt x="523650" y="3394791"/>
                  </a:lnTo>
                  <a:lnTo>
                    <a:pt x="521819" y="3403632"/>
                  </a:lnTo>
                  <a:lnTo>
                    <a:pt x="519836" y="3412472"/>
                  </a:lnTo>
                  <a:lnTo>
                    <a:pt x="517790" y="3421313"/>
                  </a:lnTo>
                  <a:lnTo>
                    <a:pt x="515628" y="3430154"/>
                  </a:lnTo>
                  <a:lnTo>
                    <a:pt x="513359" y="3438994"/>
                  </a:lnTo>
                  <a:lnTo>
                    <a:pt x="511030" y="3447835"/>
                  </a:lnTo>
                  <a:lnTo>
                    <a:pt x="508560" y="3456675"/>
                  </a:lnTo>
                  <a:lnTo>
                    <a:pt x="506024" y="3465516"/>
                  </a:lnTo>
                  <a:lnTo>
                    <a:pt x="503411" y="3474357"/>
                  </a:lnTo>
                  <a:lnTo>
                    <a:pt x="500682" y="3483197"/>
                  </a:lnTo>
                  <a:lnTo>
                    <a:pt x="497901" y="3492038"/>
                  </a:lnTo>
                  <a:lnTo>
                    <a:pt x="495024" y="3500878"/>
                  </a:lnTo>
                  <a:lnTo>
                    <a:pt x="492071" y="3509719"/>
                  </a:lnTo>
                  <a:lnTo>
                    <a:pt x="489072" y="3518560"/>
                  </a:lnTo>
                  <a:lnTo>
                    <a:pt x="485964" y="3527400"/>
                  </a:lnTo>
                  <a:lnTo>
                    <a:pt x="482815" y="3536241"/>
                  </a:lnTo>
                  <a:lnTo>
                    <a:pt x="479607" y="3545081"/>
                  </a:lnTo>
                  <a:lnTo>
                    <a:pt x="476325" y="3553922"/>
                  </a:lnTo>
                  <a:lnTo>
                    <a:pt x="473009" y="3562763"/>
                  </a:lnTo>
                  <a:lnTo>
                    <a:pt x="469627" y="3571603"/>
                  </a:lnTo>
                  <a:lnTo>
                    <a:pt x="466203" y="3580444"/>
                  </a:lnTo>
                  <a:lnTo>
                    <a:pt x="462749" y="3589284"/>
                  </a:lnTo>
                  <a:lnTo>
                    <a:pt x="459236" y="3598125"/>
                  </a:lnTo>
                  <a:lnTo>
                    <a:pt x="455703" y="3606966"/>
                  </a:lnTo>
                  <a:lnTo>
                    <a:pt x="452136" y="3615806"/>
                  </a:lnTo>
                  <a:lnTo>
                    <a:pt x="448539" y="3624647"/>
                  </a:lnTo>
                  <a:lnTo>
                    <a:pt x="444927" y="3633488"/>
                  </a:lnTo>
                  <a:lnTo>
                    <a:pt x="441289" y="3642328"/>
                  </a:lnTo>
                  <a:lnTo>
                    <a:pt x="437640" y="3651169"/>
                  </a:lnTo>
                  <a:lnTo>
                    <a:pt x="433981" y="3660009"/>
                  </a:lnTo>
                  <a:lnTo>
                    <a:pt x="430312" y="3668850"/>
                  </a:lnTo>
                  <a:lnTo>
                    <a:pt x="426642" y="3677691"/>
                  </a:lnTo>
                  <a:lnTo>
                    <a:pt x="422972" y="3686531"/>
                  </a:lnTo>
                  <a:lnTo>
                    <a:pt x="419307" y="3695372"/>
                  </a:lnTo>
                  <a:lnTo>
                    <a:pt x="415646" y="3704212"/>
                  </a:lnTo>
                  <a:lnTo>
                    <a:pt x="412002" y="3713053"/>
                  </a:lnTo>
                  <a:lnTo>
                    <a:pt x="408370" y="3721894"/>
                  </a:lnTo>
                  <a:lnTo>
                    <a:pt x="404752" y="3730734"/>
                  </a:lnTo>
                  <a:lnTo>
                    <a:pt x="401164" y="3739575"/>
                  </a:lnTo>
                  <a:lnTo>
                    <a:pt x="397592" y="3748415"/>
                  </a:lnTo>
                  <a:lnTo>
                    <a:pt x="394051" y="3757256"/>
                  </a:lnTo>
                  <a:lnTo>
                    <a:pt x="390544" y="3766097"/>
                  </a:lnTo>
                  <a:lnTo>
                    <a:pt x="387056" y="3774937"/>
                  </a:lnTo>
                  <a:lnTo>
                    <a:pt x="383624" y="3783778"/>
                  </a:lnTo>
                  <a:lnTo>
                    <a:pt x="380219" y="3792618"/>
                  </a:lnTo>
                  <a:lnTo>
                    <a:pt x="376850" y="3801459"/>
                  </a:lnTo>
                  <a:lnTo>
                    <a:pt x="373540" y="3810300"/>
                  </a:lnTo>
                  <a:lnTo>
                    <a:pt x="370257" y="3819140"/>
                  </a:lnTo>
                  <a:lnTo>
                    <a:pt x="367035" y="3827981"/>
                  </a:lnTo>
                  <a:lnTo>
                    <a:pt x="363861" y="3836821"/>
                  </a:lnTo>
                  <a:lnTo>
                    <a:pt x="360719" y="3845662"/>
                  </a:lnTo>
                  <a:lnTo>
                    <a:pt x="357662" y="3854503"/>
                  </a:lnTo>
                  <a:lnTo>
                    <a:pt x="354639" y="3863343"/>
                  </a:lnTo>
                  <a:lnTo>
                    <a:pt x="351672" y="3872184"/>
                  </a:lnTo>
                  <a:lnTo>
                    <a:pt x="348776" y="3881024"/>
                  </a:lnTo>
                  <a:lnTo>
                    <a:pt x="345916" y="3889865"/>
                  </a:lnTo>
                  <a:lnTo>
                    <a:pt x="343136" y="3898706"/>
                  </a:lnTo>
                  <a:lnTo>
                    <a:pt x="340410" y="3907546"/>
                  </a:lnTo>
                  <a:lnTo>
                    <a:pt x="337728" y="3916387"/>
                  </a:lnTo>
                  <a:lnTo>
                    <a:pt x="335139" y="3925227"/>
                  </a:lnTo>
                  <a:lnTo>
                    <a:pt x="332590" y="3934068"/>
                  </a:lnTo>
                  <a:lnTo>
                    <a:pt x="330107" y="3942909"/>
                  </a:lnTo>
                  <a:lnTo>
                    <a:pt x="327698" y="3951749"/>
                  </a:lnTo>
                  <a:lnTo>
                    <a:pt x="325329" y="3960590"/>
                  </a:lnTo>
                  <a:lnTo>
                    <a:pt x="323050" y="3969430"/>
                  </a:lnTo>
                  <a:lnTo>
                    <a:pt x="320821" y="3978271"/>
                  </a:lnTo>
                  <a:lnTo>
                    <a:pt x="318644" y="3987112"/>
                  </a:lnTo>
                  <a:lnTo>
                    <a:pt x="316557" y="3995952"/>
                  </a:lnTo>
                  <a:lnTo>
                    <a:pt x="314509" y="4004793"/>
                  </a:lnTo>
                  <a:lnTo>
                    <a:pt x="312533" y="4013633"/>
                  </a:lnTo>
                  <a:lnTo>
                    <a:pt x="310623" y="4022474"/>
                  </a:lnTo>
                  <a:lnTo>
                    <a:pt x="308753" y="4031315"/>
                  </a:lnTo>
                  <a:lnTo>
                    <a:pt x="306973" y="4040155"/>
                  </a:lnTo>
                  <a:lnTo>
                    <a:pt x="305237" y="4048996"/>
                  </a:lnTo>
                  <a:lnTo>
                    <a:pt x="303553" y="4057836"/>
                  </a:lnTo>
                  <a:lnTo>
                    <a:pt x="301948" y="4066677"/>
                  </a:lnTo>
                  <a:lnTo>
                    <a:pt x="300379" y="4075518"/>
                  </a:lnTo>
                  <a:lnTo>
                    <a:pt x="298880" y="4084358"/>
                  </a:lnTo>
                  <a:lnTo>
                    <a:pt x="297436" y="4093199"/>
                  </a:lnTo>
                  <a:lnTo>
                    <a:pt x="296027" y="4102039"/>
                  </a:lnTo>
                  <a:lnTo>
                    <a:pt x="294702" y="4110880"/>
                  </a:lnTo>
                  <a:lnTo>
                    <a:pt x="293411" y="4119721"/>
                  </a:lnTo>
                  <a:lnTo>
                    <a:pt x="292169" y="4128561"/>
                  </a:lnTo>
                  <a:lnTo>
                    <a:pt x="290991" y="4137402"/>
                  </a:lnTo>
                  <a:lnTo>
                    <a:pt x="289843" y="4146243"/>
                  </a:lnTo>
                  <a:lnTo>
                    <a:pt x="288758" y="4155083"/>
                  </a:lnTo>
                  <a:lnTo>
                    <a:pt x="287715" y="4163924"/>
                  </a:lnTo>
                  <a:lnTo>
                    <a:pt x="286703" y="4172764"/>
                  </a:lnTo>
                  <a:lnTo>
                    <a:pt x="285759" y="4181605"/>
                  </a:lnTo>
                  <a:lnTo>
                    <a:pt x="284842" y="4190446"/>
                  </a:lnTo>
                  <a:lnTo>
                    <a:pt x="283968" y="4199286"/>
                  </a:lnTo>
                  <a:lnTo>
                    <a:pt x="283141" y="4208127"/>
                  </a:lnTo>
                  <a:lnTo>
                    <a:pt x="282338" y="4216967"/>
                  </a:lnTo>
                  <a:lnTo>
                    <a:pt x="281588" y="4225808"/>
                  </a:lnTo>
                  <a:lnTo>
                    <a:pt x="280868" y="4234649"/>
                  </a:lnTo>
                  <a:lnTo>
                    <a:pt x="280176" y="4243489"/>
                  </a:lnTo>
                  <a:lnTo>
                    <a:pt x="279532" y="4252330"/>
                  </a:lnTo>
                  <a:lnTo>
                    <a:pt x="278909" y="4261170"/>
                  </a:lnTo>
                  <a:lnTo>
                    <a:pt x="278321" y="4270011"/>
                  </a:lnTo>
                  <a:lnTo>
                    <a:pt x="277766" y="4278852"/>
                  </a:lnTo>
                  <a:lnTo>
                    <a:pt x="277230" y="4287692"/>
                  </a:lnTo>
                  <a:lnTo>
                    <a:pt x="276735" y="4296533"/>
                  </a:lnTo>
                  <a:lnTo>
                    <a:pt x="276260" y="4305373"/>
                  </a:lnTo>
                  <a:lnTo>
                    <a:pt x="275806" y="4314214"/>
                  </a:lnTo>
                  <a:lnTo>
                    <a:pt x="275387" y="4323055"/>
                  </a:lnTo>
                  <a:lnTo>
                    <a:pt x="274982" y="4331895"/>
                  </a:lnTo>
                  <a:lnTo>
                    <a:pt x="274604" y="4340736"/>
                  </a:lnTo>
                  <a:lnTo>
                    <a:pt x="274248" y="4349576"/>
                  </a:lnTo>
                  <a:lnTo>
                    <a:pt x="273905" y="4358417"/>
                  </a:lnTo>
                  <a:lnTo>
                    <a:pt x="273593" y="4367258"/>
                  </a:lnTo>
                  <a:lnTo>
                    <a:pt x="273293" y="4376098"/>
                  </a:lnTo>
                  <a:lnTo>
                    <a:pt x="273009" y="4384939"/>
                  </a:lnTo>
                  <a:lnTo>
                    <a:pt x="272747" y="4393779"/>
                  </a:lnTo>
                  <a:lnTo>
                    <a:pt x="272496" y="4402620"/>
                  </a:lnTo>
                  <a:lnTo>
                    <a:pt x="272264" y="4411461"/>
                  </a:lnTo>
                  <a:lnTo>
                    <a:pt x="272045" y="4420301"/>
                  </a:lnTo>
                  <a:lnTo>
                    <a:pt x="271836" y="4429142"/>
                  </a:lnTo>
                  <a:lnTo>
                    <a:pt x="271647" y="4437982"/>
                  </a:lnTo>
                  <a:lnTo>
                    <a:pt x="271465" y="4446823"/>
                  </a:lnTo>
                  <a:lnTo>
                    <a:pt x="271296" y="4455664"/>
                  </a:lnTo>
                  <a:lnTo>
                    <a:pt x="271139" y="4464504"/>
                  </a:lnTo>
                  <a:lnTo>
                    <a:pt x="270990" y="4473345"/>
                  </a:lnTo>
                  <a:lnTo>
                    <a:pt x="270853" y="4482185"/>
                  </a:lnTo>
                  <a:lnTo>
                    <a:pt x="270725" y="4491026"/>
                  </a:lnTo>
                  <a:lnTo>
                    <a:pt x="270603" y="4499867"/>
                  </a:lnTo>
                  <a:lnTo>
                    <a:pt x="270493" y="4508707"/>
                  </a:lnTo>
                  <a:lnTo>
                    <a:pt x="270388" y="45175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50751"/>
              <a:ext cx="1126310" cy="3504388"/>
            </a:xfrm>
            <a:custGeom>
              <a:avLst/>
              <a:pathLst>
                <a:path w="1126310" h="3504388">
                  <a:moveTo>
                    <a:pt x="559876" y="3504388"/>
                  </a:moveTo>
                  <a:lnTo>
                    <a:pt x="559448" y="3497530"/>
                  </a:lnTo>
                  <a:lnTo>
                    <a:pt x="558979" y="3490672"/>
                  </a:lnTo>
                  <a:lnTo>
                    <a:pt x="558468" y="3483814"/>
                  </a:lnTo>
                  <a:lnTo>
                    <a:pt x="557877" y="3476956"/>
                  </a:lnTo>
                  <a:lnTo>
                    <a:pt x="557230" y="3470098"/>
                  </a:lnTo>
                  <a:lnTo>
                    <a:pt x="556527" y="3463240"/>
                  </a:lnTo>
                  <a:lnTo>
                    <a:pt x="555743" y="3456383"/>
                  </a:lnTo>
                  <a:lnTo>
                    <a:pt x="554865" y="3449525"/>
                  </a:lnTo>
                  <a:lnTo>
                    <a:pt x="553913" y="3442667"/>
                  </a:lnTo>
                  <a:lnTo>
                    <a:pt x="552884" y="3435809"/>
                  </a:lnTo>
                  <a:lnTo>
                    <a:pt x="551714" y="3428951"/>
                  </a:lnTo>
                  <a:lnTo>
                    <a:pt x="550447" y="3422093"/>
                  </a:lnTo>
                  <a:lnTo>
                    <a:pt x="549080" y="3415235"/>
                  </a:lnTo>
                  <a:lnTo>
                    <a:pt x="547578" y="3408377"/>
                  </a:lnTo>
                  <a:lnTo>
                    <a:pt x="545918" y="3401519"/>
                  </a:lnTo>
                  <a:lnTo>
                    <a:pt x="544135" y="3394661"/>
                  </a:lnTo>
                  <a:lnTo>
                    <a:pt x="542225" y="3387804"/>
                  </a:lnTo>
                  <a:lnTo>
                    <a:pt x="540091" y="3380946"/>
                  </a:lnTo>
                  <a:lnTo>
                    <a:pt x="537802" y="3374088"/>
                  </a:lnTo>
                  <a:lnTo>
                    <a:pt x="535359" y="3367230"/>
                  </a:lnTo>
                  <a:lnTo>
                    <a:pt x="532707" y="3360372"/>
                  </a:lnTo>
                  <a:lnTo>
                    <a:pt x="529816" y="3353514"/>
                  </a:lnTo>
                  <a:lnTo>
                    <a:pt x="526742" y="3346656"/>
                  </a:lnTo>
                  <a:lnTo>
                    <a:pt x="523481" y="3339798"/>
                  </a:lnTo>
                  <a:lnTo>
                    <a:pt x="519898" y="3332940"/>
                  </a:lnTo>
                  <a:lnTo>
                    <a:pt x="516095" y="3326082"/>
                  </a:lnTo>
                  <a:lnTo>
                    <a:pt x="512077" y="3319225"/>
                  </a:lnTo>
                  <a:lnTo>
                    <a:pt x="507772" y="3312367"/>
                  </a:lnTo>
                  <a:lnTo>
                    <a:pt x="503144" y="3305509"/>
                  </a:lnTo>
                  <a:lnTo>
                    <a:pt x="498275" y="3298651"/>
                  </a:lnTo>
                  <a:lnTo>
                    <a:pt x="493160" y="3291793"/>
                  </a:lnTo>
                  <a:lnTo>
                    <a:pt x="487636" y="3284935"/>
                  </a:lnTo>
                  <a:lnTo>
                    <a:pt x="481835" y="3278077"/>
                  </a:lnTo>
                  <a:lnTo>
                    <a:pt x="475769" y="3271219"/>
                  </a:lnTo>
                  <a:lnTo>
                    <a:pt x="469359" y="3264361"/>
                  </a:lnTo>
                  <a:lnTo>
                    <a:pt x="462567" y="3257503"/>
                  </a:lnTo>
                  <a:lnTo>
                    <a:pt x="455496" y="3250646"/>
                  </a:lnTo>
                  <a:lnTo>
                    <a:pt x="448146" y="3243788"/>
                  </a:lnTo>
                  <a:lnTo>
                    <a:pt x="440346" y="3236930"/>
                  </a:lnTo>
                  <a:lnTo>
                    <a:pt x="432248" y="3230072"/>
                  </a:lnTo>
                  <a:lnTo>
                    <a:pt x="423871" y="3223214"/>
                  </a:lnTo>
                  <a:lnTo>
                    <a:pt x="415142" y="3216356"/>
                  </a:lnTo>
                  <a:lnTo>
                    <a:pt x="406033" y="3209498"/>
                  </a:lnTo>
                  <a:lnTo>
                    <a:pt x="396657" y="3202640"/>
                  </a:lnTo>
                  <a:lnTo>
                    <a:pt x="387018" y="3195782"/>
                  </a:lnTo>
                  <a:lnTo>
                    <a:pt x="376974" y="3188924"/>
                  </a:lnTo>
                  <a:lnTo>
                    <a:pt x="366673" y="3182066"/>
                  </a:lnTo>
                  <a:lnTo>
                    <a:pt x="356139" y="3175209"/>
                  </a:lnTo>
                  <a:lnTo>
                    <a:pt x="345324" y="3168351"/>
                  </a:lnTo>
                  <a:lnTo>
                    <a:pt x="334222" y="3161493"/>
                  </a:lnTo>
                  <a:lnTo>
                    <a:pt x="322933" y="3154635"/>
                  </a:lnTo>
                  <a:lnTo>
                    <a:pt x="311464" y="3147777"/>
                  </a:lnTo>
                  <a:lnTo>
                    <a:pt x="299747" y="3140919"/>
                  </a:lnTo>
                  <a:lnTo>
                    <a:pt x="287892" y="3134061"/>
                  </a:lnTo>
                  <a:lnTo>
                    <a:pt x="275920" y="3127203"/>
                  </a:lnTo>
                  <a:lnTo>
                    <a:pt x="263825" y="3120345"/>
                  </a:lnTo>
                  <a:lnTo>
                    <a:pt x="251638" y="3113487"/>
                  </a:lnTo>
                  <a:lnTo>
                    <a:pt x="239411" y="3106630"/>
                  </a:lnTo>
                  <a:lnTo>
                    <a:pt x="227157" y="3099772"/>
                  </a:lnTo>
                  <a:lnTo>
                    <a:pt x="214911" y="3092914"/>
                  </a:lnTo>
                  <a:lnTo>
                    <a:pt x="202712" y="3086056"/>
                  </a:lnTo>
                  <a:lnTo>
                    <a:pt x="190574" y="3079198"/>
                  </a:lnTo>
                  <a:lnTo>
                    <a:pt x="178537" y="3072340"/>
                  </a:lnTo>
                  <a:lnTo>
                    <a:pt x="166675" y="3065482"/>
                  </a:lnTo>
                  <a:lnTo>
                    <a:pt x="154965" y="3058624"/>
                  </a:lnTo>
                  <a:lnTo>
                    <a:pt x="143421" y="3051766"/>
                  </a:lnTo>
                  <a:lnTo>
                    <a:pt x="132194" y="3044908"/>
                  </a:lnTo>
                  <a:lnTo>
                    <a:pt x="121230" y="3038051"/>
                  </a:lnTo>
                  <a:lnTo>
                    <a:pt x="110524" y="3031193"/>
                  </a:lnTo>
                  <a:lnTo>
                    <a:pt x="100162" y="3024335"/>
                  </a:lnTo>
                  <a:lnTo>
                    <a:pt x="90252" y="3017477"/>
                  </a:lnTo>
                  <a:lnTo>
                    <a:pt x="80685" y="3010619"/>
                  </a:lnTo>
                  <a:lnTo>
                    <a:pt x="71471" y="3003761"/>
                  </a:lnTo>
                  <a:lnTo>
                    <a:pt x="62855" y="2996903"/>
                  </a:lnTo>
                  <a:lnTo>
                    <a:pt x="54695" y="2990045"/>
                  </a:lnTo>
                  <a:lnTo>
                    <a:pt x="46960" y="2983187"/>
                  </a:lnTo>
                  <a:lnTo>
                    <a:pt x="39762" y="2976329"/>
                  </a:lnTo>
                  <a:lnTo>
                    <a:pt x="33233" y="2969471"/>
                  </a:lnTo>
                  <a:lnTo>
                    <a:pt x="27181" y="2962614"/>
                  </a:lnTo>
                  <a:lnTo>
                    <a:pt x="21616" y="2955756"/>
                  </a:lnTo>
                  <a:lnTo>
                    <a:pt x="16824" y="2948898"/>
                  </a:lnTo>
                  <a:lnTo>
                    <a:pt x="12603" y="2942040"/>
                  </a:lnTo>
                  <a:lnTo>
                    <a:pt x="8898" y="2935182"/>
                  </a:lnTo>
                  <a:lnTo>
                    <a:pt x="5824" y="2928324"/>
                  </a:lnTo>
                  <a:lnTo>
                    <a:pt x="3511" y="2921466"/>
                  </a:lnTo>
                  <a:lnTo>
                    <a:pt x="1723" y="2914608"/>
                  </a:lnTo>
                  <a:lnTo>
                    <a:pt x="459" y="2907750"/>
                  </a:lnTo>
                  <a:lnTo>
                    <a:pt x="0" y="2900892"/>
                  </a:lnTo>
                  <a:lnTo>
                    <a:pt x="117" y="2894035"/>
                  </a:lnTo>
                  <a:lnTo>
                    <a:pt x="743" y="2887177"/>
                  </a:lnTo>
                  <a:lnTo>
                    <a:pt x="1975" y="2880319"/>
                  </a:lnTo>
                  <a:lnTo>
                    <a:pt x="3919" y="2873461"/>
                  </a:lnTo>
                  <a:lnTo>
                    <a:pt x="6338" y="2866603"/>
                  </a:lnTo>
                  <a:lnTo>
                    <a:pt x="9225" y="2859745"/>
                  </a:lnTo>
                  <a:lnTo>
                    <a:pt x="12801" y="2852887"/>
                  </a:lnTo>
                  <a:lnTo>
                    <a:pt x="16859" y="2846029"/>
                  </a:lnTo>
                  <a:lnTo>
                    <a:pt x="21332" y="2839171"/>
                  </a:lnTo>
                  <a:lnTo>
                    <a:pt x="26285" y="2832313"/>
                  </a:lnTo>
                  <a:lnTo>
                    <a:pt x="31787" y="2825456"/>
                  </a:lnTo>
                  <a:lnTo>
                    <a:pt x="37638" y="2818598"/>
                  </a:lnTo>
                  <a:lnTo>
                    <a:pt x="43830" y="2811740"/>
                  </a:lnTo>
                  <a:lnTo>
                    <a:pt x="50500" y="2804882"/>
                  </a:lnTo>
                  <a:lnTo>
                    <a:pt x="57494" y="2798024"/>
                  </a:lnTo>
                  <a:lnTo>
                    <a:pt x="64756" y="2791166"/>
                  </a:lnTo>
                  <a:lnTo>
                    <a:pt x="72316" y="2784308"/>
                  </a:lnTo>
                  <a:lnTo>
                    <a:pt x="80202" y="2777450"/>
                  </a:lnTo>
                  <a:lnTo>
                    <a:pt x="88281" y="2770592"/>
                  </a:lnTo>
                  <a:lnTo>
                    <a:pt x="96545" y="2763734"/>
                  </a:lnTo>
                  <a:lnTo>
                    <a:pt x="105046" y="2756876"/>
                  </a:lnTo>
                  <a:lnTo>
                    <a:pt x="113694" y="2750019"/>
                  </a:lnTo>
                  <a:lnTo>
                    <a:pt x="122454" y="2743161"/>
                  </a:lnTo>
                  <a:lnTo>
                    <a:pt x="131329" y="2736303"/>
                  </a:lnTo>
                  <a:lnTo>
                    <a:pt x="140307" y="2729445"/>
                  </a:lnTo>
                  <a:lnTo>
                    <a:pt x="149332" y="2722587"/>
                  </a:lnTo>
                  <a:lnTo>
                    <a:pt x="158395" y="2715729"/>
                  </a:lnTo>
                  <a:lnTo>
                    <a:pt x="167483" y="2708871"/>
                  </a:lnTo>
                  <a:lnTo>
                    <a:pt x="176564" y="2702013"/>
                  </a:lnTo>
                  <a:lnTo>
                    <a:pt x="185626" y="2695155"/>
                  </a:lnTo>
                  <a:lnTo>
                    <a:pt x="194655" y="2688297"/>
                  </a:lnTo>
                  <a:lnTo>
                    <a:pt x="203610" y="2681440"/>
                  </a:lnTo>
                  <a:lnTo>
                    <a:pt x="212500" y="2674582"/>
                  </a:lnTo>
                  <a:lnTo>
                    <a:pt x="221320" y="2667724"/>
                  </a:lnTo>
                  <a:lnTo>
                    <a:pt x="230013" y="2660866"/>
                  </a:lnTo>
                  <a:lnTo>
                    <a:pt x="238589" y="2654008"/>
                  </a:lnTo>
                  <a:lnTo>
                    <a:pt x="247059" y="2647150"/>
                  </a:lnTo>
                  <a:lnTo>
                    <a:pt x="255399" y="2640292"/>
                  </a:lnTo>
                  <a:lnTo>
                    <a:pt x="263551" y="2633434"/>
                  </a:lnTo>
                  <a:lnTo>
                    <a:pt x="271572" y="2626576"/>
                  </a:lnTo>
                  <a:lnTo>
                    <a:pt x="279456" y="2619718"/>
                  </a:lnTo>
                  <a:lnTo>
                    <a:pt x="287129" y="2612861"/>
                  </a:lnTo>
                  <a:lnTo>
                    <a:pt x="294627" y="2606003"/>
                  </a:lnTo>
                  <a:lnTo>
                    <a:pt x="301974" y="2599145"/>
                  </a:lnTo>
                  <a:lnTo>
                    <a:pt x="309142" y="2592287"/>
                  </a:lnTo>
                  <a:lnTo>
                    <a:pt x="316072" y="2585429"/>
                  </a:lnTo>
                  <a:lnTo>
                    <a:pt x="322841" y="2578571"/>
                  </a:lnTo>
                  <a:lnTo>
                    <a:pt x="329450" y="2571713"/>
                  </a:lnTo>
                  <a:lnTo>
                    <a:pt x="335818" y="2564855"/>
                  </a:lnTo>
                  <a:lnTo>
                    <a:pt x="341993" y="2557997"/>
                  </a:lnTo>
                  <a:lnTo>
                    <a:pt x="348006" y="2551139"/>
                  </a:lnTo>
                  <a:lnTo>
                    <a:pt x="353834" y="2544282"/>
                  </a:lnTo>
                  <a:lnTo>
                    <a:pt x="359417" y="2537424"/>
                  </a:lnTo>
                  <a:lnTo>
                    <a:pt x="364842" y="2530566"/>
                  </a:lnTo>
                  <a:lnTo>
                    <a:pt x="370109" y="2523708"/>
                  </a:lnTo>
                  <a:lnTo>
                    <a:pt x="375146" y="2516850"/>
                  </a:lnTo>
                  <a:lnTo>
                    <a:pt x="380003" y="2509992"/>
                  </a:lnTo>
                  <a:lnTo>
                    <a:pt x="384710" y="2503134"/>
                  </a:lnTo>
                  <a:lnTo>
                    <a:pt x="389249" y="2496276"/>
                  </a:lnTo>
                  <a:lnTo>
                    <a:pt x="393569" y="2489418"/>
                  </a:lnTo>
                  <a:lnTo>
                    <a:pt x="397750" y="2482560"/>
                  </a:lnTo>
                  <a:lnTo>
                    <a:pt x="401795" y="2475702"/>
                  </a:lnTo>
                  <a:lnTo>
                    <a:pt x="405645" y="2468845"/>
                  </a:lnTo>
                  <a:lnTo>
                    <a:pt x="409343" y="2461987"/>
                  </a:lnTo>
                  <a:lnTo>
                    <a:pt x="412917" y="2455129"/>
                  </a:lnTo>
                  <a:lnTo>
                    <a:pt x="416355" y="2448271"/>
                  </a:lnTo>
                  <a:lnTo>
                    <a:pt x="419615" y="2441413"/>
                  </a:lnTo>
                  <a:lnTo>
                    <a:pt x="422766" y="2434555"/>
                  </a:lnTo>
                  <a:lnTo>
                    <a:pt x="425809" y="2427697"/>
                  </a:lnTo>
                  <a:lnTo>
                    <a:pt x="428703" y="2420839"/>
                  </a:lnTo>
                  <a:lnTo>
                    <a:pt x="431479" y="2413981"/>
                  </a:lnTo>
                  <a:lnTo>
                    <a:pt x="434162" y="2407123"/>
                  </a:lnTo>
                  <a:lnTo>
                    <a:pt x="436743" y="2400266"/>
                  </a:lnTo>
                  <a:lnTo>
                    <a:pt x="439192" y="2393408"/>
                  </a:lnTo>
                  <a:lnTo>
                    <a:pt x="441562" y="2386550"/>
                  </a:lnTo>
                  <a:lnTo>
                    <a:pt x="443852" y="2379692"/>
                  </a:lnTo>
                  <a:lnTo>
                    <a:pt x="446036" y="2372834"/>
                  </a:lnTo>
                  <a:lnTo>
                    <a:pt x="448135" y="2365976"/>
                  </a:lnTo>
                  <a:lnTo>
                    <a:pt x="450168" y="2359118"/>
                  </a:lnTo>
                  <a:lnTo>
                    <a:pt x="452129" y="2352260"/>
                  </a:lnTo>
                  <a:lnTo>
                    <a:pt x="453996" y="2345402"/>
                  </a:lnTo>
                  <a:lnTo>
                    <a:pt x="455806" y="2338544"/>
                  </a:lnTo>
                  <a:lnTo>
                    <a:pt x="457561" y="2331687"/>
                  </a:lnTo>
                  <a:lnTo>
                    <a:pt x="459239" y="2324829"/>
                  </a:lnTo>
                  <a:lnTo>
                    <a:pt x="460856" y="2317971"/>
                  </a:lnTo>
                  <a:lnTo>
                    <a:pt x="462425" y="2311113"/>
                  </a:lnTo>
                  <a:lnTo>
                    <a:pt x="463941" y="2304255"/>
                  </a:lnTo>
                  <a:lnTo>
                    <a:pt x="465386" y="2297397"/>
                  </a:lnTo>
                  <a:lnTo>
                    <a:pt x="466786" y="2290539"/>
                  </a:lnTo>
                  <a:lnTo>
                    <a:pt x="468144" y="2283681"/>
                  </a:lnTo>
                  <a:lnTo>
                    <a:pt x="469440" y="2276823"/>
                  </a:lnTo>
                  <a:lnTo>
                    <a:pt x="470684" y="2269965"/>
                  </a:lnTo>
                  <a:lnTo>
                    <a:pt x="471887" y="2263107"/>
                  </a:lnTo>
                  <a:lnTo>
                    <a:pt x="473044" y="2256250"/>
                  </a:lnTo>
                  <a:lnTo>
                    <a:pt x="474136" y="2249392"/>
                  </a:lnTo>
                  <a:lnTo>
                    <a:pt x="475186" y="2242534"/>
                  </a:lnTo>
                  <a:lnTo>
                    <a:pt x="476194" y="2235676"/>
                  </a:lnTo>
                  <a:lnTo>
                    <a:pt x="477142" y="2228818"/>
                  </a:lnTo>
                  <a:lnTo>
                    <a:pt x="478037" y="2221960"/>
                  </a:lnTo>
                  <a:lnTo>
                    <a:pt x="478888" y="2215102"/>
                  </a:lnTo>
                  <a:lnTo>
                    <a:pt x="479691" y="2208244"/>
                  </a:lnTo>
                  <a:lnTo>
                    <a:pt x="480423" y="2201386"/>
                  </a:lnTo>
                  <a:lnTo>
                    <a:pt x="481109" y="2194528"/>
                  </a:lnTo>
                  <a:lnTo>
                    <a:pt x="481749" y="2187671"/>
                  </a:lnTo>
                  <a:lnTo>
                    <a:pt x="482323" y="2180813"/>
                  </a:lnTo>
                  <a:lnTo>
                    <a:pt x="482836" y="2173955"/>
                  </a:lnTo>
                  <a:lnTo>
                    <a:pt x="483301" y="2167097"/>
                  </a:lnTo>
                  <a:lnTo>
                    <a:pt x="483714" y="2160239"/>
                  </a:lnTo>
                  <a:lnTo>
                    <a:pt x="484049" y="2153381"/>
                  </a:lnTo>
                  <a:lnTo>
                    <a:pt x="484334" y="2146523"/>
                  </a:lnTo>
                  <a:lnTo>
                    <a:pt x="484569" y="2139665"/>
                  </a:lnTo>
                  <a:lnTo>
                    <a:pt x="484735" y="2132807"/>
                  </a:lnTo>
                  <a:lnTo>
                    <a:pt x="484838" y="2125949"/>
                  </a:lnTo>
                  <a:lnTo>
                    <a:pt x="484892" y="2119092"/>
                  </a:lnTo>
                  <a:lnTo>
                    <a:pt x="484895" y="2112234"/>
                  </a:lnTo>
                  <a:lnTo>
                    <a:pt x="484820" y="2105376"/>
                  </a:lnTo>
                  <a:lnTo>
                    <a:pt x="484699" y="2098518"/>
                  </a:lnTo>
                  <a:lnTo>
                    <a:pt x="484532" y="2091660"/>
                  </a:lnTo>
                  <a:lnTo>
                    <a:pt x="484302" y="2084802"/>
                  </a:lnTo>
                  <a:lnTo>
                    <a:pt x="484019" y="2077944"/>
                  </a:lnTo>
                  <a:lnTo>
                    <a:pt x="483694" y="2071086"/>
                  </a:lnTo>
                  <a:lnTo>
                    <a:pt x="483326" y="2064228"/>
                  </a:lnTo>
                  <a:lnTo>
                    <a:pt x="482899" y="2057370"/>
                  </a:lnTo>
                  <a:lnTo>
                    <a:pt x="482438" y="2050512"/>
                  </a:lnTo>
                  <a:lnTo>
                    <a:pt x="481944" y="2043655"/>
                  </a:lnTo>
                  <a:lnTo>
                    <a:pt x="481407" y="2036797"/>
                  </a:lnTo>
                  <a:lnTo>
                    <a:pt x="480837" y="2029939"/>
                  </a:lnTo>
                  <a:lnTo>
                    <a:pt x="480243" y="2023081"/>
                  </a:lnTo>
                  <a:lnTo>
                    <a:pt x="479625" y="2016223"/>
                  </a:lnTo>
                  <a:lnTo>
                    <a:pt x="478978" y="2009365"/>
                  </a:lnTo>
                  <a:lnTo>
                    <a:pt x="478317" y="2002507"/>
                  </a:lnTo>
                  <a:lnTo>
                    <a:pt x="477643" y="1995649"/>
                  </a:lnTo>
                  <a:lnTo>
                    <a:pt x="476957" y="1988791"/>
                  </a:lnTo>
                  <a:lnTo>
                    <a:pt x="476266" y="1981933"/>
                  </a:lnTo>
                  <a:lnTo>
                    <a:pt x="475573" y="1975076"/>
                  </a:lnTo>
                  <a:lnTo>
                    <a:pt x="474880" y="1968218"/>
                  </a:lnTo>
                  <a:lnTo>
                    <a:pt x="474195" y="1961360"/>
                  </a:lnTo>
                  <a:lnTo>
                    <a:pt x="473518" y="1954502"/>
                  </a:lnTo>
                  <a:lnTo>
                    <a:pt x="472853" y="1947644"/>
                  </a:lnTo>
                  <a:lnTo>
                    <a:pt x="472205" y="1940786"/>
                  </a:lnTo>
                  <a:lnTo>
                    <a:pt x="471581" y="1933928"/>
                  </a:lnTo>
                  <a:lnTo>
                    <a:pt x="470976" y="1927070"/>
                  </a:lnTo>
                  <a:lnTo>
                    <a:pt x="470394" y="1920212"/>
                  </a:lnTo>
                  <a:lnTo>
                    <a:pt x="469852" y="1913354"/>
                  </a:lnTo>
                  <a:lnTo>
                    <a:pt x="469338" y="1906497"/>
                  </a:lnTo>
                  <a:lnTo>
                    <a:pt x="468854" y="1899639"/>
                  </a:lnTo>
                  <a:lnTo>
                    <a:pt x="468411" y="1892781"/>
                  </a:lnTo>
                  <a:lnTo>
                    <a:pt x="468012" y="1885923"/>
                  </a:lnTo>
                  <a:lnTo>
                    <a:pt x="467648" y="1879065"/>
                  </a:lnTo>
                  <a:lnTo>
                    <a:pt x="467320" y="1872207"/>
                  </a:lnTo>
                  <a:lnTo>
                    <a:pt x="467054" y="1865349"/>
                  </a:lnTo>
                  <a:lnTo>
                    <a:pt x="466825" y="1858491"/>
                  </a:lnTo>
                  <a:lnTo>
                    <a:pt x="466635" y="1851633"/>
                  </a:lnTo>
                  <a:lnTo>
                    <a:pt x="466498" y="1844775"/>
                  </a:lnTo>
                  <a:lnTo>
                    <a:pt x="466413" y="1837917"/>
                  </a:lnTo>
                  <a:lnTo>
                    <a:pt x="466367" y="1831060"/>
                  </a:lnTo>
                  <a:lnTo>
                    <a:pt x="466361" y="1824202"/>
                  </a:lnTo>
                  <a:lnTo>
                    <a:pt x="466419" y="1817344"/>
                  </a:lnTo>
                  <a:lnTo>
                    <a:pt x="466515" y="1810486"/>
                  </a:lnTo>
                  <a:lnTo>
                    <a:pt x="466649" y="1803628"/>
                  </a:lnTo>
                  <a:lnTo>
                    <a:pt x="466832" y="1796770"/>
                  </a:lnTo>
                  <a:lnTo>
                    <a:pt x="467062" y="1789912"/>
                  </a:lnTo>
                  <a:lnTo>
                    <a:pt x="467326" y="1783054"/>
                  </a:lnTo>
                  <a:lnTo>
                    <a:pt x="467623" y="1776196"/>
                  </a:lnTo>
                  <a:lnTo>
                    <a:pt x="467973" y="1769338"/>
                  </a:lnTo>
                  <a:lnTo>
                    <a:pt x="468351" y="1762481"/>
                  </a:lnTo>
                  <a:lnTo>
                    <a:pt x="468758" y="1755623"/>
                  </a:lnTo>
                  <a:lnTo>
                    <a:pt x="469199" y="1748765"/>
                  </a:lnTo>
                  <a:lnTo>
                    <a:pt x="469673" y="1741907"/>
                  </a:lnTo>
                  <a:lnTo>
                    <a:pt x="470168" y="1735049"/>
                  </a:lnTo>
                  <a:lnTo>
                    <a:pt x="470684" y="1728191"/>
                  </a:lnTo>
                  <a:lnTo>
                    <a:pt x="471231" y="1721333"/>
                  </a:lnTo>
                  <a:lnTo>
                    <a:pt x="471793" y="1714475"/>
                  </a:lnTo>
                  <a:lnTo>
                    <a:pt x="472369" y="1707617"/>
                  </a:lnTo>
                  <a:lnTo>
                    <a:pt x="472961" y="1700759"/>
                  </a:lnTo>
                  <a:lnTo>
                    <a:pt x="473567" y="1693902"/>
                  </a:lnTo>
                  <a:lnTo>
                    <a:pt x="474180" y="1687044"/>
                  </a:lnTo>
                  <a:lnTo>
                    <a:pt x="474801" y="1680186"/>
                  </a:lnTo>
                  <a:lnTo>
                    <a:pt x="475428" y="1673328"/>
                  </a:lnTo>
                  <a:lnTo>
                    <a:pt x="476057" y="1666470"/>
                  </a:lnTo>
                  <a:lnTo>
                    <a:pt x="476687" y="1659612"/>
                  </a:lnTo>
                  <a:lnTo>
                    <a:pt x="477317" y="1652754"/>
                  </a:lnTo>
                  <a:lnTo>
                    <a:pt x="477942" y="1645896"/>
                  </a:lnTo>
                  <a:lnTo>
                    <a:pt x="478564" y="1639038"/>
                  </a:lnTo>
                  <a:lnTo>
                    <a:pt x="479181" y="1632180"/>
                  </a:lnTo>
                  <a:lnTo>
                    <a:pt x="479788" y="1625323"/>
                  </a:lnTo>
                  <a:lnTo>
                    <a:pt x="480386" y="1618465"/>
                  </a:lnTo>
                  <a:lnTo>
                    <a:pt x="480976" y="1611607"/>
                  </a:lnTo>
                  <a:lnTo>
                    <a:pt x="481553" y="1604749"/>
                  </a:lnTo>
                  <a:lnTo>
                    <a:pt x="482117" y="1597891"/>
                  </a:lnTo>
                  <a:lnTo>
                    <a:pt x="482669" y="1591033"/>
                  </a:lnTo>
                  <a:lnTo>
                    <a:pt x="483210" y="1584175"/>
                  </a:lnTo>
                  <a:lnTo>
                    <a:pt x="483731" y="1577317"/>
                  </a:lnTo>
                  <a:lnTo>
                    <a:pt x="484239" y="1570459"/>
                  </a:lnTo>
                  <a:lnTo>
                    <a:pt x="484735" y="1563601"/>
                  </a:lnTo>
                  <a:lnTo>
                    <a:pt x="485214" y="1556743"/>
                  </a:lnTo>
                  <a:lnTo>
                    <a:pt x="485675" y="1549886"/>
                  </a:lnTo>
                  <a:lnTo>
                    <a:pt x="486123" y="1543028"/>
                  </a:lnTo>
                  <a:lnTo>
                    <a:pt x="486557" y="1536170"/>
                  </a:lnTo>
                  <a:lnTo>
                    <a:pt x="486971" y="1529312"/>
                  </a:lnTo>
                  <a:lnTo>
                    <a:pt x="487372" y="1522454"/>
                  </a:lnTo>
                  <a:lnTo>
                    <a:pt x="487761" y="1515596"/>
                  </a:lnTo>
                  <a:lnTo>
                    <a:pt x="488133" y="1508738"/>
                  </a:lnTo>
                  <a:lnTo>
                    <a:pt x="488490" y="1501880"/>
                  </a:lnTo>
                  <a:lnTo>
                    <a:pt x="488835" y="1495022"/>
                  </a:lnTo>
                  <a:lnTo>
                    <a:pt x="489169" y="1488164"/>
                  </a:lnTo>
                  <a:lnTo>
                    <a:pt x="489486" y="1481307"/>
                  </a:lnTo>
                  <a:lnTo>
                    <a:pt x="489793" y="1474449"/>
                  </a:lnTo>
                  <a:lnTo>
                    <a:pt x="490090" y="1467591"/>
                  </a:lnTo>
                  <a:lnTo>
                    <a:pt x="490375" y="1460733"/>
                  </a:lnTo>
                  <a:lnTo>
                    <a:pt x="490649" y="1453875"/>
                  </a:lnTo>
                  <a:lnTo>
                    <a:pt x="490914" y="1447017"/>
                  </a:lnTo>
                  <a:lnTo>
                    <a:pt x="491171" y="1440159"/>
                  </a:lnTo>
                  <a:lnTo>
                    <a:pt x="491417" y="1433301"/>
                  </a:lnTo>
                  <a:lnTo>
                    <a:pt x="491656" y="1426443"/>
                  </a:lnTo>
                  <a:lnTo>
                    <a:pt x="491888" y="1419585"/>
                  </a:lnTo>
                  <a:lnTo>
                    <a:pt x="492113" y="1412728"/>
                  </a:lnTo>
                  <a:lnTo>
                    <a:pt x="492330" y="1405870"/>
                  </a:lnTo>
                  <a:lnTo>
                    <a:pt x="492541" y="1399012"/>
                  </a:lnTo>
                  <a:lnTo>
                    <a:pt x="492748" y="1392154"/>
                  </a:lnTo>
                  <a:lnTo>
                    <a:pt x="492947" y="1385296"/>
                  </a:lnTo>
                  <a:lnTo>
                    <a:pt x="493141" y="1378438"/>
                  </a:lnTo>
                  <a:lnTo>
                    <a:pt x="493331" y="1371580"/>
                  </a:lnTo>
                  <a:lnTo>
                    <a:pt x="493516" y="1364722"/>
                  </a:lnTo>
                  <a:lnTo>
                    <a:pt x="493695" y="1357864"/>
                  </a:lnTo>
                  <a:lnTo>
                    <a:pt x="493871" y="1351006"/>
                  </a:lnTo>
                  <a:lnTo>
                    <a:pt x="494042" y="1344148"/>
                  </a:lnTo>
                  <a:lnTo>
                    <a:pt x="494208" y="1337291"/>
                  </a:lnTo>
                  <a:lnTo>
                    <a:pt x="494369" y="1330433"/>
                  </a:lnTo>
                  <a:lnTo>
                    <a:pt x="494527" y="1323575"/>
                  </a:lnTo>
                  <a:lnTo>
                    <a:pt x="494680" y="1316717"/>
                  </a:lnTo>
                  <a:lnTo>
                    <a:pt x="494827" y="1309859"/>
                  </a:lnTo>
                  <a:lnTo>
                    <a:pt x="494969" y="1303001"/>
                  </a:lnTo>
                  <a:lnTo>
                    <a:pt x="495108" y="1296143"/>
                  </a:lnTo>
                  <a:lnTo>
                    <a:pt x="495239" y="1289285"/>
                  </a:lnTo>
                  <a:lnTo>
                    <a:pt x="495364" y="1282427"/>
                  </a:lnTo>
                  <a:lnTo>
                    <a:pt x="495485" y="1275569"/>
                  </a:lnTo>
                  <a:lnTo>
                    <a:pt x="495599" y="1268712"/>
                  </a:lnTo>
                  <a:lnTo>
                    <a:pt x="495704" y="1261854"/>
                  </a:lnTo>
                  <a:lnTo>
                    <a:pt x="495803" y="1254996"/>
                  </a:lnTo>
                  <a:lnTo>
                    <a:pt x="495895" y="1248138"/>
                  </a:lnTo>
                  <a:lnTo>
                    <a:pt x="495976" y="1241280"/>
                  </a:lnTo>
                  <a:lnTo>
                    <a:pt x="496049" y="1234422"/>
                  </a:lnTo>
                  <a:lnTo>
                    <a:pt x="496113" y="1227564"/>
                  </a:lnTo>
                  <a:lnTo>
                    <a:pt x="496167" y="1220706"/>
                  </a:lnTo>
                  <a:lnTo>
                    <a:pt x="496208" y="1213848"/>
                  </a:lnTo>
                  <a:lnTo>
                    <a:pt x="496238" y="1206990"/>
                  </a:lnTo>
                  <a:lnTo>
                    <a:pt x="496258" y="1200133"/>
                  </a:lnTo>
                  <a:lnTo>
                    <a:pt x="496261" y="1193275"/>
                  </a:lnTo>
                  <a:lnTo>
                    <a:pt x="496250" y="1186417"/>
                  </a:lnTo>
                  <a:lnTo>
                    <a:pt x="496226" y="1179559"/>
                  </a:lnTo>
                  <a:lnTo>
                    <a:pt x="496185" y="1172701"/>
                  </a:lnTo>
                  <a:lnTo>
                    <a:pt x="496124" y="1165843"/>
                  </a:lnTo>
                  <a:lnTo>
                    <a:pt x="496047" y="1158985"/>
                  </a:lnTo>
                  <a:lnTo>
                    <a:pt x="495953" y="1152127"/>
                  </a:lnTo>
                  <a:lnTo>
                    <a:pt x="495833" y="1145269"/>
                  </a:lnTo>
                  <a:lnTo>
                    <a:pt x="495692" y="1138411"/>
                  </a:lnTo>
                  <a:lnTo>
                    <a:pt x="495532" y="1131553"/>
                  </a:lnTo>
                  <a:lnTo>
                    <a:pt x="495347" y="1124696"/>
                  </a:lnTo>
                  <a:lnTo>
                    <a:pt x="495130" y="1117838"/>
                  </a:lnTo>
                  <a:lnTo>
                    <a:pt x="494890" y="1110980"/>
                  </a:lnTo>
                  <a:lnTo>
                    <a:pt x="494626" y="1104122"/>
                  </a:lnTo>
                  <a:lnTo>
                    <a:pt x="494323" y="1097264"/>
                  </a:lnTo>
                  <a:lnTo>
                    <a:pt x="493989" y="1090406"/>
                  </a:lnTo>
                  <a:lnTo>
                    <a:pt x="493628" y="1083548"/>
                  </a:lnTo>
                  <a:lnTo>
                    <a:pt x="493231" y="1076690"/>
                  </a:lnTo>
                  <a:lnTo>
                    <a:pt x="492789" y="1069832"/>
                  </a:lnTo>
                  <a:lnTo>
                    <a:pt x="492314" y="1062974"/>
                  </a:lnTo>
                  <a:lnTo>
                    <a:pt x="491806" y="1056117"/>
                  </a:lnTo>
                  <a:lnTo>
                    <a:pt x="491244" y="1049259"/>
                  </a:lnTo>
                  <a:lnTo>
                    <a:pt x="490640" y="1042401"/>
                  </a:lnTo>
                  <a:lnTo>
                    <a:pt x="489998" y="1035543"/>
                  </a:lnTo>
                  <a:lnTo>
                    <a:pt x="489308" y="1028685"/>
                  </a:lnTo>
                  <a:lnTo>
                    <a:pt x="488559" y="1021827"/>
                  </a:lnTo>
                  <a:lnTo>
                    <a:pt x="487766" y="1014969"/>
                  </a:lnTo>
                  <a:lnTo>
                    <a:pt x="486929" y="1008111"/>
                  </a:lnTo>
                  <a:lnTo>
                    <a:pt x="486023" y="1001253"/>
                  </a:lnTo>
                  <a:lnTo>
                    <a:pt x="485064" y="994395"/>
                  </a:lnTo>
                  <a:lnTo>
                    <a:pt x="484056" y="987538"/>
                  </a:lnTo>
                  <a:lnTo>
                    <a:pt x="482989" y="980680"/>
                  </a:lnTo>
                  <a:lnTo>
                    <a:pt x="481848" y="973822"/>
                  </a:lnTo>
                  <a:lnTo>
                    <a:pt x="480654" y="966964"/>
                  </a:lnTo>
                  <a:lnTo>
                    <a:pt x="479407" y="960106"/>
                  </a:lnTo>
                  <a:lnTo>
                    <a:pt x="478078" y="953248"/>
                  </a:lnTo>
                  <a:lnTo>
                    <a:pt x="476685" y="946390"/>
                  </a:lnTo>
                  <a:lnTo>
                    <a:pt x="475237" y="939532"/>
                  </a:lnTo>
                  <a:lnTo>
                    <a:pt x="473722" y="932674"/>
                  </a:lnTo>
                  <a:lnTo>
                    <a:pt x="472121" y="925816"/>
                  </a:lnTo>
                  <a:lnTo>
                    <a:pt x="470464" y="918958"/>
                  </a:lnTo>
                  <a:lnTo>
                    <a:pt x="468748" y="912101"/>
                  </a:lnTo>
                  <a:lnTo>
                    <a:pt x="466944" y="905243"/>
                  </a:lnTo>
                  <a:lnTo>
                    <a:pt x="465074" y="898385"/>
                  </a:lnTo>
                  <a:lnTo>
                    <a:pt x="463145" y="891527"/>
                  </a:lnTo>
                  <a:lnTo>
                    <a:pt x="461150" y="884669"/>
                  </a:lnTo>
                  <a:lnTo>
                    <a:pt x="459070" y="877811"/>
                  </a:lnTo>
                  <a:lnTo>
                    <a:pt x="456934" y="870953"/>
                  </a:lnTo>
                  <a:lnTo>
                    <a:pt x="454744" y="864095"/>
                  </a:lnTo>
                  <a:lnTo>
                    <a:pt x="452474" y="857237"/>
                  </a:lnTo>
                  <a:lnTo>
                    <a:pt x="450145" y="850379"/>
                  </a:lnTo>
                  <a:lnTo>
                    <a:pt x="447766" y="843522"/>
                  </a:lnTo>
                  <a:lnTo>
                    <a:pt x="445332" y="836664"/>
                  </a:lnTo>
                  <a:lnTo>
                    <a:pt x="442831" y="829806"/>
                  </a:lnTo>
                  <a:lnTo>
                    <a:pt x="440290" y="822948"/>
                  </a:lnTo>
                  <a:lnTo>
                    <a:pt x="437709" y="816090"/>
                  </a:lnTo>
                  <a:lnTo>
                    <a:pt x="435076" y="809232"/>
                  </a:lnTo>
                  <a:lnTo>
                    <a:pt x="432408" y="802374"/>
                  </a:lnTo>
                  <a:lnTo>
                    <a:pt x="429713" y="795516"/>
                  </a:lnTo>
                  <a:lnTo>
                    <a:pt x="426992" y="788658"/>
                  </a:lnTo>
                  <a:lnTo>
                    <a:pt x="424245" y="781800"/>
                  </a:lnTo>
                  <a:lnTo>
                    <a:pt x="421488" y="774943"/>
                  </a:lnTo>
                  <a:lnTo>
                    <a:pt x="418723" y="768085"/>
                  </a:lnTo>
                  <a:lnTo>
                    <a:pt x="415956" y="761227"/>
                  </a:lnTo>
                  <a:lnTo>
                    <a:pt x="413199" y="754369"/>
                  </a:lnTo>
                  <a:lnTo>
                    <a:pt x="410454" y="747511"/>
                  </a:lnTo>
                  <a:lnTo>
                    <a:pt x="407728" y="740653"/>
                  </a:lnTo>
                  <a:lnTo>
                    <a:pt x="405043" y="733795"/>
                  </a:lnTo>
                  <a:lnTo>
                    <a:pt x="402394" y="726937"/>
                  </a:lnTo>
                  <a:lnTo>
                    <a:pt x="399784" y="720079"/>
                  </a:lnTo>
                  <a:lnTo>
                    <a:pt x="397243" y="713221"/>
                  </a:lnTo>
                  <a:lnTo>
                    <a:pt x="394773" y="706364"/>
                  </a:lnTo>
                  <a:lnTo>
                    <a:pt x="392367" y="699506"/>
                  </a:lnTo>
                  <a:lnTo>
                    <a:pt x="390040" y="692648"/>
                  </a:lnTo>
                  <a:lnTo>
                    <a:pt x="387837" y="685790"/>
                  </a:lnTo>
                  <a:lnTo>
                    <a:pt x="385724" y="678932"/>
                  </a:lnTo>
                  <a:lnTo>
                    <a:pt x="383705" y="672074"/>
                  </a:lnTo>
                  <a:lnTo>
                    <a:pt x="381838" y="665216"/>
                  </a:lnTo>
                  <a:lnTo>
                    <a:pt x="380107" y="658358"/>
                  </a:lnTo>
                  <a:lnTo>
                    <a:pt x="378494" y="651500"/>
                  </a:lnTo>
                  <a:lnTo>
                    <a:pt x="377022" y="644642"/>
                  </a:lnTo>
                  <a:lnTo>
                    <a:pt x="375756" y="637784"/>
                  </a:lnTo>
                  <a:lnTo>
                    <a:pt x="374630" y="630927"/>
                  </a:lnTo>
                  <a:lnTo>
                    <a:pt x="373650" y="624069"/>
                  </a:lnTo>
                  <a:lnTo>
                    <a:pt x="372889" y="617211"/>
                  </a:lnTo>
                  <a:lnTo>
                    <a:pt x="372320" y="610353"/>
                  </a:lnTo>
                  <a:lnTo>
                    <a:pt x="371912" y="603495"/>
                  </a:lnTo>
                  <a:lnTo>
                    <a:pt x="371689" y="596637"/>
                  </a:lnTo>
                  <a:lnTo>
                    <a:pt x="371727" y="589779"/>
                  </a:lnTo>
                  <a:lnTo>
                    <a:pt x="371939" y="582921"/>
                  </a:lnTo>
                  <a:lnTo>
                    <a:pt x="372325" y="576063"/>
                  </a:lnTo>
                  <a:lnTo>
                    <a:pt x="372966" y="569205"/>
                  </a:lnTo>
                  <a:lnTo>
                    <a:pt x="373822" y="562348"/>
                  </a:lnTo>
                  <a:lnTo>
                    <a:pt x="374855" y="555490"/>
                  </a:lnTo>
                  <a:lnTo>
                    <a:pt x="376085" y="548632"/>
                  </a:lnTo>
                  <a:lnTo>
                    <a:pt x="377588" y="541774"/>
                  </a:lnTo>
                  <a:lnTo>
                    <a:pt x="379262" y="534916"/>
                  </a:lnTo>
                  <a:lnTo>
                    <a:pt x="381108" y="528058"/>
                  </a:lnTo>
                  <a:lnTo>
                    <a:pt x="383195" y="521200"/>
                  </a:lnTo>
                  <a:lnTo>
                    <a:pt x="385479" y="514342"/>
                  </a:lnTo>
                  <a:lnTo>
                    <a:pt x="387922" y="507484"/>
                  </a:lnTo>
                  <a:lnTo>
                    <a:pt x="390534" y="500626"/>
                  </a:lnTo>
                  <a:lnTo>
                    <a:pt x="393374" y="493769"/>
                  </a:lnTo>
                  <a:lnTo>
                    <a:pt x="396351" y="486911"/>
                  </a:lnTo>
                  <a:lnTo>
                    <a:pt x="399462" y="480053"/>
                  </a:lnTo>
                  <a:lnTo>
                    <a:pt x="402753" y="473195"/>
                  </a:lnTo>
                  <a:lnTo>
                    <a:pt x="406183" y="466337"/>
                  </a:lnTo>
                  <a:lnTo>
                    <a:pt x="409721" y="459479"/>
                  </a:lnTo>
                  <a:lnTo>
                    <a:pt x="413369" y="452621"/>
                  </a:lnTo>
                  <a:lnTo>
                    <a:pt x="417157" y="445763"/>
                  </a:lnTo>
                  <a:lnTo>
                    <a:pt x="421021" y="438905"/>
                  </a:lnTo>
                  <a:lnTo>
                    <a:pt x="424956" y="432047"/>
                  </a:lnTo>
                  <a:lnTo>
                    <a:pt x="428979" y="425189"/>
                  </a:lnTo>
                  <a:lnTo>
                    <a:pt x="433061" y="418332"/>
                  </a:lnTo>
                  <a:lnTo>
                    <a:pt x="437182" y="411474"/>
                  </a:lnTo>
                  <a:lnTo>
                    <a:pt x="441340" y="404616"/>
                  </a:lnTo>
                  <a:lnTo>
                    <a:pt x="445529" y="397758"/>
                  </a:lnTo>
                  <a:lnTo>
                    <a:pt x="449726" y="390900"/>
                  </a:lnTo>
                  <a:lnTo>
                    <a:pt x="453926" y="384042"/>
                  </a:lnTo>
                  <a:lnTo>
                    <a:pt x="458116" y="377184"/>
                  </a:lnTo>
                  <a:lnTo>
                    <a:pt x="462284" y="370326"/>
                  </a:lnTo>
                  <a:lnTo>
                    <a:pt x="466425" y="363468"/>
                  </a:lnTo>
                  <a:lnTo>
                    <a:pt x="470534" y="356610"/>
                  </a:lnTo>
                  <a:lnTo>
                    <a:pt x="474577" y="349753"/>
                  </a:lnTo>
                  <a:lnTo>
                    <a:pt x="478570" y="342895"/>
                  </a:lnTo>
                  <a:lnTo>
                    <a:pt x="482508" y="336037"/>
                  </a:lnTo>
                  <a:lnTo>
                    <a:pt x="486362" y="329179"/>
                  </a:lnTo>
                  <a:lnTo>
                    <a:pt x="490129" y="322321"/>
                  </a:lnTo>
                  <a:lnTo>
                    <a:pt x="493823" y="315463"/>
                  </a:lnTo>
                  <a:lnTo>
                    <a:pt x="497437" y="308605"/>
                  </a:lnTo>
                  <a:lnTo>
                    <a:pt x="500919" y="301747"/>
                  </a:lnTo>
                  <a:lnTo>
                    <a:pt x="504316" y="294889"/>
                  </a:lnTo>
                  <a:lnTo>
                    <a:pt x="507624" y="288031"/>
                  </a:lnTo>
                  <a:lnTo>
                    <a:pt x="510805" y="281174"/>
                  </a:lnTo>
                  <a:lnTo>
                    <a:pt x="513868" y="274316"/>
                  </a:lnTo>
                  <a:lnTo>
                    <a:pt x="516835" y="267458"/>
                  </a:lnTo>
                  <a:lnTo>
                    <a:pt x="519701" y="260600"/>
                  </a:lnTo>
                  <a:lnTo>
                    <a:pt x="522411" y="253742"/>
                  </a:lnTo>
                  <a:lnTo>
                    <a:pt x="525023" y="246884"/>
                  </a:lnTo>
                  <a:lnTo>
                    <a:pt x="527538" y="240026"/>
                  </a:lnTo>
                  <a:lnTo>
                    <a:pt x="529919" y="233168"/>
                  </a:lnTo>
                  <a:lnTo>
                    <a:pt x="532178" y="226310"/>
                  </a:lnTo>
                  <a:lnTo>
                    <a:pt x="534342" y="219452"/>
                  </a:lnTo>
                  <a:lnTo>
                    <a:pt x="536407" y="212594"/>
                  </a:lnTo>
                  <a:lnTo>
                    <a:pt x="538325" y="205737"/>
                  </a:lnTo>
                  <a:lnTo>
                    <a:pt x="540154" y="198879"/>
                  </a:lnTo>
                  <a:lnTo>
                    <a:pt x="541896" y="192021"/>
                  </a:lnTo>
                  <a:lnTo>
                    <a:pt x="543520" y="185163"/>
                  </a:lnTo>
                  <a:lnTo>
                    <a:pt x="545040" y="178305"/>
                  </a:lnTo>
                  <a:lnTo>
                    <a:pt x="546480" y="171447"/>
                  </a:lnTo>
                  <a:lnTo>
                    <a:pt x="547840" y="164589"/>
                  </a:lnTo>
                  <a:lnTo>
                    <a:pt x="549080" y="157731"/>
                  </a:lnTo>
                  <a:lnTo>
                    <a:pt x="550251" y="150873"/>
                  </a:lnTo>
                  <a:lnTo>
                    <a:pt x="551354" y="144015"/>
                  </a:lnTo>
                  <a:lnTo>
                    <a:pt x="552369" y="137158"/>
                  </a:lnTo>
                  <a:lnTo>
                    <a:pt x="553305" y="130300"/>
                  </a:lnTo>
                  <a:lnTo>
                    <a:pt x="554183" y="123442"/>
                  </a:lnTo>
                  <a:lnTo>
                    <a:pt x="555003" y="116584"/>
                  </a:lnTo>
                  <a:lnTo>
                    <a:pt x="555738" y="109726"/>
                  </a:lnTo>
                  <a:lnTo>
                    <a:pt x="556426" y="102868"/>
                  </a:lnTo>
                  <a:lnTo>
                    <a:pt x="557066" y="96010"/>
                  </a:lnTo>
                  <a:lnTo>
                    <a:pt x="557648" y="89152"/>
                  </a:lnTo>
                  <a:lnTo>
                    <a:pt x="558177" y="82294"/>
                  </a:lnTo>
                  <a:lnTo>
                    <a:pt x="558668" y="75436"/>
                  </a:lnTo>
                  <a:lnTo>
                    <a:pt x="559123" y="68579"/>
                  </a:lnTo>
                  <a:lnTo>
                    <a:pt x="559523" y="61721"/>
                  </a:lnTo>
                  <a:lnTo>
                    <a:pt x="559894" y="54863"/>
                  </a:lnTo>
                  <a:lnTo>
                    <a:pt x="560236" y="48005"/>
                  </a:lnTo>
                  <a:lnTo>
                    <a:pt x="560542" y="41147"/>
                  </a:lnTo>
                  <a:lnTo>
                    <a:pt x="560818" y="34289"/>
                  </a:lnTo>
                  <a:lnTo>
                    <a:pt x="561071" y="27431"/>
                  </a:lnTo>
                  <a:lnTo>
                    <a:pt x="561302" y="20573"/>
                  </a:lnTo>
                  <a:lnTo>
                    <a:pt x="561503" y="13715"/>
                  </a:lnTo>
                  <a:lnTo>
                    <a:pt x="561687" y="6857"/>
                  </a:lnTo>
                  <a:lnTo>
                    <a:pt x="561855" y="0"/>
                  </a:lnTo>
                  <a:lnTo>
                    <a:pt x="564454" y="0"/>
                  </a:lnTo>
                  <a:lnTo>
                    <a:pt x="564622" y="6857"/>
                  </a:lnTo>
                  <a:lnTo>
                    <a:pt x="564807" y="13715"/>
                  </a:lnTo>
                  <a:lnTo>
                    <a:pt x="565007" y="20573"/>
                  </a:lnTo>
                  <a:lnTo>
                    <a:pt x="565239" y="27431"/>
                  </a:lnTo>
                  <a:lnTo>
                    <a:pt x="565492" y="34289"/>
                  </a:lnTo>
                  <a:lnTo>
                    <a:pt x="565767" y="41147"/>
                  </a:lnTo>
                  <a:lnTo>
                    <a:pt x="566073" y="48005"/>
                  </a:lnTo>
                  <a:lnTo>
                    <a:pt x="566415" y="54863"/>
                  </a:lnTo>
                  <a:lnTo>
                    <a:pt x="566786" y="61721"/>
                  </a:lnTo>
                  <a:lnTo>
                    <a:pt x="567187" y="68579"/>
                  </a:lnTo>
                  <a:lnTo>
                    <a:pt x="567641" y="75436"/>
                  </a:lnTo>
                  <a:lnTo>
                    <a:pt x="568133" y="82294"/>
                  </a:lnTo>
                  <a:lnTo>
                    <a:pt x="568662" y="89152"/>
                  </a:lnTo>
                  <a:lnTo>
                    <a:pt x="569243" y="96010"/>
                  </a:lnTo>
                  <a:lnTo>
                    <a:pt x="569884" y="102868"/>
                  </a:lnTo>
                  <a:lnTo>
                    <a:pt x="570571" y="109726"/>
                  </a:lnTo>
                  <a:lnTo>
                    <a:pt x="571307" y="116584"/>
                  </a:lnTo>
                  <a:lnTo>
                    <a:pt x="572127" y="123442"/>
                  </a:lnTo>
                  <a:lnTo>
                    <a:pt x="573005" y="130300"/>
                  </a:lnTo>
                  <a:lnTo>
                    <a:pt x="573941" y="137158"/>
                  </a:lnTo>
                  <a:lnTo>
                    <a:pt x="574955" y="144015"/>
                  </a:lnTo>
                  <a:lnTo>
                    <a:pt x="576058" y="150873"/>
                  </a:lnTo>
                  <a:lnTo>
                    <a:pt x="577229" y="157731"/>
                  </a:lnTo>
                  <a:lnTo>
                    <a:pt x="578470" y="164589"/>
                  </a:lnTo>
                  <a:lnTo>
                    <a:pt x="579829" y="171447"/>
                  </a:lnTo>
                  <a:lnTo>
                    <a:pt x="581270" y="178305"/>
                  </a:lnTo>
                  <a:lnTo>
                    <a:pt x="582789" y="185163"/>
                  </a:lnTo>
                  <a:lnTo>
                    <a:pt x="584413" y="192021"/>
                  </a:lnTo>
                  <a:lnTo>
                    <a:pt x="586155" y="198879"/>
                  </a:lnTo>
                  <a:lnTo>
                    <a:pt x="587984" y="205737"/>
                  </a:lnTo>
                  <a:lnTo>
                    <a:pt x="589902" y="212594"/>
                  </a:lnTo>
                  <a:lnTo>
                    <a:pt x="591968" y="219452"/>
                  </a:lnTo>
                  <a:lnTo>
                    <a:pt x="594132" y="226310"/>
                  </a:lnTo>
                  <a:lnTo>
                    <a:pt x="596390" y="233168"/>
                  </a:lnTo>
                  <a:lnTo>
                    <a:pt x="598771" y="240026"/>
                  </a:lnTo>
                  <a:lnTo>
                    <a:pt x="601286" y="246884"/>
                  </a:lnTo>
                  <a:lnTo>
                    <a:pt x="603899" y="253742"/>
                  </a:lnTo>
                  <a:lnTo>
                    <a:pt x="606609" y="260600"/>
                  </a:lnTo>
                  <a:lnTo>
                    <a:pt x="609474" y="267458"/>
                  </a:lnTo>
                  <a:lnTo>
                    <a:pt x="612442" y="274316"/>
                  </a:lnTo>
                  <a:lnTo>
                    <a:pt x="615504" y="281174"/>
                  </a:lnTo>
                  <a:lnTo>
                    <a:pt x="618685" y="288031"/>
                  </a:lnTo>
                  <a:lnTo>
                    <a:pt x="621994" y="294889"/>
                  </a:lnTo>
                  <a:lnTo>
                    <a:pt x="625390" y="301747"/>
                  </a:lnTo>
                  <a:lnTo>
                    <a:pt x="628873" y="308605"/>
                  </a:lnTo>
                  <a:lnTo>
                    <a:pt x="632486" y="315463"/>
                  </a:lnTo>
                  <a:lnTo>
                    <a:pt x="636180" y="322321"/>
                  </a:lnTo>
                  <a:lnTo>
                    <a:pt x="639948" y="329179"/>
                  </a:lnTo>
                  <a:lnTo>
                    <a:pt x="643801" y="336037"/>
                  </a:lnTo>
                  <a:lnTo>
                    <a:pt x="647740" y="342895"/>
                  </a:lnTo>
                  <a:lnTo>
                    <a:pt x="651732" y="349753"/>
                  </a:lnTo>
                  <a:lnTo>
                    <a:pt x="655775" y="356610"/>
                  </a:lnTo>
                  <a:lnTo>
                    <a:pt x="659884" y="363468"/>
                  </a:lnTo>
                  <a:lnTo>
                    <a:pt x="664026" y="370326"/>
                  </a:lnTo>
                  <a:lnTo>
                    <a:pt x="668193" y="377184"/>
                  </a:lnTo>
                  <a:lnTo>
                    <a:pt x="672384" y="384042"/>
                  </a:lnTo>
                  <a:lnTo>
                    <a:pt x="676584" y="390900"/>
                  </a:lnTo>
                  <a:lnTo>
                    <a:pt x="680781" y="397758"/>
                  </a:lnTo>
                  <a:lnTo>
                    <a:pt x="684970" y="404616"/>
                  </a:lnTo>
                  <a:lnTo>
                    <a:pt x="689127" y="411474"/>
                  </a:lnTo>
                  <a:lnTo>
                    <a:pt x="693249" y="418332"/>
                  </a:lnTo>
                  <a:lnTo>
                    <a:pt x="697330" y="425189"/>
                  </a:lnTo>
                  <a:lnTo>
                    <a:pt x="701353" y="432047"/>
                  </a:lnTo>
                  <a:lnTo>
                    <a:pt x="705289" y="438905"/>
                  </a:lnTo>
                  <a:lnTo>
                    <a:pt x="709153" y="445763"/>
                  </a:lnTo>
                  <a:lnTo>
                    <a:pt x="712940" y="452621"/>
                  </a:lnTo>
                  <a:lnTo>
                    <a:pt x="716589" y="459479"/>
                  </a:lnTo>
                  <a:lnTo>
                    <a:pt x="720126" y="466337"/>
                  </a:lnTo>
                  <a:lnTo>
                    <a:pt x="723557" y="473195"/>
                  </a:lnTo>
                  <a:lnTo>
                    <a:pt x="726847" y="480053"/>
                  </a:lnTo>
                  <a:lnTo>
                    <a:pt x="729958" y="486911"/>
                  </a:lnTo>
                  <a:lnTo>
                    <a:pt x="732935" y="493769"/>
                  </a:lnTo>
                  <a:lnTo>
                    <a:pt x="735775" y="500626"/>
                  </a:lnTo>
                  <a:lnTo>
                    <a:pt x="738388" y="507484"/>
                  </a:lnTo>
                  <a:lnTo>
                    <a:pt x="740830" y="514342"/>
                  </a:lnTo>
                  <a:lnTo>
                    <a:pt x="743115" y="521200"/>
                  </a:lnTo>
                  <a:lnTo>
                    <a:pt x="745202" y="528058"/>
                  </a:lnTo>
                  <a:lnTo>
                    <a:pt x="747047" y="534916"/>
                  </a:lnTo>
                  <a:lnTo>
                    <a:pt x="748722" y="541774"/>
                  </a:lnTo>
                  <a:lnTo>
                    <a:pt x="750224" y="548632"/>
                  </a:lnTo>
                  <a:lnTo>
                    <a:pt x="751454" y="555490"/>
                  </a:lnTo>
                  <a:lnTo>
                    <a:pt x="752488" y="562348"/>
                  </a:lnTo>
                  <a:lnTo>
                    <a:pt x="753344" y="569205"/>
                  </a:lnTo>
                  <a:lnTo>
                    <a:pt x="753985" y="576063"/>
                  </a:lnTo>
                  <a:lnTo>
                    <a:pt x="754371" y="582921"/>
                  </a:lnTo>
                  <a:lnTo>
                    <a:pt x="754582" y="589779"/>
                  </a:lnTo>
                  <a:lnTo>
                    <a:pt x="754621" y="596637"/>
                  </a:lnTo>
                  <a:lnTo>
                    <a:pt x="754398" y="603495"/>
                  </a:lnTo>
                  <a:lnTo>
                    <a:pt x="753990" y="610353"/>
                  </a:lnTo>
                  <a:lnTo>
                    <a:pt x="753420" y="617211"/>
                  </a:lnTo>
                  <a:lnTo>
                    <a:pt x="752660" y="624069"/>
                  </a:lnTo>
                  <a:lnTo>
                    <a:pt x="751679" y="630927"/>
                  </a:lnTo>
                  <a:lnTo>
                    <a:pt x="750554" y="637784"/>
                  </a:lnTo>
                  <a:lnTo>
                    <a:pt x="749287" y="644642"/>
                  </a:lnTo>
                  <a:lnTo>
                    <a:pt x="747815" y="651500"/>
                  </a:lnTo>
                  <a:lnTo>
                    <a:pt x="746203" y="658358"/>
                  </a:lnTo>
                  <a:lnTo>
                    <a:pt x="744471" y="665216"/>
                  </a:lnTo>
                  <a:lnTo>
                    <a:pt x="742604" y="672074"/>
                  </a:lnTo>
                  <a:lnTo>
                    <a:pt x="740585" y="678932"/>
                  </a:lnTo>
                  <a:lnTo>
                    <a:pt x="738472" y="685790"/>
                  </a:lnTo>
                  <a:lnTo>
                    <a:pt x="736269" y="692648"/>
                  </a:lnTo>
                  <a:lnTo>
                    <a:pt x="733942" y="699506"/>
                  </a:lnTo>
                  <a:lnTo>
                    <a:pt x="731536" y="706364"/>
                  </a:lnTo>
                  <a:lnTo>
                    <a:pt x="729066" y="713221"/>
                  </a:lnTo>
                  <a:lnTo>
                    <a:pt x="726526" y="720079"/>
                  </a:lnTo>
                  <a:lnTo>
                    <a:pt x="723916" y="726937"/>
                  </a:lnTo>
                  <a:lnTo>
                    <a:pt x="721266" y="733795"/>
                  </a:lnTo>
                  <a:lnTo>
                    <a:pt x="718581" y="740653"/>
                  </a:lnTo>
                  <a:lnTo>
                    <a:pt x="715856" y="747511"/>
                  </a:lnTo>
                  <a:lnTo>
                    <a:pt x="713111" y="754369"/>
                  </a:lnTo>
                  <a:lnTo>
                    <a:pt x="710353" y="761227"/>
                  </a:lnTo>
                  <a:lnTo>
                    <a:pt x="707587" y="768085"/>
                  </a:lnTo>
                  <a:lnTo>
                    <a:pt x="704822" y="774943"/>
                  </a:lnTo>
                  <a:lnTo>
                    <a:pt x="702065" y="781800"/>
                  </a:lnTo>
                  <a:lnTo>
                    <a:pt x="699318" y="788658"/>
                  </a:lnTo>
                  <a:lnTo>
                    <a:pt x="696596" y="795516"/>
                  </a:lnTo>
                  <a:lnTo>
                    <a:pt x="693902" y="802374"/>
                  </a:lnTo>
                  <a:lnTo>
                    <a:pt x="691234" y="809232"/>
                  </a:lnTo>
                  <a:lnTo>
                    <a:pt x="688600" y="816090"/>
                  </a:lnTo>
                  <a:lnTo>
                    <a:pt x="686020" y="822948"/>
                  </a:lnTo>
                  <a:lnTo>
                    <a:pt x="683478" y="829806"/>
                  </a:lnTo>
                  <a:lnTo>
                    <a:pt x="680978" y="836664"/>
                  </a:lnTo>
                  <a:lnTo>
                    <a:pt x="678543" y="843522"/>
                  </a:lnTo>
                  <a:lnTo>
                    <a:pt x="676165" y="850379"/>
                  </a:lnTo>
                  <a:lnTo>
                    <a:pt x="673835" y="857237"/>
                  </a:lnTo>
                  <a:lnTo>
                    <a:pt x="671565" y="864095"/>
                  </a:lnTo>
                  <a:lnTo>
                    <a:pt x="669375" y="870953"/>
                  </a:lnTo>
                  <a:lnTo>
                    <a:pt x="667240" y="877811"/>
                  </a:lnTo>
                  <a:lnTo>
                    <a:pt x="665160" y="884669"/>
                  </a:lnTo>
                  <a:lnTo>
                    <a:pt x="663164" y="891527"/>
                  </a:lnTo>
                  <a:lnTo>
                    <a:pt x="661236" y="898385"/>
                  </a:lnTo>
                  <a:lnTo>
                    <a:pt x="659365" y="905243"/>
                  </a:lnTo>
                  <a:lnTo>
                    <a:pt x="657562" y="912101"/>
                  </a:lnTo>
                  <a:lnTo>
                    <a:pt x="655846" y="918958"/>
                  </a:lnTo>
                  <a:lnTo>
                    <a:pt x="654188" y="925816"/>
                  </a:lnTo>
                  <a:lnTo>
                    <a:pt x="652588" y="932674"/>
                  </a:lnTo>
                  <a:lnTo>
                    <a:pt x="651073" y="939532"/>
                  </a:lnTo>
                  <a:lnTo>
                    <a:pt x="649624" y="946390"/>
                  </a:lnTo>
                  <a:lnTo>
                    <a:pt x="648232" y="953248"/>
                  </a:lnTo>
                  <a:lnTo>
                    <a:pt x="646903" y="960106"/>
                  </a:lnTo>
                  <a:lnTo>
                    <a:pt x="645656" y="966964"/>
                  </a:lnTo>
                  <a:lnTo>
                    <a:pt x="644462" y="973822"/>
                  </a:lnTo>
                  <a:lnTo>
                    <a:pt x="643320" y="980680"/>
                  </a:lnTo>
                  <a:lnTo>
                    <a:pt x="642254" y="987538"/>
                  </a:lnTo>
                  <a:lnTo>
                    <a:pt x="641246" y="994395"/>
                  </a:lnTo>
                  <a:lnTo>
                    <a:pt x="640286" y="1001253"/>
                  </a:lnTo>
                  <a:lnTo>
                    <a:pt x="639380" y="1008111"/>
                  </a:lnTo>
                  <a:lnTo>
                    <a:pt x="638544" y="1014969"/>
                  </a:lnTo>
                  <a:lnTo>
                    <a:pt x="637751" y="1021827"/>
                  </a:lnTo>
                  <a:lnTo>
                    <a:pt x="637001" y="1028685"/>
                  </a:lnTo>
                  <a:lnTo>
                    <a:pt x="636312" y="1035543"/>
                  </a:lnTo>
                  <a:lnTo>
                    <a:pt x="635670" y="1042401"/>
                  </a:lnTo>
                  <a:lnTo>
                    <a:pt x="635066" y="1049259"/>
                  </a:lnTo>
                  <a:lnTo>
                    <a:pt x="634504" y="1056117"/>
                  </a:lnTo>
                  <a:lnTo>
                    <a:pt x="633996" y="1062974"/>
                  </a:lnTo>
                  <a:lnTo>
                    <a:pt x="633521" y="1069832"/>
                  </a:lnTo>
                  <a:lnTo>
                    <a:pt x="633079" y="1076690"/>
                  </a:lnTo>
                  <a:lnTo>
                    <a:pt x="632682" y="1083548"/>
                  </a:lnTo>
                  <a:lnTo>
                    <a:pt x="632320" y="1090406"/>
                  </a:lnTo>
                  <a:lnTo>
                    <a:pt x="631987" y="1097264"/>
                  </a:lnTo>
                  <a:lnTo>
                    <a:pt x="631684" y="1104122"/>
                  </a:lnTo>
                  <a:lnTo>
                    <a:pt x="631420" y="1110980"/>
                  </a:lnTo>
                  <a:lnTo>
                    <a:pt x="631180" y="1117838"/>
                  </a:lnTo>
                  <a:lnTo>
                    <a:pt x="630963" y="1124696"/>
                  </a:lnTo>
                  <a:lnTo>
                    <a:pt x="630778" y="1131553"/>
                  </a:lnTo>
                  <a:lnTo>
                    <a:pt x="630617" y="1138411"/>
                  </a:lnTo>
                  <a:lnTo>
                    <a:pt x="630476" y="1145269"/>
                  </a:lnTo>
                  <a:lnTo>
                    <a:pt x="630356" y="1152127"/>
                  </a:lnTo>
                  <a:lnTo>
                    <a:pt x="630263" y="1158985"/>
                  </a:lnTo>
                  <a:lnTo>
                    <a:pt x="630186" y="1165843"/>
                  </a:lnTo>
                  <a:lnTo>
                    <a:pt x="630124" y="1172701"/>
                  </a:lnTo>
                  <a:lnTo>
                    <a:pt x="630084" y="1179559"/>
                  </a:lnTo>
                  <a:lnTo>
                    <a:pt x="630060" y="1186417"/>
                  </a:lnTo>
                  <a:lnTo>
                    <a:pt x="630049" y="1193275"/>
                  </a:lnTo>
                  <a:lnTo>
                    <a:pt x="630051" y="1200133"/>
                  </a:lnTo>
                  <a:lnTo>
                    <a:pt x="630071" y="1206990"/>
                  </a:lnTo>
                  <a:lnTo>
                    <a:pt x="630102" y="1213848"/>
                  </a:lnTo>
                  <a:lnTo>
                    <a:pt x="630142" y="1220706"/>
                  </a:lnTo>
                  <a:lnTo>
                    <a:pt x="630196" y="1227564"/>
                  </a:lnTo>
                  <a:lnTo>
                    <a:pt x="630261" y="1234422"/>
                  </a:lnTo>
                  <a:lnTo>
                    <a:pt x="630333" y="1241280"/>
                  </a:lnTo>
                  <a:lnTo>
                    <a:pt x="630414" y="1248138"/>
                  </a:lnTo>
                  <a:lnTo>
                    <a:pt x="630507" y="1254996"/>
                  </a:lnTo>
                  <a:lnTo>
                    <a:pt x="630606" y="1261854"/>
                  </a:lnTo>
                  <a:lnTo>
                    <a:pt x="630711" y="1268712"/>
                  </a:lnTo>
                  <a:lnTo>
                    <a:pt x="630825" y="1275569"/>
                  </a:lnTo>
                  <a:lnTo>
                    <a:pt x="630945" y="1282427"/>
                  </a:lnTo>
                  <a:lnTo>
                    <a:pt x="631071" y="1289285"/>
                  </a:lnTo>
                  <a:lnTo>
                    <a:pt x="631202" y="1296143"/>
                  </a:lnTo>
                  <a:lnTo>
                    <a:pt x="631340" y="1303001"/>
                  </a:lnTo>
                  <a:lnTo>
                    <a:pt x="631483" y="1309859"/>
                  </a:lnTo>
                  <a:lnTo>
                    <a:pt x="631630" y="1316717"/>
                  </a:lnTo>
                  <a:lnTo>
                    <a:pt x="631782" y="1323575"/>
                  </a:lnTo>
                  <a:lnTo>
                    <a:pt x="631940" y="1330433"/>
                  </a:lnTo>
                  <a:lnTo>
                    <a:pt x="632102" y="1337291"/>
                  </a:lnTo>
                  <a:lnTo>
                    <a:pt x="632267" y="1344148"/>
                  </a:lnTo>
                  <a:lnTo>
                    <a:pt x="632439" y="1351006"/>
                  </a:lnTo>
                  <a:lnTo>
                    <a:pt x="632614" y="1357864"/>
                  </a:lnTo>
                  <a:lnTo>
                    <a:pt x="632794" y="1364722"/>
                  </a:lnTo>
                  <a:lnTo>
                    <a:pt x="632978" y="1371580"/>
                  </a:lnTo>
                  <a:lnTo>
                    <a:pt x="633168" y="1378438"/>
                  </a:lnTo>
                  <a:lnTo>
                    <a:pt x="633363" y="1385296"/>
                  </a:lnTo>
                  <a:lnTo>
                    <a:pt x="633562" y="1392154"/>
                  </a:lnTo>
                  <a:lnTo>
                    <a:pt x="633768" y="1399012"/>
                  </a:lnTo>
                  <a:lnTo>
                    <a:pt x="633980" y="1405870"/>
                  </a:lnTo>
                  <a:lnTo>
                    <a:pt x="634197" y="1412728"/>
                  </a:lnTo>
                  <a:lnTo>
                    <a:pt x="634421" y="1419585"/>
                  </a:lnTo>
                  <a:lnTo>
                    <a:pt x="634653" y="1426443"/>
                  </a:lnTo>
                  <a:lnTo>
                    <a:pt x="634892" y="1433301"/>
                  </a:lnTo>
                  <a:lnTo>
                    <a:pt x="635138" y="1440159"/>
                  </a:lnTo>
                  <a:lnTo>
                    <a:pt x="635395" y="1447017"/>
                  </a:lnTo>
                  <a:lnTo>
                    <a:pt x="635661" y="1453875"/>
                  </a:lnTo>
                  <a:lnTo>
                    <a:pt x="635934" y="1460733"/>
                  </a:lnTo>
                  <a:lnTo>
                    <a:pt x="636219" y="1467591"/>
                  </a:lnTo>
                  <a:lnTo>
                    <a:pt x="636516" y="1474449"/>
                  </a:lnTo>
                  <a:lnTo>
                    <a:pt x="636823" y="1481307"/>
                  </a:lnTo>
                  <a:lnTo>
                    <a:pt x="637140" y="1488164"/>
                  </a:lnTo>
                  <a:lnTo>
                    <a:pt x="637474" y="1495022"/>
                  </a:lnTo>
                  <a:lnTo>
                    <a:pt x="637820" y="1501880"/>
                  </a:lnTo>
                  <a:lnTo>
                    <a:pt x="638176" y="1508738"/>
                  </a:lnTo>
                  <a:lnTo>
                    <a:pt x="638549" y="1515596"/>
                  </a:lnTo>
                  <a:lnTo>
                    <a:pt x="638937" y="1522454"/>
                  </a:lnTo>
                  <a:lnTo>
                    <a:pt x="639338" y="1529312"/>
                  </a:lnTo>
                  <a:lnTo>
                    <a:pt x="639752" y="1536170"/>
                  </a:lnTo>
                  <a:lnTo>
                    <a:pt x="640187" y="1543028"/>
                  </a:lnTo>
                  <a:lnTo>
                    <a:pt x="640635" y="1549886"/>
                  </a:lnTo>
                  <a:lnTo>
                    <a:pt x="641096" y="1556743"/>
                  </a:lnTo>
                  <a:lnTo>
                    <a:pt x="641575" y="1563601"/>
                  </a:lnTo>
                  <a:lnTo>
                    <a:pt x="642070" y="1570459"/>
                  </a:lnTo>
                  <a:lnTo>
                    <a:pt x="642578" y="1577317"/>
                  </a:lnTo>
                  <a:lnTo>
                    <a:pt x="643099" y="1584175"/>
                  </a:lnTo>
                  <a:lnTo>
                    <a:pt x="643640" y="1591033"/>
                  </a:lnTo>
                  <a:lnTo>
                    <a:pt x="644193" y="1597891"/>
                  </a:lnTo>
                  <a:lnTo>
                    <a:pt x="644756" y="1604749"/>
                  </a:lnTo>
                  <a:lnTo>
                    <a:pt x="645334" y="1611607"/>
                  </a:lnTo>
                  <a:lnTo>
                    <a:pt x="645924" y="1618465"/>
                  </a:lnTo>
                  <a:lnTo>
                    <a:pt x="646522" y="1625323"/>
                  </a:lnTo>
                  <a:lnTo>
                    <a:pt x="647128" y="1632180"/>
                  </a:lnTo>
                  <a:lnTo>
                    <a:pt x="647745" y="1639038"/>
                  </a:lnTo>
                  <a:lnTo>
                    <a:pt x="648367" y="1645896"/>
                  </a:lnTo>
                  <a:lnTo>
                    <a:pt x="648993" y="1652754"/>
                  </a:lnTo>
                  <a:lnTo>
                    <a:pt x="649622" y="1659612"/>
                  </a:lnTo>
                  <a:lnTo>
                    <a:pt x="650252" y="1666470"/>
                  </a:lnTo>
                  <a:lnTo>
                    <a:pt x="650881" y="1673328"/>
                  </a:lnTo>
                  <a:lnTo>
                    <a:pt x="651509" y="1680186"/>
                  </a:lnTo>
                  <a:lnTo>
                    <a:pt x="652129" y="1687044"/>
                  </a:lnTo>
                  <a:lnTo>
                    <a:pt x="652742" y="1693902"/>
                  </a:lnTo>
                  <a:lnTo>
                    <a:pt x="653348" y="1700759"/>
                  </a:lnTo>
                  <a:lnTo>
                    <a:pt x="653941" y="1707617"/>
                  </a:lnTo>
                  <a:lnTo>
                    <a:pt x="654517" y="1714475"/>
                  </a:lnTo>
                  <a:lnTo>
                    <a:pt x="655079" y="1721333"/>
                  </a:lnTo>
                  <a:lnTo>
                    <a:pt x="655625" y="1728191"/>
                  </a:lnTo>
                  <a:lnTo>
                    <a:pt x="656141" y="1735049"/>
                  </a:lnTo>
                  <a:lnTo>
                    <a:pt x="656637" y="1741907"/>
                  </a:lnTo>
                  <a:lnTo>
                    <a:pt x="657110" y="1748765"/>
                  </a:lnTo>
                  <a:lnTo>
                    <a:pt x="657552" y="1755623"/>
                  </a:lnTo>
                  <a:lnTo>
                    <a:pt x="657958" y="1762481"/>
                  </a:lnTo>
                  <a:lnTo>
                    <a:pt x="658337" y="1769338"/>
                  </a:lnTo>
                  <a:lnTo>
                    <a:pt x="658686" y="1776196"/>
                  </a:lnTo>
                  <a:lnTo>
                    <a:pt x="658983" y="1783054"/>
                  </a:lnTo>
                  <a:lnTo>
                    <a:pt x="659247" y="1789912"/>
                  </a:lnTo>
                  <a:lnTo>
                    <a:pt x="659477" y="1796770"/>
                  </a:lnTo>
                  <a:lnTo>
                    <a:pt x="659660" y="1803628"/>
                  </a:lnTo>
                  <a:lnTo>
                    <a:pt x="659794" y="1810486"/>
                  </a:lnTo>
                  <a:lnTo>
                    <a:pt x="659890" y="1817344"/>
                  </a:lnTo>
                  <a:lnTo>
                    <a:pt x="659949" y="1824202"/>
                  </a:lnTo>
                  <a:lnTo>
                    <a:pt x="659943" y="1831060"/>
                  </a:lnTo>
                  <a:lnTo>
                    <a:pt x="659897" y="1837917"/>
                  </a:lnTo>
                  <a:lnTo>
                    <a:pt x="659811" y="1844775"/>
                  </a:lnTo>
                  <a:lnTo>
                    <a:pt x="659674" y="1851633"/>
                  </a:lnTo>
                  <a:lnTo>
                    <a:pt x="659484" y="1858491"/>
                  </a:lnTo>
                  <a:lnTo>
                    <a:pt x="659256" y="1865349"/>
                  </a:lnTo>
                  <a:lnTo>
                    <a:pt x="658989" y="1872207"/>
                  </a:lnTo>
                  <a:lnTo>
                    <a:pt x="658661" y="1879065"/>
                  </a:lnTo>
                  <a:lnTo>
                    <a:pt x="658297" y="1885923"/>
                  </a:lnTo>
                  <a:lnTo>
                    <a:pt x="657898" y="1892781"/>
                  </a:lnTo>
                  <a:lnTo>
                    <a:pt x="657456" y="1899639"/>
                  </a:lnTo>
                  <a:lnTo>
                    <a:pt x="656971" y="1906497"/>
                  </a:lnTo>
                  <a:lnTo>
                    <a:pt x="656457" y="1913354"/>
                  </a:lnTo>
                  <a:lnTo>
                    <a:pt x="655916" y="1920212"/>
                  </a:lnTo>
                  <a:lnTo>
                    <a:pt x="655333" y="1927070"/>
                  </a:lnTo>
                  <a:lnTo>
                    <a:pt x="654729" y="1933928"/>
                  </a:lnTo>
                  <a:lnTo>
                    <a:pt x="654104" y="1940786"/>
                  </a:lnTo>
                  <a:lnTo>
                    <a:pt x="653457" y="1947644"/>
                  </a:lnTo>
                  <a:lnTo>
                    <a:pt x="652791" y="1954502"/>
                  </a:lnTo>
                  <a:lnTo>
                    <a:pt x="652115" y="1961360"/>
                  </a:lnTo>
                  <a:lnTo>
                    <a:pt x="651430" y="1968218"/>
                  </a:lnTo>
                  <a:lnTo>
                    <a:pt x="650737" y="1975076"/>
                  </a:lnTo>
                  <a:lnTo>
                    <a:pt x="650044" y="1981933"/>
                  </a:lnTo>
                  <a:lnTo>
                    <a:pt x="649352" y="1988791"/>
                  </a:lnTo>
                  <a:lnTo>
                    <a:pt x="648666" y="1995649"/>
                  </a:lnTo>
                  <a:lnTo>
                    <a:pt x="647993" y="2002507"/>
                  </a:lnTo>
                  <a:lnTo>
                    <a:pt x="647332" y="2009365"/>
                  </a:lnTo>
                  <a:lnTo>
                    <a:pt x="646685" y="2016223"/>
                  </a:lnTo>
                  <a:lnTo>
                    <a:pt x="646067" y="2023081"/>
                  </a:lnTo>
                  <a:lnTo>
                    <a:pt x="645473" y="2029939"/>
                  </a:lnTo>
                  <a:lnTo>
                    <a:pt x="644902" y="2036797"/>
                  </a:lnTo>
                  <a:lnTo>
                    <a:pt x="644366" y="2043655"/>
                  </a:lnTo>
                  <a:lnTo>
                    <a:pt x="643872" y="2050512"/>
                  </a:lnTo>
                  <a:lnTo>
                    <a:pt x="643410" y="2057370"/>
                  </a:lnTo>
                  <a:lnTo>
                    <a:pt x="642983" y="2064228"/>
                  </a:lnTo>
                  <a:lnTo>
                    <a:pt x="642616" y="2071086"/>
                  </a:lnTo>
                  <a:lnTo>
                    <a:pt x="642291" y="2077944"/>
                  </a:lnTo>
                  <a:lnTo>
                    <a:pt x="642007" y="2084802"/>
                  </a:lnTo>
                  <a:lnTo>
                    <a:pt x="641778" y="2091660"/>
                  </a:lnTo>
                  <a:lnTo>
                    <a:pt x="641610" y="2098518"/>
                  </a:lnTo>
                  <a:lnTo>
                    <a:pt x="641489" y="2105376"/>
                  </a:lnTo>
                  <a:lnTo>
                    <a:pt x="641415" y="2112234"/>
                  </a:lnTo>
                  <a:lnTo>
                    <a:pt x="641417" y="2119092"/>
                  </a:lnTo>
                  <a:lnTo>
                    <a:pt x="641471" y="2125949"/>
                  </a:lnTo>
                  <a:lnTo>
                    <a:pt x="641575" y="2132807"/>
                  </a:lnTo>
                  <a:lnTo>
                    <a:pt x="641740" y="2139665"/>
                  </a:lnTo>
                  <a:lnTo>
                    <a:pt x="641976" y="2146523"/>
                  </a:lnTo>
                  <a:lnTo>
                    <a:pt x="642261" y="2153381"/>
                  </a:lnTo>
                  <a:lnTo>
                    <a:pt x="642595" y="2160239"/>
                  </a:lnTo>
                  <a:lnTo>
                    <a:pt x="643008" y="2167097"/>
                  </a:lnTo>
                  <a:lnTo>
                    <a:pt x="643473" y="2173955"/>
                  </a:lnTo>
                  <a:lnTo>
                    <a:pt x="643987" y="2180813"/>
                  </a:lnTo>
                  <a:lnTo>
                    <a:pt x="644560" y="2187671"/>
                  </a:lnTo>
                  <a:lnTo>
                    <a:pt x="645200" y="2194528"/>
                  </a:lnTo>
                  <a:lnTo>
                    <a:pt x="645887" y="2201386"/>
                  </a:lnTo>
                  <a:lnTo>
                    <a:pt x="646619" y="2208244"/>
                  </a:lnTo>
                  <a:lnTo>
                    <a:pt x="647422" y="2215102"/>
                  </a:lnTo>
                  <a:lnTo>
                    <a:pt x="648273" y="2221960"/>
                  </a:lnTo>
                  <a:lnTo>
                    <a:pt x="649167" y="2228818"/>
                  </a:lnTo>
                  <a:lnTo>
                    <a:pt x="650115" y="2235676"/>
                  </a:lnTo>
                  <a:lnTo>
                    <a:pt x="651123" y="2242534"/>
                  </a:lnTo>
                  <a:lnTo>
                    <a:pt x="652173" y="2249392"/>
                  </a:lnTo>
                  <a:lnTo>
                    <a:pt x="653265" y="2256250"/>
                  </a:lnTo>
                  <a:lnTo>
                    <a:pt x="654423" y="2263107"/>
                  </a:lnTo>
                  <a:lnTo>
                    <a:pt x="655625" y="2269965"/>
                  </a:lnTo>
                  <a:lnTo>
                    <a:pt x="656870" y="2276823"/>
                  </a:lnTo>
                  <a:lnTo>
                    <a:pt x="658166" y="2283681"/>
                  </a:lnTo>
                  <a:lnTo>
                    <a:pt x="659523" y="2290539"/>
                  </a:lnTo>
                  <a:lnTo>
                    <a:pt x="660924" y="2297397"/>
                  </a:lnTo>
                  <a:lnTo>
                    <a:pt x="662369" y="2304255"/>
                  </a:lnTo>
                  <a:lnTo>
                    <a:pt x="663885" y="2311113"/>
                  </a:lnTo>
                  <a:lnTo>
                    <a:pt x="665453" y="2317971"/>
                  </a:lnTo>
                  <a:lnTo>
                    <a:pt x="667070" y="2324829"/>
                  </a:lnTo>
                  <a:lnTo>
                    <a:pt x="668749" y="2331687"/>
                  </a:lnTo>
                  <a:lnTo>
                    <a:pt x="670503" y="2338544"/>
                  </a:lnTo>
                  <a:lnTo>
                    <a:pt x="672313" y="2345402"/>
                  </a:lnTo>
                  <a:lnTo>
                    <a:pt x="674181" y="2352260"/>
                  </a:lnTo>
                  <a:lnTo>
                    <a:pt x="676142" y="2359118"/>
                  </a:lnTo>
                  <a:lnTo>
                    <a:pt x="678174" y="2365976"/>
                  </a:lnTo>
                  <a:lnTo>
                    <a:pt x="680273" y="2372834"/>
                  </a:lnTo>
                  <a:lnTo>
                    <a:pt x="682457" y="2379692"/>
                  </a:lnTo>
                  <a:lnTo>
                    <a:pt x="684748" y="2386550"/>
                  </a:lnTo>
                  <a:lnTo>
                    <a:pt x="687117" y="2393408"/>
                  </a:lnTo>
                  <a:lnTo>
                    <a:pt x="689567" y="2400266"/>
                  </a:lnTo>
                  <a:lnTo>
                    <a:pt x="692148" y="2407123"/>
                  </a:lnTo>
                  <a:lnTo>
                    <a:pt x="694830" y="2413981"/>
                  </a:lnTo>
                  <a:lnTo>
                    <a:pt x="697607" y="2420839"/>
                  </a:lnTo>
                  <a:lnTo>
                    <a:pt x="700500" y="2427697"/>
                  </a:lnTo>
                  <a:lnTo>
                    <a:pt x="703543" y="2434555"/>
                  </a:lnTo>
                  <a:lnTo>
                    <a:pt x="706694" y="2441413"/>
                  </a:lnTo>
                  <a:lnTo>
                    <a:pt x="709955" y="2448271"/>
                  </a:lnTo>
                  <a:lnTo>
                    <a:pt x="713392" y="2455129"/>
                  </a:lnTo>
                  <a:lnTo>
                    <a:pt x="716966" y="2461987"/>
                  </a:lnTo>
                  <a:lnTo>
                    <a:pt x="720664" y="2468845"/>
                  </a:lnTo>
                  <a:lnTo>
                    <a:pt x="724515" y="2475702"/>
                  </a:lnTo>
                  <a:lnTo>
                    <a:pt x="728559" y="2482560"/>
                  </a:lnTo>
                  <a:lnTo>
                    <a:pt x="732741" y="2489418"/>
                  </a:lnTo>
                  <a:lnTo>
                    <a:pt x="737061" y="2496276"/>
                  </a:lnTo>
                  <a:lnTo>
                    <a:pt x="741600" y="2503134"/>
                  </a:lnTo>
                  <a:lnTo>
                    <a:pt x="746307" y="2509992"/>
                  </a:lnTo>
                  <a:lnTo>
                    <a:pt x="751163" y="2516850"/>
                  </a:lnTo>
                  <a:lnTo>
                    <a:pt x="756201" y="2523708"/>
                  </a:lnTo>
                  <a:lnTo>
                    <a:pt x="761467" y="2530566"/>
                  </a:lnTo>
                  <a:lnTo>
                    <a:pt x="766892" y="2537424"/>
                  </a:lnTo>
                  <a:lnTo>
                    <a:pt x="772475" y="2544282"/>
                  </a:lnTo>
                  <a:lnTo>
                    <a:pt x="778303" y="2551139"/>
                  </a:lnTo>
                  <a:lnTo>
                    <a:pt x="784316" y="2557997"/>
                  </a:lnTo>
                  <a:lnTo>
                    <a:pt x="790492" y="2564855"/>
                  </a:lnTo>
                  <a:lnTo>
                    <a:pt x="796860" y="2571713"/>
                  </a:lnTo>
                  <a:lnTo>
                    <a:pt x="803468" y="2578571"/>
                  </a:lnTo>
                  <a:lnTo>
                    <a:pt x="810238" y="2585429"/>
                  </a:lnTo>
                  <a:lnTo>
                    <a:pt x="817167" y="2592287"/>
                  </a:lnTo>
                  <a:lnTo>
                    <a:pt x="824336" y="2599145"/>
                  </a:lnTo>
                  <a:lnTo>
                    <a:pt x="831682" y="2606003"/>
                  </a:lnTo>
                  <a:lnTo>
                    <a:pt x="839180" y="2612861"/>
                  </a:lnTo>
                  <a:lnTo>
                    <a:pt x="846853" y="2619718"/>
                  </a:lnTo>
                  <a:lnTo>
                    <a:pt x="854738" y="2626576"/>
                  </a:lnTo>
                  <a:lnTo>
                    <a:pt x="862758" y="2633434"/>
                  </a:lnTo>
                  <a:lnTo>
                    <a:pt x="870911" y="2640292"/>
                  </a:lnTo>
                  <a:lnTo>
                    <a:pt x="879250" y="2647150"/>
                  </a:lnTo>
                  <a:lnTo>
                    <a:pt x="887720" y="2654008"/>
                  </a:lnTo>
                  <a:lnTo>
                    <a:pt x="896297" y="2660866"/>
                  </a:lnTo>
                  <a:lnTo>
                    <a:pt x="904990" y="2667724"/>
                  </a:lnTo>
                  <a:lnTo>
                    <a:pt x="913809" y="2674582"/>
                  </a:lnTo>
                  <a:lnTo>
                    <a:pt x="922699" y="2681440"/>
                  </a:lnTo>
                  <a:lnTo>
                    <a:pt x="931654" y="2688297"/>
                  </a:lnTo>
                  <a:lnTo>
                    <a:pt x="940683" y="2695155"/>
                  </a:lnTo>
                  <a:lnTo>
                    <a:pt x="949746" y="2702013"/>
                  </a:lnTo>
                  <a:lnTo>
                    <a:pt x="958826" y="2708871"/>
                  </a:lnTo>
                  <a:lnTo>
                    <a:pt x="967915" y="2715729"/>
                  </a:lnTo>
                  <a:lnTo>
                    <a:pt x="976978" y="2722587"/>
                  </a:lnTo>
                  <a:lnTo>
                    <a:pt x="986003" y="2729445"/>
                  </a:lnTo>
                  <a:lnTo>
                    <a:pt x="994981" y="2736303"/>
                  </a:lnTo>
                  <a:lnTo>
                    <a:pt x="1003856" y="2743161"/>
                  </a:lnTo>
                  <a:lnTo>
                    <a:pt x="1012616" y="2750019"/>
                  </a:lnTo>
                  <a:lnTo>
                    <a:pt x="1021263" y="2756876"/>
                  </a:lnTo>
                  <a:lnTo>
                    <a:pt x="1029765" y="2763734"/>
                  </a:lnTo>
                  <a:lnTo>
                    <a:pt x="1038028" y="2770592"/>
                  </a:lnTo>
                  <a:lnTo>
                    <a:pt x="1046108" y="2777450"/>
                  </a:lnTo>
                  <a:lnTo>
                    <a:pt x="1053993" y="2784308"/>
                  </a:lnTo>
                  <a:lnTo>
                    <a:pt x="1061554" y="2791166"/>
                  </a:lnTo>
                  <a:lnTo>
                    <a:pt x="1068816" y="2798024"/>
                  </a:lnTo>
                  <a:lnTo>
                    <a:pt x="1075809" y="2804882"/>
                  </a:lnTo>
                  <a:lnTo>
                    <a:pt x="1082480" y="2811740"/>
                  </a:lnTo>
                  <a:lnTo>
                    <a:pt x="1088672" y="2818598"/>
                  </a:lnTo>
                  <a:lnTo>
                    <a:pt x="1094523" y="2825456"/>
                  </a:lnTo>
                  <a:lnTo>
                    <a:pt x="1100024" y="2832313"/>
                  </a:lnTo>
                  <a:lnTo>
                    <a:pt x="1104977" y="2839171"/>
                  </a:lnTo>
                  <a:lnTo>
                    <a:pt x="1109450" y="2846029"/>
                  </a:lnTo>
                  <a:lnTo>
                    <a:pt x="1113509" y="2852887"/>
                  </a:lnTo>
                  <a:lnTo>
                    <a:pt x="1117085" y="2859745"/>
                  </a:lnTo>
                  <a:lnTo>
                    <a:pt x="1119971" y="2866603"/>
                  </a:lnTo>
                  <a:lnTo>
                    <a:pt x="1122390" y="2873461"/>
                  </a:lnTo>
                  <a:lnTo>
                    <a:pt x="1124334" y="2880319"/>
                  </a:lnTo>
                  <a:lnTo>
                    <a:pt x="1125567" y="2887177"/>
                  </a:lnTo>
                  <a:lnTo>
                    <a:pt x="1126193" y="2894035"/>
                  </a:lnTo>
                  <a:lnTo>
                    <a:pt x="1126310" y="2900892"/>
                  </a:lnTo>
                  <a:lnTo>
                    <a:pt x="1125850" y="2907750"/>
                  </a:lnTo>
                  <a:lnTo>
                    <a:pt x="1124587" y="2914608"/>
                  </a:lnTo>
                  <a:lnTo>
                    <a:pt x="1122799" y="2921466"/>
                  </a:lnTo>
                  <a:lnTo>
                    <a:pt x="1120486" y="2928324"/>
                  </a:lnTo>
                  <a:lnTo>
                    <a:pt x="1117412" y="2935182"/>
                  </a:lnTo>
                  <a:lnTo>
                    <a:pt x="1113706" y="2942040"/>
                  </a:lnTo>
                  <a:lnTo>
                    <a:pt x="1109485" y="2948898"/>
                  </a:lnTo>
                  <a:lnTo>
                    <a:pt x="1104694" y="2955756"/>
                  </a:lnTo>
                  <a:lnTo>
                    <a:pt x="1099128" y="2962614"/>
                  </a:lnTo>
                  <a:lnTo>
                    <a:pt x="1093077" y="2969471"/>
                  </a:lnTo>
                  <a:lnTo>
                    <a:pt x="1086547" y="2976329"/>
                  </a:lnTo>
                  <a:lnTo>
                    <a:pt x="1079350" y="2983187"/>
                  </a:lnTo>
                  <a:lnTo>
                    <a:pt x="1071614" y="2990045"/>
                  </a:lnTo>
                  <a:lnTo>
                    <a:pt x="1063454" y="2996903"/>
                  </a:lnTo>
                  <a:lnTo>
                    <a:pt x="1054838" y="3003761"/>
                  </a:lnTo>
                  <a:lnTo>
                    <a:pt x="1045625" y="3010619"/>
                  </a:lnTo>
                  <a:lnTo>
                    <a:pt x="1036057" y="3017477"/>
                  </a:lnTo>
                  <a:lnTo>
                    <a:pt x="1026148" y="3024335"/>
                  </a:lnTo>
                  <a:lnTo>
                    <a:pt x="1015785" y="3031193"/>
                  </a:lnTo>
                  <a:lnTo>
                    <a:pt x="1005079" y="3038051"/>
                  </a:lnTo>
                  <a:lnTo>
                    <a:pt x="994116" y="3044908"/>
                  </a:lnTo>
                  <a:lnTo>
                    <a:pt x="982888" y="3051766"/>
                  </a:lnTo>
                  <a:lnTo>
                    <a:pt x="971344" y="3058624"/>
                  </a:lnTo>
                  <a:lnTo>
                    <a:pt x="959634" y="3065482"/>
                  </a:lnTo>
                  <a:lnTo>
                    <a:pt x="947772" y="3072340"/>
                  </a:lnTo>
                  <a:lnTo>
                    <a:pt x="935736" y="3079198"/>
                  </a:lnTo>
                  <a:lnTo>
                    <a:pt x="923597" y="3086056"/>
                  </a:lnTo>
                  <a:lnTo>
                    <a:pt x="911399" y="3092914"/>
                  </a:lnTo>
                  <a:lnTo>
                    <a:pt x="899153" y="3099772"/>
                  </a:lnTo>
                  <a:lnTo>
                    <a:pt x="886898" y="3106630"/>
                  </a:lnTo>
                  <a:lnTo>
                    <a:pt x="874671" y="3113487"/>
                  </a:lnTo>
                  <a:lnTo>
                    <a:pt x="862484" y="3120345"/>
                  </a:lnTo>
                  <a:lnTo>
                    <a:pt x="850389" y="3127203"/>
                  </a:lnTo>
                  <a:lnTo>
                    <a:pt x="838418" y="3134061"/>
                  </a:lnTo>
                  <a:lnTo>
                    <a:pt x="826562" y="3140919"/>
                  </a:lnTo>
                  <a:lnTo>
                    <a:pt x="814845" y="3147777"/>
                  </a:lnTo>
                  <a:lnTo>
                    <a:pt x="803376" y="3154635"/>
                  </a:lnTo>
                  <a:lnTo>
                    <a:pt x="792087" y="3161493"/>
                  </a:lnTo>
                  <a:lnTo>
                    <a:pt x="780985" y="3168351"/>
                  </a:lnTo>
                  <a:lnTo>
                    <a:pt x="770170" y="3175209"/>
                  </a:lnTo>
                  <a:lnTo>
                    <a:pt x="759636" y="3182066"/>
                  </a:lnTo>
                  <a:lnTo>
                    <a:pt x="749336" y="3188924"/>
                  </a:lnTo>
                  <a:lnTo>
                    <a:pt x="739292" y="3195782"/>
                  </a:lnTo>
                  <a:lnTo>
                    <a:pt x="729652" y="3202640"/>
                  </a:lnTo>
                  <a:lnTo>
                    <a:pt x="720276" y="3209498"/>
                  </a:lnTo>
                  <a:lnTo>
                    <a:pt x="711167" y="3216356"/>
                  </a:lnTo>
                  <a:lnTo>
                    <a:pt x="702438" y="3223214"/>
                  </a:lnTo>
                  <a:lnTo>
                    <a:pt x="694061" y="3230072"/>
                  </a:lnTo>
                  <a:lnTo>
                    <a:pt x="685964" y="3236930"/>
                  </a:lnTo>
                  <a:lnTo>
                    <a:pt x="678163" y="3243788"/>
                  </a:lnTo>
                  <a:lnTo>
                    <a:pt x="670814" y="3250646"/>
                  </a:lnTo>
                  <a:lnTo>
                    <a:pt x="663743" y="3257503"/>
                  </a:lnTo>
                  <a:lnTo>
                    <a:pt x="656950" y="3264361"/>
                  </a:lnTo>
                  <a:lnTo>
                    <a:pt x="650540" y="3271219"/>
                  </a:lnTo>
                  <a:lnTo>
                    <a:pt x="644474" y="3278077"/>
                  </a:lnTo>
                  <a:lnTo>
                    <a:pt x="638673" y="3284935"/>
                  </a:lnTo>
                  <a:lnTo>
                    <a:pt x="633149" y="3291793"/>
                  </a:lnTo>
                  <a:lnTo>
                    <a:pt x="628035" y="3298651"/>
                  </a:lnTo>
                  <a:lnTo>
                    <a:pt x="623165" y="3305509"/>
                  </a:lnTo>
                  <a:lnTo>
                    <a:pt x="618538" y="3312367"/>
                  </a:lnTo>
                  <a:lnTo>
                    <a:pt x="614233" y="3319225"/>
                  </a:lnTo>
                  <a:lnTo>
                    <a:pt x="610214" y="3326082"/>
                  </a:lnTo>
                  <a:lnTo>
                    <a:pt x="606411" y="3332940"/>
                  </a:lnTo>
                  <a:lnTo>
                    <a:pt x="602828" y="3339798"/>
                  </a:lnTo>
                  <a:lnTo>
                    <a:pt x="599567" y="3346656"/>
                  </a:lnTo>
                  <a:lnTo>
                    <a:pt x="596494" y="3353514"/>
                  </a:lnTo>
                  <a:lnTo>
                    <a:pt x="593603" y="3360372"/>
                  </a:lnTo>
                  <a:lnTo>
                    <a:pt x="590951" y="3367230"/>
                  </a:lnTo>
                  <a:lnTo>
                    <a:pt x="588507" y="3374088"/>
                  </a:lnTo>
                  <a:lnTo>
                    <a:pt x="586218" y="3380946"/>
                  </a:lnTo>
                  <a:lnTo>
                    <a:pt x="584084" y="3387804"/>
                  </a:lnTo>
                  <a:lnTo>
                    <a:pt x="582174" y="3394661"/>
                  </a:lnTo>
                  <a:lnTo>
                    <a:pt x="580392" y="3401519"/>
                  </a:lnTo>
                  <a:lnTo>
                    <a:pt x="578732" y="3408377"/>
                  </a:lnTo>
                  <a:lnTo>
                    <a:pt x="577229" y="3415235"/>
                  </a:lnTo>
                  <a:lnTo>
                    <a:pt x="575863" y="3422093"/>
                  </a:lnTo>
                  <a:lnTo>
                    <a:pt x="574596" y="3428951"/>
                  </a:lnTo>
                  <a:lnTo>
                    <a:pt x="573426" y="3435809"/>
                  </a:lnTo>
                  <a:lnTo>
                    <a:pt x="572396" y="3442667"/>
                  </a:lnTo>
                  <a:lnTo>
                    <a:pt x="571444" y="3449525"/>
                  </a:lnTo>
                  <a:lnTo>
                    <a:pt x="570567" y="3456383"/>
                  </a:lnTo>
                  <a:lnTo>
                    <a:pt x="569783" y="3463240"/>
                  </a:lnTo>
                  <a:lnTo>
                    <a:pt x="569079" y="3470098"/>
                  </a:lnTo>
                  <a:lnTo>
                    <a:pt x="568432" y="3476956"/>
                  </a:lnTo>
                  <a:lnTo>
                    <a:pt x="567842" y="3483814"/>
                  </a:lnTo>
                  <a:lnTo>
                    <a:pt x="567330" y="3490672"/>
                  </a:lnTo>
                  <a:lnTo>
                    <a:pt x="566861" y="3497530"/>
                  </a:lnTo>
                  <a:lnTo>
                    <a:pt x="566434" y="350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479952"/>
              <a:ext cx="0" cy="1048280"/>
            </a:xfrm>
            <a:custGeom>
              <a:avLst/>
              <a:pathLst>
                <a:path w="0" h="1048280">
                  <a:moveTo>
                    <a:pt x="0" y="10482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908714"/>
              <a:ext cx="0" cy="17225"/>
            </a:xfrm>
            <a:custGeom>
              <a:avLst/>
              <a:pathLst>
                <a:path w="0" h="17225">
                  <a:moveTo>
                    <a:pt x="0" y="0"/>
                  </a:moveTo>
                  <a:lnTo>
                    <a:pt x="0" y="172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528232"/>
              <a:ext cx="125145" cy="1380482"/>
            </a:xfrm>
            <a:custGeom>
              <a:avLst/>
              <a:pathLst>
                <a:path w="125145" h="1380482">
                  <a:moveTo>
                    <a:pt x="0" y="0"/>
                  </a:moveTo>
                  <a:lnTo>
                    <a:pt x="0" y="1380482"/>
                  </a:lnTo>
                  <a:lnTo>
                    <a:pt x="125145" y="138048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3892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79952"/>
              <a:ext cx="0" cy="287908"/>
            </a:xfrm>
            <a:custGeom>
              <a:avLst/>
              <a:pathLst>
                <a:path w="0" h="287908">
                  <a:moveTo>
                    <a:pt x="0" y="287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29079"/>
              <a:ext cx="0" cy="201781"/>
            </a:xfrm>
            <a:custGeom>
              <a:avLst/>
              <a:pathLst>
                <a:path w="0" h="201781">
                  <a:moveTo>
                    <a:pt x="0" y="0"/>
                  </a:moveTo>
                  <a:lnTo>
                    <a:pt x="0" y="2017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767860"/>
              <a:ext cx="125145" cy="1961219"/>
            </a:xfrm>
            <a:custGeom>
              <a:avLst/>
              <a:pathLst>
                <a:path w="125145" h="1961219">
                  <a:moveTo>
                    <a:pt x="0" y="0"/>
                  </a:moveTo>
                  <a:lnTo>
                    <a:pt x="0" y="1961219"/>
                  </a:lnTo>
                  <a:lnTo>
                    <a:pt x="125145" y="19612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25169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75030"/>
              <a:ext cx="0" cy="903096"/>
            </a:xfrm>
            <a:custGeom>
              <a:avLst/>
              <a:pathLst>
                <a:path w="0" h="903096">
                  <a:moveTo>
                    <a:pt x="0" y="903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96410"/>
              <a:ext cx="0" cy="34450"/>
            </a:xfrm>
            <a:custGeom>
              <a:avLst/>
              <a:pathLst>
                <a:path w="0" h="34450">
                  <a:moveTo>
                    <a:pt x="0" y="0"/>
                  </a:moveTo>
                  <a:lnTo>
                    <a:pt x="0" y="34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378126"/>
              <a:ext cx="125145" cy="1518284"/>
            </a:xfrm>
            <a:custGeom>
              <a:avLst/>
              <a:pathLst>
                <a:path w="125145" h="1518284">
                  <a:moveTo>
                    <a:pt x="0" y="0"/>
                  </a:moveTo>
                  <a:lnTo>
                    <a:pt x="0" y="1518284"/>
                  </a:lnTo>
                  <a:lnTo>
                    <a:pt x="125145" y="151828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4541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87756" y="4923830"/>
              <a:ext cx="14062" cy="14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66927" y="4912137"/>
              <a:ext cx="37447" cy="37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65856" y="4919326"/>
              <a:ext cx="23070" cy="23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20090" y="4911490"/>
              <a:ext cx="38741" cy="38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13419" y="4925298"/>
              <a:ext cx="11125" cy="11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83172" y="4924327"/>
              <a:ext cx="13068" cy="13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60572" y="4915493"/>
              <a:ext cx="30735" cy="30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49714" y="4918267"/>
              <a:ext cx="25187" cy="25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59734" y="4911683"/>
              <a:ext cx="38355" cy="38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18758" y="4909331"/>
              <a:ext cx="43060" cy="43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8799" y="4923263"/>
              <a:ext cx="15194" cy="15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74423" y="4922868"/>
              <a:ext cx="15985" cy="15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24751" y="4922115"/>
              <a:ext cx="17490" cy="17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37473" y="4913049"/>
              <a:ext cx="35623" cy="3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46215" y="4912396"/>
              <a:ext cx="36928" cy="36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53917" y="4915744"/>
              <a:ext cx="30234" cy="30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64889" y="4916515"/>
              <a:ext cx="28691" cy="28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02853" y="4906275"/>
              <a:ext cx="49172" cy="49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697292" y="4912230"/>
              <a:ext cx="37261" cy="37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20864" y="4907262"/>
              <a:ext cx="47198" cy="4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26669" y="4912983"/>
              <a:ext cx="35755" cy="3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682742" y="4906699"/>
              <a:ext cx="48323" cy="48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29481" y="4222788"/>
              <a:ext cx="57811" cy="5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35769" y="3865977"/>
              <a:ext cx="57813" cy="57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29871" y="3679055"/>
              <a:ext cx="57624" cy="5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40610" y="4897116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28232" y="3755258"/>
              <a:ext cx="57784" cy="577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35155" y="4892106"/>
              <a:ext cx="57823" cy="57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7910" y="4892190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62649" y="4808554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78121" y="4678107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9102" y="4902042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44445" y="2460894"/>
              <a:ext cx="57801" cy="57801"/>
            </a:xfrm>
            <a:custGeom>
              <a:avLst/>
              <a:pathLst>
                <a:path w="57801" h="57801">
                  <a:moveTo>
                    <a:pt x="0" y="28900"/>
                  </a:moveTo>
                  <a:lnTo>
                    <a:pt x="28900" y="0"/>
                  </a:lnTo>
                  <a:lnTo>
                    <a:pt x="57801" y="28900"/>
                  </a:lnTo>
                  <a:lnTo>
                    <a:pt x="28900" y="578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13729" y="4459020"/>
              <a:ext cx="57811" cy="5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978182" y="2657753"/>
              <a:ext cx="57803" cy="57803"/>
            </a:xfrm>
            <a:custGeom>
              <a:avLst/>
              <a:pathLst>
                <a:path w="57803" h="57803">
                  <a:moveTo>
                    <a:pt x="0" y="28901"/>
                  </a:moveTo>
                  <a:lnTo>
                    <a:pt x="28901" y="0"/>
                  </a:lnTo>
                  <a:lnTo>
                    <a:pt x="57803" y="28901"/>
                  </a:lnTo>
                  <a:lnTo>
                    <a:pt x="28901" y="578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42122" y="2473182"/>
              <a:ext cx="57832" cy="57832"/>
            </a:xfrm>
            <a:custGeom>
              <a:avLst/>
              <a:pathLst>
                <a:path w="57832" h="57832">
                  <a:moveTo>
                    <a:pt x="0" y="28916"/>
                  </a:moveTo>
                  <a:lnTo>
                    <a:pt x="28916" y="0"/>
                  </a:lnTo>
                  <a:lnTo>
                    <a:pt x="57832" y="28916"/>
                  </a:lnTo>
                  <a:lnTo>
                    <a:pt x="28916" y="578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20801" y="2574174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50226" y="4188433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61664" y="4587056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82872" y="4798669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46085" y="2709512"/>
              <a:ext cx="57636" cy="57636"/>
            </a:xfrm>
            <a:custGeom>
              <a:avLst/>
              <a:pathLst>
                <a:path w="57636" h="57636">
                  <a:moveTo>
                    <a:pt x="0" y="28818"/>
                  </a:moveTo>
                  <a:lnTo>
                    <a:pt x="28818" y="0"/>
                  </a:lnTo>
                  <a:lnTo>
                    <a:pt x="57636" y="28818"/>
                  </a:lnTo>
                  <a:lnTo>
                    <a:pt x="28818" y="576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33121" y="4786399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32094" y="4665706"/>
              <a:ext cx="57844" cy="5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58540" y="2834991"/>
              <a:ext cx="57675" cy="57675"/>
            </a:xfrm>
            <a:custGeom>
              <a:avLst/>
              <a:pathLst>
                <a:path w="57675" h="57675">
                  <a:moveTo>
                    <a:pt x="0" y="28837"/>
                  </a:moveTo>
                  <a:lnTo>
                    <a:pt x="28837" y="0"/>
                  </a:lnTo>
                  <a:lnTo>
                    <a:pt x="57675" y="28837"/>
                  </a:lnTo>
                  <a:lnTo>
                    <a:pt x="28837" y="576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06911" y="4710002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75047" y="2451104"/>
              <a:ext cx="57694" cy="57694"/>
            </a:xfrm>
            <a:custGeom>
              <a:avLst/>
              <a:pathLst>
                <a:path w="57694" h="57694">
                  <a:moveTo>
                    <a:pt x="0" y="28847"/>
                  </a:moveTo>
                  <a:lnTo>
                    <a:pt x="28847" y="0"/>
                  </a:lnTo>
                  <a:lnTo>
                    <a:pt x="57694" y="28847"/>
                  </a:lnTo>
                  <a:lnTo>
                    <a:pt x="28847" y="576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85468" y="4830677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8968" y="4616490"/>
              <a:ext cx="57847" cy="57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28621" y="4252434"/>
              <a:ext cx="57576" cy="57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96552" y="4262159"/>
              <a:ext cx="57813" cy="57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00547" y="476425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93111" y="3349302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36634" y="4854876"/>
              <a:ext cx="142127" cy="142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92367" y="4849099"/>
              <a:ext cx="94623" cy="94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4861" y="487742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32741" y="4353301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0931" y="4542768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191185" y="2468280"/>
              <a:ext cx="57794" cy="57794"/>
            </a:xfrm>
            <a:custGeom>
              <a:avLst/>
              <a:pathLst>
                <a:path w="57794" h="57794">
                  <a:moveTo>
                    <a:pt x="0" y="28897"/>
                  </a:moveTo>
                  <a:lnTo>
                    <a:pt x="28897" y="0"/>
                  </a:lnTo>
                  <a:lnTo>
                    <a:pt x="57794" y="28897"/>
                  </a:lnTo>
                  <a:lnTo>
                    <a:pt x="28897" y="577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85193" y="4732259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9766" y="434838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93344" y="3499330"/>
              <a:ext cx="57803" cy="57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16884" y="4717486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6707" y="3738085"/>
              <a:ext cx="57680" cy="57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79715" y="3499415"/>
              <a:ext cx="57634" cy="57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63590" y="4498404"/>
              <a:ext cx="57786" cy="5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95511" y="4808453"/>
              <a:ext cx="57798" cy="5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07313" y="4887269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90352" y="3233622"/>
              <a:ext cx="57697" cy="57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46760" y="4897071"/>
              <a:ext cx="57736" cy="57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924497" y="2891620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88448" y="3255802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41064" y="4877416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38975" y="4680483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44162" y="453784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01955" y="4467143"/>
              <a:ext cx="159680" cy="159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40577" y="3850711"/>
              <a:ext cx="88347" cy="8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59645" y="3942260"/>
              <a:ext cx="57815" cy="5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12759" y="4572287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11673" y="3905426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813417" y="4507769"/>
              <a:ext cx="103036" cy="103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96482" y="4852840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73581" y="4874952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12146" y="414412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52945" y="4793751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67274" y="4901963"/>
              <a:ext cx="57796" cy="57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11474" y="4882354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86350" y="4808528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51178" y="4897120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96649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35277" y="4808525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58124" y="489711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0031" y="4879891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43826" y="4879844"/>
              <a:ext cx="57740" cy="57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17174" y="4877405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80396" y="4621512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95047" y="4897041"/>
              <a:ext cx="57796" cy="57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37616" y="4850340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097865" y="2488049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22345" y="3573227"/>
              <a:ext cx="57656" cy="57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58460" y="477901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382211" y="2709437"/>
              <a:ext cx="57786" cy="57786"/>
            </a:xfrm>
            <a:custGeom>
              <a:avLst/>
              <a:pathLst>
                <a:path w="57786" h="57786">
                  <a:moveTo>
                    <a:pt x="0" y="28893"/>
                  </a:moveTo>
                  <a:lnTo>
                    <a:pt x="28893" y="0"/>
                  </a:lnTo>
                  <a:lnTo>
                    <a:pt x="57786" y="28893"/>
                  </a:lnTo>
                  <a:lnTo>
                    <a:pt x="28893" y="577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352" y="3738046"/>
              <a:ext cx="57757" cy="5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61783" y="470273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3977" y="4793750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60863" y="3083556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04573" y="2446215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4086" y="2451117"/>
              <a:ext cx="57668" cy="57668"/>
            </a:xfrm>
            <a:custGeom>
              <a:avLst/>
              <a:pathLst>
                <a:path w="57668" h="57668">
                  <a:moveTo>
                    <a:pt x="0" y="28834"/>
                  </a:moveTo>
                  <a:lnTo>
                    <a:pt x="28834" y="0"/>
                  </a:lnTo>
                  <a:lnTo>
                    <a:pt x="57668" y="28834"/>
                  </a:lnTo>
                  <a:lnTo>
                    <a:pt x="28834" y="576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14720" y="4897121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007382" y="2451051"/>
              <a:ext cx="57801" cy="57801"/>
            </a:xfrm>
            <a:custGeom>
              <a:avLst/>
              <a:pathLst>
                <a:path w="57801" h="57801">
                  <a:moveTo>
                    <a:pt x="0" y="28900"/>
                  </a:moveTo>
                  <a:lnTo>
                    <a:pt x="28900" y="0"/>
                  </a:lnTo>
                  <a:lnTo>
                    <a:pt x="57801" y="28900"/>
                  </a:lnTo>
                  <a:lnTo>
                    <a:pt x="28900" y="578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137995" y="2451125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94563" y="3742942"/>
              <a:ext cx="57808" cy="578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85448" y="4670733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77798" y="4837971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006755" y="2460997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560545" y="2410748"/>
              <a:ext cx="148250" cy="148250"/>
            </a:xfrm>
            <a:custGeom>
              <a:avLst/>
              <a:pathLst>
                <a:path w="148250" h="148250">
                  <a:moveTo>
                    <a:pt x="0" y="74125"/>
                  </a:moveTo>
                  <a:lnTo>
                    <a:pt x="74125" y="0"/>
                  </a:lnTo>
                  <a:lnTo>
                    <a:pt x="148250" y="74125"/>
                  </a:lnTo>
                  <a:lnTo>
                    <a:pt x="74125" y="148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48276" y="4882356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82513" y="2436815"/>
              <a:ext cx="110879" cy="1108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055143" y="2490433"/>
              <a:ext cx="57782" cy="57782"/>
            </a:xfrm>
            <a:custGeom>
              <a:avLst/>
              <a:pathLst>
                <a:path w="57782" h="57782">
                  <a:moveTo>
                    <a:pt x="0" y="28891"/>
                  </a:moveTo>
                  <a:lnTo>
                    <a:pt x="28891" y="0"/>
                  </a:lnTo>
                  <a:lnTo>
                    <a:pt x="57782" y="28891"/>
                  </a:lnTo>
                  <a:lnTo>
                    <a:pt x="28891" y="577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75445" y="4902036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19448" y="4892190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88183" y="4882355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69623" y="4902047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41411" y="4700184"/>
              <a:ext cx="57789" cy="57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219852" y="2576563"/>
              <a:ext cx="57774" cy="57774"/>
            </a:xfrm>
            <a:custGeom>
              <a:avLst/>
              <a:pathLst>
                <a:path w="57774" h="57774">
                  <a:moveTo>
                    <a:pt x="0" y="28887"/>
                  </a:moveTo>
                  <a:lnTo>
                    <a:pt x="28887" y="0"/>
                  </a:lnTo>
                  <a:lnTo>
                    <a:pt x="57774" y="28887"/>
                  </a:lnTo>
                  <a:lnTo>
                    <a:pt x="28887" y="577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72036" y="480608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06173" y="2999800"/>
              <a:ext cx="57798" cy="57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55113" y="2412836"/>
              <a:ext cx="144074" cy="144074"/>
            </a:xfrm>
            <a:custGeom>
              <a:avLst/>
              <a:pathLst>
                <a:path w="144074" h="144074">
                  <a:moveTo>
                    <a:pt x="0" y="72037"/>
                  </a:moveTo>
                  <a:lnTo>
                    <a:pt x="72037" y="0"/>
                  </a:lnTo>
                  <a:lnTo>
                    <a:pt x="144074" y="72037"/>
                  </a:lnTo>
                  <a:lnTo>
                    <a:pt x="72037" y="1440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908166" y="2623306"/>
              <a:ext cx="57796" cy="57796"/>
            </a:xfrm>
            <a:custGeom>
              <a:avLst/>
              <a:pathLst>
                <a:path w="57796" h="57796">
                  <a:moveTo>
                    <a:pt x="0" y="28898"/>
                  </a:moveTo>
                  <a:lnTo>
                    <a:pt x="28898" y="0"/>
                  </a:lnTo>
                  <a:lnTo>
                    <a:pt x="57796" y="28898"/>
                  </a:lnTo>
                  <a:lnTo>
                    <a:pt x="28898" y="577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3565" y="4897045"/>
              <a:ext cx="57789" cy="57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6434" y="4897119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88184" y="4850365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998807" y="2738956"/>
              <a:ext cx="57806" cy="57806"/>
            </a:xfrm>
            <a:custGeom>
              <a:avLst/>
              <a:pathLst>
                <a:path w="57806" h="57806">
                  <a:moveTo>
                    <a:pt x="0" y="28903"/>
                  </a:moveTo>
                  <a:lnTo>
                    <a:pt x="28903" y="0"/>
                  </a:lnTo>
                  <a:lnTo>
                    <a:pt x="57806" y="28903"/>
                  </a:lnTo>
                  <a:lnTo>
                    <a:pt x="28903" y="578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10951" y="3073695"/>
              <a:ext cx="57653" cy="57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54804" y="4700201"/>
              <a:ext cx="57755" cy="5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94771" y="3366533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3327" y="422288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61435" y="3866079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68790" y="3679069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30422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715452" y="3706242"/>
              <a:ext cx="155815" cy="15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93699" y="4892216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66298" y="4892185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26743" y="480855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88100" y="4678131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69319" y="4902062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316855" y="2460993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06370" y="4459112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22591" y="2657847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17333" y="2473276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68107" y="2574193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5960" y="4188449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25884" y="458708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71489" y="4798752"/>
              <a:ext cx="57514" cy="57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04345" y="2709517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47428" y="4786397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90802" y="4665857"/>
              <a:ext cx="57542" cy="57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7848" y="2835069"/>
              <a:ext cx="57519" cy="57519"/>
            </a:xfrm>
            <a:custGeom>
              <a:avLst/>
              <a:pathLst>
                <a:path w="57519" h="57519">
                  <a:moveTo>
                    <a:pt x="0" y="28759"/>
                  </a:moveTo>
                  <a:lnTo>
                    <a:pt x="28759" y="0"/>
                  </a:lnTo>
                  <a:lnTo>
                    <a:pt x="57519" y="28759"/>
                  </a:lnTo>
                  <a:lnTo>
                    <a:pt x="28759" y="575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02144" y="4710155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169957" y="2451241"/>
              <a:ext cx="57420" cy="57420"/>
            </a:xfrm>
            <a:custGeom>
              <a:avLst/>
              <a:pathLst>
                <a:path w="57420" h="57420">
                  <a:moveTo>
                    <a:pt x="0" y="28710"/>
                  </a:moveTo>
                  <a:lnTo>
                    <a:pt x="28710" y="0"/>
                  </a:lnTo>
                  <a:lnTo>
                    <a:pt x="57420" y="28710"/>
                  </a:lnTo>
                  <a:lnTo>
                    <a:pt x="28710" y="57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62134" y="4830699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68472" y="4616646"/>
              <a:ext cx="57535" cy="57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64606" y="4252474"/>
              <a:ext cx="57495" cy="57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84868" y="4262260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68819" y="4764256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38688" y="3349332"/>
              <a:ext cx="57588" cy="57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33896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97399" y="486760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30638" y="487745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40664" y="4353320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916551" y="454279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03166" y="2468380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676263" y="4675877"/>
              <a:ext cx="170384" cy="17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80121" y="434839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86305" y="3499427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96355" y="471750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07232" y="3738113"/>
              <a:ext cx="57624" cy="5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86620" y="3499439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63812" y="4498498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92259" y="4808558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17180" y="4887302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15839" y="3233694"/>
              <a:ext cx="57553" cy="57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80526" y="4897188"/>
              <a:ext cx="57503" cy="57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091793" y="2891665"/>
              <a:ext cx="57522" cy="57522"/>
            </a:xfrm>
            <a:custGeom>
              <a:avLst/>
              <a:pathLst>
                <a:path w="57522" h="57522">
                  <a:moveTo>
                    <a:pt x="0" y="28761"/>
                  </a:moveTo>
                  <a:lnTo>
                    <a:pt x="28761" y="0"/>
                  </a:lnTo>
                  <a:lnTo>
                    <a:pt x="57522" y="28761"/>
                  </a:lnTo>
                  <a:lnTo>
                    <a:pt x="28761" y="575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05827" y="3255820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46494" y="4877433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66489" y="4680614"/>
              <a:ext cx="57557" cy="5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9911" y="4537920"/>
              <a:ext cx="57499" cy="57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05745" y="4518181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25948" y="3866078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79494" y="3942361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16108" y="4572320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23505" y="3905447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25045" y="4531114"/>
              <a:ext cx="56346" cy="56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41482" y="4852818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37526" y="4875082"/>
              <a:ext cx="57420" cy="57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78198" y="414414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55186" y="4793789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91840" y="4902063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74002" y="488237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06097" y="4808556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88694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83543" y="489714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11776" y="480855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44472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04244" y="4879916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86722" y="4879919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43461" y="4877505"/>
              <a:ext cx="57497" cy="57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41136" y="4621534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21551" y="4897138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86338" y="4850384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195926" y="2488066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07873" y="3573259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22894" y="4779022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940162" y="2709527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39281" y="3738033"/>
              <a:ext cx="57784" cy="577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65650" y="4702735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42275" y="4793790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63384" y="3083572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15671" y="2446237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278407" y="2451156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56374" y="489713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379664" y="2451154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357525" y="2451150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643340" y="3709074"/>
              <a:ext cx="125545" cy="125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89338" y="4670756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91597" y="4838074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091473" y="2460994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8594" y="2456073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86788" y="488236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221252" y="2463436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52315" y="2490528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99986" y="4902058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81115" y="4892221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78650" y="4882381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51622" y="4902068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96732" y="4700278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009064" y="2576640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27126" y="480609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00108" y="2999895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193163" y="2456079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285141" y="2623403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90342" y="4897138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57274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19985" y="4850386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30823" y="2705653"/>
              <a:ext cx="124412" cy="124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90051" y="3073720"/>
              <a:ext cx="57602" cy="57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69884" y="470027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65606" y="3366551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96770" y="4222875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77139" y="3866063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246494" y="3679058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65434" y="489712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01514" y="3755338"/>
              <a:ext cx="57624" cy="5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79286" y="4892197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033580" y="4892203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45178" y="4808548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58314" y="4678103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61771" y="4902049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000451" y="2460981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62934" y="4459112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113802" y="2657836"/>
              <a:ext cx="57636" cy="57636"/>
            </a:xfrm>
            <a:custGeom>
              <a:avLst/>
              <a:pathLst>
                <a:path w="57636" h="57636">
                  <a:moveTo>
                    <a:pt x="0" y="28818"/>
                  </a:moveTo>
                  <a:lnTo>
                    <a:pt x="28818" y="0"/>
                  </a:lnTo>
                  <a:lnTo>
                    <a:pt x="57636" y="28818"/>
                  </a:lnTo>
                  <a:lnTo>
                    <a:pt x="28818" y="576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246039" y="2472653"/>
              <a:ext cx="58891" cy="58891"/>
            </a:xfrm>
            <a:custGeom>
              <a:avLst/>
              <a:pathLst>
                <a:path w="58891" h="58891">
                  <a:moveTo>
                    <a:pt x="0" y="29445"/>
                  </a:moveTo>
                  <a:lnTo>
                    <a:pt x="29445" y="0"/>
                  </a:lnTo>
                  <a:lnTo>
                    <a:pt x="58891" y="29445"/>
                  </a:lnTo>
                  <a:lnTo>
                    <a:pt x="29445" y="588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997264" y="2574177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61937" y="4188432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61895" y="4587071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7880" y="479870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328202" y="2709519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927768" y="4786385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16004" y="4665805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096640" y="2835013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73246" y="4710106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181669" y="2451144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27887" y="483068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903391" y="4616595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311046" y="425242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80763" y="4262242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75195" y="4764244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25266" y="3349315"/>
              <a:ext cx="57622" cy="57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85015" y="4897170"/>
              <a:ext cx="57538" cy="5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20650" y="4867592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69711" y="4877442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26781" y="4353304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979187" y="4542777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807193" y="2437051"/>
              <a:ext cx="120251" cy="1202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88389" y="473225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83287" y="4348380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33511" y="3485393"/>
              <a:ext cx="85678" cy="85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44545" y="4717495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368095" y="3738105"/>
              <a:ext cx="57639" cy="57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33964" y="3499419"/>
              <a:ext cx="57627" cy="57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97408" y="4498480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16581" y="4808541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56991" y="4887283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999541" y="3233648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82100" y="4897104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055075" y="2891602"/>
              <a:ext cx="57648" cy="57648"/>
            </a:xfrm>
            <a:custGeom>
              <a:avLst/>
              <a:pathLst>
                <a:path w="57648" h="57648">
                  <a:moveTo>
                    <a:pt x="0" y="28824"/>
                  </a:moveTo>
                  <a:lnTo>
                    <a:pt x="28824" y="0"/>
                  </a:lnTo>
                  <a:lnTo>
                    <a:pt x="57648" y="28824"/>
                  </a:lnTo>
                  <a:lnTo>
                    <a:pt x="28824" y="576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30220" y="3255776"/>
              <a:ext cx="57682" cy="57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14643" y="4877426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62666" y="4680582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981112" y="4537860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76199" y="4518174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54254" y="3866063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02171" y="3942345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14208" y="4572299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43102" y="3905439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18978" y="4515160"/>
              <a:ext cx="88254" cy="88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281859" y="4852836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39073" y="4874994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81285" y="4144134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32884" y="4793778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02317" y="4902064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19257" y="488236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294205" y="4808531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99447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58949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06299" y="4808536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902414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24172" y="4879897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88914" y="4879903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24506" y="4877424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09644" y="4621523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40173" y="4897121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64396" y="4850370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368035" y="2488057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79212" y="3573237"/>
              <a:ext cx="57634" cy="57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02283" y="4779012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912672" y="2709509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58570" y="3738111"/>
              <a:ext cx="57627" cy="57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12786" y="4702673"/>
              <a:ext cx="57733" cy="57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49840" y="4793772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64345" y="3083556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363561" y="2446220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313327" y="2451140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34766" y="4897129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964161" y="2451138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055325" y="2451136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293348" y="3743026"/>
              <a:ext cx="57641" cy="57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73291" y="4670739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28532" y="4838060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40975" y="2460981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6149972" y="2456056"/>
              <a:ext cx="57634" cy="57634"/>
            </a:xfrm>
            <a:custGeom>
              <a:avLst/>
              <a:pathLst>
                <a:path w="57634" h="57634">
                  <a:moveTo>
                    <a:pt x="0" y="28817"/>
                  </a:moveTo>
                  <a:lnTo>
                    <a:pt x="28817" y="0"/>
                  </a:lnTo>
                  <a:lnTo>
                    <a:pt x="57634" y="28817"/>
                  </a:lnTo>
                  <a:lnTo>
                    <a:pt x="28817" y="57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95128" y="488235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307515" y="2463431"/>
              <a:ext cx="57648" cy="57648"/>
            </a:xfrm>
            <a:custGeom>
              <a:avLst/>
              <a:pathLst>
                <a:path w="57648" h="57648">
                  <a:moveTo>
                    <a:pt x="0" y="28824"/>
                  </a:moveTo>
                  <a:lnTo>
                    <a:pt x="28824" y="0"/>
                  </a:lnTo>
                  <a:lnTo>
                    <a:pt x="57648" y="28824"/>
                  </a:lnTo>
                  <a:lnTo>
                    <a:pt x="28824" y="576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134136" y="2490512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29256" y="4902046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31868" y="4892206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56079" y="488236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19848" y="4902045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05271" y="4700269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63290" y="2555340"/>
              <a:ext cx="100218" cy="100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12911" y="4806084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89483" y="2999881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03133" y="2456061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191812" y="2623405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78224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67692" y="489712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66540" y="4850367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959476" y="2739040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13357" y="3073702"/>
              <a:ext cx="57639" cy="57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58792" y="470026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95633" y="3366540"/>
              <a:ext cx="57622" cy="57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53459" y="4222857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132610" y="3866046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87957" y="3679068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76649" y="489714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03315" y="3755326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31873" y="4892186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34856" y="4892204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7768" y="4808563"/>
              <a:ext cx="57578" cy="57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77476" y="4678096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51947" y="490205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941383" y="2460962"/>
              <a:ext cx="57665" cy="57665"/>
            </a:xfrm>
            <a:custGeom>
              <a:avLst/>
              <a:pathLst>
                <a:path w="57665" h="57665">
                  <a:moveTo>
                    <a:pt x="0" y="28832"/>
                  </a:moveTo>
                  <a:lnTo>
                    <a:pt x="28832" y="0"/>
                  </a:lnTo>
                  <a:lnTo>
                    <a:pt x="57665" y="28832"/>
                  </a:lnTo>
                  <a:lnTo>
                    <a:pt x="28832" y="576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46164" y="4459083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154789" y="2657818"/>
              <a:ext cx="57673" cy="57673"/>
            </a:xfrm>
            <a:custGeom>
              <a:avLst/>
              <a:pathLst>
                <a:path w="57673" h="57673">
                  <a:moveTo>
                    <a:pt x="0" y="28836"/>
                  </a:moveTo>
                  <a:lnTo>
                    <a:pt x="28836" y="0"/>
                  </a:lnTo>
                  <a:lnTo>
                    <a:pt x="57673" y="28836"/>
                  </a:lnTo>
                  <a:lnTo>
                    <a:pt x="28836" y="576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059715" y="2473252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380055" y="2574196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04175" y="4188452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391770" y="458708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09903" y="479869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926398" y="2709518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315533" y="478639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13621" y="4665781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341209" y="2835011"/>
              <a:ext cx="57636" cy="57636"/>
            </a:xfrm>
            <a:custGeom>
              <a:avLst/>
              <a:pathLst>
                <a:path w="57636" h="57636">
                  <a:moveTo>
                    <a:pt x="0" y="28818"/>
                  </a:moveTo>
                  <a:lnTo>
                    <a:pt x="28818" y="0"/>
                  </a:lnTo>
                  <a:lnTo>
                    <a:pt x="57636" y="28818"/>
                  </a:lnTo>
                  <a:lnTo>
                    <a:pt x="28818" y="576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70882" y="4710066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156286" y="2451109"/>
              <a:ext cx="57685" cy="57685"/>
            </a:xfrm>
            <a:custGeom>
              <a:avLst/>
              <a:pathLst>
                <a:path w="57685" h="57685">
                  <a:moveTo>
                    <a:pt x="0" y="28842"/>
                  </a:moveTo>
                  <a:lnTo>
                    <a:pt x="28842" y="0"/>
                  </a:lnTo>
                  <a:lnTo>
                    <a:pt x="57685" y="28842"/>
                  </a:lnTo>
                  <a:lnTo>
                    <a:pt x="28842" y="57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55571" y="4830701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945785" y="4616639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140302" y="4252446"/>
              <a:ext cx="57552" cy="5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79881" y="4262225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6396" y="4764240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23021" y="3349328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78098" y="4897112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780523" y="4832680"/>
              <a:ext cx="127460" cy="127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02799" y="487744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72387" y="435331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28240" y="4542792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144911" y="2468349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205493" y="4732271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66246" y="434839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243226" y="3499397"/>
              <a:ext cx="57670" cy="57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50567" y="471750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47076" y="3738118"/>
              <a:ext cx="57614" cy="57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81043" y="3499434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54840" y="4453762"/>
              <a:ext cx="147070" cy="147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90117" y="4808522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75932" y="4887300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67368" y="3233645"/>
              <a:ext cx="57651" cy="57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958791" y="4897119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239317" y="2891713"/>
              <a:ext cx="57426" cy="57426"/>
            </a:xfrm>
            <a:custGeom>
              <a:avLst/>
              <a:pathLst>
                <a:path w="57426" h="57426">
                  <a:moveTo>
                    <a:pt x="0" y="28713"/>
                  </a:moveTo>
                  <a:lnTo>
                    <a:pt x="28713" y="0"/>
                  </a:lnTo>
                  <a:lnTo>
                    <a:pt x="57426" y="28713"/>
                  </a:lnTo>
                  <a:lnTo>
                    <a:pt x="28713" y="574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60385" y="3255794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74701" y="4877435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70615" y="468059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30320" y="453787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60662" y="4518178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17588" y="3866048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041481" y="3942326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016232" y="4572314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23128" y="3905452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07291" y="4529924"/>
              <a:ext cx="58725" cy="58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12714" y="4852879"/>
              <a:ext cx="57534" cy="57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971643" y="487495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08377" y="414412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65972" y="4793783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038691" y="4902028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85758" y="488237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06788" y="480855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25973" y="489713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195394" y="4897138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49486" y="480855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776471" y="484013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23616" y="487991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42260" y="4879886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35547" y="4877399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61172" y="462153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49374" y="4897106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08301" y="4850385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354549" y="2488055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133466" y="3573254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95202" y="4779017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044845" y="2709494"/>
              <a:ext cx="57673" cy="57673"/>
            </a:xfrm>
            <a:custGeom>
              <a:avLst/>
              <a:pathLst>
                <a:path w="57673" h="57673">
                  <a:moveTo>
                    <a:pt x="0" y="28836"/>
                  </a:moveTo>
                  <a:lnTo>
                    <a:pt x="28836" y="0"/>
                  </a:lnTo>
                  <a:lnTo>
                    <a:pt x="57673" y="28836"/>
                  </a:lnTo>
                  <a:lnTo>
                    <a:pt x="28836" y="576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119779" y="3738241"/>
              <a:ext cx="57367" cy="57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50190" y="4702982"/>
              <a:ext cx="57115" cy="57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84829" y="4793789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15042" y="3083572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191312" y="2446238"/>
              <a:ext cx="57583" cy="57583"/>
            </a:xfrm>
            <a:custGeom>
              <a:avLst/>
              <a:pathLst>
                <a:path w="57583" h="57583">
                  <a:moveTo>
                    <a:pt x="0" y="28791"/>
                  </a:moveTo>
                  <a:lnTo>
                    <a:pt x="28791" y="0"/>
                  </a:lnTo>
                  <a:lnTo>
                    <a:pt x="57583" y="28791"/>
                  </a:lnTo>
                  <a:lnTo>
                    <a:pt x="28791" y="575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200527" y="2451153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20582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995141" y="2451122"/>
              <a:ext cx="57658" cy="57658"/>
            </a:xfrm>
            <a:custGeom>
              <a:avLst/>
              <a:pathLst>
                <a:path w="57658" h="57658">
                  <a:moveTo>
                    <a:pt x="0" y="28829"/>
                  </a:moveTo>
                  <a:lnTo>
                    <a:pt x="28829" y="0"/>
                  </a:lnTo>
                  <a:lnTo>
                    <a:pt x="57658" y="28829"/>
                  </a:lnTo>
                  <a:lnTo>
                    <a:pt x="28829" y="576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181926" y="2451126"/>
              <a:ext cx="57651" cy="57651"/>
            </a:xfrm>
            <a:custGeom>
              <a:avLst/>
              <a:pathLst>
                <a:path w="57651" h="57651">
                  <a:moveTo>
                    <a:pt x="0" y="28825"/>
                  </a:moveTo>
                  <a:lnTo>
                    <a:pt x="28825" y="0"/>
                  </a:lnTo>
                  <a:lnTo>
                    <a:pt x="57651" y="28825"/>
                  </a:lnTo>
                  <a:lnTo>
                    <a:pt x="28825" y="57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45096" y="3743000"/>
              <a:ext cx="57692" cy="57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981600" y="4670751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949496" y="4804790"/>
              <a:ext cx="124181" cy="124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244999" y="2460985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966410" y="2456064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73291" y="488236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065231" y="2463410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478222" y="2446487"/>
              <a:ext cx="145672" cy="145672"/>
            </a:xfrm>
            <a:custGeom>
              <a:avLst/>
              <a:pathLst>
                <a:path w="145672" h="145672">
                  <a:moveTo>
                    <a:pt x="0" y="72836"/>
                  </a:moveTo>
                  <a:lnTo>
                    <a:pt x="72836" y="0"/>
                  </a:lnTo>
                  <a:lnTo>
                    <a:pt x="145672" y="72836"/>
                  </a:lnTo>
                  <a:lnTo>
                    <a:pt x="72836" y="1456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187625" y="4902051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07155" y="4892221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237510" y="488238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002560" y="490206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944415" y="4700238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007502" y="2576611"/>
              <a:ext cx="57677" cy="57677"/>
            </a:xfrm>
            <a:custGeom>
              <a:avLst/>
              <a:pathLst>
                <a:path w="57677" h="57677">
                  <a:moveTo>
                    <a:pt x="0" y="28838"/>
                  </a:moveTo>
                  <a:lnTo>
                    <a:pt x="28838" y="0"/>
                  </a:lnTo>
                  <a:lnTo>
                    <a:pt x="57677" y="28838"/>
                  </a:lnTo>
                  <a:lnTo>
                    <a:pt x="28838" y="57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78566" y="4806094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41111" y="2999868"/>
              <a:ext cx="57663" cy="5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252664" y="2456077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399024" y="2623373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70864" y="4897102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187458" y="4897139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74986" y="485038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377084" y="2739023"/>
              <a:ext cx="57673" cy="57673"/>
            </a:xfrm>
            <a:custGeom>
              <a:avLst/>
              <a:pathLst>
                <a:path w="57673" h="57673">
                  <a:moveTo>
                    <a:pt x="0" y="28836"/>
                  </a:moveTo>
                  <a:lnTo>
                    <a:pt x="28836" y="0"/>
                  </a:lnTo>
                  <a:lnTo>
                    <a:pt x="57673" y="28836"/>
                  </a:lnTo>
                  <a:lnTo>
                    <a:pt x="28836" y="576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52864" y="3073717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41472" y="4700245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46226" y="3366556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92407" y="422239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80044" y="3878000"/>
              <a:ext cx="33769" cy="33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20120" y="3678924"/>
              <a:ext cx="57885" cy="57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34148" y="4896989"/>
              <a:ext cx="57900" cy="57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212267" y="3754868"/>
              <a:ext cx="58563" cy="585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46208" y="4891704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17098" y="4892054"/>
              <a:ext cx="57926" cy="57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927815" y="4808430"/>
              <a:ext cx="57844" cy="5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93576" y="4677959"/>
              <a:ext cx="57946" cy="5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53602" y="4901914"/>
              <a:ext cx="57893" cy="57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383422" y="2460484"/>
              <a:ext cx="58621" cy="58621"/>
            </a:xfrm>
            <a:custGeom>
              <a:avLst/>
              <a:pathLst>
                <a:path w="58621" h="58621">
                  <a:moveTo>
                    <a:pt x="0" y="29310"/>
                  </a:moveTo>
                  <a:lnTo>
                    <a:pt x="29310" y="0"/>
                  </a:lnTo>
                  <a:lnTo>
                    <a:pt x="58621" y="29310"/>
                  </a:lnTo>
                  <a:lnTo>
                    <a:pt x="29310" y="586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23531" y="4458620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182663" y="2657366"/>
              <a:ext cx="58578" cy="58578"/>
            </a:xfrm>
            <a:custGeom>
              <a:avLst/>
              <a:pathLst>
                <a:path w="58578" h="58578">
                  <a:moveTo>
                    <a:pt x="0" y="29289"/>
                  </a:moveTo>
                  <a:lnTo>
                    <a:pt x="29289" y="0"/>
                  </a:lnTo>
                  <a:lnTo>
                    <a:pt x="58578" y="29289"/>
                  </a:lnTo>
                  <a:lnTo>
                    <a:pt x="29289" y="585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961432" y="2486952"/>
              <a:ext cx="30291" cy="30291"/>
            </a:xfrm>
            <a:custGeom>
              <a:avLst/>
              <a:pathLst>
                <a:path w="30291" h="30291">
                  <a:moveTo>
                    <a:pt x="0" y="15145"/>
                  </a:moveTo>
                  <a:lnTo>
                    <a:pt x="15145" y="0"/>
                  </a:lnTo>
                  <a:lnTo>
                    <a:pt x="30291" y="15145"/>
                  </a:lnTo>
                  <a:lnTo>
                    <a:pt x="15145" y="302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161405" y="2574027"/>
              <a:ext cx="57924" cy="57924"/>
            </a:xfrm>
            <a:custGeom>
              <a:avLst/>
              <a:pathLst>
                <a:path w="57924" h="57924">
                  <a:moveTo>
                    <a:pt x="0" y="28962"/>
                  </a:moveTo>
                  <a:lnTo>
                    <a:pt x="28962" y="0"/>
                  </a:lnTo>
                  <a:lnTo>
                    <a:pt x="57924" y="28962"/>
                  </a:lnTo>
                  <a:lnTo>
                    <a:pt x="28962" y="579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00943" y="4188286"/>
              <a:ext cx="57912" cy="57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646720" y="4557712"/>
              <a:ext cx="116344" cy="116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282608" y="4798570"/>
              <a:ext cx="57878" cy="57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967495" y="2709389"/>
              <a:ext cx="57883" cy="57883"/>
            </a:xfrm>
            <a:custGeom>
              <a:avLst/>
              <a:pathLst>
                <a:path w="57883" h="57883">
                  <a:moveTo>
                    <a:pt x="0" y="28941"/>
                  </a:moveTo>
                  <a:lnTo>
                    <a:pt x="28941" y="0"/>
                  </a:lnTo>
                  <a:lnTo>
                    <a:pt x="57883" y="28941"/>
                  </a:lnTo>
                  <a:lnTo>
                    <a:pt x="28941" y="578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310816" y="4786271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990232" y="46653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392772" y="2834882"/>
              <a:ext cx="57893" cy="57893"/>
            </a:xfrm>
            <a:custGeom>
              <a:avLst/>
              <a:pathLst>
                <a:path w="57893" h="57893">
                  <a:moveTo>
                    <a:pt x="0" y="28946"/>
                  </a:moveTo>
                  <a:lnTo>
                    <a:pt x="28946" y="0"/>
                  </a:lnTo>
                  <a:lnTo>
                    <a:pt x="57893" y="28946"/>
                  </a:lnTo>
                  <a:lnTo>
                    <a:pt x="28946" y="578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945420" y="4709650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6391097" y="2450995"/>
              <a:ext cx="57912" cy="57912"/>
            </a:xfrm>
            <a:custGeom>
              <a:avLst/>
              <a:pathLst>
                <a:path w="57912" h="57912">
                  <a:moveTo>
                    <a:pt x="0" y="28956"/>
                  </a:moveTo>
                  <a:lnTo>
                    <a:pt x="28956" y="0"/>
                  </a:lnTo>
                  <a:lnTo>
                    <a:pt x="57912" y="28956"/>
                  </a:lnTo>
                  <a:lnTo>
                    <a:pt x="28956" y="579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82521" y="4830542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30120" y="4599768"/>
              <a:ext cx="91290" cy="91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008131" y="4252282"/>
              <a:ext cx="57881" cy="57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120117" y="4265747"/>
              <a:ext cx="50636" cy="50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285719" y="4764144"/>
              <a:ext cx="57830" cy="5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04131" y="3349158"/>
              <a:ext cx="57936" cy="57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81953" y="4896651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945260" y="4881323"/>
              <a:ext cx="30175" cy="30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943026" y="4877247"/>
              <a:ext cx="58013" cy="58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982434" y="4326326"/>
              <a:ext cx="111573" cy="11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393259" y="4542619"/>
              <a:ext cx="57943" cy="57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276416" y="2466314"/>
              <a:ext cx="61725" cy="61725"/>
            </a:xfrm>
            <a:custGeom>
              <a:avLst/>
              <a:pathLst>
                <a:path w="61725" h="61725">
                  <a:moveTo>
                    <a:pt x="0" y="30862"/>
                  </a:moveTo>
                  <a:lnTo>
                    <a:pt x="30862" y="0"/>
                  </a:lnTo>
                  <a:lnTo>
                    <a:pt x="61725" y="30862"/>
                  </a:lnTo>
                  <a:lnTo>
                    <a:pt x="30862" y="617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200680" y="4732139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78714" y="4348261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285304" y="3498932"/>
              <a:ext cx="58599" cy="58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294034" y="4717376"/>
              <a:ext cx="57856" cy="57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85678" y="3737960"/>
              <a:ext cx="57929" cy="5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358734" y="3499308"/>
              <a:ext cx="57847" cy="578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934889" y="4478891"/>
              <a:ext cx="96812" cy="96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318248" y="4808064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06558" y="4887158"/>
              <a:ext cx="57876" cy="57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93861" y="3233486"/>
              <a:ext cx="57970" cy="57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011784" y="4896986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214484" y="2891486"/>
              <a:ext cx="57881" cy="57881"/>
            </a:xfrm>
            <a:custGeom>
              <a:avLst/>
              <a:pathLst>
                <a:path w="57881" h="57881">
                  <a:moveTo>
                    <a:pt x="0" y="28940"/>
                  </a:moveTo>
                  <a:lnTo>
                    <a:pt x="28940" y="0"/>
                  </a:lnTo>
                  <a:lnTo>
                    <a:pt x="57881" y="28940"/>
                  </a:lnTo>
                  <a:lnTo>
                    <a:pt x="28940" y="578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368620" y="3255643"/>
              <a:ext cx="57948" cy="579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14067" y="4877298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65396" y="4680074"/>
              <a:ext cx="58637" cy="58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221435" y="4537735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774725" y="4483881"/>
              <a:ext cx="126204" cy="126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45462" y="3871250"/>
              <a:ext cx="47268" cy="47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836095" y="3937069"/>
              <a:ext cx="68196" cy="68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318309" y="4572092"/>
              <a:ext cx="58056" cy="58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071750" y="3905263"/>
              <a:ext cx="57987" cy="5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059904" y="4529936"/>
              <a:ext cx="58701" cy="58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73685" y="4852696"/>
              <a:ext cx="57900" cy="57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24647" y="4874860"/>
              <a:ext cx="57864" cy="57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57571" y="4143991"/>
              <a:ext cx="57917" cy="57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095509" y="4793625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92981" y="4901576"/>
              <a:ext cx="58568" cy="58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324737" y="4882175"/>
              <a:ext cx="57999" cy="5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27318" y="4808367"/>
              <a:ext cx="57970" cy="5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03809" y="4896966"/>
              <a:ext cx="57946" cy="5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974899" y="4867296"/>
              <a:ext cx="117286" cy="11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852080" y="4775545"/>
              <a:ext cx="123614" cy="12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82283" y="4896979"/>
              <a:ext cx="57919" cy="57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76192" y="4879766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12190" y="4879429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53924" y="4868587"/>
              <a:ext cx="75333" cy="75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22395" y="4621367"/>
              <a:ext cx="57936" cy="5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90158" y="489665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46672" y="4850197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6057201" y="2487942"/>
              <a:ext cx="57842" cy="57842"/>
            </a:xfrm>
            <a:custGeom>
              <a:avLst/>
              <a:pathLst>
                <a:path w="57842" h="57842">
                  <a:moveTo>
                    <a:pt x="0" y="28921"/>
                  </a:moveTo>
                  <a:lnTo>
                    <a:pt x="28921" y="0"/>
                  </a:lnTo>
                  <a:lnTo>
                    <a:pt x="57842" y="28921"/>
                  </a:lnTo>
                  <a:lnTo>
                    <a:pt x="28921" y="578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54748" y="3573097"/>
              <a:ext cx="57914" cy="57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11836" y="4778828"/>
              <a:ext cx="57989" cy="57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910702" y="2689932"/>
              <a:ext cx="96796" cy="96796"/>
            </a:xfrm>
            <a:custGeom>
              <a:avLst/>
              <a:pathLst>
                <a:path w="96796" h="96796">
                  <a:moveTo>
                    <a:pt x="0" y="48398"/>
                  </a:moveTo>
                  <a:lnTo>
                    <a:pt x="48398" y="0"/>
                  </a:lnTo>
                  <a:lnTo>
                    <a:pt x="96796" y="48398"/>
                  </a:lnTo>
                  <a:lnTo>
                    <a:pt x="48398" y="967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69417" y="3737616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30953" y="4702172"/>
              <a:ext cx="58734" cy="58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15764" y="4793628"/>
              <a:ext cx="57919" cy="57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71601" y="3083421"/>
              <a:ext cx="57888" cy="57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6043603" y="2446079"/>
              <a:ext cx="57902" cy="57902"/>
            </a:xfrm>
            <a:custGeom>
              <a:avLst/>
              <a:pathLst>
                <a:path w="57902" h="57902">
                  <a:moveTo>
                    <a:pt x="0" y="28951"/>
                  </a:moveTo>
                  <a:lnTo>
                    <a:pt x="28951" y="0"/>
                  </a:lnTo>
                  <a:lnTo>
                    <a:pt x="57902" y="28951"/>
                  </a:lnTo>
                  <a:lnTo>
                    <a:pt x="28951" y="579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918285" y="2451006"/>
              <a:ext cx="57890" cy="57890"/>
            </a:xfrm>
            <a:custGeom>
              <a:avLst/>
              <a:pathLst>
                <a:path w="57890" h="57890">
                  <a:moveTo>
                    <a:pt x="0" y="28945"/>
                  </a:moveTo>
                  <a:lnTo>
                    <a:pt x="28945" y="0"/>
                  </a:lnTo>
                  <a:lnTo>
                    <a:pt x="57890" y="28945"/>
                  </a:lnTo>
                  <a:lnTo>
                    <a:pt x="28945" y="578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65741" y="4896984"/>
              <a:ext cx="57909" cy="57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131746" y="2441275"/>
              <a:ext cx="77352" cy="77352"/>
            </a:xfrm>
            <a:custGeom>
              <a:avLst/>
              <a:pathLst>
                <a:path w="77352" h="77352">
                  <a:moveTo>
                    <a:pt x="0" y="38676"/>
                  </a:moveTo>
                  <a:lnTo>
                    <a:pt x="38676" y="0"/>
                  </a:lnTo>
                  <a:lnTo>
                    <a:pt x="77352" y="38676"/>
                  </a:lnTo>
                  <a:lnTo>
                    <a:pt x="38676" y="77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6284241" y="2450993"/>
              <a:ext cx="57917" cy="57917"/>
            </a:xfrm>
            <a:custGeom>
              <a:avLst/>
              <a:pathLst>
                <a:path w="57917" h="57917">
                  <a:moveTo>
                    <a:pt x="0" y="28958"/>
                  </a:moveTo>
                  <a:lnTo>
                    <a:pt x="28958" y="0"/>
                  </a:lnTo>
                  <a:lnTo>
                    <a:pt x="57917" y="28958"/>
                  </a:lnTo>
                  <a:lnTo>
                    <a:pt x="28958" y="579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817699" y="3733640"/>
              <a:ext cx="76412" cy="764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79536" y="4670542"/>
              <a:ext cx="58015" cy="58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04130" y="4849356"/>
              <a:ext cx="35051" cy="35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083706" y="2460861"/>
              <a:ext cx="57866" cy="57866"/>
            </a:xfrm>
            <a:custGeom>
              <a:avLst/>
              <a:pathLst>
                <a:path w="57866" h="57866">
                  <a:moveTo>
                    <a:pt x="0" y="28933"/>
                  </a:moveTo>
                  <a:lnTo>
                    <a:pt x="28933" y="0"/>
                  </a:lnTo>
                  <a:lnTo>
                    <a:pt x="57866" y="28933"/>
                  </a:lnTo>
                  <a:lnTo>
                    <a:pt x="28933" y="578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146552" y="2455924"/>
              <a:ext cx="57897" cy="57897"/>
            </a:xfrm>
            <a:custGeom>
              <a:avLst/>
              <a:pathLst>
                <a:path w="57897" h="57897">
                  <a:moveTo>
                    <a:pt x="0" y="28948"/>
                  </a:moveTo>
                  <a:lnTo>
                    <a:pt x="28948" y="0"/>
                  </a:lnTo>
                  <a:lnTo>
                    <a:pt x="57897" y="28948"/>
                  </a:lnTo>
                  <a:lnTo>
                    <a:pt x="28948" y="578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66151" y="4882227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179112" y="2462959"/>
              <a:ext cx="58592" cy="58592"/>
            </a:xfrm>
            <a:custGeom>
              <a:avLst/>
              <a:pathLst>
                <a:path w="58592" h="58592">
                  <a:moveTo>
                    <a:pt x="0" y="29296"/>
                  </a:moveTo>
                  <a:lnTo>
                    <a:pt x="29296" y="0"/>
                  </a:lnTo>
                  <a:lnTo>
                    <a:pt x="58592" y="29296"/>
                  </a:lnTo>
                  <a:lnTo>
                    <a:pt x="29296" y="585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824123" y="2473567"/>
              <a:ext cx="91512" cy="91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70967" y="4901913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46138" y="4892041"/>
              <a:ext cx="57953" cy="57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186508" y="4882284"/>
              <a:ext cx="57782" cy="57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30770" y="4901925"/>
              <a:ext cx="57871" cy="57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277527" y="4699788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051512" y="2586486"/>
              <a:ext cx="37927" cy="37927"/>
            </a:xfrm>
            <a:custGeom>
              <a:avLst/>
              <a:pathLst>
                <a:path w="37927" h="37927">
                  <a:moveTo>
                    <a:pt x="0" y="18963"/>
                  </a:moveTo>
                  <a:lnTo>
                    <a:pt x="18963" y="0"/>
                  </a:lnTo>
                  <a:lnTo>
                    <a:pt x="37927" y="18963"/>
                  </a:lnTo>
                  <a:lnTo>
                    <a:pt x="18963" y="379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56962" y="4805965"/>
              <a:ext cx="57852" cy="57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57572" y="2982918"/>
              <a:ext cx="91562" cy="91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275136" y="2455913"/>
              <a:ext cx="57919" cy="57919"/>
            </a:xfrm>
            <a:custGeom>
              <a:avLst/>
              <a:pathLst>
                <a:path w="57919" h="57919">
                  <a:moveTo>
                    <a:pt x="0" y="28959"/>
                  </a:moveTo>
                  <a:lnTo>
                    <a:pt x="28959" y="0"/>
                  </a:lnTo>
                  <a:lnTo>
                    <a:pt x="57919" y="28959"/>
                  </a:lnTo>
                  <a:lnTo>
                    <a:pt x="28959" y="579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6289569" y="2622927"/>
              <a:ext cx="58554" cy="58554"/>
            </a:xfrm>
            <a:custGeom>
              <a:avLst/>
              <a:pathLst>
                <a:path w="58554" h="58554">
                  <a:moveTo>
                    <a:pt x="0" y="29277"/>
                  </a:moveTo>
                  <a:lnTo>
                    <a:pt x="29277" y="0"/>
                  </a:lnTo>
                  <a:lnTo>
                    <a:pt x="58554" y="29277"/>
                  </a:lnTo>
                  <a:lnTo>
                    <a:pt x="29277" y="585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47901" y="4896682"/>
              <a:ext cx="58513" cy="58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15952" y="4896993"/>
              <a:ext cx="57893" cy="57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87512" y="4850231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934224" y="2731091"/>
              <a:ext cx="73536" cy="735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979590" y="3073563"/>
              <a:ext cx="57917" cy="579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29517" y="4699797"/>
              <a:ext cx="58563" cy="58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886059" y="3338484"/>
              <a:ext cx="113735" cy="113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76484" y="4222760"/>
              <a:ext cx="57866" cy="5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982283" y="3865946"/>
              <a:ext cx="57876" cy="57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985558" y="3679057"/>
              <a:ext cx="57619" cy="576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323691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366479" y="3755228"/>
              <a:ext cx="57844" cy="57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79160" y="4892085"/>
              <a:ext cx="57866" cy="5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191908" y="4892185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940078" y="4808546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02334" y="4678110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47747" y="4902035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6072235" y="2460866"/>
              <a:ext cx="57856" cy="57856"/>
            </a:xfrm>
            <a:custGeom>
              <a:avLst/>
              <a:pathLst>
                <a:path w="57856" h="57856">
                  <a:moveTo>
                    <a:pt x="0" y="28928"/>
                  </a:moveTo>
                  <a:lnTo>
                    <a:pt x="28928" y="0"/>
                  </a:lnTo>
                  <a:lnTo>
                    <a:pt x="57856" y="28928"/>
                  </a:lnTo>
                  <a:lnTo>
                    <a:pt x="28928" y="578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97761" y="4458986"/>
              <a:ext cx="57878" cy="57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79890" y="2628975"/>
              <a:ext cx="115360" cy="115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5929796" y="2473152"/>
              <a:ext cx="57893" cy="57893"/>
            </a:xfrm>
            <a:custGeom>
              <a:avLst/>
              <a:pathLst>
                <a:path w="57893" h="57893">
                  <a:moveTo>
                    <a:pt x="0" y="28946"/>
                  </a:moveTo>
                  <a:lnTo>
                    <a:pt x="28946" y="0"/>
                  </a:lnTo>
                  <a:lnTo>
                    <a:pt x="57893" y="28946"/>
                  </a:lnTo>
                  <a:lnTo>
                    <a:pt x="28946" y="578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973734" y="2574170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28894" y="418842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97775" y="4587060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49560" y="479870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6059368" y="2709521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362801" y="4786373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46671" y="4665707"/>
              <a:ext cx="57842" cy="5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996692" y="2835017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999040" y="4709976"/>
              <a:ext cx="57893" cy="57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6374660" y="2451113"/>
              <a:ext cx="57677" cy="57677"/>
            </a:xfrm>
            <a:custGeom>
              <a:avLst/>
              <a:pathLst>
                <a:path w="57677" h="57677">
                  <a:moveTo>
                    <a:pt x="0" y="28838"/>
                  </a:moveTo>
                  <a:lnTo>
                    <a:pt x="28838" y="0"/>
                  </a:lnTo>
                  <a:lnTo>
                    <a:pt x="57677" y="28838"/>
                  </a:lnTo>
                  <a:lnTo>
                    <a:pt x="28838" y="57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60444" y="483067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36411" y="4616451"/>
              <a:ext cx="57924" cy="57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935138" y="4252395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267230" y="4262126"/>
              <a:ext cx="57878" cy="57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03723" y="4764237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93010" y="3349308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86822" y="4897014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332132" y="4867476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17157" y="4877430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02382" y="4353300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309458" y="4542773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394950" y="2468247"/>
              <a:ext cx="57859" cy="57859"/>
            </a:xfrm>
            <a:custGeom>
              <a:avLst/>
              <a:pathLst>
                <a:path w="57859" h="57859">
                  <a:moveTo>
                    <a:pt x="0" y="28929"/>
                  </a:moveTo>
                  <a:lnTo>
                    <a:pt x="28929" y="0"/>
                  </a:lnTo>
                  <a:lnTo>
                    <a:pt x="57859" y="28929"/>
                  </a:lnTo>
                  <a:lnTo>
                    <a:pt x="28929" y="578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20573" y="4732244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082919" y="4348379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445108" y="3475889"/>
              <a:ext cx="104685" cy="104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52210" y="4717491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45206" y="3738097"/>
              <a:ext cx="57656" cy="57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78785" y="3499417"/>
              <a:ext cx="57629" cy="5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263178" y="4498368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65634" y="4808429"/>
              <a:ext cx="57847" cy="57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396645" y="4887278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937411" y="3233634"/>
              <a:ext cx="57673" cy="576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91911" y="4897105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6345573" y="2891631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18038" y="3255814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301668" y="4877405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76765" y="4680435"/>
              <a:ext cx="57917" cy="57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63531" y="453782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922803" y="4518166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17618" y="3852067"/>
              <a:ext cx="85634" cy="85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41098" y="3942227"/>
              <a:ext cx="57881" cy="57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13127" y="4572291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095663" y="3905431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312012" y="4530223"/>
              <a:ext cx="58128" cy="58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392148" y="4852806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93969" y="4874943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55843" y="4144123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028717" y="4793760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76104" y="4901935"/>
              <a:ext cx="57852" cy="57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90073" y="4882358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98588" y="4808530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926114" y="4897115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60947" y="4897122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322102" y="4808524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424155" y="4850667"/>
              <a:ext cx="150544" cy="150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12615" y="4879893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52864" y="4879789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97461" y="4877316"/>
              <a:ext cx="57873" cy="57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005835" y="4621513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067789" y="4897002"/>
              <a:ext cx="57873" cy="57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005080" y="4850368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224293" y="2488051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367387" y="3573234"/>
              <a:ext cx="57641" cy="57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78024" y="4779018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034395" y="2709397"/>
              <a:ext cx="57866" cy="57866"/>
            </a:xfrm>
            <a:custGeom>
              <a:avLst/>
              <a:pathLst>
                <a:path w="57866" h="57866">
                  <a:moveTo>
                    <a:pt x="0" y="28933"/>
                  </a:moveTo>
                  <a:lnTo>
                    <a:pt x="28933" y="0"/>
                  </a:lnTo>
                  <a:lnTo>
                    <a:pt x="57866" y="28933"/>
                  </a:lnTo>
                  <a:lnTo>
                    <a:pt x="28933" y="578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21324" y="3737939"/>
              <a:ext cx="57972" cy="579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913655" y="4702426"/>
              <a:ext cx="58227" cy="58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953902" y="4793769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32187" y="3083555"/>
              <a:ext cx="57619" cy="576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390866" y="2446210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974708" y="2451136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912314" y="4897112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631334" y="2413201"/>
              <a:ext cx="133501" cy="1335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384825" y="2451123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71567" y="3742906"/>
              <a:ext cx="57881" cy="57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19096" y="4670734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81160" y="4837943"/>
              <a:ext cx="57876" cy="57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388937" y="2460970"/>
              <a:ext cx="57648" cy="57648"/>
            </a:xfrm>
            <a:custGeom>
              <a:avLst/>
              <a:pathLst>
                <a:path w="57648" h="57648">
                  <a:moveTo>
                    <a:pt x="0" y="28824"/>
                  </a:moveTo>
                  <a:lnTo>
                    <a:pt x="28824" y="0"/>
                  </a:lnTo>
                  <a:lnTo>
                    <a:pt x="57648" y="28824"/>
                  </a:lnTo>
                  <a:lnTo>
                    <a:pt x="28824" y="576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263942" y="2456053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065592" y="488235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946993" y="2463315"/>
              <a:ext cx="57881" cy="57881"/>
            </a:xfrm>
            <a:custGeom>
              <a:avLst/>
              <a:pathLst>
                <a:path w="57881" h="57881">
                  <a:moveTo>
                    <a:pt x="0" y="28940"/>
                  </a:moveTo>
                  <a:lnTo>
                    <a:pt x="28940" y="0"/>
                  </a:lnTo>
                  <a:lnTo>
                    <a:pt x="57881" y="28940"/>
                  </a:lnTo>
                  <a:lnTo>
                    <a:pt x="28940" y="578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914006" y="2490396"/>
              <a:ext cx="57854" cy="57854"/>
            </a:xfrm>
            <a:custGeom>
              <a:avLst/>
              <a:pathLst>
                <a:path w="57854" h="57854">
                  <a:moveTo>
                    <a:pt x="0" y="28927"/>
                  </a:moveTo>
                  <a:lnTo>
                    <a:pt x="28927" y="0"/>
                  </a:lnTo>
                  <a:lnTo>
                    <a:pt x="57854" y="28927"/>
                  </a:lnTo>
                  <a:lnTo>
                    <a:pt x="28927" y="578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124738" y="490204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87411" y="4892202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72908" y="488236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991729" y="490204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951838" y="4700148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04758" y="2576515"/>
              <a:ext cx="57868" cy="57868"/>
            </a:xfrm>
            <a:custGeom>
              <a:avLst/>
              <a:pathLst>
                <a:path w="57868" h="57868">
                  <a:moveTo>
                    <a:pt x="0" y="28934"/>
                  </a:moveTo>
                  <a:lnTo>
                    <a:pt x="28934" y="0"/>
                  </a:lnTo>
                  <a:lnTo>
                    <a:pt x="57868" y="28934"/>
                  </a:lnTo>
                  <a:lnTo>
                    <a:pt x="28934" y="578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947371" y="4806076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196547" y="2999767"/>
              <a:ext cx="57864" cy="578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5973895" y="2456057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296825" y="2623272"/>
              <a:ext cx="57864" cy="57864"/>
            </a:xfrm>
            <a:custGeom>
              <a:avLst/>
              <a:pathLst>
                <a:path w="57864" h="57864">
                  <a:moveTo>
                    <a:pt x="0" y="28932"/>
                  </a:moveTo>
                  <a:lnTo>
                    <a:pt x="28932" y="0"/>
                  </a:lnTo>
                  <a:lnTo>
                    <a:pt x="57864" y="28932"/>
                  </a:lnTo>
                  <a:lnTo>
                    <a:pt x="28932" y="578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80924" y="4897005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96527" y="4897110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90964" y="4850359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915149" y="2738920"/>
              <a:ext cx="57878" cy="57878"/>
            </a:xfrm>
            <a:custGeom>
              <a:avLst/>
              <a:pathLst>
                <a:path w="57878" h="57878">
                  <a:moveTo>
                    <a:pt x="0" y="28939"/>
                  </a:moveTo>
                  <a:lnTo>
                    <a:pt x="28939" y="0"/>
                  </a:lnTo>
                  <a:lnTo>
                    <a:pt x="57878" y="28939"/>
                  </a:lnTo>
                  <a:lnTo>
                    <a:pt x="28939" y="578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060590" y="3073699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979468" y="4700149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05781" y="3366535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61258" y="4222851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700932" y="3831733"/>
              <a:ext cx="126301" cy="126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91923" y="3679072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52229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94504" y="3755310"/>
              <a:ext cx="57680" cy="57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975264" y="4892178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189654" y="4892220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68635" y="4808558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74422" y="4678130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53890" y="490206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008370" y="2460953"/>
              <a:ext cx="57682" cy="57682"/>
            </a:xfrm>
            <a:custGeom>
              <a:avLst/>
              <a:pathLst>
                <a:path w="57682" h="57682">
                  <a:moveTo>
                    <a:pt x="0" y="28841"/>
                  </a:moveTo>
                  <a:lnTo>
                    <a:pt x="28841" y="0"/>
                  </a:lnTo>
                  <a:lnTo>
                    <a:pt x="57682" y="28841"/>
                  </a:lnTo>
                  <a:lnTo>
                    <a:pt x="28841" y="57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95979" y="4459084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353230" y="2657811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056478" y="2454745"/>
              <a:ext cx="94705" cy="94705"/>
            </a:xfrm>
            <a:custGeom>
              <a:avLst/>
              <a:pathLst>
                <a:path w="94705" h="94705">
                  <a:moveTo>
                    <a:pt x="0" y="47352"/>
                  </a:moveTo>
                  <a:lnTo>
                    <a:pt x="47352" y="0"/>
                  </a:lnTo>
                  <a:lnTo>
                    <a:pt x="94705" y="47352"/>
                  </a:lnTo>
                  <a:lnTo>
                    <a:pt x="47352" y="947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341414" y="2574193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973337" y="418844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04938" y="4587086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66882" y="479869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387311" y="2709523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76585" y="4786400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30085" y="4665769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132843" y="2835015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68360" y="4710064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306366" y="2451130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45262" y="4830698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157807" y="4616535"/>
              <a:ext cx="57757" cy="5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94235" y="4252376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221401" y="4262219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97519" y="4764261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80125" y="3349331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81514" y="4897099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238598" y="486756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69633" y="4877454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24765" y="435331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45824" y="454279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958492" y="2468335"/>
              <a:ext cx="57682" cy="57682"/>
            </a:xfrm>
            <a:custGeom>
              <a:avLst/>
              <a:pathLst>
                <a:path w="57682" h="57682">
                  <a:moveTo>
                    <a:pt x="0" y="28841"/>
                  </a:moveTo>
                  <a:lnTo>
                    <a:pt x="28841" y="0"/>
                  </a:lnTo>
                  <a:lnTo>
                    <a:pt x="57682" y="28841"/>
                  </a:lnTo>
                  <a:lnTo>
                    <a:pt x="28841" y="57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954349" y="4732271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115396" y="434839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41753" y="3499387"/>
              <a:ext cx="57690" cy="57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61458" y="471750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021849" y="3738128"/>
              <a:ext cx="57593" cy="5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960511" y="3499434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046537" y="4498454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993984" y="4808513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31828" y="4887303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079003" y="3233654"/>
              <a:ext cx="57634" cy="57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66382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5986863" y="2891599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96557" y="3255793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243625" y="4877435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30332" y="4680525"/>
              <a:ext cx="57736" cy="57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90837" y="4537824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14762" y="4518185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36412" y="3866037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048939" y="3942320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99394" y="4572320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236043" y="3905440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06586" y="4530168"/>
              <a:ext cx="58239" cy="58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390837" y="4852867"/>
              <a:ext cx="57558" cy="57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130924" y="4874968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917852" y="414415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73295" y="4793794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09853" y="4902019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224726" y="488237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044375" y="4808550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396872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271679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989008" y="480855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072946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15131" y="4879916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924575" y="4879873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66329" y="4877439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385085" y="4573541"/>
              <a:ext cx="153588" cy="153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290102" y="4897098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011053" y="485038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012182" y="2488068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025231" y="3573254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90141" y="4779021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318815" y="2709490"/>
              <a:ext cx="57680" cy="57680"/>
            </a:xfrm>
            <a:custGeom>
              <a:avLst/>
              <a:pathLst>
                <a:path w="57680" h="57680">
                  <a:moveTo>
                    <a:pt x="0" y="28840"/>
                  </a:moveTo>
                  <a:lnTo>
                    <a:pt x="28840" y="0"/>
                  </a:lnTo>
                  <a:lnTo>
                    <a:pt x="57680" y="28840"/>
                  </a:lnTo>
                  <a:lnTo>
                    <a:pt x="28840" y="576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52233" y="3738125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217357" y="4702787"/>
              <a:ext cx="57506" cy="57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362209" y="4793790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201596" y="3083572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208967" y="2446234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224922" y="2451157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27378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5975360" y="2451110"/>
              <a:ext cx="57682" cy="57682"/>
            </a:xfrm>
            <a:custGeom>
              <a:avLst/>
              <a:pathLst>
                <a:path w="57682" h="57682">
                  <a:moveTo>
                    <a:pt x="0" y="28841"/>
                  </a:moveTo>
                  <a:lnTo>
                    <a:pt x="28841" y="0"/>
                  </a:lnTo>
                  <a:lnTo>
                    <a:pt x="57682" y="28841"/>
                  </a:lnTo>
                  <a:lnTo>
                    <a:pt x="28841" y="57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172541" y="2451155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51241" y="3743001"/>
              <a:ext cx="57690" cy="57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49939" y="4670756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280158" y="4838037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205600" y="2460998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034296" y="2456079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245594" y="488237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5944453" y="2463407"/>
              <a:ext cx="57697" cy="57697"/>
            </a:xfrm>
            <a:custGeom>
              <a:avLst/>
              <a:pathLst>
                <a:path w="57697" h="57697">
                  <a:moveTo>
                    <a:pt x="0" y="28848"/>
                  </a:moveTo>
                  <a:lnTo>
                    <a:pt x="28848" y="0"/>
                  </a:lnTo>
                  <a:lnTo>
                    <a:pt x="57697" y="28848"/>
                  </a:lnTo>
                  <a:lnTo>
                    <a:pt x="28848" y="57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057008" y="2490485"/>
              <a:ext cx="57677" cy="57677"/>
            </a:xfrm>
            <a:custGeom>
              <a:avLst/>
              <a:pathLst>
                <a:path w="57677" h="57677">
                  <a:moveTo>
                    <a:pt x="0" y="28838"/>
                  </a:moveTo>
                  <a:lnTo>
                    <a:pt x="28838" y="0"/>
                  </a:lnTo>
                  <a:lnTo>
                    <a:pt x="57677" y="28838"/>
                  </a:lnTo>
                  <a:lnTo>
                    <a:pt x="28838" y="57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362515" y="4902064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08862" y="4892222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67720" y="4882379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17206" y="490206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65456" y="4700240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277916" y="2576604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360026" y="480609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61950" y="2999857"/>
              <a:ext cx="57685" cy="57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287141" y="2456077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311822" y="2623364"/>
              <a:ext cx="57680" cy="57680"/>
            </a:xfrm>
            <a:custGeom>
              <a:avLst/>
              <a:pathLst>
                <a:path w="57680" h="57680">
                  <a:moveTo>
                    <a:pt x="0" y="28840"/>
                  </a:moveTo>
                  <a:lnTo>
                    <a:pt x="28840" y="0"/>
                  </a:lnTo>
                  <a:lnTo>
                    <a:pt x="57680" y="28840"/>
                  </a:lnTo>
                  <a:lnTo>
                    <a:pt x="28840" y="57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166931" y="4897098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06630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141258" y="485038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366669" y="2739013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08037" y="3073723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91827" y="4700239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79842" y="3366554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306128" y="422289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042716" y="3866085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285941" y="3679074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361401" y="4897148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91504" y="3755356"/>
              <a:ext cx="57588" cy="57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014924" y="4892224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59961" y="4892226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35750" y="4808561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04919" y="467813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088743" y="4902068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307979" y="2460999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331064" y="4459129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092950" y="2657857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322471" y="2473288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5908227" y="2574196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40353" y="4188451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942733" y="458709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08633" y="4798757"/>
              <a:ext cx="57505" cy="57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180452" y="2709523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153269" y="4786402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919318" y="4665815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913995" y="2835082"/>
              <a:ext cx="57493" cy="57493"/>
            </a:xfrm>
            <a:custGeom>
              <a:avLst/>
              <a:pathLst>
                <a:path w="57493" h="57493">
                  <a:moveTo>
                    <a:pt x="0" y="28746"/>
                  </a:moveTo>
                  <a:lnTo>
                    <a:pt x="28746" y="0"/>
                  </a:lnTo>
                  <a:lnTo>
                    <a:pt x="57493" y="28746"/>
                  </a:lnTo>
                  <a:lnTo>
                    <a:pt x="28746" y="574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23047" y="4710110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088221" y="2451138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302742" y="4830707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919125" y="4616570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180617" y="4252371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90574" y="4262261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953880" y="4764263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74476" y="3349332"/>
              <a:ext cx="57588" cy="57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36459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267117" y="4867611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085493" y="4877456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364039" y="4353321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907470" y="4542798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232403" y="2468383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212699" y="4732272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300538" y="4348400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33962" y="3499433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02243" y="4717510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378497" y="3738130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95035" y="3499439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31040" y="4498501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263737" y="480855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14324" y="4887302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380168" y="3233651"/>
              <a:ext cx="57639" cy="57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334658" y="4897121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268649" y="2891604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61578" y="3255919"/>
              <a:ext cx="57397" cy="57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16511" y="4877493"/>
              <a:ext cx="57520" cy="57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72447" y="4680624"/>
              <a:ext cx="57537" cy="57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91072" y="4537937"/>
              <a:ext cx="57464" cy="57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027967" y="4518189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31654" y="386608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71160" y="394236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328484" y="4572326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261581" y="3905464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260672" y="4530533"/>
              <a:ext cx="57508" cy="57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977154" y="4852943"/>
              <a:ext cx="57405" cy="5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77637" y="4875075"/>
              <a:ext cx="57435" cy="57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349101" y="414415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266522" y="4793794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36433" y="490206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933192" y="4882381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389181" y="4808561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288571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318078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010239" y="480855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026018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42266" y="4879920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057329" y="4879919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958903" y="4877563"/>
              <a:ext cx="57379" cy="5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49651" y="462154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949068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55658" y="485039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6142546" y="2488070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62454" y="3573262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54811" y="4779028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174437" y="2709535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61244" y="3738163"/>
              <a:ext cx="57524" cy="575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45606" y="470273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294646" y="4793794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38186" y="3083572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6188720" y="2446240"/>
              <a:ext cx="57580" cy="57580"/>
            </a:xfrm>
            <a:custGeom>
              <a:avLst/>
              <a:pathLst>
                <a:path w="57580" h="57580">
                  <a:moveTo>
                    <a:pt x="0" y="28790"/>
                  </a:moveTo>
                  <a:lnTo>
                    <a:pt x="28790" y="0"/>
                  </a:lnTo>
                  <a:lnTo>
                    <a:pt x="57580" y="28790"/>
                  </a:lnTo>
                  <a:lnTo>
                    <a:pt x="28790" y="575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6226574" y="2451157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46937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6398379" y="2451157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6340315" y="2451159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89771" y="3743039"/>
              <a:ext cx="57614" cy="57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80174" y="4670757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07733" y="4838082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989618" y="2461000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6336285" y="2456077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99843" y="4882383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6172450" y="2463458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6226169" y="2490528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67156" y="4902068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33009" y="4892224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99692" y="488238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323610" y="4902068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224328" y="470028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998288" y="2576652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398271" y="480609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17552" y="2999906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6345378" y="2456079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6033637" y="2623410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98720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031804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062767" y="4850393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6201955" y="2739059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320918" y="3073730"/>
              <a:ext cx="57583" cy="575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71971" y="470028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98166" y="3366560"/>
              <a:ext cx="57583" cy="575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94663" y="4207632"/>
              <a:ext cx="88122" cy="88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086117" y="3866039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997437" y="3679036"/>
              <a:ext cx="57660" cy="57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056602" y="4897106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69696" y="3755317"/>
              <a:ext cx="57665" cy="57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30508" y="4892166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955343" y="4892146"/>
              <a:ext cx="57743" cy="57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360967" y="4808536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315196" y="4678101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53898" y="4902027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699330" y="2434665"/>
              <a:ext cx="110258" cy="1102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057811" y="4427334"/>
              <a:ext cx="121183" cy="121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6209604" y="2657804"/>
              <a:ext cx="57702" cy="57702"/>
            </a:xfrm>
            <a:custGeom>
              <a:avLst/>
              <a:pathLst>
                <a:path w="57702" h="57702">
                  <a:moveTo>
                    <a:pt x="0" y="28851"/>
                  </a:moveTo>
                  <a:lnTo>
                    <a:pt x="28851" y="0"/>
                  </a:lnTo>
                  <a:lnTo>
                    <a:pt x="57702" y="28851"/>
                  </a:lnTo>
                  <a:lnTo>
                    <a:pt x="28851" y="577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6189790" y="2473241"/>
              <a:ext cx="57714" cy="57714"/>
            </a:xfrm>
            <a:custGeom>
              <a:avLst/>
              <a:pathLst>
                <a:path w="57714" h="57714">
                  <a:moveTo>
                    <a:pt x="0" y="28857"/>
                  </a:moveTo>
                  <a:lnTo>
                    <a:pt x="28857" y="0"/>
                  </a:lnTo>
                  <a:lnTo>
                    <a:pt x="57714" y="28857"/>
                  </a:lnTo>
                  <a:lnTo>
                    <a:pt x="28857" y="577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6374588" y="2574150"/>
              <a:ext cx="57677" cy="57677"/>
            </a:xfrm>
            <a:custGeom>
              <a:avLst/>
              <a:pathLst>
                <a:path w="57677" h="57677">
                  <a:moveTo>
                    <a:pt x="0" y="28838"/>
                  </a:moveTo>
                  <a:lnTo>
                    <a:pt x="28838" y="0"/>
                  </a:lnTo>
                  <a:lnTo>
                    <a:pt x="57677" y="28838"/>
                  </a:lnTo>
                  <a:lnTo>
                    <a:pt x="28838" y="57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071044" y="418840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80496" y="4587053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357361" y="4798681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6018807" y="2709502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057064" y="4786369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85633" y="4665781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5983444" y="2834985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050447" y="471008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5921129" y="2451102"/>
              <a:ext cx="57699" cy="57699"/>
            </a:xfrm>
            <a:custGeom>
              <a:avLst/>
              <a:pathLst>
                <a:path w="57699" h="57699">
                  <a:moveTo>
                    <a:pt x="0" y="28849"/>
                  </a:moveTo>
                  <a:lnTo>
                    <a:pt x="28849" y="0"/>
                  </a:lnTo>
                  <a:lnTo>
                    <a:pt x="57699" y="28849"/>
                  </a:lnTo>
                  <a:lnTo>
                    <a:pt x="28849" y="57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046945" y="4830654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067077" y="4616588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73134" y="4252432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031512" y="4262218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965715" y="4764231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103746" y="3349280"/>
              <a:ext cx="57692" cy="57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39094" y="4897076"/>
              <a:ext cx="57726" cy="5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926208" y="4867570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017697" y="4877379"/>
              <a:ext cx="57748" cy="5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55418" y="435328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971661" y="4542744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6386134" y="2468343"/>
              <a:ext cx="57668" cy="57668"/>
            </a:xfrm>
            <a:custGeom>
              <a:avLst/>
              <a:pathLst>
                <a:path w="57668" h="57668">
                  <a:moveTo>
                    <a:pt x="0" y="28834"/>
                  </a:moveTo>
                  <a:lnTo>
                    <a:pt x="28834" y="0"/>
                  </a:lnTo>
                  <a:lnTo>
                    <a:pt x="57668" y="28834"/>
                  </a:lnTo>
                  <a:lnTo>
                    <a:pt x="28834" y="576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79132" y="4732242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288984" y="4348366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290236" y="3499387"/>
              <a:ext cx="57690" cy="57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927547" y="4717471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39704" y="3738069"/>
              <a:ext cx="57711" cy="577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180700" y="3499393"/>
              <a:ext cx="57677" cy="57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798880" y="4469468"/>
              <a:ext cx="115657" cy="115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005880" y="480851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76072" y="4887272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05772" y="3233640"/>
              <a:ext cx="57660" cy="57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107743" y="4897119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6270071" y="2891597"/>
              <a:ext cx="57658" cy="57658"/>
            </a:xfrm>
            <a:custGeom>
              <a:avLst/>
              <a:pathLst>
                <a:path w="57658" h="57658">
                  <a:moveTo>
                    <a:pt x="0" y="28829"/>
                  </a:moveTo>
                  <a:lnTo>
                    <a:pt x="28829" y="0"/>
                  </a:lnTo>
                  <a:lnTo>
                    <a:pt x="57658" y="28829"/>
                  </a:lnTo>
                  <a:lnTo>
                    <a:pt x="28829" y="576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261153" y="3255766"/>
              <a:ext cx="57702" cy="57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74277" y="4877396"/>
              <a:ext cx="57714" cy="5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41143" y="4680543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922611" y="453782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162881" y="4518136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135542" y="3866033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097399" y="3942324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40423" y="4572254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53836" y="3905415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11439" y="4530367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71256" y="4852779"/>
              <a:ext cx="57733" cy="57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32451" y="4874938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992855" y="4144103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951508" y="4793746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071546" y="4902039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26245" y="4882309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91300" y="4808501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085634" y="4897094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010977" y="489710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294029" y="4808514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268224" y="4897105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116964" y="4879879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46693" y="4879875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19288" y="4877436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37884" y="4621489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62714" y="4897102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223534" y="4850350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5998824" y="2488020"/>
              <a:ext cx="57685" cy="57685"/>
            </a:xfrm>
            <a:custGeom>
              <a:avLst/>
              <a:pathLst>
                <a:path w="57685" h="57685">
                  <a:moveTo>
                    <a:pt x="0" y="28842"/>
                  </a:moveTo>
                  <a:lnTo>
                    <a:pt x="28842" y="0"/>
                  </a:lnTo>
                  <a:lnTo>
                    <a:pt x="57685" y="28842"/>
                  </a:lnTo>
                  <a:lnTo>
                    <a:pt x="28842" y="57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968259" y="3573213"/>
              <a:ext cx="57682" cy="57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667568" y="4742310"/>
              <a:ext cx="131026" cy="131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6104452" y="2709483"/>
              <a:ext cx="57694" cy="57694"/>
            </a:xfrm>
            <a:custGeom>
              <a:avLst/>
              <a:pathLst>
                <a:path w="57694" h="57694">
                  <a:moveTo>
                    <a:pt x="0" y="28847"/>
                  </a:moveTo>
                  <a:lnTo>
                    <a:pt x="28847" y="0"/>
                  </a:lnTo>
                  <a:lnTo>
                    <a:pt x="57694" y="28847"/>
                  </a:lnTo>
                  <a:lnTo>
                    <a:pt x="28847" y="576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899913" y="3738099"/>
              <a:ext cx="57651" cy="57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291880" y="4707930"/>
              <a:ext cx="47219" cy="4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07676" y="4793750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297770" y="3083533"/>
              <a:ext cx="57663" cy="5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6311509" y="2446204"/>
              <a:ext cx="57651" cy="57651"/>
            </a:xfrm>
            <a:custGeom>
              <a:avLst/>
              <a:pathLst>
                <a:path w="57651" h="57651">
                  <a:moveTo>
                    <a:pt x="0" y="28825"/>
                  </a:moveTo>
                  <a:lnTo>
                    <a:pt x="28825" y="0"/>
                  </a:lnTo>
                  <a:lnTo>
                    <a:pt x="57651" y="28825"/>
                  </a:lnTo>
                  <a:lnTo>
                    <a:pt x="28825" y="57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6211705" y="2451123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165854" y="489709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048810" y="2451103"/>
              <a:ext cx="57697" cy="57697"/>
            </a:xfrm>
            <a:custGeom>
              <a:avLst/>
              <a:pathLst>
                <a:path w="57697" h="57697">
                  <a:moveTo>
                    <a:pt x="0" y="28848"/>
                  </a:moveTo>
                  <a:lnTo>
                    <a:pt x="28848" y="0"/>
                  </a:lnTo>
                  <a:lnTo>
                    <a:pt x="57697" y="28848"/>
                  </a:lnTo>
                  <a:lnTo>
                    <a:pt x="28848" y="57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6319173" y="2451098"/>
              <a:ext cx="57706" cy="57706"/>
            </a:xfrm>
            <a:custGeom>
              <a:avLst/>
              <a:pathLst>
                <a:path w="57706" h="57706">
                  <a:moveTo>
                    <a:pt x="0" y="28853"/>
                  </a:moveTo>
                  <a:lnTo>
                    <a:pt x="28853" y="0"/>
                  </a:lnTo>
                  <a:lnTo>
                    <a:pt x="57706" y="28853"/>
                  </a:lnTo>
                  <a:lnTo>
                    <a:pt x="28853" y="577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275060" y="3742998"/>
              <a:ext cx="57697" cy="57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830282" y="4631462"/>
              <a:ext cx="136176" cy="136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212135" y="4838034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5992118" y="2460950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6329690" y="2456030"/>
              <a:ext cx="57685" cy="57685"/>
            </a:xfrm>
            <a:custGeom>
              <a:avLst/>
              <a:pathLst>
                <a:path w="57685" h="57685">
                  <a:moveTo>
                    <a:pt x="0" y="28842"/>
                  </a:moveTo>
                  <a:lnTo>
                    <a:pt x="28842" y="0"/>
                  </a:lnTo>
                  <a:lnTo>
                    <a:pt x="57685" y="28842"/>
                  </a:lnTo>
                  <a:lnTo>
                    <a:pt x="28842" y="57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35445" y="4882342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6321648" y="2463411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6005155" y="2490485"/>
              <a:ext cx="57677" cy="57677"/>
            </a:xfrm>
            <a:custGeom>
              <a:avLst/>
              <a:pathLst>
                <a:path w="57677" h="57677">
                  <a:moveTo>
                    <a:pt x="0" y="28838"/>
                  </a:moveTo>
                  <a:lnTo>
                    <a:pt x="28838" y="0"/>
                  </a:lnTo>
                  <a:lnTo>
                    <a:pt x="57677" y="28838"/>
                  </a:lnTo>
                  <a:lnTo>
                    <a:pt x="28838" y="576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95377" y="4902027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08104" y="4892169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79236" y="4882356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058327" y="4902028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161288" y="4700235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028400" y="2576606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70768" y="4806066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041931" y="2999866"/>
              <a:ext cx="57665" cy="57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125728" y="2456033"/>
              <a:ext cx="57680" cy="57680"/>
            </a:xfrm>
            <a:custGeom>
              <a:avLst/>
              <a:pathLst>
                <a:path w="57680" h="57680">
                  <a:moveTo>
                    <a:pt x="0" y="28840"/>
                  </a:moveTo>
                  <a:lnTo>
                    <a:pt x="28840" y="0"/>
                  </a:lnTo>
                  <a:lnTo>
                    <a:pt x="57680" y="28840"/>
                  </a:lnTo>
                  <a:lnTo>
                    <a:pt x="28840" y="57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050722" y="2593116"/>
              <a:ext cx="118176" cy="1181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171593" y="4897100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260880" y="4897106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58020" y="4850348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155785" y="2739015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000556" y="3073680"/>
              <a:ext cx="57682" cy="57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79588" y="4700227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201765" y="3366528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154657" y="4222840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40132" y="3866034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12846" y="3679070"/>
              <a:ext cx="57593" cy="5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940211" y="489714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57702" y="3755309"/>
              <a:ext cx="57682" cy="57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352427" y="4892174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913429" y="4892208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129177" y="4808556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214703" y="467809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986175" y="4902062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339753" y="2460950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320504" y="4459073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6362188" y="2657808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6188755" y="2454437"/>
              <a:ext cx="95322" cy="95322"/>
            </a:xfrm>
            <a:custGeom>
              <a:avLst/>
              <a:pathLst>
                <a:path w="95322" h="95322">
                  <a:moveTo>
                    <a:pt x="0" y="47661"/>
                  </a:moveTo>
                  <a:lnTo>
                    <a:pt x="47661" y="0"/>
                  </a:lnTo>
                  <a:lnTo>
                    <a:pt x="95322" y="47661"/>
                  </a:lnTo>
                  <a:lnTo>
                    <a:pt x="47661" y="953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972003" y="2574174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347290" y="4188440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358447" y="4587089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339464" y="4798688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6089776" y="2709517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390064" y="4786393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28718" y="4665852"/>
              <a:ext cx="57552" cy="5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6199864" y="2835072"/>
              <a:ext cx="57513" cy="57513"/>
            </a:xfrm>
            <a:custGeom>
              <a:avLst/>
              <a:pathLst>
                <a:path w="57513" h="57513">
                  <a:moveTo>
                    <a:pt x="0" y="28756"/>
                  </a:moveTo>
                  <a:lnTo>
                    <a:pt x="28756" y="0"/>
                  </a:lnTo>
                  <a:lnTo>
                    <a:pt x="57513" y="28756"/>
                  </a:lnTo>
                  <a:lnTo>
                    <a:pt x="28756" y="575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523523" y="4662440"/>
              <a:ext cx="152965" cy="152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6190457" y="2451131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07103" y="4830701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215676" y="4616661"/>
              <a:ext cx="57505" cy="57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922818" y="4252580"/>
              <a:ext cx="57284" cy="57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133380" y="4262213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27442" y="4764256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051450" y="3349328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256207" y="4897098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244735" y="4867562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150440" y="4877437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250370" y="4353315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194790" y="4542792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6187660" y="2468335"/>
              <a:ext cx="57682" cy="57682"/>
            </a:xfrm>
            <a:custGeom>
              <a:avLst/>
              <a:pathLst>
                <a:path w="57682" h="57682">
                  <a:moveTo>
                    <a:pt x="0" y="28841"/>
                  </a:moveTo>
                  <a:lnTo>
                    <a:pt x="28841" y="0"/>
                  </a:lnTo>
                  <a:lnTo>
                    <a:pt x="57682" y="28841"/>
                  </a:lnTo>
                  <a:lnTo>
                    <a:pt x="28841" y="57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71882" y="473226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264768" y="4348390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985823" y="3499379"/>
              <a:ext cx="57706" cy="57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387867" y="471750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952675" y="3738125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089569" y="3499432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942465" y="4498448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329049" y="4808513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47135" y="4887299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44731" y="3233649"/>
              <a:ext cx="57643" cy="57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917154" y="4897116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5981711" y="2891599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035674" y="3255794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279379" y="4877491"/>
              <a:ext cx="57525" cy="57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912156" y="4680524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339660" y="4537822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028863" y="451818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57495" y="3866031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40007" y="3942313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43877" y="457231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277456" y="3905446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01508" y="4530566"/>
              <a:ext cx="57441" cy="57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267438" y="4852825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31432" y="487496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278484" y="414414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043178" y="4793788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335764" y="4902018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46454" y="488237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383117" y="4808547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319790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66407" y="489714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919001" y="4808556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94653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49331" y="4879916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959168" y="4879868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56597" y="4877383"/>
              <a:ext cx="57740" cy="57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222116" y="462153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45537" y="4897093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23018" y="485038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6316786" y="2488066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010301" y="3573254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300808" y="4779019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6171762" y="2709486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381877" y="3738102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84142" y="4702595"/>
              <a:ext cx="57890" cy="57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969348" y="4793792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87318" y="3083565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968229" y="2446230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926540" y="2451156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5940920" y="489713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6366376" y="2451104"/>
              <a:ext cx="57694" cy="57694"/>
            </a:xfrm>
            <a:custGeom>
              <a:avLst/>
              <a:pathLst>
                <a:path w="57694" h="57694">
                  <a:moveTo>
                    <a:pt x="0" y="28847"/>
                  </a:moveTo>
                  <a:lnTo>
                    <a:pt x="28847" y="0"/>
                  </a:lnTo>
                  <a:lnTo>
                    <a:pt x="57694" y="28847"/>
                  </a:lnTo>
                  <a:lnTo>
                    <a:pt x="28847" y="576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5927312" y="2451150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086050" y="3742988"/>
              <a:ext cx="57716" cy="577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55495" y="467075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51238" y="4838031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6260517" y="2460993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6248537" y="2456072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975553" y="4882361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6246650" y="2463387"/>
              <a:ext cx="57736" cy="57736"/>
            </a:xfrm>
            <a:custGeom>
              <a:avLst/>
              <a:pathLst>
                <a:path w="57736" h="57736">
                  <a:moveTo>
                    <a:pt x="0" y="28868"/>
                  </a:moveTo>
                  <a:lnTo>
                    <a:pt x="28868" y="0"/>
                  </a:lnTo>
                  <a:lnTo>
                    <a:pt x="57736" y="28868"/>
                  </a:lnTo>
                  <a:lnTo>
                    <a:pt x="28868" y="577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6218992" y="2490481"/>
              <a:ext cx="57685" cy="57685"/>
            </a:xfrm>
            <a:custGeom>
              <a:avLst/>
              <a:pathLst>
                <a:path w="57685" h="57685">
                  <a:moveTo>
                    <a:pt x="0" y="28842"/>
                  </a:moveTo>
                  <a:lnTo>
                    <a:pt x="28842" y="0"/>
                  </a:lnTo>
                  <a:lnTo>
                    <a:pt x="57685" y="28842"/>
                  </a:lnTo>
                  <a:lnTo>
                    <a:pt x="28842" y="57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374453" y="4902063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037026" y="4892215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374494" y="488238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01519" y="4902061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250300" y="4700235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6340531" y="2576599"/>
              <a:ext cx="57702" cy="57702"/>
            </a:xfrm>
            <a:custGeom>
              <a:avLst/>
              <a:pathLst>
                <a:path w="57702" h="57702">
                  <a:moveTo>
                    <a:pt x="0" y="28851"/>
                  </a:moveTo>
                  <a:lnTo>
                    <a:pt x="28851" y="0"/>
                  </a:lnTo>
                  <a:lnTo>
                    <a:pt x="57702" y="28851"/>
                  </a:lnTo>
                  <a:lnTo>
                    <a:pt x="28851" y="577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120760" y="480609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955364" y="2999836"/>
              <a:ext cx="57726" cy="57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6336711" y="2456073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6309209" y="2623360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81912" y="4897089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291031" y="489714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123629" y="485037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6268752" y="2739002"/>
              <a:ext cx="57714" cy="57714"/>
            </a:xfrm>
            <a:custGeom>
              <a:avLst/>
              <a:pathLst>
                <a:path w="57714" h="57714">
                  <a:moveTo>
                    <a:pt x="0" y="28857"/>
                  </a:moveTo>
                  <a:lnTo>
                    <a:pt x="28857" y="0"/>
                  </a:lnTo>
                  <a:lnTo>
                    <a:pt x="57714" y="28857"/>
                  </a:lnTo>
                  <a:lnTo>
                    <a:pt x="28857" y="577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383626" y="3073718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398014" y="4700232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913858" y="3366549"/>
              <a:ext cx="57605" cy="5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058231" y="4193881"/>
              <a:ext cx="115623" cy="11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023877" y="3843481"/>
              <a:ext cx="102805" cy="102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993638" y="3679063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224308" y="4897132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02978" y="3755346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985065" y="4892208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128073" y="4892195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394858" y="480855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47343" y="4678120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951069" y="4902053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6338518" y="2460988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66912" y="4459108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6044062" y="2657842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6232213" y="2473271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5910226" y="2574180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079440" y="4188441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097543" y="4587067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290998" y="479870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5985371" y="2709510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55470" y="4786385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996107" y="4665801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6134075" y="2835002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4658877" y="4672838"/>
              <a:ext cx="132168" cy="132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5942782" y="2451148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36388" y="483068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178157" y="4616581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063972" y="4252433"/>
              <a:ext cx="57578" cy="57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30752" y="4262248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070555" y="476424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974982" y="3349321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23316" y="4897163"/>
              <a:ext cx="57552" cy="5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45704" y="4867596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111363" y="4877441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166427" y="435331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55087" y="454278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6209892" y="2468369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019282" y="4732254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339001" y="4348387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337752" y="3499417"/>
              <a:ext cx="57629" cy="5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036174" y="4717492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960812" y="3738110"/>
              <a:ext cx="57629" cy="5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85006" y="3499427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14846" y="4498489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347313" y="4808545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369437" y="4887282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117875" y="3233640"/>
              <a:ext cx="57660" cy="57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010202" y="4897111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6335884" y="2891616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080835" y="3255803"/>
              <a:ext cx="57629" cy="5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245160" y="4877462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935589" y="4680612"/>
              <a:ext cx="57561" cy="57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202278" y="4537896"/>
              <a:ext cx="57546" cy="57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116986" y="451817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84097" y="3866069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133704" y="3942349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74734" y="4572310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070321" y="3905441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180376" y="4530711"/>
              <a:ext cx="57153" cy="57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376116" y="4852813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280383" y="487497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269160" y="414413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959813" y="4793779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929081" y="4902051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142121" y="488237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942251" y="4808542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378150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277653" y="489713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047963" y="4808541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072211" y="489713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923333" y="4879922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21643" y="4879909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931989" y="4877472"/>
              <a:ext cx="57563" cy="57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306493" y="462152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936474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908313" y="485037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6224715" y="2488057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258233" y="3573248"/>
              <a:ext cx="57612" cy="57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3413776" y="4731436"/>
              <a:ext cx="152773" cy="152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5943738" y="2709518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105081" y="3738118"/>
              <a:ext cx="57614" cy="57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06704" y="4702935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159359" y="4793777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023674" y="3083567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6061577" y="2446223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5977507" y="2451145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5945881" y="4897132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6177212" y="2451142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6023476" y="2451140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956227" y="3743021"/>
              <a:ext cx="57651" cy="57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109289" y="467074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347862" y="483806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6345074" y="2460983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5976611" y="2456063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352651" y="488236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5931953" y="2463433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5996339" y="2490516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157432" y="490205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069756" y="4892213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79005" y="4882371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11779" y="4902052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348363" y="4700269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3504430" y="2551423"/>
              <a:ext cx="108054" cy="108054"/>
            </a:xfrm>
            <a:custGeom>
              <a:avLst/>
              <a:pathLst>
                <a:path w="108054" h="108054">
                  <a:moveTo>
                    <a:pt x="0" y="54027"/>
                  </a:moveTo>
                  <a:lnTo>
                    <a:pt x="54027" y="0"/>
                  </a:lnTo>
                  <a:lnTo>
                    <a:pt x="108054" y="54027"/>
                  </a:lnTo>
                  <a:lnTo>
                    <a:pt x="54027" y="1080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91072" y="480608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930659" y="2999887"/>
              <a:ext cx="57624" cy="5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6382334" y="2456067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6121407" y="2623394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133465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362401" y="489712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84391" y="485037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6388360" y="2739040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294900" y="3073713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383138" y="470026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88572" y="3366543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189373" y="4222889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976911" y="3866080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357910" y="3679067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007135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092149" y="3755350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287938" y="4892218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112106" y="4892220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398966" y="480855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990717" y="467813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081171" y="4902064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6047386" y="2460996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200801" y="4459124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6291898" y="2657852"/>
              <a:ext cx="57605" cy="57605"/>
            </a:xfrm>
            <a:custGeom>
              <a:avLst/>
              <a:pathLst>
                <a:path w="57605" h="57605">
                  <a:moveTo>
                    <a:pt x="0" y="28802"/>
                  </a:moveTo>
                  <a:lnTo>
                    <a:pt x="28802" y="0"/>
                  </a:lnTo>
                  <a:lnTo>
                    <a:pt x="57605" y="28802"/>
                  </a:lnTo>
                  <a:lnTo>
                    <a:pt x="28802" y="576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6120098" y="2473959"/>
              <a:ext cx="56279" cy="56279"/>
            </a:xfrm>
            <a:custGeom>
              <a:avLst/>
              <a:pathLst>
                <a:path w="56279" h="56279">
                  <a:moveTo>
                    <a:pt x="0" y="28139"/>
                  </a:moveTo>
                  <a:lnTo>
                    <a:pt x="28139" y="0"/>
                  </a:lnTo>
                  <a:lnTo>
                    <a:pt x="56279" y="28139"/>
                  </a:lnTo>
                  <a:lnTo>
                    <a:pt x="28139" y="562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6046566" y="2574190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958867" y="418844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43075" y="458708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278657" y="479869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6014991" y="2709519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020194" y="4786435"/>
              <a:ext cx="57540" cy="57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142644" y="4665809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6376059" y="2835043"/>
              <a:ext cx="57571" cy="57571"/>
            </a:xfrm>
            <a:custGeom>
              <a:avLst/>
              <a:pathLst>
                <a:path w="57571" h="57571">
                  <a:moveTo>
                    <a:pt x="0" y="28785"/>
                  </a:moveTo>
                  <a:lnTo>
                    <a:pt x="28785" y="0"/>
                  </a:lnTo>
                  <a:lnTo>
                    <a:pt x="57571" y="28785"/>
                  </a:lnTo>
                  <a:lnTo>
                    <a:pt x="28785" y="575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337894" y="4710105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6286582" y="2451131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406010" y="4784195"/>
              <a:ext cx="150607" cy="15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11284" y="4616573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02599" y="4252369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01344" y="4262258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927237" y="4764256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069875" y="3349326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5974780" y="489713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101578" y="486760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075241" y="4877451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110826" y="435331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316881" y="4542793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5931535" y="2468377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999282" y="473226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968042" y="4348391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358502" y="3499429"/>
              <a:ext cx="57605" cy="5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70319" y="4717504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141596" y="3738126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189760" y="3499428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5947110" y="449849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260932" y="4808554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60481" y="4887296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950467" y="3233649"/>
              <a:ext cx="57643" cy="57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35922" y="4897146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6155094" y="2891597"/>
              <a:ext cx="57658" cy="57658"/>
            </a:xfrm>
            <a:custGeom>
              <a:avLst/>
              <a:pathLst>
                <a:path w="57658" h="57658">
                  <a:moveTo>
                    <a:pt x="0" y="28829"/>
                  </a:moveTo>
                  <a:lnTo>
                    <a:pt x="28829" y="0"/>
                  </a:lnTo>
                  <a:lnTo>
                    <a:pt x="57658" y="28829"/>
                  </a:lnTo>
                  <a:lnTo>
                    <a:pt x="28829" y="576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124616" y="3255786"/>
              <a:ext cx="57663" cy="5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925004" y="4877434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343805" y="4680635"/>
              <a:ext cx="57515" cy="57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036036" y="4537849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197594" y="451818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153372" y="3866078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899515" y="3915937"/>
              <a:ext cx="110459" cy="110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127717" y="4572320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77608" y="3905457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689303" y="4502239"/>
              <a:ext cx="114096" cy="114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916118" y="4852855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294657" y="4874991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90310" y="414415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308014" y="4793790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047505" y="490205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041257" y="4882376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946990" y="480855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047025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73063" y="4897139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988417" y="480855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915536" y="4897132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365732" y="4879915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271327" y="487991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68086" y="4877424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06666" y="462153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322122" y="4897139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98092" y="4850385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6074111" y="2488063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038045" y="3573254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5925611" y="477902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5980569" y="2709529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66913" y="3738022"/>
              <a:ext cx="57806" cy="578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183778" y="4702633"/>
              <a:ext cx="57813" cy="57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175343" y="4793789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377306" y="3083566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5903552" y="2446234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6116530" y="2451153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999228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5971807" y="2451151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5956543" y="2451153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919148" y="3743038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00612" y="467075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376416" y="4838077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6084376" y="2460996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6378758" y="2456077"/>
              <a:ext cx="57593" cy="57593"/>
            </a:xfrm>
            <a:custGeom>
              <a:avLst/>
              <a:pathLst>
                <a:path w="57593" h="57593">
                  <a:moveTo>
                    <a:pt x="0" y="28796"/>
                  </a:moveTo>
                  <a:lnTo>
                    <a:pt x="28796" y="0"/>
                  </a:lnTo>
                  <a:lnTo>
                    <a:pt x="57593" y="28796"/>
                  </a:lnTo>
                  <a:lnTo>
                    <a:pt x="28796" y="575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097190" y="4882375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4683447" y="2433704"/>
              <a:ext cx="117103" cy="117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5957022" y="2490522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968358" y="490205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951297" y="4892219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150068" y="488237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12250" y="4902063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304719" y="470028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6073731" y="2576645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983964" y="480609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954028" y="2999900"/>
              <a:ext cx="57597" cy="57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5921774" y="2456073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6227307" y="2623404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305146" y="489713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958391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24335" y="485038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5915289" y="2739052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347584" y="3073724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172890" y="470027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927188" y="3366551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00907" y="4222869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224068" y="3866061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014310" y="3679075"/>
              <a:ext cx="57583" cy="575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992140" y="489713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980883" y="3755361"/>
              <a:ext cx="57578" cy="575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398077" y="4892193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618253" y="4844120"/>
              <a:ext cx="153795" cy="153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160684" y="4808551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017896" y="4678122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022467" y="4902059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6190027" y="2460974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981342" y="4459095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6156470" y="2657838"/>
              <a:ext cx="57634" cy="57634"/>
            </a:xfrm>
            <a:custGeom>
              <a:avLst/>
              <a:pathLst>
                <a:path w="57634" h="57634">
                  <a:moveTo>
                    <a:pt x="0" y="28817"/>
                  </a:moveTo>
                  <a:lnTo>
                    <a:pt x="28817" y="0"/>
                  </a:lnTo>
                  <a:lnTo>
                    <a:pt x="57634" y="28817"/>
                  </a:lnTo>
                  <a:lnTo>
                    <a:pt x="28817" y="57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6278395" y="2473267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6191637" y="2574184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081312" y="4188439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056511" y="458707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909662" y="4798735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6179588" y="2709526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294620" y="4786442"/>
              <a:ext cx="57527" cy="57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25776" y="4665816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6350606" y="2835029"/>
              <a:ext cx="57600" cy="57600"/>
            </a:xfrm>
            <a:custGeom>
              <a:avLst/>
              <a:pathLst>
                <a:path w="57600" h="57600">
                  <a:moveTo>
                    <a:pt x="0" y="28800"/>
                  </a:moveTo>
                  <a:lnTo>
                    <a:pt x="28800" y="0"/>
                  </a:lnTo>
                  <a:lnTo>
                    <a:pt x="57600" y="28800"/>
                  </a:lnTo>
                  <a:lnTo>
                    <a:pt x="28800" y="576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198108" y="4710116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g1420"/>
            <p:cNvSpPr/>
            <p:nvPr/>
          </p:nvSpPr>
          <p:spPr>
            <a:xfrm>
              <a:off x="6190078" y="2451130"/>
              <a:ext cx="57643" cy="57643"/>
            </a:xfrm>
            <a:custGeom>
              <a:avLst/>
              <a:pathLst>
                <a:path w="57643" h="57643">
                  <a:moveTo>
                    <a:pt x="0" y="28821"/>
                  </a:moveTo>
                  <a:lnTo>
                    <a:pt x="28821" y="0"/>
                  </a:lnTo>
                  <a:lnTo>
                    <a:pt x="57643" y="28821"/>
                  </a:lnTo>
                  <a:lnTo>
                    <a:pt x="28821" y="576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292039" y="4830690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86444" y="4616589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78484" y="4252395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4929766" y="4236238"/>
              <a:ext cx="109654" cy="109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274050" y="476424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333437" y="3349315"/>
              <a:ext cx="57622" cy="57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3673585" y="4855191"/>
              <a:ext cx="141495" cy="14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035521" y="4867592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04779" y="4877406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307245" y="4353309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992726" y="454278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6341080" y="2468369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90143" y="4732266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079421" y="4348391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4947059" y="3475840"/>
              <a:ext cx="104783" cy="104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353785" y="4717498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281151" y="3738097"/>
              <a:ext cx="57656" cy="57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283472" y="3499429"/>
              <a:ext cx="57605" cy="5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057958" y="4498469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99591" y="480853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5949561" y="4887289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977504" y="3233637"/>
              <a:ext cx="57668" cy="57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028382" y="489714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6093042" y="2891613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138366" y="3255815"/>
              <a:ext cx="57605" cy="5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082963" y="4877436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025286" y="4680563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143041" y="4537823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200150" y="4518178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994241" y="3866055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962912" y="3942337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08700" y="4572309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001405" y="3905451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4938100" y="4505261"/>
              <a:ext cx="108051" cy="108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257524" y="4852787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311820" y="4874974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31388" y="414413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334264" y="4793761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015793" y="490204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154762" y="4882346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056404" y="4808540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325184" y="489713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974782" y="4897112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996798" y="4808544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5989485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569617" y="4830223"/>
              <a:ext cx="156982" cy="15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353824" y="4879903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934621" y="4877447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59871" y="4621531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5936091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157525" y="4850346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6288272" y="2488058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217793" y="3573251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648652" y="4732219"/>
              <a:ext cx="151207" cy="151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g1475"/>
            <p:cNvSpPr/>
            <p:nvPr/>
          </p:nvSpPr>
          <p:spPr>
            <a:xfrm>
              <a:off x="6017723" y="2709502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148080" y="3738217"/>
              <a:ext cx="57416" cy="574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309186" y="4702854"/>
              <a:ext cx="57372" cy="57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005709" y="4793760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028742" y="3083553"/>
              <a:ext cx="57624" cy="57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6154563" y="2446226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6060654" y="2451132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101232" y="489713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5042469" y="2412999"/>
              <a:ext cx="133904" cy="133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g1484"/>
            <p:cNvSpPr/>
            <p:nvPr/>
          </p:nvSpPr>
          <p:spPr>
            <a:xfrm>
              <a:off x="6334727" y="2451144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201909" y="3743011"/>
              <a:ext cx="57670" cy="57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105324" y="4670743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333720" y="4838047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6182578" y="2460979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5992980" y="2456029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917542" y="4882371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6205471" y="2463436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6306440" y="2490514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029835" y="4902053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184203" y="4892193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063523" y="4882354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82847" y="4902047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69849" y="4700264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g1498"/>
            <p:cNvSpPr/>
            <p:nvPr/>
          </p:nvSpPr>
          <p:spPr>
            <a:xfrm>
              <a:off x="6075755" y="2576622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396764" y="4806093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247020" y="2999894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5924724" y="2456062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6212056" y="2623386"/>
              <a:ext cx="57636" cy="57636"/>
            </a:xfrm>
            <a:custGeom>
              <a:avLst/>
              <a:pathLst>
                <a:path w="57636" h="57636">
                  <a:moveTo>
                    <a:pt x="0" y="28818"/>
                  </a:moveTo>
                  <a:lnTo>
                    <a:pt x="28818" y="0"/>
                  </a:lnTo>
                  <a:lnTo>
                    <a:pt x="57636" y="28818"/>
                  </a:lnTo>
                  <a:lnTo>
                    <a:pt x="28818" y="576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099076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242701" y="489713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09020" y="485037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g1506"/>
            <p:cNvSpPr/>
            <p:nvPr/>
          </p:nvSpPr>
          <p:spPr>
            <a:xfrm>
              <a:off x="5900368" y="2739036"/>
              <a:ext cx="57646" cy="57646"/>
            </a:xfrm>
            <a:custGeom>
              <a:avLst/>
              <a:pathLst>
                <a:path w="57646" h="57646">
                  <a:moveTo>
                    <a:pt x="0" y="28823"/>
                  </a:moveTo>
                  <a:lnTo>
                    <a:pt x="28823" y="0"/>
                  </a:lnTo>
                  <a:lnTo>
                    <a:pt x="57646" y="28823"/>
                  </a:lnTo>
                  <a:lnTo>
                    <a:pt x="28823" y="576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82489" y="3073701"/>
              <a:ext cx="57641" cy="57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395445" y="4700250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053324" y="3366550"/>
              <a:ext cx="57602" cy="57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372213" y="4222912"/>
              <a:ext cx="57561" cy="57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042297" y="3866071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384476" y="3679074"/>
              <a:ext cx="57585" cy="57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057629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007729" y="3755353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936229" y="4892215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324904" y="4892186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206106" y="480855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296899" y="4678126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937623" y="4902057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g1520"/>
            <p:cNvSpPr/>
            <p:nvPr/>
          </p:nvSpPr>
          <p:spPr>
            <a:xfrm>
              <a:off x="6067814" y="2460996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901249" y="4459054"/>
              <a:ext cx="57743" cy="57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g1522"/>
            <p:cNvSpPr/>
            <p:nvPr/>
          </p:nvSpPr>
          <p:spPr>
            <a:xfrm>
              <a:off x="6049121" y="2657841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g1523"/>
            <p:cNvSpPr/>
            <p:nvPr/>
          </p:nvSpPr>
          <p:spPr>
            <a:xfrm>
              <a:off x="6352708" y="2473265"/>
              <a:ext cx="57665" cy="57665"/>
            </a:xfrm>
            <a:custGeom>
              <a:avLst/>
              <a:pathLst>
                <a:path w="57665" h="57665">
                  <a:moveTo>
                    <a:pt x="0" y="28832"/>
                  </a:moveTo>
                  <a:lnTo>
                    <a:pt x="28832" y="0"/>
                  </a:lnTo>
                  <a:lnTo>
                    <a:pt x="57665" y="28832"/>
                  </a:lnTo>
                  <a:lnTo>
                    <a:pt x="28832" y="576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g1524"/>
            <p:cNvSpPr/>
            <p:nvPr/>
          </p:nvSpPr>
          <p:spPr>
            <a:xfrm>
              <a:off x="6007403" y="2574170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000956" y="4188451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029827" y="458707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047547" y="4798684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g1528"/>
            <p:cNvSpPr/>
            <p:nvPr/>
          </p:nvSpPr>
          <p:spPr>
            <a:xfrm>
              <a:off x="6304255" y="2709516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986242" y="4786432"/>
              <a:ext cx="57547" cy="57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936460" y="4665854"/>
              <a:ext cx="57548" cy="57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g1531"/>
            <p:cNvSpPr/>
            <p:nvPr/>
          </p:nvSpPr>
          <p:spPr>
            <a:xfrm>
              <a:off x="6209475" y="2835008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320363" y="4710146"/>
              <a:ext cx="57552" cy="57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g1533"/>
            <p:cNvSpPr/>
            <p:nvPr/>
          </p:nvSpPr>
          <p:spPr>
            <a:xfrm>
              <a:off x="6039860" y="2451171"/>
              <a:ext cx="57560" cy="57560"/>
            </a:xfrm>
            <a:custGeom>
              <a:avLst/>
              <a:pathLst>
                <a:path w="57560" h="57560">
                  <a:moveTo>
                    <a:pt x="0" y="28780"/>
                  </a:moveTo>
                  <a:lnTo>
                    <a:pt x="28780" y="0"/>
                  </a:lnTo>
                  <a:lnTo>
                    <a:pt x="57560" y="28780"/>
                  </a:lnTo>
                  <a:lnTo>
                    <a:pt x="28780" y="575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63317" y="483070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147886" y="4616562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136216" y="4252369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288641" y="4262252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059876" y="476425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035926" y="3349330"/>
              <a:ext cx="57593" cy="5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926138" y="489713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257457" y="4867603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81557" y="487744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149774" y="435331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207878" y="4542794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g1545"/>
            <p:cNvSpPr/>
            <p:nvPr/>
          </p:nvSpPr>
          <p:spPr>
            <a:xfrm>
              <a:off x="6066303" y="2468375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178844" y="473226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941695" y="4348384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61360" y="3499416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29964" y="4717490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310611" y="3738105"/>
              <a:ext cx="57639" cy="57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182680" y="3499427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80986" y="4498492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918562" y="4808554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907305" y="4887299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057998" y="3233648"/>
              <a:ext cx="57646" cy="57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018050" y="4897122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g1557"/>
            <p:cNvSpPr/>
            <p:nvPr/>
          </p:nvSpPr>
          <p:spPr>
            <a:xfrm>
              <a:off x="6370690" y="2891753"/>
              <a:ext cx="57347" cy="57347"/>
            </a:xfrm>
            <a:custGeom>
              <a:avLst/>
              <a:pathLst>
                <a:path w="57347" h="57347">
                  <a:moveTo>
                    <a:pt x="0" y="28673"/>
                  </a:moveTo>
                  <a:lnTo>
                    <a:pt x="28673" y="0"/>
                  </a:lnTo>
                  <a:lnTo>
                    <a:pt x="57347" y="28673"/>
                  </a:lnTo>
                  <a:lnTo>
                    <a:pt x="28673" y="573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302488" y="3255841"/>
              <a:ext cx="57553" cy="57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244486" y="4877463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303003" y="4680597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91786" y="453785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039146" y="4518175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191437" y="3866068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378974" y="3942354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297614" y="4572309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025908" y="3905456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191632" y="4530863"/>
              <a:ext cx="56847" cy="56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29764" y="4852820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59742" y="4875009"/>
              <a:ext cx="57566" cy="57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311867" y="414414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73762" y="4793777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019107" y="4902058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247353" y="4882382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312646" y="4808551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63354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184123" y="489713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981325" y="4808547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5935516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031176" y="4879909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176965" y="4879909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16127" y="4877429"/>
              <a:ext cx="57648" cy="57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134846" y="4621535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378777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033913" y="485038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g1585"/>
            <p:cNvSpPr/>
            <p:nvPr/>
          </p:nvSpPr>
          <p:spPr>
            <a:xfrm>
              <a:off x="5921460" y="2488052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161445" y="3573248"/>
              <a:ext cx="57612" cy="57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35530" y="477901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6055083" y="2709523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82862" y="3738183"/>
              <a:ext cx="57483" cy="57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5899923" y="470269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329956" y="4793783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5963859" y="3083551"/>
              <a:ext cx="57627" cy="57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6033181" y="2446225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6226223" y="2451150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5952825" y="4897081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6038784" y="2451144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6203009" y="2451150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4953010" y="3710440"/>
              <a:ext cx="122812" cy="122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040656" y="4670760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348226" y="4838068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6122371" y="2460986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6015878" y="2456069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073441" y="4882354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g1604"/>
            <p:cNvSpPr/>
            <p:nvPr/>
          </p:nvSpPr>
          <p:spPr>
            <a:xfrm>
              <a:off x="5958737" y="2463430"/>
              <a:ext cx="57651" cy="57651"/>
            </a:xfrm>
            <a:custGeom>
              <a:avLst/>
              <a:pathLst>
                <a:path w="57651" h="57651">
                  <a:moveTo>
                    <a:pt x="0" y="28825"/>
                  </a:moveTo>
                  <a:lnTo>
                    <a:pt x="28825" y="0"/>
                  </a:lnTo>
                  <a:lnTo>
                    <a:pt x="57651" y="28825"/>
                  </a:lnTo>
                  <a:lnTo>
                    <a:pt x="28825" y="57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g1605"/>
            <p:cNvSpPr/>
            <p:nvPr/>
          </p:nvSpPr>
          <p:spPr>
            <a:xfrm>
              <a:off x="5907165" y="2490522"/>
              <a:ext cx="57602" cy="57602"/>
            </a:xfrm>
            <a:custGeom>
              <a:avLst/>
              <a:pathLst>
                <a:path w="57602" h="57602">
                  <a:moveTo>
                    <a:pt x="0" y="28801"/>
                  </a:moveTo>
                  <a:lnTo>
                    <a:pt x="28801" y="0"/>
                  </a:lnTo>
                  <a:lnTo>
                    <a:pt x="57602" y="28801"/>
                  </a:lnTo>
                  <a:lnTo>
                    <a:pt x="28801" y="576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390900" y="490205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155745" y="4892218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079927" y="488235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946128" y="4902057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011953" y="4700270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g1611"/>
            <p:cNvSpPr/>
            <p:nvPr/>
          </p:nvSpPr>
          <p:spPr>
            <a:xfrm>
              <a:off x="6077200" y="2576638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388834" y="480608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085584" y="2999883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g1614"/>
            <p:cNvSpPr/>
            <p:nvPr/>
          </p:nvSpPr>
          <p:spPr>
            <a:xfrm>
              <a:off x="5928464" y="2456074"/>
              <a:ext cx="57597" cy="57597"/>
            </a:xfrm>
            <a:custGeom>
              <a:avLst/>
              <a:pathLst>
                <a:path w="57597" h="57597">
                  <a:moveTo>
                    <a:pt x="0" y="28798"/>
                  </a:moveTo>
                  <a:lnTo>
                    <a:pt x="28798" y="0"/>
                  </a:lnTo>
                  <a:lnTo>
                    <a:pt x="57597" y="28798"/>
                  </a:lnTo>
                  <a:lnTo>
                    <a:pt x="28798" y="575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g1615"/>
            <p:cNvSpPr/>
            <p:nvPr/>
          </p:nvSpPr>
          <p:spPr>
            <a:xfrm>
              <a:off x="6252140" y="2623373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07811" y="489712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971147" y="489713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997186" y="485036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g1619"/>
            <p:cNvSpPr/>
            <p:nvPr/>
          </p:nvSpPr>
          <p:spPr>
            <a:xfrm>
              <a:off x="5927978" y="2739029"/>
              <a:ext cx="57660" cy="57660"/>
            </a:xfrm>
            <a:custGeom>
              <a:avLst/>
              <a:pathLst>
                <a:path w="57660" h="57660">
                  <a:moveTo>
                    <a:pt x="0" y="28830"/>
                  </a:moveTo>
                  <a:lnTo>
                    <a:pt x="28830" y="0"/>
                  </a:lnTo>
                  <a:lnTo>
                    <a:pt x="57660" y="28830"/>
                  </a:lnTo>
                  <a:lnTo>
                    <a:pt x="28830" y="576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5912757" y="3073717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288449" y="4700277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16834" y="3366515"/>
              <a:ext cx="57673" cy="576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083453" y="4222824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357209" y="3866020"/>
              <a:ext cx="57728" cy="57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5977056" y="3679046"/>
              <a:ext cx="57641" cy="57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118540" y="4897125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140713" y="3755289"/>
              <a:ext cx="57721" cy="57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98581" y="4892158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5931022" y="4892212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054672" y="4808539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18909" y="4678126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228388" y="4902052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g1633"/>
            <p:cNvSpPr/>
            <p:nvPr/>
          </p:nvSpPr>
          <p:spPr>
            <a:xfrm>
              <a:off x="6235567" y="2460929"/>
              <a:ext cx="57731" cy="57731"/>
            </a:xfrm>
            <a:custGeom>
              <a:avLst/>
              <a:pathLst>
                <a:path w="57731" h="57731">
                  <a:moveTo>
                    <a:pt x="0" y="28865"/>
                  </a:moveTo>
                  <a:lnTo>
                    <a:pt x="28865" y="0"/>
                  </a:lnTo>
                  <a:lnTo>
                    <a:pt x="57731" y="28865"/>
                  </a:lnTo>
                  <a:lnTo>
                    <a:pt x="28865" y="577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5931890" y="4459067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g1635"/>
            <p:cNvSpPr/>
            <p:nvPr/>
          </p:nvSpPr>
          <p:spPr>
            <a:xfrm>
              <a:off x="3506347" y="2625527"/>
              <a:ext cx="122254" cy="122254"/>
            </a:xfrm>
            <a:custGeom>
              <a:avLst/>
              <a:pathLst>
                <a:path w="122254" h="122254">
                  <a:moveTo>
                    <a:pt x="0" y="61127"/>
                  </a:moveTo>
                  <a:lnTo>
                    <a:pt x="61127" y="0"/>
                  </a:lnTo>
                  <a:lnTo>
                    <a:pt x="122254" y="61127"/>
                  </a:lnTo>
                  <a:lnTo>
                    <a:pt x="61127" y="1222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5973718" y="2473218"/>
              <a:ext cx="57760" cy="57760"/>
            </a:xfrm>
            <a:custGeom>
              <a:avLst/>
              <a:pathLst>
                <a:path w="57760" h="57760">
                  <a:moveTo>
                    <a:pt x="0" y="28880"/>
                  </a:moveTo>
                  <a:lnTo>
                    <a:pt x="28880" y="0"/>
                  </a:lnTo>
                  <a:lnTo>
                    <a:pt x="57760" y="28880"/>
                  </a:lnTo>
                  <a:lnTo>
                    <a:pt x="28880" y="577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g1637"/>
            <p:cNvSpPr/>
            <p:nvPr/>
          </p:nvSpPr>
          <p:spPr>
            <a:xfrm>
              <a:off x="6068026" y="2574182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068078" y="4188439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959980" y="4587083"/>
              <a:ext cx="57602" cy="5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036014" y="4798767"/>
              <a:ext cx="57483" cy="5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g1641"/>
            <p:cNvSpPr/>
            <p:nvPr/>
          </p:nvSpPr>
          <p:spPr>
            <a:xfrm>
              <a:off x="6309799" y="2709512"/>
              <a:ext cx="57636" cy="57636"/>
            </a:xfrm>
            <a:custGeom>
              <a:avLst/>
              <a:pathLst>
                <a:path w="57636" h="57636">
                  <a:moveTo>
                    <a:pt x="0" y="28818"/>
                  </a:moveTo>
                  <a:lnTo>
                    <a:pt x="28818" y="0"/>
                  </a:lnTo>
                  <a:lnTo>
                    <a:pt x="57636" y="28818"/>
                  </a:lnTo>
                  <a:lnTo>
                    <a:pt x="28818" y="576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036508" y="4786386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178066" y="4665745"/>
              <a:ext cx="57767" cy="57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g1644"/>
            <p:cNvSpPr/>
            <p:nvPr/>
          </p:nvSpPr>
          <p:spPr>
            <a:xfrm>
              <a:off x="6013389" y="2835002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4982696" y="4671558"/>
              <a:ext cx="134727" cy="134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g1646"/>
            <p:cNvSpPr/>
            <p:nvPr/>
          </p:nvSpPr>
          <p:spPr>
            <a:xfrm>
              <a:off x="6266883" y="2451123"/>
              <a:ext cx="57656" cy="57656"/>
            </a:xfrm>
            <a:custGeom>
              <a:avLst/>
              <a:pathLst>
                <a:path w="57656" h="57656">
                  <a:moveTo>
                    <a:pt x="0" y="28828"/>
                  </a:moveTo>
                  <a:lnTo>
                    <a:pt x="28828" y="0"/>
                  </a:lnTo>
                  <a:lnTo>
                    <a:pt x="57656" y="28828"/>
                  </a:lnTo>
                  <a:lnTo>
                    <a:pt x="28828" y="57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09993" y="483069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115184" y="4616569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61586" y="4252454"/>
              <a:ext cx="57535" cy="57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471982" y="4231444"/>
              <a:ext cx="119242" cy="11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220570" y="476425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3582059" y="3298761"/>
              <a:ext cx="158730" cy="158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032908" y="4897079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060500" y="4867541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193173" y="4877445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030306" y="4353306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338531" y="4542782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g1658"/>
            <p:cNvSpPr/>
            <p:nvPr/>
          </p:nvSpPr>
          <p:spPr>
            <a:xfrm>
              <a:off x="6059749" y="2468312"/>
              <a:ext cx="57728" cy="57728"/>
            </a:xfrm>
            <a:custGeom>
              <a:avLst/>
              <a:pathLst>
                <a:path w="57728" h="57728">
                  <a:moveTo>
                    <a:pt x="0" y="28864"/>
                  </a:moveTo>
                  <a:lnTo>
                    <a:pt x="28864" y="0"/>
                  </a:lnTo>
                  <a:lnTo>
                    <a:pt x="57728" y="28864"/>
                  </a:lnTo>
                  <a:lnTo>
                    <a:pt x="28864" y="577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46369" y="473226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250554" y="4348379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126766" y="3499365"/>
              <a:ext cx="57733" cy="5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997331" y="471750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308187" y="3738121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058812" y="3499434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661372" y="4457561"/>
              <a:ext cx="139473" cy="139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088451" y="4808489"/>
              <a:ext cx="57726" cy="5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128198" y="4887290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62381" y="3233700"/>
              <a:ext cx="57541" cy="57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957591" y="4897152"/>
              <a:ext cx="57573" cy="57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g1670"/>
            <p:cNvSpPr/>
            <p:nvPr/>
          </p:nvSpPr>
          <p:spPr>
            <a:xfrm>
              <a:off x="6012607" y="2891595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368660" y="3255847"/>
              <a:ext cx="57540" cy="57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081354" y="4877422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55742" y="4680503"/>
              <a:ext cx="57779" cy="5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050453" y="4537814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960872" y="4518177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387400" y="3866015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359271" y="3942326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232601" y="4572314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370584" y="3905454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181840" y="4530349"/>
              <a:ext cx="57876" cy="57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071805" y="4852847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037028" y="4874951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977705" y="4144136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299876" y="4793783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919130" y="4901995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102747" y="4882369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254203" y="4808550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41557" y="4897132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08823" y="4897134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5903517" y="4808548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3518385" y="4849096"/>
              <a:ext cx="153686" cy="153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93427" y="487990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987933" y="4879851"/>
              <a:ext cx="57726" cy="5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62655" y="4877366"/>
              <a:ext cx="57774" cy="57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322647" y="462151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283908" y="4897081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215491" y="4850378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g1698"/>
            <p:cNvSpPr/>
            <p:nvPr/>
          </p:nvSpPr>
          <p:spPr>
            <a:xfrm>
              <a:off x="6322129" y="2488058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061015" y="3573253"/>
              <a:ext cx="57602" cy="57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307831" y="4779017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g1701"/>
            <p:cNvSpPr/>
            <p:nvPr/>
          </p:nvSpPr>
          <p:spPr>
            <a:xfrm>
              <a:off x="6269174" y="2709469"/>
              <a:ext cx="57723" cy="57723"/>
            </a:xfrm>
            <a:custGeom>
              <a:avLst/>
              <a:pathLst>
                <a:path w="57723" h="57723">
                  <a:moveTo>
                    <a:pt x="0" y="28861"/>
                  </a:moveTo>
                  <a:lnTo>
                    <a:pt x="28861" y="0"/>
                  </a:lnTo>
                  <a:lnTo>
                    <a:pt x="57723" y="28861"/>
                  </a:lnTo>
                  <a:lnTo>
                    <a:pt x="28861" y="577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5952675" y="3738074"/>
              <a:ext cx="57702" cy="57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13461" y="4702694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42277" y="479378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22028" y="3083557"/>
              <a:ext cx="57614" cy="57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g1706"/>
            <p:cNvSpPr/>
            <p:nvPr/>
          </p:nvSpPr>
          <p:spPr>
            <a:xfrm>
              <a:off x="5917931" y="2446224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g1707"/>
            <p:cNvSpPr/>
            <p:nvPr/>
          </p:nvSpPr>
          <p:spPr>
            <a:xfrm>
              <a:off x="6171298" y="2451147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049475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g1709"/>
            <p:cNvSpPr/>
            <p:nvPr/>
          </p:nvSpPr>
          <p:spPr>
            <a:xfrm>
              <a:off x="5981478" y="2451085"/>
              <a:ext cx="57733" cy="57733"/>
            </a:xfrm>
            <a:custGeom>
              <a:avLst/>
              <a:pathLst>
                <a:path w="57733" h="57733">
                  <a:moveTo>
                    <a:pt x="0" y="28866"/>
                  </a:moveTo>
                  <a:lnTo>
                    <a:pt x="28866" y="0"/>
                  </a:lnTo>
                  <a:lnTo>
                    <a:pt x="57733" y="28866"/>
                  </a:lnTo>
                  <a:lnTo>
                    <a:pt x="28866" y="577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g1710"/>
            <p:cNvSpPr/>
            <p:nvPr/>
          </p:nvSpPr>
          <p:spPr>
            <a:xfrm>
              <a:off x="5986039" y="2451147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84108" y="3742976"/>
              <a:ext cx="57740" cy="57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151351" y="4670735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364381" y="4838018"/>
              <a:ext cx="57726" cy="5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g1714"/>
            <p:cNvSpPr/>
            <p:nvPr/>
          </p:nvSpPr>
          <p:spPr>
            <a:xfrm>
              <a:off x="6018973" y="2460986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g1715"/>
            <p:cNvSpPr/>
            <p:nvPr/>
          </p:nvSpPr>
          <p:spPr>
            <a:xfrm>
              <a:off x="6324162" y="2456064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5943284" y="4882356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g1717"/>
            <p:cNvSpPr/>
            <p:nvPr/>
          </p:nvSpPr>
          <p:spPr>
            <a:xfrm>
              <a:off x="6240488" y="2463381"/>
              <a:ext cx="57748" cy="57748"/>
            </a:xfrm>
            <a:custGeom>
              <a:avLst/>
              <a:pathLst>
                <a:path w="57748" h="57748">
                  <a:moveTo>
                    <a:pt x="0" y="28874"/>
                  </a:moveTo>
                  <a:lnTo>
                    <a:pt x="28874" y="0"/>
                  </a:lnTo>
                  <a:lnTo>
                    <a:pt x="57748" y="28874"/>
                  </a:lnTo>
                  <a:lnTo>
                    <a:pt x="28874" y="57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g1718"/>
            <p:cNvSpPr/>
            <p:nvPr/>
          </p:nvSpPr>
          <p:spPr>
            <a:xfrm>
              <a:off x="6344133" y="2490464"/>
              <a:ext cx="57719" cy="57719"/>
            </a:xfrm>
            <a:custGeom>
              <a:avLst/>
              <a:pathLst>
                <a:path w="57719" h="57719">
                  <a:moveTo>
                    <a:pt x="0" y="28859"/>
                  </a:moveTo>
                  <a:lnTo>
                    <a:pt x="28859" y="0"/>
                  </a:lnTo>
                  <a:lnTo>
                    <a:pt x="57719" y="28859"/>
                  </a:lnTo>
                  <a:lnTo>
                    <a:pt x="28859" y="57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5913239" y="490205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978934" y="4892213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5955626" y="488236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276133" y="4902056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33608" y="4700218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4961677" y="2550065"/>
              <a:ext cx="110769" cy="110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282511" y="4806085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142403" y="2999834"/>
              <a:ext cx="57731" cy="577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g1727"/>
            <p:cNvSpPr/>
            <p:nvPr/>
          </p:nvSpPr>
          <p:spPr>
            <a:xfrm>
              <a:off x="6297601" y="2456066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g1728"/>
            <p:cNvSpPr/>
            <p:nvPr/>
          </p:nvSpPr>
          <p:spPr>
            <a:xfrm>
              <a:off x="6059491" y="2623343"/>
              <a:ext cx="57721" cy="57721"/>
            </a:xfrm>
            <a:custGeom>
              <a:avLst/>
              <a:pathLst>
                <a:path w="57721" h="57721">
                  <a:moveTo>
                    <a:pt x="0" y="28860"/>
                  </a:moveTo>
                  <a:lnTo>
                    <a:pt x="28860" y="0"/>
                  </a:lnTo>
                  <a:lnTo>
                    <a:pt x="57721" y="28860"/>
                  </a:lnTo>
                  <a:lnTo>
                    <a:pt x="28860" y="577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176570" y="4897079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313591" y="489713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941277" y="4850382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4622238" y="2708912"/>
              <a:ext cx="117894" cy="1178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182191" y="3073718"/>
              <a:ext cx="57607" cy="57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5991193" y="4700217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376132" y="3366546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032997" y="4222851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4934357" y="3848387"/>
              <a:ext cx="92994" cy="92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292489" y="3679053"/>
              <a:ext cx="57627" cy="57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5983601" y="4897112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290390" y="3755326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383442" y="4892170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59951" y="4892159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102975" y="4808545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257018" y="4678074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387585" y="4902000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g1746"/>
            <p:cNvSpPr/>
            <p:nvPr/>
          </p:nvSpPr>
          <p:spPr>
            <a:xfrm>
              <a:off x="6034309" y="2460948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35677" y="4459078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g1748"/>
            <p:cNvSpPr/>
            <p:nvPr/>
          </p:nvSpPr>
          <p:spPr>
            <a:xfrm>
              <a:off x="6037126" y="2657792"/>
              <a:ext cx="57726" cy="57726"/>
            </a:xfrm>
            <a:custGeom>
              <a:avLst/>
              <a:pathLst>
                <a:path w="57726" h="57726">
                  <a:moveTo>
                    <a:pt x="0" y="28863"/>
                  </a:moveTo>
                  <a:lnTo>
                    <a:pt x="28863" y="0"/>
                  </a:lnTo>
                  <a:lnTo>
                    <a:pt x="57726" y="28863"/>
                  </a:lnTo>
                  <a:lnTo>
                    <a:pt x="28863" y="577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g1749"/>
            <p:cNvSpPr/>
            <p:nvPr/>
          </p:nvSpPr>
          <p:spPr>
            <a:xfrm>
              <a:off x="6072727" y="2489431"/>
              <a:ext cx="25334" cy="25334"/>
            </a:xfrm>
            <a:custGeom>
              <a:avLst/>
              <a:pathLst>
                <a:path w="25334" h="25334">
                  <a:moveTo>
                    <a:pt x="0" y="12667"/>
                  </a:moveTo>
                  <a:lnTo>
                    <a:pt x="12667" y="0"/>
                  </a:lnTo>
                  <a:lnTo>
                    <a:pt x="25334" y="12667"/>
                  </a:lnTo>
                  <a:lnTo>
                    <a:pt x="12667" y="25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g1750"/>
            <p:cNvSpPr/>
            <p:nvPr/>
          </p:nvSpPr>
          <p:spPr>
            <a:xfrm>
              <a:off x="6010608" y="2574174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325334" y="4188434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137657" y="4587017"/>
              <a:ext cx="57736" cy="57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276941" y="4798665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g1754"/>
            <p:cNvSpPr/>
            <p:nvPr/>
          </p:nvSpPr>
          <p:spPr>
            <a:xfrm>
              <a:off x="5910980" y="2709519"/>
              <a:ext cx="57622" cy="57622"/>
            </a:xfrm>
            <a:custGeom>
              <a:avLst/>
              <a:pathLst>
                <a:path w="57622" h="57622">
                  <a:moveTo>
                    <a:pt x="0" y="28811"/>
                  </a:moveTo>
                  <a:lnTo>
                    <a:pt x="28811" y="0"/>
                  </a:lnTo>
                  <a:lnTo>
                    <a:pt x="57622" y="28811"/>
                  </a:lnTo>
                  <a:lnTo>
                    <a:pt x="28811" y="576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350447" y="4786369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194172" y="4665785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g1757"/>
            <p:cNvSpPr/>
            <p:nvPr/>
          </p:nvSpPr>
          <p:spPr>
            <a:xfrm>
              <a:off x="6359810" y="2835003"/>
              <a:ext cx="57651" cy="57651"/>
            </a:xfrm>
            <a:custGeom>
              <a:avLst/>
              <a:pathLst>
                <a:path w="57651" h="57651">
                  <a:moveTo>
                    <a:pt x="0" y="28825"/>
                  </a:moveTo>
                  <a:lnTo>
                    <a:pt x="28825" y="0"/>
                  </a:lnTo>
                  <a:lnTo>
                    <a:pt x="57651" y="28825"/>
                  </a:lnTo>
                  <a:lnTo>
                    <a:pt x="28825" y="576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704104" y="4676234"/>
              <a:ext cx="125375" cy="125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g1759"/>
            <p:cNvSpPr/>
            <p:nvPr/>
          </p:nvSpPr>
          <p:spPr>
            <a:xfrm>
              <a:off x="6144304" y="2451092"/>
              <a:ext cx="57719" cy="57719"/>
            </a:xfrm>
            <a:custGeom>
              <a:avLst/>
              <a:pathLst>
                <a:path w="57719" h="57719">
                  <a:moveTo>
                    <a:pt x="0" y="28859"/>
                  </a:moveTo>
                  <a:lnTo>
                    <a:pt x="28859" y="0"/>
                  </a:lnTo>
                  <a:lnTo>
                    <a:pt x="57719" y="28859"/>
                  </a:lnTo>
                  <a:lnTo>
                    <a:pt x="28859" y="577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371243" y="4830652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343678" y="4616525"/>
              <a:ext cx="57777" cy="57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113448" y="4252382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357224" y="4262206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072731" y="4764193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256181" y="3349299"/>
              <a:ext cx="57653" cy="57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07619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292105" y="4867569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85769" y="4877408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08610" y="4353263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119734" y="4542756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g1771"/>
            <p:cNvSpPr/>
            <p:nvPr/>
          </p:nvSpPr>
          <p:spPr>
            <a:xfrm>
              <a:off x="6290943" y="2468329"/>
              <a:ext cx="57694" cy="57694"/>
            </a:xfrm>
            <a:custGeom>
              <a:avLst/>
              <a:pathLst>
                <a:path w="57694" h="57694">
                  <a:moveTo>
                    <a:pt x="0" y="28847"/>
                  </a:moveTo>
                  <a:lnTo>
                    <a:pt x="28847" y="0"/>
                  </a:lnTo>
                  <a:lnTo>
                    <a:pt x="57694" y="28847"/>
                  </a:lnTo>
                  <a:lnTo>
                    <a:pt x="28847" y="576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5973138" y="4732228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150742" y="434837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151507" y="3499377"/>
              <a:ext cx="57709" cy="57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013084" y="4717462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185998" y="3738058"/>
              <a:ext cx="57733" cy="5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129558" y="3499397"/>
              <a:ext cx="57670" cy="57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87283" y="4498448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256510" y="4808518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090601" y="4887260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011092" y="3233618"/>
              <a:ext cx="57704" cy="57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393794" y="4897097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g1783"/>
            <p:cNvSpPr/>
            <p:nvPr/>
          </p:nvSpPr>
          <p:spPr>
            <a:xfrm>
              <a:off x="6195709" y="2891631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11001" y="3255756"/>
              <a:ext cx="57723" cy="57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135493" y="4877376"/>
              <a:ext cx="57755" cy="5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226452" y="4680543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064880" y="4537748"/>
              <a:ext cx="57842" cy="5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170058" y="4518119"/>
              <a:ext cx="57728" cy="57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5920818" y="3862195"/>
              <a:ext cx="65377" cy="65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250760" y="3939529"/>
              <a:ext cx="63277" cy="63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146094" y="4572259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229215" y="3905387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5978519" y="4522505"/>
              <a:ext cx="73563" cy="73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11878" y="4852778"/>
              <a:ext cx="57736" cy="57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911960" y="4874899"/>
              <a:ext cx="57786" cy="5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170671" y="4144073"/>
              <a:ext cx="57752" cy="57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055992" y="4793718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33256" y="4902024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163845" y="4882349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340499" y="4808513"/>
              <a:ext cx="57677" cy="5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295102" y="4897063"/>
              <a:ext cx="57752" cy="57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024524" y="4897066"/>
              <a:ext cx="57745" cy="57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035566" y="4808496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062657" y="4897117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5971254" y="4879856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217472" y="4879879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12214" y="4877390"/>
              <a:ext cx="57726" cy="5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331749" y="4621466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4759781" y="4863890"/>
              <a:ext cx="124097" cy="124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331440" y="4850350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g1811"/>
            <p:cNvSpPr/>
            <p:nvPr/>
          </p:nvSpPr>
          <p:spPr>
            <a:xfrm>
              <a:off x="6375441" y="2488025"/>
              <a:ext cx="57675" cy="57675"/>
            </a:xfrm>
            <a:custGeom>
              <a:avLst/>
              <a:pathLst>
                <a:path w="57675" h="57675">
                  <a:moveTo>
                    <a:pt x="0" y="28837"/>
                  </a:moveTo>
                  <a:lnTo>
                    <a:pt x="28837" y="0"/>
                  </a:lnTo>
                  <a:lnTo>
                    <a:pt x="57675" y="28837"/>
                  </a:lnTo>
                  <a:lnTo>
                    <a:pt x="28837" y="576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5982797" y="3573201"/>
              <a:ext cx="57706" cy="57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64220" y="4778961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g1814"/>
            <p:cNvSpPr/>
            <p:nvPr/>
          </p:nvSpPr>
          <p:spPr>
            <a:xfrm>
              <a:off x="6070973" y="2709461"/>
              <a:ext cx="57738" cy="57738"/>
            </a:xfrm>
            <a:custGeom>
              <a:avLst/>
              <a:pathLst>
                <a:path w="57738" h="57738">
                  <a:moveTo>
                    <a:pt x="0" y="28869"/>
                  </a:moveTo>
                  <a:lnTo>
                    <a:pt x="28869" y="0"/>
                  </a:lnTo>
                  <a:lnTo>
                    <a:pt x="57738" y="28869"/>
                  </a:lnTo>
                  <a:lnTo>
                    <a:pt x="28869" y="577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060123" y="3738196"/>
              <a:ext cx="57457" cy="57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103459" y="4702902"/>
              <a:ext cx="57275" cy="57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068209" y="4793732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245556" y="3083543"/>
              <a:ext cx="57643" cy="57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g1819"/>
            <p:cNvSpPr/>
            <p:nvPr/>
          </p:nvSpPr>
          <p:spPr>
            <a:xfrm>
              <a:off x="6230140" y="2446214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g1820"/>
            <p:cNvSpPr/>
            <p:nvPr/>
          </p:nvSpPr>
          <p:spPr>
            <a:xfrm>
              <a:off x="6080853" y="2451102"/>
              <a:ext cx="57699" cy="57699"/>
            </a:xfrm>
            <a:custGeom>
              <a:avLst/>
              <a:pathLst>
                <a:path w="57699" h="57699">
                  <a:moveTo>
                    <a:pt x="0" y="28849"/>
                  </a:moveTo>
                  <a:lnTo>
                    <a:pt x="28849" y="0"/>
                  </a:lnTo>
                  <a:lnTo>
                    <a:pt x="57699" y="28849"/>
                  </a:lnTo>
                  <a:lnTo>
                    <a:pt x="28849" y="57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012940" y="4897114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g1822"/>
            <p:cNvSpPr/>
            <p:nvPr/>
          </p:nvSpPr>
          <p:spPr>
            <a:xfrm>
              <a:off x="5926802" y="2451110"/>
              <a:ext cx="57682" cy="57682"/>
            </a:xfrm>
            <a:custGeom>
              <a:avLst/>
              <a:pathLst>
                <a:path w="57682" h="57682">
                  <a:moveTo>
                    <a:pt x="0" y="28841"/>
                  </a:moveTo>
                  <a:lnTo>
                    <a:pt x="28841" y="0"/>
                  </a:lnTo>
                  <a:lnTo>
                    <a:pt x="57682" y="28841"/>
                  </a:lnTo>
                  <a:lnTo>
                    <a:pt x="28841" y="57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g1823"/>
            <p:cNvSpPr/>
            <p:nvPr/>
          </p:nvSpPr>
          <p:spPr>
            <a:xfrm>
              <a:off x="6379721" y="2451071"/>
              <a:ext cx="57760" cy="57760"/>
            </a:xfrm>
            <a:custGeom>
              <a:avLst/>
              <a:pathLst>
                <a:path w="57760" h="57760">
                  <a:moveTo>
                    <a:pt x="0" y="28880"/>
                  </a:moveTo>
                  <a:lnTo>
                    <a:pt x="28880" y="0"/>
                  </a:lnTo>
                  <a:lnTo>
                    <a:pt x="57760" y="28880"/>
                  </a:lnTo>
                  <a:lnTo>
                    <a:pt x="28880" y="577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294855" y="3742988"/>
              <a:ext cx="57716" cy="577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319227" y="4670728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5957938" y="4833516"/>
              <a:ext cx="66731" cy="66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g1827"/>
            <p:cNvSpPr/>
            <p:nvPr/>
          </p:nvSpPr>
          <p:spPr>
            <a:xfrm>
              <a:off x="6089052" y="2460924"/>
              <a:ext cx="57740" cy="57740"/>
            </a:xfrm>
            <a:custGeom>
              <a:avLst/>
              <a:pathLst>
                <a:path w="57740" h="57740">
                  <a:moveTo>
                    <a:pt x="0" y="28870"/>
                  </a:moveTo>
                  <a:lnTo>
                    <a:pt x="28870" y="0"/>
                  </a:lnTo>
                  <a:lnTo>
                    <a:pt x="57740" y="28870"/>
                  </a:lnTo>
                  <a:lnTo>
                    <a:pt x="28870" y="577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g1828"/>
            <p:cNvSpPr/>
            <p:nvPr/>
          </p:nvSpPr>
          <p:spPr>
            <a:xfrm>
              <a:off x="6147709" y="2456023"/>
              <a:ext cx="57699" cy="57699"/>
            </a:xfrm>
            <a:custGeom>
              <a:avLst/>
              <a:pathLst>
                <a:path w="57699" h="57699">
                  <a:moveTo>
                    <a:pt x="0" y="28849"/>
                  </a:moveTo>
                  <a:lnTo>
                    <a:pt x="28849" y="0"/>
                  </a:lnTo>
                  <a:lnTo>
                    <a:pt x="57699" y="28849"/>
                  </a:lnTo>
                  <a:lnTo>
                    <a:pt x="28849" y="57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224358" y="4882329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g1830"/>
            <p:cNvSpPr/>
            <p:nvPr/>
          </p:nvSpPr>
          <p:spPr>
            <a:xfrm>
              <a:off x="6290577" y="2463398"/>
              <a:ext cx="57714" cy="57714"/>
            </a:xfrm>
            <a:custGeom>
              <a:avLst/>
              <a:pathLst>
                <a:path w="57714" h="57714">
                  <a:moveTo>
                    <a:pt x="0" y="28857"/>
                  </a:moveTo>
                  <a:lnTo>
                    <a:pt x="28857" y="0"/>
                  </a:lnTo>
                  <a:lnTo>
                    <a:pt x="57714" y="28857"/>
                  </a:lnTo>
                  <a:lnTo>
                    <a:pt x="28857" y="577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g1831"/>
            <p:cNvSpPr/>
            <p:nvPr/>
          </p:nvSpPr>
          <p:spPr>
            <a:xfrm>
              <a:off x="6179511" y="2490488"/>
              <a:ext cx="57670" cy="57670"/>
            </a:xfrm>
            <a:custGeom>
              <a:avLst/>
              <a:pathLst>
                <a:path w="57670" h="57670">
                  <a:moveTo>
                    <a:pt x="0" y="28835"/>
                  </a:moveTo>
                  <a:lnTo>
                    <a:pt x="28835" y="0"/>
                  </a:lnTo>
                  <a:lnTo>
                    <a:pt x="57670" y="28835"/>
                  </a:lnTo>
                  <a:lnTo>
                    <a:pt x="28835" y="576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018820" y="4901978"/>
              <a:ext cx="57765" cy="57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03856" y="4892190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5932759" y="4882354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106624" y="4902032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364387" y="4700205"/>
              <a:ext cx="57748" cy="57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g1837"/>
            <p:cNvSpPr/>
            <p:nvPr/>
          </p:nvSpPr>
          <p:spPr>
            <a:xfrm>
              <a:off x="6241158" y="2568640"/>
              <a:ext cx="73620" cy="73620"/>
            </a:xfrm>
            <a:custGeom>
              <a:avLst/>
              <a:pathLst>
                <a:path w="73620" h="73620">
                  <a:moveTo>
                    <a:pt x="0" y="36810"/>
                  </a:moveTo>
                  <a:lnTo>
                    <a:pt x="36810" y="0"/>
                  </a:lnTo>
                  <a:lnTo>
                    <a:pt x="73620" y="36810"/>
                  </a:lnTo>
                  <a:lnTo>
                    <a:pt x="36810" y="736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395286" y="4806061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77894" y="2999852"/>
              <a:ext cx="57694" cy="576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g1840"/>
            <p:cNvSpPr/>
            <p:nvPr/>
          </p:nvSpPr>
          <p:spPr>
            <a:xfrm>
              <a:off x="3629115" y="2416340"/>
              <a:ext cx="137065" cy="137065"/>
            </a:xfrm>
            <a:custGeom>
              <a:avLst/>
              <a:pathLst>
                <a:path w="137065" h="137065">
                  <a:moveTo>
                    <a:pt x="0" y="68532"/>
                  </a:moveTo>
                  <a:lnTo>
                    <a:pt x="68532" y="0"/>
                  </a:lnTo>
                  <a:lnTo>
                    <a:pt x="137065" y="68532"/>
                  </a:lnTo>
                  <a:lnTo>
                    <a:pt x="68532" y="1370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4640419" y="2591306"/>
              <a:ext cx="121796" cy="1217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30558" y="489709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307425" y="4897085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46340" y="4850327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g1845"/>
            <p:cNvSpPr/>
            <p:nvPr/>
          </p:nvSpPr>
          <p:spPr>
            <a:xfrm>
              <a:off x="6050346" y="2720617"/>
              <a:ext cx="94485" cy="94485"/>
            </a:xfrm>
            <a:custGeom>
              <a:avLst/>
              <a:pathLst>
                <a:path w="94485" h="94485">
                  <a:moveTo>
                    <a:pt x="0" y="47242"/>
                  </a:moveTo>
                  <a:lnTo>
                    <a:pt x="47242" y="0"/>
                  </a:lnTo>
                  <a:lnTo>
                    <a:pt x="94485" y="47242"/>
                  </a:lnTo>
                  <a:lnTo>
                    <a:pt x="47242" y="944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171936" y="3073661"/>
              <a:ext cx="57721" cy="57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333747" y="4700241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5954892" y="3366520"/>
              <a:ext cx="57663" cy="5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5950163" y="4222723"/>
              <a:ext cx="57941" cy="57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057508" y="3865909"/>
              <a:ext cx="57950" cy="57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55859" y="3679051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284594" y="4897132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058440" y="3755199"/>
              <a:ext cx="57902" cy="57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71729" y="4892052"/>
              <a:ext cx="57931" cy="57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368474" y="4892184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396541" y="4808552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381874" y="4678097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042733" y="4902045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g1859"/>
            <p:cNvSpPr/>
            <p:nvPr/>
          </p:nvSpPr>
          <p:spPr>
            <a:xfrm>
              <a:off x="5902655" y="2460831"/>
              <a:ext cx="57926" cy="57926"/>
            </a:xfrm>
            <a:custGeom>
              <a:avLst/>
              <a:pathLst>
                <a:path w="57926" h="57926">
                  <a:moveTo>
                    <a:pt x="0" y="28963"/>
                  </a:moveTo>
                  <a:lnTo>
                    <a:pt x="28963" y="0"/>
                  </a:lnTo>
                  <a:lnTo>
                    <a:pt x="57926" y="28963"/>
                  </a:lnTo>
                  <a:lnTo>
                    <a:pt x="28963" y="579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101146" y="4458939"/>
              <a:ext cx="57972" cy="57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g1861"/>
            <p:cNvSpPr/>
            <p:nvPr/>
          </p:nvSpPr>
          <p:spPr>
            <a:xfrm>
              <a:off x="6218792" y="2657688"/>
              <a:ext cx="57934" cy="57934"/>
            </a:xfrm>
            <a:custGeom>
              <a:avLst/>
              <a:pathLst>
                <a:path w="57934" h="57934">
                  <a:moveTo>
                    <a:pt x="0" y="28967"/>
                  </a:moveTo>
                  <a:lnTo>
                    <a:pt x="28967" y="0"/>
                  </a:lnTo>
                  <a:lnTo>
                    <a:pt x="57934" y="28967"/>
                  </a:lnTo>
                  <a:lnTo>
                    <a:pt x="28967" y="579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g1862"/>
            <p:cNvSpPr/>
            <p:nvPr/>
          </p:nvSpPr>
          <p:spPr>
            <a:xfrm>
              <a:off x="6049051" y="2473113"/>
              <a:ext cx="57970" cy="57970"/>
            </a:xfrm>
            <a:custGeom>
              <a:avLst/>
              <a:pathLst>
                <a:path w="57970" h="57970">
                  <a:moveTo>
                    <a:pt x="0" y="28985"/>
                  </a:moveTo>
                  <a:lnTo>
                    <a:pt x="28985" y="0"/>
                  </a:lnTo>
                  <a:lnTo>
                    <a:pt x="57970" y="28985"/>
                  </a:lnTo>
                  <a:lnTo>
                    <a:pt x="28985" y="579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g1863"/>
            <p:cNvSpPr/>
            <p:nvPr/>
          </p:nvSpPr>
          <p:spPr>
            <a:xfrm>
              <a:off x="6311425" y="2574174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5966589" y="4188438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12404" y="4587059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20832" y="4798725"/>
              <a:ext cx="57568" cy="57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g1867"/>
            <p:cNvSpPr/>
            <p:nvPr/>
          </p:nvSpPr>
          <p:spPr>
            <a:xfrm>
              <a:off x="6286786" y="2709560"/>
              <a:ext cx="57541" cy="57541"/>
            </a:xfrm>
            <a:custGeom>
              <a:avLst/>
              <a:pathLst>
                <a:path w="57541" h="57541">
                  <a:moveTo>
                    <a:pt x="0" y="28770"/>
                  </a:moveTo>
                  <a:lnTo>
                    <a:pt x="28770" y="0"/>
                  </a:lnTo>
                  <a:lnTo>
                    <a:pt x="57541" y="28770"/>
                  </a:lnTo>
                  <a:lnTo>
                    <a:pt x="28770" y="575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103365" y="4786446"/>
              <a:ext cx="57519" cy="57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991913" y="4665735"/>
              <a:ext cx="57786" cy="5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g1870"/>
            <p:cNvSpPr/>
            <p:nvPr/>
          </p:nvSpPr>
          <p:spPr>
            <a:xfrm>
              <a:off x="6251728" y="2835041"/>
              <a:ext cx="57576" cy="57576"/>
            </a:xfrm>
            <a:custGeom>
              <a:avLst/>
              <a:pathLst>
                <a:path w="57576" h="57576">
                  <a:moveTo>
                    <a:pt x="0" y="28788"/>
                  </a:moveTo>
                  <a:lnTo>
                    <a:pt x="28788" y="0"/>
                  </a:lnTo>
                  <a:lnTo>
                    <a:pt x="57576" y="28788"/>
                  </a:lnTo>
                  <a:lnTo>
                    <a:pt x="28788" y="575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241060" y="4709979"/>
              <a:ext cx="57885" cy="5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6374529" y="2451160"/>
              <a:ext cx="57583" cy="57583"/>
            </a:xfrm>
            <a:custGeom>
              <a:avLst/>
              <a:pathLst>
                <a:path w="57583" h="57583">
                  <a:moveTo>
                    <a:pt x="0" y="28791"/>
                  </a:moveTo>
                  <a:lnTo>
                    <a:pt x="28791" y="0"/>
                  </a:lnTo>
                  <a:lnTo>
                    <a:pt x="57583" y="28791"/>
                  </a:lnTo>
                  <a:lnTo>
                    <a:pt x="28791" y="575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097646" y="483068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383927" y="4616477"/>
              <a:ext cx="57873" cy="57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149290" y="4252397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372266" y="4262091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17561" y="4764246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925701" y="3349320"/>
              <a:ext cx="57612" cy="57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232016" y="4896986"/>
              <a:ext cx="57907" cy="57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62317" y="4867443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263638" y="4877443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169180" y="4353303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227613" y="4542782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g1884"/>
            <p:cNvSpPr/>
            <p:nvPr/>
          </p:nvSpPr>
          <p:spPr>
            <a:xfrm>
              <a:off x="6012050" y="2468216"/>
              <a:ext cx="57922" cy="57922"/>
            </a:xfrm>
            <a:custGeom>
              <a:avLst/>
              <a:pathLst>
                <a:path w="57922" h="57922">
                  <a:moveTo>
                    <a:pt x="0" y="28961"/>
                  </a:moveTo>
                  <a:lnTo>
                    <a:pt x="28961" y="0"/>
                  </a:lnTo>
                  <a:lnTo>
                    <a:pt x="57922" y="28961"/>
                  </a:lnTo>
                  <a:lnTo>
                    <a:pt x="28961" y="579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284639" y="4732237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030763" y="4348387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046684" y="3499259"/>
              <a:ext cx="57946" cy="57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210133" y="4717485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093488" y="3738081"/>
              <a:ext cx="57687" cy="57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910860" y="3499414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240974" y="4498330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051066" y="4808395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79960" y="4887291"/>
              <a:ext cx="57610" cy="57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56371" y="3233629"/>
              <a:ext cx="57682" cy="57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906520" y="489710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g1896"/>
            <p:cNvSpPr/>
            <p:nvPr/>
          </p:nvSpPr>
          <p:spPr>
            <a:xfrm>
              <a:off x="6057372" y="2891648"/>
              <a:ext cx="57555" cy="57555"/>
            </a:xfrm>
            <a:custGeom>
              <a:avLst/>
              <a:pathLst>
                <a:path w="57555" h="57555">
                  <a:moveTo>
                    <a:pt x="0" y="28777"/>
                  </a:moveTo>
                  <a:lnTo>
                    <a:pt x="28777" y="0"/>
                  </a:lnTo>
                  <a:lnTo>
                    <a:pt x="57555" y="28777"/>
                  </a:lnTo>
                  <a:lnTo>
                    <a:pt x="28777" y="57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68682" y="3255775"/>
              <a:ext cx="57685" cy="57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367586" y="4877453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42277" y="4680480"/>
              <a:ext cx="57825" cy="57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282760" y="4537878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996724" y="4518175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332661" y="3865916"/>
              <a:ext cx="57936" cy="5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309129" y="3942193"/>
              <a:ext cx="57948" cy="57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109714" y="4572297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75641" y="3905433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201479" y="4531054"/>
              <a:ext cx="56467" cy="5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37475" y="4852833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026811" y="4874945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234895" y="414411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957421" y="4793774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267431" y="4901900"/>
              <a:ext cx="57922" cy="5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070478" y="488236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341953" y="480853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131823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016227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290916" y="4808540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218994" y="489713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027318" y="4879939"/>
              <a:ext cx="57549" cy="57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267772" y="4879757"/>
              <a:ext cx="57914" cy="57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219681" y="4877261"/>
              <a:ext cx="57984" cy="57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910178" y="4621528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126555" y="4896973"/>
              <a:ext cx="57931" cy="57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179960" y="4850376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g1924"/>
            <p:cNvSpPr/>
            <p:nvPr/>
          </p:nvSpPr>
          <p:spPr>
            <a:xfrm>
              <a:off x="6103057" y="2488034"/>
              <a:ext cx="57658" cy="57658"/>
            </a:xfrm>
            <a:custGeom>
              <a:avLst/>
              <a:pathLst>
                <a:path w="57658" h="57658">
                  <a:moveTo>
                    <a:pt x="0" y="28829"/>
                  </a:moveTo>
                  <a:lnTo>
                    <a:pt x="28829" y="0"/>
                  </a:lnTo>
                  <a:lnTo>
                    <a:pt x="57658" y="28829"/>
                  </a:lnTo>
                  <a:lnTo>
                    <a:pt x="28829" y="576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264958" y="3573236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368214" y="4779012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g1927"/>
            <p:cNvSpPr/>
            <p:nvPr/>
          </p:nvSpPr>
          <p:spPr>
            <a:xfrm>
              <a:off x="6037384" y="2709353"/>
              <a:ext cx="57955" cy="57955"/>
            </a:xfrm>
            <a:custGeom>
              <a:avLst/>
              <a:pathLst>
                <a:path w="57955" h="57955">
                  <a:moveTo>
                    <a:pt x="0" y="28977"/>
                  </a:moveTo>
                  <a:lnTo>
                    <a:pt x="28977" y="0"/>
                  </a:lnTo>
                  <a:lnTo>
                    <a:pt x="57955" y="28977"/>
                  </a:lnTo>
                  <a:lnTo>
                    <a:pt x="28977" y="579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987657" y="3737698"/>
              <a:ext cx="58454" cy="58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77674" y="4702515"/>
              <a:ext cx="58049" cy="58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311693" y="4793762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79549" y="3083556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g1932"/>
            <p:cNvSpPr/>
            <p:nvPr/>
          </p:nvSpPr>
          <p:spPr>
            <a:xfrm>
              <a:off x="6240600" y="2446225"/>
              <a:ext cx="57610" cy="57610"/>
            </a:xfrm>
            <a:custGeom>
              <a:avLst/>
              <a:pathLst>
                <a:path w="57610" h="57610">
                  <a:moveTo>
                    <a:pt x="0" y="28805"/>
                  </a:moveTo>
                  <a:lnTo>
                    <a:pt x="28805" y="0"/>
                  </a:lnTo>
                  <a:lnTo>
                    <a:pt x="57610" y="28805"/>
                  </a:lnTo>
                  <a:lnTo>
                    <a:pt x="28805" y="576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6396750" y="2451145"/>
              <a:ext cx="57612" cy="57612"/>
            </a:xfrm>
            <a:custGeom>
              <a:avLst/>
              <a:pathLst>
                <a:path w="57612" h="57612">
                  <a:moveTo>
                    <a:pt x="0" y="28806"/>
                  </a:moveTo>
                  <a:lnTo>
                    <a:pt x="28806" y="0"/>
                  </a:lnTo>
                  <a:lnTo>
                    <a:pt x="57612" y="28806"/>
                  </a:lnTo>
                  <a:lnTo>
                    <a:pt x="28806" y="57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034369" y="4897125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g1935"/>
            <p:cNvSpPr/>
            <p:nvPr/>
          </p:nvSpPr>
          <p:spPr>
            <a:xfrm>
              <a:off x="5900573" y="2451039"/>
              <a:ext cx="57825" cy="57825"/>
            </a:xfrm>
            <a:custGeom>
              <a:avLst/>
              <a:pathLst>
                <a:path w="57825" h="57825">
                  <a:moveTo>
                    <a:pt x="0" y="28912"/>
                  </a:moveTo>
                  <a:lnTo>
                    <a:pt x="28912" y="0"/>
                  </a:lnTo>
                  <a:lnTo>
                    <a:pt x="57825" y="28912"/>
                  </a:lnTo>
                  <a:lnTo>
                    <a:pt x="28912" y="57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g1936"/>
            <p:cNvSpPr/>
            <p:nvPr/>
          </p:nvSpPr>
          <p:spPr>
            <a:xfrm>
              <a:off x="5949876" y="2451127"/>
              <a:ext cx="57648" cy="57648"/>
            </a:xfrm>
            <a:custGeom>
              <a:avLst/>
              <a:pathLst>
                <a:path w="57648" h="57648">
                  <a:moveTo>
                    <a:pt x="0" y="28824"/>
                  </a:moveTo>
                  <a:lnTo>
                    <a:pt x="28824" y="0"/>
                  </a:lnTo>
                  <a:lnTo>
                    <a:pt x="57648" y="28824"/>
                  </a:lnTo>
                  <a:lnTo>
                    <a:pt x="28824" y="576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040249" y="3742861"/>
              <a:ext cx="57970" cy="57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144595" y="4670746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143905" y="4837901"/>
              <a:ext cx="57960" cy="5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5981838" y="2460963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g1941"/>
            <p:cNvSpPr/>
            <p:nvPr/>
          </p:nvSpPr>
          <p:spPr>
            <a:xfrm>
              <a:off x="5968376" y="2456028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085652" y="4882347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g1943"/>
            <p:cNvSpPr/>
            <p:nvPr/>
          </p:nvSpPr>
          <p:spPr>
            <a:xfrm>
              <a:off x="6382454" y="2463270"/>
              <a:ext cx="57970" cy="57970"/>
            </a:xfrm>
            <a:custGeom>
              <a:avLst/>
              <a:pathLst>
                <a:path w="57970" h="57970">
                  <a:moveTo>
                    <a:pt x="0" y="28985"/>
                  </a:moveTo>
                  <a:lnTo>
                    <a:pt x="28985" y="0"/>
                  </a:lnTo>
                  <a:lnTo>
                    <a:pt x="57970" y="28985"/>
                  </a:lnTo>
                  <a:lnTo>
                    <a:pt x="28985" y="579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g1944"/>
            <p:cNvSpPr/>
            <p:nvPr/>
          </p:nvSpPr>
          <p:spPr>
            <a:xfrm>
              <a:off x="6363381" y="2490367"/>
              <a:ext cx="57912" cy="57912"/>
            </a:xfrm>
            <a:custGeom>
              <a:avLst/>
              <a:pathLst>
                <a:path w="57912" h="57912">
                  <a:moveTo>
                    <a:pt x="0" y="28956"/>
                  </a:moveTo>
                  <a:lnTo>
                    <a:pt x="28956" y="0"/>
                  </a:lnTo>
                  <a:lnTo>
                    <a:pt x="57912" y="28956"/>
                  </a:lnTo>
                  <a:lnTo>
                    <a:pt x="28956" y="579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176614" y="4902033"/>
              <a:ext cx="57656" cy="57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923528" y="4892210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130754" y="488236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61607" y="4902050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74391" y="4700114"/>
              <a:ext cx="57929" cy="5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g1950"/>
            <p:cNvSpPr/>
            <p:nvPr/>
          </p:nvSpPr>
          <p:spPr>
            <a:xfrm>
              <a:off x="6034809" y="2576472"/>
              <a:ext cx="57955" cy="57955"/>
            </a:xfrm>
            <a:custGeom>
              <a:avLst/>
              <a:pathLst>
                <a:path w="57955" h="57955">
                  <a:moveTo>
                    <a:pt x="0" y="28977"/>
                  </a:moveTo>
                  <a:lnTo>
                    <a:pt x="28977" y="0"/>
                  </a:lnTo>
                  <a:lnTo>
                    <a:pt x="57955" y="28977"/>
                  </a:lnTo>
                  <a:lnTo>
                    <a:pt x="28977" y="579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3713281" y="4758192"/>
              <a:ext cx="153397" cy="153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355465" y="2999726"/>
              <a:ext cx="57946" cy="57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g1953"/>
            <p:cNvSpPr/>
            <p:nvPr/>
          </p:nvSpPr>
          <p:spPr>
            <a:xfrm>
              <a:off x="6149476" y="2456069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g1954"/>
            <p:cNvSpPr/>
            <p:nvPr/>
          </p:nvSpPr>
          <p:spPr>
            <a:xfrm>
              <a:off x="5958612" y="2623237"/>
              <a:ext cx="57934" cy="57934"/>
            </a:xfrm>
            <a:custGeom>
              <a:avLst/>
              <a:pathLst>
                <a:path w="57934" h="57934">
                  <a:moveTo>
                    <a:pt x="0" y="28967"/>
                  </a:moveTo>
                  <a:lnTo>
                    <a:pt x="28967" y="0"/>
                  </a:lnTo>
                  <a:lnTo>
                    <a:pt x="57934" y="28967"/>
                  </a:lnTo>
                  <a:lnTo>
                    <a:pt x="28967" y="579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345822" y="4896971"/>
              <a:ext cx="57936" cy="5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923777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6387956" y="4850355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g1958"/>
            <p:cNvSpPr/>
            <p:nvPr/>
          </p:nvSpPr>
          <p:spPr>
            <a:xfrm>
              <a:off x="5914180" y="2738930"/>
              <a:ext cx="57859" cy="57859"/>
            </a:xfrm>
            <a:custGeom>
              <a:avLst/>
              <a:pathLst>
                <a:path w="57859" h="57859">
                  <a:moveTo>
                    <a:pt x="0" y="28929"/>
                  </a:moveTo>
                  <a:lnTo>
                    <a:pt x="28929" y="0"/>
                  </a:lnTo>
                  <a:lnTo>
                    <a:pt x="57859" y="28929"/>
                  </a:lnTo>
                  <a:lnTo>
                    <a:pt x="28929" y="578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338031" y="3073690"/>
              <a:ext cx="57663" cy="576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961887" y="4700112"/>
              <a:ext cx="57934" cy="57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094347" y="3366500"/>
              <a:ext cx="57702" cy="57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983188" y="4233021"/>
              <a:ext cx="37343" cy="37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808419" y="3859427"/>
              <a:ext cx="70915" cy="70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037949" y="3678972"/>
              <a:ext cx="57789" cy="5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171737" y="4897034"/>
              <a:ext cx="57811" cy="5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329176" y="3755163"/>
              <a:ext cx="57975" cy="579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00761" y="4879799"/>
              <a:ext cx="82436" cy="82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182983" y="4892118"/>
              <a:ext cx="57798" cy="5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972775" y="4808462"/>
              <a:ext cx="57779" cy="5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381331" y="4678035"/>
              <a:ext cx="57794" cy="5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143383" y="4901970"/>
              <a:ext cx="57782" cy="57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g1972"/>
            <p:cNvSpPr/>
            <p:nvPr/>
          </p:nvSpPr>
          <p:spPr>
            <a:xfrm>
              <a:off x="5984894" y="2455665"/>
              <a:ext cx="68259" cy="68259"/>
            </a:xfrm>
            <a:custGeom>
              <a:avLst/>
              <a:pathLst>
                <a:path w="68259" h="68259">
                  <a:moveTo>
                    <a:pt x="0" y="34129"/>
                  </a:moveTo>
                  <a:lnTo>
                    <a:pt x="34129" y="0"/>
                  </a:lnTo>
                  <a:lnTo>
                    <a:pt x="68259" y="34129"/>
                  </a:lnTo>
                  <a:lnTo>
                    <a:pt x="34129" y="68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076391" y="4430168"/>
              <a:ext cx="115515" cy="115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g1974"/>
            <p:cNvSpPr/>
            <p:nvPr/>
          </p:nvSpPr>
          <p:spPr>
            <a:xfrm>
              <a:off x="6133016" y="2657658"/>
              <a:ext cx="57994" cy="57994"/>
            </a:xfrm>
            <a:custGeom>
              <a:avLst/>
              <a:pathLst>
                <a:path w="57994" h="57994">
                  <a:moveTo>
                    <a:pt x="0" y="28997"/>
                  </a:moveTo>
                  <a:lnTo>
                    <a:pt x="28997" y="0"/>
                  </a:lnTo>
                  <a:lnTo>
                    <a:pt x="57994" y="28997"/>
                  </a:lnTo>
                  <a:lnTo>
                    <a:pt x="28997" y="579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g1975"/>
            <p:cNvSpPr/>
            <p:nvPr/>
          </p:nvSpPr>
          <p:spPr>
            <a:xfrm>
              <a:off x="6357372" y="2476279"/>
              <a:ext cx="51638" cy="51638"/>
            </a:xfrm>
            <a:custGeom>
              <a:avLst/>
              <a:pathLst>
                <a:path w="51638" h="51638">
                  <a:moveTo>
                    <a:pt x="0" y="25819"/>
                  </a:moveTo>
                  <a:lnTo>
                    <a:pt x="25819" y="0"/>
                  </a:lnTo>
                  <a:lnTo>
                    <a:pt x="51638" y="25819"/>
                  </a:lnTo>
                  <a:lnTo>
                    <a:pt x="25819" y="516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g1976"/>
            <p:cNvSpPr/>
            <p:nvPr/>
          </p:nvSpPr>
          <p:spPr>
            <a:xfrm>
              <a:off x="6326087" y="2574098"/>
              <a:ext cx="57782" cy="57782"/>
            </a:xfrm>
            <a:custGeom>
              <a:avLst/>
              <a:pathLst>
                <a:path w="57782" h="57782">
                  <a:moveTo>
                    <a:pt x="0" y="28891"/>
                  </a:moveTo>
                  <a:lnTo>
                    <a:pt x="28891" y="0"/>
                  </a:lnTo>
                  <a:lnTo>
                    <a:pt x="57782" y="28891"/>
                  </a:lnTo>
                  <a:lnTo>
                    <a:pt x="28891" y="577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132595" y="4188347"/>
              <a:ext cx="57791" cy="5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941546" y="4586995"/>
              <a:ext cx="57779" cy="5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982971" y="4798622"/>
              <a:ext cx="57774" cy="57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g1980"/>
            <p:cNvSpPr/>
            <p:nvPr/>
          </p:nvSpPr>
          <p:spPr>
            <a:xfrm>
              <a:off x="6170705" y="2709411"/>
              <a:ext cx="57840" cy="57840"/>
            </a:xfrm>
            <a:custGeom>
              <a:avLst/>
              <a:pathLst>
                <a:path w="57840" h="57840">
                  <a:moveTo>
                    <a:pt x="0" y="28920"/>
                  </a:moveTo>
                  <a:lnTo>
                    <a:pt x="28920" y="0"/>
                  </a:lnTo>
                  <a:lnTo>
                    <a:pt x="57840" y="28920"/>
                  </a:lnTo>
                  <a:lnTo>
                    <a:pt x="28920" y="578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938836" y="4786312"/>
              <a:ext cx="57786" cy="5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131905" y="4665643"/>
              <a:ext cx="57970" cy="57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g1983"/>
            <p:cNvSpPr/>
            <p:nvPr/>
          </p:nvSpPr>
          <p:spPr>
            <a:xfrm>
              <a:off x="6269085" y="2834921"/>
              <a:ext cx="57815" cy="57815"/>
            </a:xfrm>
            <a:custGeom>
              <a:avLst/>
              <a:pathLst>
                <a:path w="57815" h="57815">
                  <a:moveTo>
                    <a:pt x="0" y="28907"/>
                  </a:moveTo>
                  <a:lnTo>
                    <a:pt x="28907" y="0"/>
                  </a:lnTo>
                  <a:lnTo>
                    <a:pt x="57815" y="28907"/>
                  </a:lnTo>
                  <a:lnTo>
                    <a:pt x="28907" y="578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130760" y="4709939"/>
              <a:ext cx="57965" cy="5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g1985"/>
            <p:cNvSpPr/>
            <p:nvPr/>
          </p:nvSpPr>
          <p:spPr>
            <a:xfrm>
              <a:off x="6320698" y="2451047"/>
              <a:ext cx="57808" cy="57808"/>
            </a:xfrm>
            <a:custGeom>
              <a:avLst/>
              <a:pathLst>
                <a:path w="57808" h="57808">
                  <a:moveTo>
                    <a:pt x="0" y="28904"/>
                  </a:moveTo>
                  <a:lnTo>
                    <a:pt x="28904" y="0"/>
                  </a:lnTo>
                  <a:lnTo>
                    <a:pt x="57808" y="28904"/>
                  </a:lnTo>
                  <a:lnTo>
                    <a:pt x="28904" y="578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005596" y="4830584"/>
              <a:ext cx="57830" cy="5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050398" y="4616392"/>
              <a:ext cx="58042" cy="58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019847" y="4252289"/>
              <a:ext cx="57866" cy="5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393976" y="4284352"/>
              <a:ext cx="13427" cy="13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165745" y="4764174"/>
              <a:ext cx="57769" cy="5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31919" y="3349219"/>
              <a:ext cx="57813" cy="57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412473" y="4869381"/>
              <a:ext cx="113117" cy="113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181046" y="4875874"/>
              <a:ext cx="41072" cy="41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265980" y="4877336"/>
              <a:ext cx="57835" cy="57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4649118" y="4325055"/>
              <a:ext cx="114116" cy="114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907212" y="4542681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g1997"/>
            <p:cNvSpPr/>
            <p:nvPr/>
          </p:nvSpPr>
          <p:spPr>
            <a:xfrm>
              <a:off x="6140070" y="2468184"/>
              <a:ext cx="57984" cy="57984"/>
            </a:xfrm>
            <a:custGeom>
              <a:avLst/>
              <a:pathLst>
                <a:path w="57984" h="57984">
                  <a:moveTo>
                    <a:pt x="0" y="28992"/>
                  </a:moveTo>
                  <a:lnTo>
                    <a:pt x="28992" y="0"/>
                  </a:lnTo>
                  <a:lnTo>
                    <a:pt x="57984" y="28992"/>
                  </a:lnTo>
                  <a:lnTo>
                    <a:pt x="28992" y="579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032595" y="4732172"/>
              <a:ext cx="57794" cy="5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355257" y="4348309"/>
              <a:ext cx="57765" cy="57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973722" y="3499226"/>
              <a:ext cx="58011" cy="58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86554" y="4717427"/>
              <a:ext cx="57755" cy="5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229940" y="3738019"/>
              <a:ext cx="57811" cy="57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02352" y="3499353"/>
              <a:ext cx="57757" cy="57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933068" y="4498303"/>
              <a:ext cx="57989" cy="57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145943" y="4808359"/>
              <a:ext cx="57987" cy="5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5995626" y="4887194"/>
              <a:ext cx="57803" cy="57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953823" y="3233565"/>
              <a:ext cx="57811" cy="57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091647" y="4897045"/>
              <a:ext cx="57789" cy="57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g2009"/>
            <p:cNvSpPr/>
            <p:nvPr/>
          </p:nvSpPr>
          <p:spPr>
            <a:xfrm>
              <a:off x="6036799" y="2891517"/>
              <a:ext cx="57818" cy="57818"/>
            </a:xfrm>
            <a:custGeom>
              <a:avLst/>
              <a:pathLst>
                <a:path w="57818" h="57818">
                  <a:moveTo>
                    <a:pt x="0" y="28909"/>
                  </a:moveTo>
                  <a:lnTo>
                    <a:pt x="28909" y="0"/>
                  </a:lnTo>
                  <a:lnTo>
                    <a:pt x="57818" y="28909"/>
                  </a:lnTo>
                  <a:lnTo>
                    <a:pt x="28909" y="578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4809133" y="3224642"/>
              <a:ext cx="119950" cy="1199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361805" y="4877348"/>
              <a:ext cx="57811" cy="5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50478" y="4680397"/>
              <a:ext cx="57991" cy="57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092066" y="4537749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4909084" y="4483577"/>
              <a:ext cx="126812" cy="126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140218" y="3866486"/>
              <a:ext cx="56796" cy="56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966415" y="3940903"/>
              <a:ext cx="60528" cy="60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903762" y="4572210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18203" y="3905329"/>
              <a:ext cx="57854" cy="57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034554" y="4544110"/>
              <a:ext cx="30354" cy="30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157761" y="4852741"/>
              <a:ext cx="57808" cy="57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337456" y="4874892"/>
              <a:ext cx="57801" cy="57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211139" y="4144036"/>
              <a:ext cx="57825" cy="57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4813176" y="4765291"/>
              <a:ext cx="114594" cy="114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080947" y="4901872"/>
              <a:ext cx="57977" cy="57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284083" y="4882268"/>
              <a:ext cx="57813" cy="57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393182" y="4808460"/>
              <a:ext cx="57784" cy="57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4735389" y="4869730"/>
              <a:ext cx="112418" cy="112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020274" y="4897036"/>
              <a:ext cx="57806" cy="57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23900" y="4808447"/>
              <a:ext cx="57811" cy="57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296429" y="4897036"/>
              <a:ext cx="57806" cy="57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222456" y="4879824"/>
              <a:ext cx="57779" cy="5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156856" y="4879719"/>
              <a:ext cx="57989" cy="57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952641" y="4877253"/>
              <a:ext cx="58001" cy="58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4773387" y="4594337"/>
              <a:ext cx="111996" cy="111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057252" y="4896952"/>
              <a:ext cx="57975" cy="57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002823" y="4850286"/>
              <a:ext cx="57798" cy="5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g2037"/>
            <p:cNvSpPr/>
            <p:nvPr/>
          </p:nvSpPr>
          <p:spPr>
            <a:xfrm>
              <a:off x="6237284" y="2487969"/>
              <a:ext cx="57786" cy="57786"/>
            </a:xfrm>
            <a:custGeom>
              <a:avLst/>
              <a:pathLst>
                <a:path w="57786" h="57786">
                  <a:moveTo>
                    <a:pt x="0" y="28893"/>
                  </a:moveTo>
                  <a:lnTo>
                    <a:pt x="28893" y="0"/>
                  </a:lnTo>
                  <a:lnTo>
                    <a:pt x="57786" y="28893"/>
                  </a:lnTo>
                  <a:lnTo>
                    <a:pt x="28893" y="577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00342" y="3573159"/>
              <a:ext cx="57791" cy="57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928506" y="4778913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100617" y="2686912"/>
              <a:ext cx="102837" cy="102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262822" y="3737982"/>
              <a:ext cx="57885" cy="578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99826" y="4702587"/>
              <a:ext cx="57905" cy="57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353508" y="4793680"/>
              <a:ext cx="57815" cy="5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009385" y="3083471"/>
              <a:ext cx="57786" cy="5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g2045"/>
            <p:cNvSpPr/>
            <p:nvPr/>
          </p:nvSpPr>
          <p:spPr>
            <a:xfrm>
              <a:off x="6063251" y="2446128"/>
              <a:ext cx="57803" cy="57803"/>
            </a:xfrm>
            <a:custGeom>
              <a:avLst/>
              <a:pathLst>
                <a:path w="57803" h="57803">
                  <a:moveTo>
                    <a:pt x="0" y="28901"/>
                  </a:moveTo>
                  <a:lnTo>
                    <a:pt x="28901" y="0"/>
                  </a:lnTo>
                  <a:lnTo>
                    <a:pt x="57803" y="28901"/>
                  </a:lnTo>
                  <a:lnTo>
                    <a:pt x="28901" y="578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050563" y="2419000"/>
              <a:ext cx="121903" cy="121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901508" y="4897035"/>
              <a:ext cx="57808" cy="57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g2048"/>
            <p:cNvSpPr/>
            <p:nvPr/>
          </p:nvSpPr>
          <p:spPr>
            <a:xfrm>
              <a:off x="6007575" y="2450952"/>
              <a:ext cx="57999" cy="57999"/>
            </a:xfrm>
            <a:custGeom>
              <a:avLst/>
              <a:pathLst>
                <a:path w="57999" h="57999">
                  <a:moveTo>
                    <a:pt x="0" y="28999"/>
                  </a:moveTo>
                  <a:lnTo>
                    <a:pt x="28999" y="0"/>
                  </a:lnTo>
                  <a:lnTo>
                    <a:pt x="57999" y="28999"/>
                  </a:lnTo>
                  <a:lnTo>
                    <a:pt x="28999" y="579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g2049"/>
            <p:cNvSpPr/>
            <p:nvPr/>
          </p:nvSpPr>
          <p:spPr>
            <a:xfrm>
              <a:off x="6078974" y="2451040"/>
              <a:ext cx="57823" cy="57823"/>
            </a:xfrm>
            <a:custGeom>
              <a:avLst/>
              <a:pathLst>
                <a:path w="57823" h="57823">
                  <a:moveTo>
                    <a:pt x="0" y="28911"/>
                  </a:moveTo>
                  <a:lnTo>
                    <a:pt x="28911" y="0"/>
                  </a:lnTo>
                  <a:lnTo>
                    <a:pt x="57823" y="28911"/>
                  </a:lnTo>
                  <a:lnTo>
                    <a:pt x="28911" y="578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149920" y="3742846"/>
              <a:ext cx="58001" cy="580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4934816" y="4639607"/>
              <a:ext cx="119885" cy="119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4981755" y="4831969"/>
              <a:ext cx="69825" cy="69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g2053"/>
            <p:cNvSpPr/>
            <p:nvPr/>
          </p:nvSpPr>
          <p:spPr>
            <a:xfrm>
              <a:off x="6004268" y="2460890"/>
              <a:ext cx="57808" cy="57808"/>
            </a:xfrm>
            <a:custGeom>
              <a:avLst/>
              <a:pathLst>
                <a:path w="57808" h="57808">
                  <a:moveTo>
                    <a:pt x="0" y="28904"/>
                  </a:moveTo>
                  <a:lnTo>
                    <a:pt x="28904" y="0"/>
                  </a:lnTo>
                  <a:lnTo>
                    <a:pt x="57808" y="28904"/>
                  </a:lnTo>
                  <a:lnTo>
                    <a:pt x="28904" y="578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g2054"/>
            <p:cNvSpPr/>
            <p:nvPr/>
          </p:nvSpPr>
          <p:spPr>
            <a:xfrm>
              <a:off x="6094623" y="2455960"/>
              <a:ext cx="57825" cy="57825"/>
            </a:xfrm>
            <a:custGeom>
              <a:avLst/>
              <a:pathLst>
                <a:path w="57825" h="57825">
                  <a:moveTo>
                    <a:pt x="0" y="28912"/>
                  </a:moveTo>
                  <a:lnTo>
                    <a:pt x="28912" y="0"/>
                  </a:lnTo>
                  <a:lnTo>
                    <a:pt x="57825" y="28912"/>
                  </a:lnTo>
                  <a:lnTo>
                    <a:pt x="28912" y="57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207508" y="4882277"/>
              <a:ext cx="57796" cy="57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g2056"/>
            <p:cNvSpPr/>
            <p:nvPr/>
          </p:nvSpPr>
          <p:spPr>
            <a:xfrm>
              <a:off x="5907083" y="2463253"/>
              <a:ext cx="58003" cy="58003"/>
            </a:xfrm>
            <a:custGeom>
              <a:avLst/>
              <a:pathLst>
                <a:path w="58003" h="58003">
                  <a:moveTo>
                    <a:pt x="0" y="29001"/>
                  </a:moveTo>
                  <a:lnTo>
                    <a:pt x="29001" y="0"/>
                  </a:lnTo>
                  <a:lnTo>
                    <a:pt x="58003" y="29001"/>
                  </a:lnTo>
                  <a:lnTo>
                    <a:pt x="29001" y="580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g2057"/>
            <p:cNvSpPr/>
            <p:nvPr/>
          </p:nvSpPr>
          <p:spPr>
            <a:xfrm>
              <a:off x="6015145" y="2490340"/>
              <a:ext cx="57967" cy="57967"/>
            </a:xfrm>
            <a:custGeom>
              <a:avLst/>
              <a:pathLst>
                <a:path w="57967" h="57967">
                  <a:moveTo>
                    <a:pt x="0" y="28983"/>
                  </a:moveTo>
                  <a:lnTo>
                    <a:pt x="28983" y="0"/>
                  </a:lnTo>
                  <a:lnTo>
                    <a:pt x="57967" y="28983"/>
                  </a:lnTo>
                  <a:lnTo>
                    <a:pt x="28983" y="579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065744" y="4901963"/>
              <a:ext cx="57796" cy="57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970144" y="4892109"/>
              <a:ext cx="57818" cy="57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4622377" y="4846519"/>
              <a:ext cx="129311" cy="12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007613" y="4901963"/>
              <a:ext cx="57796" cy="57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952028" y="4700084"/>
              <a:ext cx="57989" cy="57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g2063"/>
            <p:cNvSpPr/>
            <p:nvPr/>
          </p:nvSpPr>
          <p:spPr>
            <a:xfrm>
              <a:off x="6273964" y="2576447"/>
              <a:ext cx="58006" cy="58006"/>
            </a:xfrm>
            <a:custGeom>
              <a:avLst/>
              <a:pathLst>
                <a:path w="58006" h="58006">
                  <a:moveTo>
                    <a:pt x="0" y="29003"/>
                  </a:moveTo>
                  <a:lnTo>
                    <a:pt x="29003" y="0"/>
                  </a:lnTo>
                  <a:lnTo>
                    <a:pt x="58006" y="29003"/>
                  </a:lnTo>
                  <a:lnTo>
                    <a:pt x="29003" y="580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253876" y="4806014"/>
              <a:ext cx="57755" cy="5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008799" y="2977261"/>
              <a:ext cx="102876" cy="1028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g2066"/>
            <p:cNvSpPr/>
            <p:nvPr/>
          </p:nvSpPr>
          <p:spPr>
            <a:xfrm>
              <a:off x="6174817" y="2455968"/>
              <a:ext cx="57811" cy="57811"/>
            </a:xfrm>
            <a:custGeom>
              <a:avLst/>
              <a:pathLst>
                <a:path w="57811" h="57811">
                  <a:moveTo>
                    <a:pt x="0" y="28905"/>
                  </a:moveTo>
                  <a:lnTo>
                    <a:pt x="28905" y="0"/>
                  </a:lnTo>
                  <a:lnTo>
                    <a:pt x="57811" y="28905"/>
                  </a:lnTo>
                  <a:lnTo>
                    <a:pt x="28905" y="578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g2067"/>
            <p:cNvSpPr/>
            <p:nvPr/>
          </p:nvSpPr>
          <p:spPr>
            <a:xfrm>
              <a:off x="6360759" y="2623208"/>
              <a:ext cx="57991" cy="57991"/>
            </a:xfrm>
            <a:custGeom>
              <a:avLst/>
              <a:pathLst>
                <a:path w="57991" h="57991">
                  <a:moveTo>
                    <a:pt x="0" y="28995"/>
                  </a:moveTo>
                  <a:lnTo>
                    <a:pt x="28995" y="0"/>
                  </a:lnTo>
                  <a:lnTo>
                    <a:pt x="57991" y="28995"/>
                  </a:lnTo>
                  <a:lnTo>
                    <a:pt x="28995" y="579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15138" y="4896953"/>
              <a:ext cx="57972" cy="57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297633" y="4897042"/>
              <a:ext cx="57794" cy="5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961960" y="4850292"/>
              <a:ext cx="57786" cy="57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g2071"/>
            <p:cNvSpPr/>
            <p:nvPr/>
          </p:nvSpPr>
          <p:spPr>
            <a:xfrm>
              <a:off x="6112888" y="2755813"/>
              <a:ext cx="24093" cy="24093"/>
            </a:xfrm>
            <a:custGeom>
              <a:avLst/>
              <a:pathLst>
                <a:path w="24093" h="24093">
                  <a:moveTo>
                    <a:pt x="0" y="12046"/>
                  </a:moveTo>
                  <a:lnTo>
                    <a:pt x="12046" y="0"/>
                  </a:lnTo>
                  <a:lnTo>
                    <a:pt x="24093" y="12046"/>
                  </a:lnTo>
                  <a:lnTo>
                    <a:pt x="12046" y="240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194050" y="3073604"/>
              <a:ext cx="57835" cy="578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4837632" y="4680291"/>
              <a:ext cx="97576" cy="97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915152" y="3366458"/>
              <a:ext cx="57786" cy="57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279291" y="4222846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279904" y="3866035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934335" y="3679070"/>
              <a:ext cx="57593" cy="5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092646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196482" y="3755305"/>
              <a:ext cx="57690" cy="57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176532" y="4892170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256890" y="4892221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361877" y="4808558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257670" y="4678136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953754" y="490206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g2085"/>
            <p:cNvSpPr/>
            <p:nvPr/>
          </p:nvSpPr>
          <p:spPr>
            <a:xfrm>
              <a:off x="6226408" y="2460948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389229" y="4459082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g2087"/>
            <p:cNvSpPr/>
            <p:nvPr/>
          </p:nvSpPr>
          <p:spPr>
            <a:xfrm>
              <a:off x="6206683" y="2657804"/>
              <a:ext cx="57702" cy="57702"/>
            </a:xfrm>
            <a:custGeom>
              <a:avLst/>
              <a:pathLst>
                <a:path w="57702" h="57702">
                  <a:moveTo>
                    <a:pt x="0" y="28851"/>
                  </a:moveTo>
                  <a:lnTo>
                    <a:pt x="28851" y="0"/>
                  </a:lnTo>
                  <a:lnTo>
                    <a:pt x="57702" y="28851"/>
                  </a:lnTo>
                  <a:lnTo>
                    <a:pt x="28851" y="577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g2088"/>
            <p:cNvSpPr/>
            <p:nvPr/>
          </p:nvSpPr>
          <p:spPr>
            <a:xfrm>
              <a:off x="6018000" y="2473236"/>
              <a:ext cx="57723" cy="57723"/>
            </a:xfrm>
            <a:custGeom>
              <a:avLst/>
              <a:pathLst>
                <a:path w="57723" h="57723">
                  <a:moveTo>
                    <a:pt x="0" y="28861"/>
                  </a:moveTo>
                  <a:lnTo>
                    <a:pt x="28861" y="0"/>
                  </a:lnTo>
                  <a:lnTo>
                    <a:pt x="57723" y="28861"/>
                  </a:lnTo>
                  <a:lnTo>
                    <a:pt x="28861" y="577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g2089"/>
            <p:cNvSpPr/>
            <p:nvPr/>
          </p:nvSpPr>
          <p:spPr>
            <a:xfrm>
              <a:off x="5982222" y="2574195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382800" y="4188445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266841" y="4587086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370671" y="4798699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g2093"/>
            <p:cNvSpPr/>
            <p:nvPr/>
          </p:nvSpPr>
          <p:spPr>
            <a:xfrm>
              <a:off x="6266411" y="2709523"/>
              <a:ext cx="57614" cy="57614"/>
            </a:xfrm>
            <a:custGeom>
              <a:avLst/>
              <a:pathLst>
                <a:path w="57614" h="57614">
                  <a:moveTo>
                    <a:pt x="0" y="28807"/>
                  </a:moveTo>
                  <a:lnTo>
                    <a:pt x="28807" y="0"/>
                  </a:lnTo>
                  <a:lnTo>
                    <a:pt x="57614" y="28807"/>
                  </a:lnTo>
                  <a:lnTo>
                    <a:pt x="28807" y="576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345641" y="4786398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204793" y="4665767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g2096"/>
            <p:cNvSpPr/>
            <p:nvPr/>
          </p:nvSpPr>
          <p:spPr>
            <a:xfrm>
              <a:off x="6140300" y="2835015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083743" y="4710060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g2098"/>
            <p:cNvSpPr/>
            <p:nvPr/>
          </p:nvSpPr>
          <p:spPr>
            <a:xfrm>
              <a:off x="6045270" y="2451134"/>
              <a:ext cx="57634" cy="57634"/>
            </a:xfrm>
            <a:custGeom>
              <a:avLst/>
              <a:pathLst>
                <a:path w="57634" h="57634">
                  <a:moveTo>
                    <a:pt x="0" y="28817"/>
                  </a:moveTo>
                  <a:lnTo>
                    <a:pt x="28817" y="0"/>
                  </a:lnTo>
                  <a:lnTo>
                    <a:pt x="57634" y="28817"/>
                  </a:lnTo>
                  <a:lnTo>
                    <a:pt x="28817" y="576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194591" y="483070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163571" y="4616590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67215" y="4252374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335228" y="4262217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245343" y="4764260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338930" y="3349328"/>
              <a:ext cx="57595" cy="5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914782" y="4897094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257336" y="4867562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369687" y="4877451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172124" y="4353319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964450" y="454279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g2110"/>
            <p:cNvSpPr/>
            <p:nvPr/>
          </p:nvSpPr>
          <p:spPr>
            <a:xfrm>
              <a:off x="6166526" y="2468333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35425" y="473227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169430" y="4348397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948619" y="3499385"/>
              <a:ext cx="57694" cy="576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190843" y="4717507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362442" y="3738130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323919" y="3499432"/>
              <a:ext cx="57600" cy="57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268086" y="4498454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108204" y="4808506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092127" y="4887302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092166" y="3233652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161147" y="4897189"/>
              <a:ext cx="57500" cy="57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g2122"/>
            <p:cNvSpPr/>
            <p:nvPr/>
          </p:nvSpPr>
          <p:spPr>
            <a:xfrm>
              <a:off x="6156814" y="2891599"/>
              <a:ext cx="57653" cy="57653"/>
            </a:xfrm>
            <a:custGeom>
              <a:avLst/>
              <a:pathLst>
                <a:path w="57653" h="57653">
                  <a:moveTo>
                    <a:pt x="0" y="28826"/>
                  </a:moveTo>
                  <a:lnTo>
                    <a:pt x="28826" y="0"/>
                  </a:lnTo>
                  <a:lnTo>
                    <a:pt x="57653" y="28826"/>
                  </a:lnTo>
                  <a:lnTo>
                    <a:pt x="28826" y="576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345776" y="3255796"/>
              <a:ext cx="57643" cy="57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56701" y="4877439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070832" y="4680523"/>
              <a:ext cx="57740" cy="57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378984" y="4537890"/>
              <a:ext cx="57558" cy="57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327382" y="4518185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297869" y="3866032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312403" y="3942316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041131" y="457232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947982" y="3905460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5979283" y="4530308"/>
              <a:ext cx="57958" cy="57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263675" y="4852827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366730" y="4874967"/>
              <a:ext cx="57651" cy="57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95507" y="4144157"/>
              <a:ext cx="57583" cy="57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006900" y="4793791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270353" y="4902012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010927" y="488237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5928715" y="480855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269712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035520" y="4897145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189286" y="4808557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124237" y="4897142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017236" y="4879915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015447" y="4879869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036505" y="4877385"/>
              <a:ext cx="57736" cy="57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155309" y="4621540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386610" y="4897096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228298" y="4850391"/>
              <a:ext cx="57588" cy="5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g2150"/>
            <p:cNvSpPr/>
            <p:nvPr/>
          </p:nvSpPr>
          <p:spPr>
            <a:xfrm>
              <a:off x="6055099" y="2488065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227254" y="3573258"/>
              <a:ext cx="57593" cy="575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386308" y="4779025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g2153"/>
            <p:cNvSpPr/>
            <p:nvPr/>
          </p:nvSpPr>
          <p:spPr>
            <a:xfrm>
              <a:off x="6076622" y="2709484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342098" y="3737905"/>
              <a:ext cx="58040" cy="58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007020" y="4671801"/>
              <a:ext cx="119478" cy="119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70228" y="4793792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953146" y="3083562"/>
              <a:ext cx="57605" cy="57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g2158"/>
            <p:cNvSpPr/>
            <p:nvPr/>
          </p:nvSpPr>
          <p:spPr>
            <a:xfrm>
              <a:off x="5998033" y="2446235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g2159"/>
            <p:cNvSpPr/>
            <p:nvPr/>
          </p:nvSpPr>
          <p:spPr>
            <a:xfrm>
              <a:off x="6238056" y="2451156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17107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g2161"/>
            <p:cNvSpPr/>
            <p:nvPr/>
          </p:nvSpPr>
          <p:spPr>
            <a:xfrm>
              <a:off x="6203438" y="2451107"/>
              <a:ext cx="57690" cy="57690"/>
            </a:xfrm>
            <a:custGeom>
              <a:avLst/>
              <a:pathLst>
                <a:path w="57690" h="57690">
                  <a:moveTo>
                    <a:pt x="0" y="28845"/>
                  </a:moveTo>
                  <a:lnTo>
                    <a:pt x="28845" y="0"/>
                  </a:lnTo>
                  <a:lnTo>
                    <a:pt x="57690" y="28845"/>
                  </a:lnTo>
                  <a:lnTo>
                    <a:pt x="28845" y="57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g2162"/>
            <p:cNvSpPr/>
            <p:nvPr/>
          </p:nvSpPr>
          <p:spPr>
            <a:xfrm>
              <a:off x="6067851" y="2451157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934336" y="3742995"/>
              <a:ext cx="57702" cy="57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920259" y="4670755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353110" y="4838035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g2166"/>
            <p:cNvSpPr/>
            <p:nvPr/>
          </p:nvSpPr>
          <p:spPr>
            <a:xfrm>
              <a:off x="6068704" y="2460999"/>
              <a:ext cx="57590" cy="57590"/>
            </a:xfrm>
            <a:custGeom>
              <a:avLst/>
              <a:pathLst>
                <a:path w="57590" h="57590">
                  <a:moveTo>
                    <a:pt x="0" y="28795"/>
                  </a:moveTo>
                  <a:lnTo>
                    <a:pt x="28795" y="0"/>
                  </a:lnTo>
                  <a:lnTo>
                    <a:pt x="57590" y="28795"/>
                  </a:lnTo>
                  <a:lnTo>
                    <a:pt x="28795" y="575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g2167"/>
            <p:cNvSpPr/>
            <p:nvPr/>
          </p:nvSpPr>
          <p:spPr>
            <a:xfrm>
              <a:off x="6273969" y="2456079"/>
              <a:ext cx="57588" cy="57588"/>
            </a:xfrm>
            <a:custGeom>
              <a:avLst/>
              <a:pathLst>
                <a:path w="57588" h="57588">
                  <a:moveTo>
                    <a:pt x="0" y="28794"/>
                  </a:moveTo>
                  <a:lnTo>
                    <a:pt x="28794" y="0"/>
                  </a:lnTo>
                  <a:lnTo>
                    <a:pt x="57588" y="28794"/>
                  </a:lnTo>
                  <a:lnTo>
                    <a:pt x="28794" y="575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133258" y="4882375"/>
              <a:ext cx="57600" cy="5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g2169"/>
            <p:cNvSpPr/>
            <p:nvPr/>
          </p:nvSpPr>
          <p:spPr>
            <a:xfrm>
              <a:off x="6115419" y="2463403"/>
              <a:ext cx="57704" cy="57704"/>
            </a:xfrm>
            <a:custGeom>
              <a:avLst/>
              <a:pathLst>
                <a:path w="57704" h="57704">
                  <a:moveTo>
                    <a:pt x="0" y="28852"/>
                  </a:moveTo>
                  <a:lnTo>
                    <a:pt x="28852" y="0"/>
                  </a:lnTo>
                  <a:lnTo>
                    <a:pt x="57704" y="28852"/>
                  </a:lnTo>
                  <a:lnTo>
                    <a:pt x="28852" y="577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g2170"/>
            <p:cNvSpPr/>
            <p:nvPr/>
          </p:nvSpPr>
          <p:spPr>
            <a:xfrm>
              <a:off x="5992794" y="2490475"/>
              <a:ext cx="57697" cy="57697"/>
            </a:xfrm>
            <a:custGeom>
              <a:avLst/>
              <a:pathLst>
                <a:path w="57697" h="57697">
                  <a:moveTo>
                    <a:pt x="0" y="28848"/>
                  </a:moveTo>
                  <a:lnTo>
                    <a:pt x="28848" y="0"/>
                  </a:lnTo>
                  <a:lnTo>
                    <a:pt x="57697" y="28848"/>
                  </a:lnTo>
                  <a:lnTo>
                    <a:pt x="28848" y="57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090966" y="4902063"/>
              <a:ext cx="57595" cy="5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375424" y="4892219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051904" y="4882376"/>
              <a:ext cx="57597" cy="57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002933" y="4902066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904796" y="4700234"/>
              <a:ext cx="57690" cy="57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6"/>
            <p:cNvSpPr/>
            <p:nvPr/>
          </p:nvSpPr>
          <p:spPr>
            <a:xfrm>
              <a:off x="6007869" y="2576600"/>
              <a:ext cx="57699" cy="57699"/>
            </a:xfrm>
            <a:custGeom>
              <a:avLst/>
              <a:pathLst>
                <a:path w="57699" h="57699">
                  <a:moveTo>
                    <a:pt x="0" y="28849"/>
                  </a:moveTo>
                  <a:lnTo>
                    <a:pt x="28849" y="0"/>
                  </a:lnTo>
                  <a:lnTo>
                    <a:pt x="57699" y="28849"/>
                  </a:lnTo>
                  <a:lnTo>
                    <a:pt x="28849" y="57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097704" y="4806099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108782" y="2999853"/>
              <a:ext cx="57692" cy="57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g2179"/>
            <p:cNvSpPr/>
            <p:nvPr/>
          </p:nvSpPr>
          <p:spPr>
            <a:xfrm>
              <a:off x="6356543" y="2456075"/>
              <a:ext cx="57595" cy="57595"/>
            </a:xfrm>
            <a:custGeom>
              <a:avLst/>
              <a:pathLst>
                <a:path w="57595" h="57595">
                  <a:moveTo>
                    <a:pt x="0" y="28797"/>
                  </a:moveTo>
                  <a:lnTo>
                    <a:pt x="28797" y="0"/>
                  </a:lnTo>
                  <a:lnTo>
                    <a:pt x="57595" y="28797"/>
                  </a:lnTo>
                  <a:lnTo>
                    <a:pt x="28797" y="57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g2180"/>
            <p:cNvSpPr/>
            <p:nvPr/>
          </p:nvSpPr>
          <p:spPr>
            <a:xfrm>
              <a:off x="6146099" y="2623362"/>
              <a:ext cx="57685" cy="57685"/>
            </a:xfrm>
            <a:custGeom>
              <a:avLst/>
              <a:pathLst>
                <a:path w="57685" h="57685">
                  <a:moveTo>
                    <a:pt x="0" y="28842"/>
                  </a:moveTo>
                  <a:lnTo>
                    <a:pt x="28842" y="0"/>
                  </a:lnTo>
                  <a:lnTo>
                    <a:pt x="57685" y="28842"/>
                  </a:lnTo>
                  <a:lnTo>
                    <a:pt x="28842" y="57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955975" y="4897092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31081" y="4897143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260263" y="4850388"/>
              <a:ext cx="57593" cy="57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g2184"/>
            <p:cNvSpPr/>
            <p:nvPr/>
          </p:nvSpPr>
          <p:spPr>
            <a:xfrm>
              <a:off x="6062230" y="2739010"/>
              <a:ext cx="57699" cy="57699"/>
            </a:xfrm>
            <a:custGeom>
              <a:avLst/>
              <a:pathLst>
                <a:path w="57699" h="57699">
                  <a:moveTo>
                    <a:pt x="0" y="28849"/>
                  </a:moveTo>
                  <a:lnTo>
                    <a:pt x="28849" y="0"/>
                  </a:lnTo>
                  <a:lnTo>
                    <a:pt x="57699" y="28849"/>
                  </a:lnTo>
                  <a:lnTo>
                    <a:pt x="28849" y="576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307933" y="3073728"/>
              <a:ext cx="57588" cy="57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915180" y="4700233"/>
              <a:ext cx="57692" cy="57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47963" y="3366556"/>
              <a:ext cx="57590" cy="57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5975158" y="4222768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173364" y="3865964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241532" y="3679062"/>
              <a:ext cx="57610" cy="576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117692" y="4897123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190767" y="3755240"/>
              <a:ext cx="57820" cy="57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249900" y="4892095"/>
              <a:ext cx="57844" cy="5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982102" y="4892196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899493" y="4808545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49235" y="4678045"/>
              <a:ext cx="57774" cy="57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270300" y="4902050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g2198"/>
            <p:cNvSpPr/>
            <p:nvPr/>
          </p:nvSpPr>
          <p:spPr>
            <a:xfrm>
              <a:off x="5917419" y="2460864"/>
              <a:ext cx="57861" cy="57861"/>
            </a:xfrm>
            <a:custGeom>
              <a:avLst/>
              <a:pathLst>
                <a:path w="57861" h="57861">
                  <a:moveTo>
                    <a:pt x="0" y="28930"/>
                  </a:moveTo>
                  <a:lnTo>
                    <a:pt x="28930" y="0"/>
                  </a:lnTo>
                  <a:lnTo>
                    <a:pt x="57861" y="28930"/>
                  </a:lnTo>
                  <a:lnTo>
                    <a:pt x="28930" y="578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002915" y="4458990"/>
              <a:ext cx="57871" cy="57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g2200"/>
            <p:cNvSpPr/>
            <p:nvPr/>
          </p:nvSpPr>
          <p:spPr>
            <a:xfrm>
              <a:off x="6224392" y="2657735"/>
              <a:ext cx="57840" cy="57840"/>
            </a:xfrm>
            <a:custGeom>
              <a:avLst/>
              <a:pathLst>
                <a:path w="57840" h="57840">
                  <a:moveTo>
                    <a:pt x="0" y="28920"/>
                  </a:moveTo>
                  <a:lnTo>
                    <a:pt x="28920" y="0"/>
                  </a:lnTo>
                  <a:lnTo>
                    <a:pt x="57840" y="28920"/>
                  </a:lnTo>
                  <a:lnTo>
                    <a:pt x="28920" y="578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6133479" y="2479995"/>
              <a:ext cx="44207" cy="44207"/>
            </a:xfrm>
            <a:custGeom>
              <a:avLst/>
              <a:pathLst>
                <a:path w="44207" h="44207">
                  <a:moveTo>
                    <a:pt x="0" y="22103"/>
                  </a:moveTo>
                  <a:lnTo>
                    <a:pt x="22103" y="0"/>
                  </a:lnTo>
                  <a:lnTo>
                    <a:pt x="44207" y="22103"/>
                  </a:lnTo>
                  <a:lnTo>
                    <a:pt x="22103" y="44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g2202"/>
            <p:cNvSpPr/>
            <p:nvPr/>
          </p:nvSpPr>
          <p:spPr>
            <a:xfrm>
              <a:off x="6044219" y="2574166"/>
              <a:ext cx="57646" cy="57646"/>
            </a:xfrm>
            <a:custGeom>
              <a:avLst/>
              <a:pathLst>
                <a:path w="57646" h="57646">
                  <a:moveTo>
                    <a:pt x="0" y="28823"/>
                  </a:moveTo>
                  <a:lnTo>
                    <a:pt x="28823" y="0"/>
                  </a:lnTo>
                  <a:lnTo>
                    <a:pt x="57646" y="28823"/>
                  </a:lnTo>
                  <a:lnTo>
                    <a:pt x="28823" y="576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376572" y="418842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053396" y="4587069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275929" y="4798679"/>
              <a:ext cx="57660" cy="57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g2206"/>
            <p:cNvSpPr/>
            <p:nvPr/>
          </p:nvSpPr>
          <p:spPr>
            <a:xfrm>
              <a:off x="6186996" y="2709538"/>
              <a:ext cx="57585" cy="57585"/>
            </a:xfrm>
            <a:custGeom>
              <a:avLst/>
              <a:pathLst>
                <a:path w="57585" h="57585">
                  <a:moveTo>
                    <a:pt x="0" y="28792"/>
                  </a:moveTo>
                  <a:lnTo>
                    <a:pt x="28792" y="0"/>
                  </a:lnTo>
                  <a:lnTo>
                    <a:pt x="57585" y="28792"/>
                  </a:lnTo>
                  <a:lnTo>
                    <a:pt x="28792" y="575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309934" y="4786413"/>
              <a:ext cx="57585" cy="57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062794" y="4665716"/>
              <a:ext cx="57825" cy="57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g2209"/>
            <p:cNvSpPr/>
            <p:nvPr/>
          </p:nvSpPr>
          <p:spPr>
            <a:xfrm>
              <a:off x="6092087" y="2835026"/>
              <a:ext cx="57605" cy="57605"/>
            </a:xfrm>
            <a:custGeom>
              <a:avLst/>
              <a:pathLst>
                <a:path w="57605" h="57605">
                  <a:moveTo>
                    <a:pt x="0" y="28802"/>
                  </a:moveTo>
                  <a:lnTo>
                    <a:pt x="28802" y="0"/>
                  </a:lnTo>
                  <a:lnTo>
                    <a:pt x="57605" y="28802"/>
                  </a:lnTo>
                  <a:lnTo>
                    <a:pt x="28802" y="576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352682" y="4709989"/>
              <a:ext cx="57866" cy="57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g2211"/>
            <p:cNvSpPr/>
            <p:nvPr/>
          </p:nvSpPr>
          <p:spPr>
            <a:xfrm>
              <a:off x="6111014" y="2451132"/>
              <a:ext cx="57639" cy="57639"/>
            </a:xfrm>
            <a:custGeom>
              <a:avLst/>
              <a:pathLst>
                <a:path w="57639" h="57639">
                  <a:moveTo>
                    <a:pt x="0" y="28819"/>
                  </a:moveTo>
                  <a:lnTo>
                    <a:pt x="28819" y="0"/>
                  </a:lnTo>
                  <a:lnTo>
                    <a:pt x="57639" y="28819"/>
                  </a:lnTo>
                  <a:lnTo>
                    <a:pt x="28819" y="576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40011" y="4830685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78491" y="4616495"/>
              <a:ext cx="57837" cy="57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58627" y="4252407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321388" y="4262139"/>
              <a:ext cx="57852" cy="57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63949" y="4764238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208782" y="3349311"/>
              <a:ext cx="57629" cy="5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322382" y="4897027"/>
              <a:ext cx="57825" cy="57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393408" y="4867481"/>
              <a:ext cx="57859" cy="57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14353" y="487742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08598" y="4353303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194520" y="4542770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g2223"/>
            <p:cNvSpPr/>
            <p:nvPr/>
          </p:nvSpPr>
          <p:spPr>
            <a:xfrm>
              <a:off x="5927812" y="2468264"/>
              <a:ext cx="57825" cy="57825"/>
            </a:xfrm>
            <a:custGeom>
              <a:avLst/>
              <a:pathLst>
                <a:path w="57825" h="57825">
                  <a:moveTo>
                    <a:pt x="0" y="28912"/>
                  </a:moveTo>
                  <a:lnTo>
                    <a:pt x="28912" y="0"/>
                  </a:lnTo>
                  <a:lnTo>
                    <a:pt x="57825" y="28912"/>
                  </a:lnTo>
                  <a:lnTo>
                    <a:pt x="28912" y="57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59428" y="4732265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295760" y="4348374"/>
              <a:ext cx="57634" cy="57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99154" y="3499312"/>
              <a:ext cx="57840" cy="578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262819" y="4717493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25060" y="3738107"/>
              <a:ext cx="57636" cy="57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166559" y="3499412"/>
              <a:ext cx="57639" cy="57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88535" y="4498387"/>
              <a:ext cx="57820" cy="57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014833" y="4808441"/>
              <a:ext cx="57823" cy="57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284142" y="4887289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271114" y="3233655"/>
              <a:ext cx="57631" cy="57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019723" y="4897131"/>
              <a:ext cx="57617" cy="57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g2235"/>
            <p:cNvSpPr/>
            <p:nvPr/>
          </p:nvSpPr>
          <p:spPr>
            <a:xfrm>
              <a:off x="6219113" y="2891611"/>
              <a:ext cx="57629" cy="57629"/>
            </a:xfrm>
            <a:custGeom>
              <a:avLst/>
              <a:pathLst>
                <a:path w="57629" h="57629">
                  <a:moveTo>
                    <a:pt x="0" y="28814"/>
                  </a:moveTo>
                  <a:lnTo>
                    <a:pt x="28814" y="0"/>
                  </a:lnTo>
                  <a:lnTo>
                    <a:pt x="57629" y="28814"/>
                  </a:lnTo>
                  <a:lnTo>
                    <a:pt x="28814" y="57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160655" y="3255797"/>
              <a:ext cx="57641" cy="57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288221" y="487742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321789" y="4680445"/>
              <a:ext cx="57895" cy="57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307266" y="4537799"/>
              <a:ext cx="57740" cy="57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092130" y="4518171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035305" y="3865959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4706849" y="3914337"/>
              <a:ext cx="113660" cy="113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5994718" y="4572293"/>
              <a:ext cx="57653" cy="57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224375" y="3905421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5995725" y="4530367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344639" y="4852843"/>
              <a:ext cx="57605" cy="57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61489" y="4874971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84185" y="4144143"/>
              <a:ext cx="57612" cy="57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90109" y="4793772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5996219" y="4901946"/>
              <a:ext cx="57830" cy="5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3445350" y="4840322"/>
              <a:ext cx="141706" cy="141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391693" y="4808529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5924467" y="4897128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5997096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262737" y="4808538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243820" y="4897144"/>
              <a:ext cx="57590" cy="57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5909784" y="4879902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302516" y="4879798"/>
              <a:ext cx="57832" cy="57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5975195" y="4877310"/>
              <a:ext cx="57885" cy="5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337861" y="4621514"/>
              <a:ext cx="57641" cy="57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312241" y="4897019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980665" y="4850374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g2263"/>
            <p:cNvSpPr/>
            <p:nvPr/>
          </p:nvSpPr>
          <p:spPr>
            <a:xfrm>
              <a:off x="6196081" y="2488054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199674" y="3573230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104079" y="4779001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6"/>
            <p:cNvSpPr/>
            <p:nvPr/>
          </p:nvSpPr>
          <p:spPr>
            <a:xfrm>
              <a:off x="6357723" y="2709409"/>
              <a:ext cx="57842" cy="57842"/>
            </a:xfrm>
            <a:custGeom>
              <a:avLst/>
              <a:pathLst>
                <a:path w="57842" h="57842">
                  <a:moveTo>
                    <a:pt x="0" y="28921"/>
                  </a:moveTo>
                  <a:lnTo>
                    <a:pt x="28921" y="0"/>
                  </a:lnTo>
                  <a:lnTo>
                    <a:pt x="57842" y="28921"/>
                  </a:lnTo>
                  <a:lnTo>
                    <a:pt x="28921" y="578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96916" y="3738030"/>
              <a:ext cx="57789" cy="57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02607" y="4702707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167802" y="4793773"/>
              <a:ext cx="57629" cy="5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341466" y="3083556"/>
              <a:ext cx="57617" cy="576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g2271"/>
            <p:cNvSpPr/>
            <p:nvPr/>
          </p:nvSpPr>
          <p:spPr>
            <a:xfrm>
              <a:off x="6216540" y="2446220"/>
              <a:ext cx="57619" cy="57619"/>
            </a:xfrm>
            <a:custGeom>
              <a:avLst/>
              <a:pathLst>
                <a:path w="57619" h="57619">
                  <a:moveTo>
                    <a:pt x="0" y="28809"/>
                  </a:moveTo>
                  <a:lnTo>
                    <a:pt x="28809" y="0"/>
                  </a:lnTo>
                  <a:lnTo>
                    <a:pt x="57619" y="28809"/>
                  </a:lnTo>
                  <a:lnTo>
                    <a:pt x="28809" y="576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g2272"/>
            <p:cNvSpPr/>
            <p:nvPr/>
          </p:nvSpPr>
          <p:spPr>
            <a:xfrm>
              <a:off x="5901385" y="2451143"/>
              <a:ext cx="57617" cy="57617"/>
            </a:xfrm>
            <a:custGeom>
              <a:avLst/>
              <a:pathLst>
                <a:path w="57617" h="57617">
                  <a:moveTo>
                    <a:pt x="0" y="28808"/>
                  </a:moveTo>
                  <a:lnTo>
                    <a:pt x="28808" y="0"/>
                  </a:lnTo>
                  <a:lnTo>
                    <a:pt x="57617" y="28808"/>
                  </a:lnTo>
                  <a:lnTo>
                    <a:pt x="28808" y="576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90933" y="4897117"/>
              <a:ext cx="57643" cy="57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g2274"/>
            <p:cNvSpPr/>
            <p:nvPr/>
          </p:nvSpPr>
          <p:spPr>
            <a:xfrm>
              <a:off x="6290590" y="2451032"/>
              <a:ext cx="57840" cy="57840"/>
            </a:xfrm>
            <a:custGeom>
              <a:avLst/>
              <a:pathLst>
                <a:path w="57840" h="57840">
                  <a:moveTo>
                    <a:pt x="0" y="28920"/>
                  </a:moveTo>
                  <a:lnTo>
                    <a:pt x="28920" y="0"/>
                  </a:lnTo>
                  <a:lnTo>
                    <a:pt x="57840" y="28920"/>
                  </a:lnTo>
                  <a:lnTo>
                    <a:pt x="28920" y="578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g2275"/>
            <p:cNvSpPr/>
            <p:nvPr/>
          </p:nvSpPr>
          <p:spPr>
            <a:xfrm>
              <a:off x="6124346" y="2451131"/>
              <a:ext cx="57641" cy="57641"/>
            </a:xfrm>
            <a:custGeom>
              <a:avLst/>
              <a:pathLst>
                <a:path w="57641" h="57641">
                  <a:moveTo>
                    <a:pt x="0" y="28820"/>
                  </a:moveTo>
                  <a:lnTo>
                    <a:pt x="28820" y="0"/>
                  </a:lnTo>
                  <a:lnTo>
                    <a:pt x="57641" y="28820"/>
                  </a:lnTo>
                  <a:lnTo>
                    <a:pt x="28820" y="576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151975" y="3742931"/>
              <a:ext cx="57830" cy="57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391061" y="4670734"/>
              <a:ext cx="57631" cy="57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181034" y="4837961"/>
              <a:ext cx="57840" cy="5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g2279"/>
            <p:cNvSpPr/>
            <p:nvPr/>
          </p:nvSpPr>
          <p:spPr>
            <a:xfrm>
              <a:off x="6350993" y="2460981"/>
              <a:ext cx="57627" cy="57627"/>
            </a:xfrm>
            <a:custGeom>
              <a:avLst/>
              <a:pathLst>
                <a:path w="57627" h="57627">
                  <a:moveTo>
                    <a:pt x="0" y="28813"/>
                  </a:moveTo>
                  <a:lnTo>
                    <a:pt x="28813" y="0"/>
                  </a:lnTo>
                  <a:lnTo>
                    <a:pt x="57627" y="28813"/>
                  </a:lnTo>
                  <a:lnTo>
                    <a:pt x="28813" y="576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g2280"/>
            <p:cNvSpPr/>
            <p:nvPr/>
          </p:nvSpPr>
          <p:spPr>
            <a:xfrm>
              <a:off x="6250120" y="2456061"/>
              <a:ext cx="57624" cy="57624"/>
            </a:xfrm>
            <a:custGeom>
              <a:avLst/>
              <a:pathLst>
                <a:path w="57624" h="57624">
                  <a:moveTo>
                    <a:pt x="0" y="28812"/>
                  </a:moveTo>
                  <a:lnTo>
                    <a:pt x="28812" y="0"/>
                  </a:lnTo>
                  <a:lnTo>
                    <a:pt x="57624" y="28812"/>
                  </a:lnTo>
                  <a:lnTo>
                    <a:pt x="28812" y="576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141513" y="4882341"/>
              <a:ext cx="57668" cy="57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g2282"/>
            <p:cNvSpPr/>
            <p:nvPr/>
          </p:nvSpPr>
          <p:spPr>
            <a:xfrm>
              <a:off x="5939585" y="2463320"/>
              <a:ext cx="57871" cy="57871"/>
            </a:xfrm>
            <a:custGeom>
              <a:avLst/>
              <a:pathLst>
                <a:path w="57871" h="57871">
                  <a:moveTo>
                    <a:pt x="0" y="28935"/>
                  </a:moveTo>
                  <a:lnTo>
                    <a:pt x="28935" y="0"/>
                  </a:lnTo>
                  <a:lnTo>
                    <a:pt x="57871" y="28935"/>
                  </a:lnTo>
                  <a:lnTo>
                    <a:pt x="28935" y="578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g2283"/>
            <p:cNvSpPr/>
            <p:nvPr/>
          </p:nvSpPr>
          <p:spPr>
            <a:xfrm>
              <a:off x="6323640" y="2490411"/>
              <a:ext cx="57825" cy="57825"/>
            </a:xfrm>
            <a:custGeom>
              <a:avLst/>
              <a:pathLst>
                <a:path w="57825" h="57825">
                  <a:moveTo>
                    <a:pt x="0" y="28912"/>
                  </a:moveTo>
                  <a:lnTo>
                    <a:pt x="28912" y="0"/>
                  </a:lnTo>
                  <a:lnTo>
                    <a:pt x="57825" y="28912"/>
                  </a:lnTo>
                  <a:lnTo>
                    <a:pt x="28912" y="578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32301" y="4902047"/>
              <a:ext cx="57627" cy="57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5910565" y="4892198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332582" y="4882367"/>
              <a:ext cx="57614" cy="57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5952990" y="4902051"/>
              <a:ext cx="57619" cy="57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394750" y="4700164"/>
              <a:ext cx="57830" cy="5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g2289"/>
            <p:cNvSpPr/>
            <p:nvPr/>
          </p:nvSpPr>
          <p:spPr>
            <a:xfrm>
              <a:off x="6112398" y="2576525"/>
              <a:ext cx="57849" cy="57849"/>
            </a:xfrm>
            <a:custGeom>
              <a:avLst/>
              <a:pathLst>
                <a:path w="57849" h="57849">
                  <a:moveTo>
                    <a:pt x="0" y="28924"/>
                  </a:moveTo>
                  <a:lnTo>
                    <a:pt x="28924" y="0"/>
                  </a:lnTo>
                  <a:lnTo>
                    <a:pt x="57849" y="28924"/>
                  </a:lnTo>
                  <a:lnTo>
                    <a:pt x="28924" y="578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5930753" y="4806080"/>
              <a:ext cx="57622" cy="57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5008561" y="2960708"/>
              <a:ext cx="135982" cy="135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g2292"/>
            <p:cNvSpPr/>
            <p:nvPr/>
          </p:nvSpPr>
          <p:spPr>
            <a:xfrm>
              <a:off x="6054465" y="2456057"/>
              <a:ext cx="57631" cy="57631"/>
            </a:xfrm>
            <a:custGeom>
              <a:avLst/>
              <a:pathLst>
                <a:path w="57631" h="57631">
                  <a:moveTo>
                    <a:pt x="0" y="28815"/>
                  </a:moveTo>
                  <a:lnTo>
                    <a:pt x="28815" y="0"/>
                  </a:lnTo>
                  <a:lnTo>
                    <a:pt x="57631" y="28815"/>
                  </a:lnTo>
                  <a:lnTo>
                    <a:pt x="28815" y="57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g2293"/>
            <p:cNvSpPr/>
            <p:nvPr/>
          </p:nvSpPr>
          <p:spPr>
            <a:xfrm>
              <a:off x="6030135" y="2623284"/>
              <a:ext cx="57840" cy="57840"/>
            </a:xfrm>
            <a:custGeom>
              <a:avLst/>
              <a:pathLst>
                <a:path w="57840" h="57840">
                  <a:moveTo>
                    <a:pt x="0" y="28920"/>
                  </a:moveTo>
                  <a:lnTo>
                    <a:pt x="28920" y="0"/>
                  </a:lnTo>
                  <a:lnTo>
                    <a:pt x="57840" y="28920"/>
                  </a:lnTo>
                  <a:lnTo>
                    <a:pt x="28920" y="578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98262" y="4897022"/>
              <a:ext cx="57835" cy="57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394652" y="4897127"/>
              <a:ext cx="57624" cy="57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277178" y="4850365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g2297"/>
            <p:cNvSpPr/>
            <p:nvPr/>
          </p:nvSpPr>
          <p:spPr>
            <a:xfrm>
              <a:off x="6302563" y="2738929"/>
              <a:ext cx="57861" cy="57861"/>
            </a:xfrm>
            <a:custGeom>
              <a:avLst/>
              <a:pathLst>
                <a:path w="57861" h="57861">
                  <a:moveTo>
                    <a:pt x="0" y="28930"/>
                  </a:moveTo>
                  <a:lnTo>
                    <a:pt x="28930" y="0"/>
                  </a:lnTo>
                  <a:lnTo>
                    <a:pt x="57861" y="28930"/>
                  </a:lnTo>
                  <a:lnTo>
                    <a:pt x="28930" y="578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273811" y="3073696"/>
              <a:ext cx="57651" cy="57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76361" y="4700165"/>
              <a:ext cx="57827" cy="57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5972606" y="3366527"/>
              <a:ext cx="57648" cy="57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370925" y="4212651"/>
              <a:ext cx="78083" cy="78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5080133" y="3850239"/>
              <a:ext cx="89289" cy="8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54985" y="3679039"/>
              <a:ext cx="57656" cy="57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363566" y="4897083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83292" y="3755333"/>
              <a:ext cx="57634" cy="57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099706" y="4892166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18054" y="4892151"/>
              <a:ext cx="57733" cy="57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36821" y="4808534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045652" y="4678078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943637" y="4902012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g2311"/>
            <p:cNvSpPr/>
            <p:nvPr/>
          </p:nvSpPr>
          <p:spPr>
            <a:xfrm>
              <a:off x="6263390" y="2460946"/>
              <a:ext cx="57697" cy="57697"/>
            </a:xfrm>
            <a:custGeom>
              <a:avLst/>
              <a:pathLst>
                <a:path w="57697" h="57697">
                  <a:moveTo>
                    <a:pt x="0" y="28848"/>
                  </a:moveTo>
                  <a:lnTo>
                    <a:pt x="28848" y="0"/>
                  </a:lnTo>
                  <a:lnTo>
                    <a:pt x="57697" y="28848"/>
                  </a:lnTo>
                  <a:lnTo>
                    <a:pt x="28848" y="57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245877" y="4459046"/>
              <a:ext cx="57757" cy="57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g2313"/>
            <p:cNvSpPr/>
            <p:nvPr/>
          </p:nvSpPr>
          <p:spPr>
            <a:xfrm>
              <a:off x="6042086" y="2657801"/>
              <a:ext cx="57706" cy="57706"/>
            </a:xfrm>
            <a:custGeom>
              <a:avLst/>
              <a:pathLst>
                <a:path w="57706" h="57706">
                  <a:moveTo>
                    <a:pt x="0" y="28853"/>
                  </a:moveTo>
                  <a:lnTo>
                    <a:pt x="28853" y="0"/>
                  </a:lnTo>
                  <a:lnTo>
                    <a:pt x="57706" y="28853"/>
                  </a:lnTo>
                  <a:lnTo>
                    <a:pt x="28853" y="577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g2314"/>
            <p:cNvSpPr/>
            <p:nvPr/>
          </p:nvSpPr>
          <p:spPr>
            <a:xfrm>
              <a:off x="6052967" y="2482124"/>
              <a:ext cx="39948" cy="39948"/>
            </a:xfrm>
            <a:custGeom>
              <a:avLst/>
              <a:pathLst>
                <a:path w="39948" h="39948">
                  <a:moveTo>
                    <a:pt x="0" y="19974"/>
                  </a:moveTo>
                  <a:lnTo>
                    <a:pt x="19974" y="0"/>
                  </a:lnTo>
                  <a:lnTo>
                    <a:pt x="39948" y="19974"/>
                  </a:lnTo>
                  <a:lnTo>
                    <a:pt x="19974" y="399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g2315"/>
            <p:cNvSpPr/>
            <p:nvPr/>
          </p:nvSpPr>
          <p:spPr>
            <a:xfrm>
              <a:off x="6137308" y="2574149"/>
              <a:ext cx="57680" cy="57680"/>
            </a:xfrm>
            <a:custGeom>
              <a:avLst/>
              <a:pathLst>
                <a:path w="57680" h="57680">
                  <a:moveTo>
                    <a:pt x="0" y="28840"/>
                  </a:moveTo>
                  <a:lnTo>
                    <a:pt x="28840" y="0"/>
                  </a:lnTo>
                  <a:lnTo>
                    <a:pt x="57680" y="28840"/>
                  </a:lnTo>
                  <a:lnTo>
                    <a:pt x="28840" y="57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5903328" y="4188406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19946" y="4587029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5917581" y="4798691"/>
              <a:ext cx="57636" cy="5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g2319"/>
            <p:cNvSpPr/>
            <p:nvPr/>
          </p:nvSpPr>
          <p:spPr>
            <a:xfrm>
              <a:off x="6015660" y="2709500"/>
              <a:ext cx="57660" cy="57660"/>
            </a:xfrm>
            <a:custGeom>
              <a:avLst/>
              <a:pathLst>
                <a:path w="57660" h="57660">
                  <a:moveTo>
                    <a:pt x="0" y="28830"/>
                  </a:moveTo>
                  <a:lnTo>
                    <a:pt x="28830" y="0"/>
                  </a:lnTo>
                  <a:lnTo>
                    <a:pt x="57660" y="28830"/>
                  </a:lnTo>
                  <a:lnTo>
                    <a:pt x="28830" y="5766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5992532" y="4786376"/>
              <a:ext cx="57658" cy="57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4945230" y="4630794"/>
              <a:ext cx="127669" cy="127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g2322"/>
            <p:cNvSpPr/>
            <p:nvPr/>
          </p:nvSpPr>
          <p:spPr>
            <a:xfrm>
              <a:off x="5975646" y="2835000"/>
              <a:ext cx="57658" cy="57658"/>
            </a:xfrm>
            <a:custGeom>
              <a:avLst/>
              <a:pathLst>
                <a:path w="57658" h="57658">
                  <a:moveTo>
                    <a:pt x="0" y="28829"/>
                  </a:moveTo>
                  <a:lnTo>
                    <a:pt x="28829" y="0"/>
                  </a:lnTo>
                  <a:lnTo>
                    <a:pt x="57658" y="28829"/>
                  </a:lnTo>
                  <a:lnTo>
                    <a:pt x="28829" y="576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232569" y="4710103"/>
              <a:ext cx="57639" cy="57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g2324"/>
            <p:cNvSpPr/>
            <p:nvPr/>
          </p:nvSpPr>
          <p:spPr>
            <a:xfrm>
              <a:off x="5917756" y="2451116"/>
              <a:ext cx="57670" cy="57670"/>
            </a:xfrm>
            <a:custGeom>
              <a:avLst/>
              <a:pathLst>
                <a:path w="57670" h="57670">
                  <a:moveTo>
                    <a:pt x="0" y="28835"/>
                  </a:moveTo>
                  <a:lnTo>
                    <a:pt x="28835" y="0"/>
                  </a:lnTo>
                  <a:lnTo>
                    <a:pt x="57670" y="28835"/>
                  </a:lnTo>
                  <a:lnTo>
                    <a:pt x="28835" y="576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94248" y="4830646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054146" y="4616553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249967" y="4252399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15359" y="4262204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383464" y="4764204"/>
              <a:ext cx="57709" cy="5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168893" y="3349282"/>
              <a:ext cx="57687" cy="57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5944588" y="489710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5111425" y="4852197"/>
              <a:ext cx="88427" cy="8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03015" y="4877406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85616" y="4353262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62042" y="4542744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g2336"/>
            <p:cNvSpPr/>
            <p:nvPr/>
          </p:nvSpPr>
          <p:spPr>
            <a:xfrm>
              <a:off x="6145911" y="2468331"/>
              <a:ext cx="57692" cy="57692"/>
            </a:xfrm>
            <a:custGeom>
              <a:avLst/>
              <a:pathLst>
                <a:path w="57692" h="57692">
                  <a:moveTo>
                    <a:pt x="0" y="28846"/>
                  </a:moveTo>
                  <a:lnTo>
                    <a:pt x="28846" y="0"/>
                  </a:lnTo>
                  <a:lnTo>
                    <a:pt x="57692" y="28846"/>
                  </a:lnTo>
                  <a:lnTo>
                    <a:pt x="28846" y="57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3762925" y="4690917"/>
              <a:ext cx="140302" cy="140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052553" y="4348354"/>
              <a:ext cx="57675" cy="5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02759" y="3499372"/>
              <a:ext cx="57719" cy="577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326555" y="4717464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127240" y="3738056"/>
              <a:ext cx="57738" cy="57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130365" y="3499394"/>
              <a:ext cx="57675" cy="57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068614" y="4498448"/>
              <a:ext cx="57699" cy="57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23718" y="4808511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073367" y="4887260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5936658" y="3233637"/>
              <a:ext cx="57668" cy="57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316633" y="489710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g2348"/>
            <p:cNvSpPr/>
            <p:nvPr/>
          </p:nvSpPr>
          <p:spPr>
            <a:xfrm>
              <a:off x="6331607" y="2891622"/>
              <a:ext cx="57607" cy="57607"/>
            </a:xfrm>
            <a:custGeom>
              <a:avLst/>
              <a:pathLst>
                <a:path w="57607" h="57607">
                  <a:moveTo>
                    <a:pt x="0" y="28803"/>
                  </a:moveTo>
                  <a:lnTo>
                    <a:pt x="28803" y="0"/>
                  </a:lnTo>
                  <a:lnTo>
                    <a:pt x="57607" y="28803"/>
                  </a:lnTo>
                  <a:lnTo>
                    <a:pt x="28803" y="57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5947037" y="3255750"/>
              <a:ext cx="57736" cy="57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32626" y="4877393"/>
              <a:ext cx="57721" cy="57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321881" y="4680546"/>
              <a:ext cx="57694" cy="5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951344" y="4537770"/>
              <a:ext cx="57798" cy="57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5983023" y="4518143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5907268" y="3866031"/>
              <a:ext cx="57706" cy="577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019439" y="3942308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340928" y="4572254"/>
              <a:ext cx="57731" cy="57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105673" y="3905381"/>
              <a:ext cx="57750" cy="57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036044" y="4530372"/>
              <a:ext cx="57830" cy="5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397716" y="4852789"/>
              <a:ext cx="57714" cy="5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327225" y="4874933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347018" y="4144091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5974722" y="4793718"/>
              <a:ext cx="57738" cy="57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060329" y="4902017"/>
              <a:ext cx="57687" cy="57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5979592" y="4882335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371462" y="4808504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071440" y="4897077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324264" y="4897083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29933" y="4808504"/>
              <a:ext cx="57697" cy="5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50010" y="4897108"/>
              <a:ext cx="57663" cy="5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093639" y="4879863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385115" y="4879874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112353" y="4877420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011937" y="4621479"/>
              <a:ext cx="57711" cy="5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03287" y="4897081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024602" y="4850342"/>
              <a:ext cx="57685" cy="57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g2376"/>
            <p:cNvSpPr/>
            <p:nvPr/>
          </p:nvSpPr>
          <p:spPr>
            <a:xfrm>
              <a:off x="6102625" y="2488019"/>
              <a:ext cx="57687" cy="57687"/>
            </a:xfrm>
            <a:custGeom>
              <a:avLst/>
              <a:pathLst>
                <a:path w="57687" h="57687">
                  <a:moveTo>
                    <a:pt x="0" y="28843"/>
                  </a:moveTo>
                  <a:lnTo>
                    <a:pt x="28843" y="0"/>
                  </a:lnTo>
                  <a:lnTo>
                    <a:pt x="57687" y="28843"/>
                  </a:lnTo>
                  <a:lnTo>
                    <a:pt x="28843" y="576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719405" y="3538832"/>
              <a:ext cx="126446" cy="126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209584" y="4778965"/>
              <a:ext cx="57716" cy="57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4987665" y="2677805"/>
              <a:ext cx="121050" cy="12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4653797" y="3703350"/>
              <a:ext cx="127149" cy="12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091886" y="4702838"/>
              <a:ext cx="57404" cy="57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066384" y="4793737"/>
              <a:ext cx="57702" cy="5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5975187" y="3083528"/>
              <a:ext cx="57673" cy="576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g2384"/>
            <p:cNvSpPr/>
            <p:nvPr/>
          </p:nvSpPr>
          <p:spPr>
            <a:xfrm>
              <a:off x="6005632" y="2446190"/>
              <a:ext cx="57680" cy="57680"/>
            </a:xfrm>
            <a:custGeom>
              <a:avLst/>
              <a:pathLst>
                <a:path w="57680" h="57680">
                  <a:moveTo>
                    <a:pt x="0" y="28840"/>
                  </a:moveTo>
                  <a:lnTo>
                    <a:pt x="28840" y="0"/>
                  </a:lnTo>
                  <a:lnTo>
                    <a:pt x="57680" y="28840"/>
                  </a:lnTo>
                  <a:lnTo>
                    <a:pt x="28840" y="57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g2385"/>
            <p:cNvSpPr/>
            <p:nvPr/>
          </p:nvSpPr>
          <p:spPr>
            <a:xfrm>
              <a:off x="3676981" y="2410635"/>
              <a:ext cx="138633" cy="138633"/>
            </a:xfrm>
            <a:custGeom>
              <a:avLst/>
              <a:pathLst>
                <a:path w="138633" h="138633">
                  <a:moveTo>
                    <a:pt x="0" y="69316"/>
                  </a:moveTo>
                  <a:lnTo>
                    <a:pt x="69316" y="0"/>
                  </a:lnTo>
                  <a:lnTo>
                    <a:pt x="138633" y="69316"/>
                  </a:lnTo>
                  <a:lnTo>
                    <a:pt x="69316" y="1386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248819" y="4897082"/>
              <a:ext cx="57714" cy="5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g2387"/>
            <p:cNvSpPr/>
            <p:nvPr/>
          </p:nvSpPr>
          <p:spPr>
            <a:xfrm>
              <a:off x="6019693" y="2451099"/>
              <a:ext cx="57704" cy="57704"/>
            </a:xfrm>
            <a:custGeom>
              <a:avLst/>
              <a:pathLst>
                <a:path w="57704" h="57704">
                  <a:moveTo>
                    <a:pt x="0" y="28852"/>
                  </a:moveTo>
                  <a:lnTo>
                    <a:pt x="28852" y="0"/>
                  </a:lnTo>
                  <a:lnTo>
                    <a:pt x="57704" y="28852"/>
                  </a:lnTo>
                  <a:lnTo>
                    <a:pt x="28852" y="577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g2388"/>
            <p:cNvSpPr/>
            <p:nvPr/>
          </p:nvSpPr>
          <p:spPr>
            <a:xfrm>
              <a:off x="6385618" y="2451086"/>
              <a:ext cx="57731" cy="57731"/>
            </a:xfrm>
            <a:custGeom>
              <a:avLst/>
              <a:pathLst>
                <a:path w="57731" h="57731">
                  <a:moveTo>
                    <a:pt x="0" y="28865"/>
                  </a:moveTo>
                  <a:lnTo>
                    <a:pt x="28865" y="0"/>
                  </a:lnTo>
                  <a:lnTo>
                    <a:pt x="57731" y="28865"/>
                  </a:lnTo>
                  <a:lnTo>
                    <a:pt x="28865" y="577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5994038" y="3742993"/>
              <a:ext cx="57706" cy="57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089447" y="4670710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145098" y="4838024"/>
              <a:ext cx="57714" cy="57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g2392"/>
            <p:cNvSpPr/>
            <p:nvPr/>
          </p:nvSpPr>
          <p:spPr>
            <a:xfrm>
              <a:off x="6133938" y="2460934"/>
              <a:ext cx="57721" cy="57721"/>
            </a:xfrm>
            <a:custGeom>
              <a:avLst/>
              <a:pathLst>
                <a:path w="57721" h="57721">
                  <a:moveTo>
                    <a:pt x="0" y="28860"/>
                  </a:moveTo>
                  <a:lnTo>
                    <a:pt x="28860" y="0"/>
                  </a:lnTo>
                  <a:lnTo>
                    <a:pt x="57721" y="28860"/>
                  </a:lnTo>
                  <a:lnTo>
                    <a:pt x="28860" y="577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g2393"/>
            <p:cNvSpPr/>
            <p:nvPr/>
          </p:nvSpPr>
          <p:spPr>
            <a:xfrm>
              <a:off x="6311672" y="2456041"/>
              <a:ext cx="57663" cy="57663"/>
            </a:xfrm>
            <a:custGeom>
              <a:avLst/>
              <a:pathLst>
                <a:path w="57663" h="57663">
                  <a:moveTo>
                    <a:pt x="0" y="28831"/>
                  </a:moveTo>
                  <a:lnTo>
                    <a:pt x="28831" y="0"/>
                  </a:lnTo>
                  <a:lnTo>
                    <a:pt x="57663" y="28831"/>
                  </a:lnTo>
                  <a:lnTo>
                    <a:pt x="28831" y="576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078882" y="4882300"/>
              <a:ext cx="57750" cy="57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g2395"/>
            <p:cNvSpPr/>
            <p:nvPr/>
          </p:nvSpPr>
          <p:spPr>
            <a:xfrm>
              <a:off x="6134531" y="2463384"/>
              <a:ext cx="57743" cy="57743"/>
            </a:xfrm>
            <a:custGeom>
              <a:avLst/>
              <a:pathLst>
                <a:path w="57743" h="57743">
                  <a:moveTo>
                    <a:pt x="0" y="28871"/>
                  </a:moveTo>
                  <a:lnTo>
                    <a:pt x="28871" y="0"/>
                  </a:lnTo>
                  <a:lnTo>
                    <a:pt x="57743" y="28871"/>
                  </a:lnTo>
                  <a:lnTo>
                    <a:pt x="28871" y="577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5068549" y="2463106"/>
              <a:ext cx="112434" cy="1124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4720269" y="4865934"/>
              <a:ext cx="129853" cy="129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12753" y="4892176"/>
              <a:ext cx="57682" cy="57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278592" y="4882352"/>
              <a:ext cx="57646" cy="5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30060" y="4902021"/>
              <a:ext cx="57680" cy="57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4894206" y="4668776"/>
              <a:ext cx="120606" cy="120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4990870" y="2560992"/>
              <a:ext cx="88915" cy="88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135899" y="4806059"/>
              <a:ext cx="57665" cy="57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118268" y="2999829"/>
              <a:ext cx="57740" cy="57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g2405"/>
            <p:cNvSpPr/>
            <p:nvPr/>
          </p:nvSpPr>
          <p:spPr>
            <a:xfrm>
              <a:off x="5938773" y="2456035"/>
              <a:ext cx="57675" cy="57675"/>
            </a:xfrm>
            <a:custGeom>
              <a:avLst/>
              <a:pathLst>
                <a:path w="57675" h="57675">
                  <a:moveTo>
                    <a:pt x="0" y="28837"/>
                  </a:moveTo>
                  <a:lnTo>
                    <a:pt x="28837" y="0"/>
                  </a:lnTo>
                  <a:lnTo>
                    <a:pt x="57675" y="28837"/>
                  </a:lnTo>
                  <a:lnTo>
                    <a:pt x="28837" y="576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g2406"/>
            <p:cNvSpPr/>
            <p:nvPr/>
          </p:nvSpPr>
          <p:spPr>
            <a:xfrm>
              <a:off x="6230154" y="2623351"/>
              <a:ext cx="57706" cy="57706"/>
            </a:xfrm>
            <a:custGeom>
              <a:avLst/>
              <a:pathLst>
                <a:path w="57706" h="57706">
                  <a:moveTo>
                    <a:pt x="0" y="28853"/>
                  </a:moveTo>
                  <a:lnTo>
                    <a:pt x="28853" y="0"/>
                  </a:lnTo>
                  <a:lnTo>
                    <a:pt x="57706" y="28853"/>
                  </a:lnTo>
                  <a:lnTo>
                    <a:pt x="28853" y="577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008249" y="4897087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4969311" y="4860574"/>
              <a:ext cx="130731" cy="130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210872" y="4850323"/>
              <a:ext cx="57723" cy="5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g2410"/>
            <p:cNvSpPr/>
            <p:nvPr/>
          </p:nvSpPr>
          <p:spPr>
            <a:xfrm>
              <a:off x="5938296" y="2733181"/>
              <a:ext cx="69356" cy="69356"/>
            </a:xfrm>
            <a:custGeom>
              <a:avLst/>
              <a:pathLst>
                <a:path w="69356" h="69356">
                  <a:moveTo>
                    <a:pt x="0" y="34678"/>
                  </a:moveTo>
                  <a:lnTo>
                    <a:pt x="34678" y="0"/>
                  </a:lnTo>
                  <a:lnTo>
                    <a:pt x="69356" y="34678"/>
                  </a:lnTo>
                  <a:lnTo>
                    <a:pt x="34678" y="693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105502" y="3073653"/>
              <a:ext cx="57738" cy="57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5959754" y="4700243"/>
              <a:ext cx="57673" cy="57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5947969" y="3366497"/>
              <a:ext cx="57709" cy="57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l2414"/>
            <p:cNvSpPr/>
            <p:nvPr/>
          </p:nvSpPr>
          <p:spPr>
            <a:xfrm>
              <a:off x="3662291" y="2218660"/>
              <a:ext cx="12577" cy="252178"/>
            </a:xfrm>
            <a:custGeom>
              <a:avLst/>
              <a:pathLst>
                <a:path w="12577" h="252178">
                  <a:moveTo>
                    <a:pt x="0" y="0"/>
                  </a:moveTo>
                  <a:lnTo>
                    <a:pt x="12577" y="25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5"/>
            <p:cNvSpPr/>
            <p:nvPr/>
          </p:nvSpPr>
          <p:spPr>
            <a:xfrm>
              <a:off x="3662313" y="2533336"/>
              <a:ext cx="12346" cy="190109"/>
            </a:xfrm>
            <a:custGeom>
              <a:avLst/>
              <a:pathLst>
                <a:path w="12346" h="190109">
                  <a:moveTo>
                    <a:pt x="0" y="190109"/>
                  </a:moveTo>
                  <a:lnTo>
                    <a:pt x="1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6"/>
            <p:cNvSpPr/>
            <p:nvPr/>
          </p:nvSpPr>
          <p:spPr>
            <a:xfrm>
              <a:off x="3682296" y="1996561"/>
              <a:ext cx="300199" cy="472795"/>
            </a:xfrm>
            <a:custGeom>
              <a:avLst/>
              <a:pathLst>
                <a:path w="300199" h="472795">
                  <a:moveTo>
                    <a:pt x="300199" y="0"/>
                  </a:moveTo>
                  <a:lnTo>
                    <a:pt x="0" y="472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tx2417"/>
            <p:cNvSpPr/>
            <p:nvPr/>
          </p:nvSpPr>
          <p:spPr>
            <a:xfrm>
              <a:off x="2970481" y="205597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chr2:47478333</a:t>
              </a:r>
            </a:p>
          </p:txBody>
        </p:sp>
        <p:sp>
          <p:nvSpPr>
            <p:cNvPr id="2418" name="tx2418"/>
            <p:cNvSpPr/>
            <p:nvPr/>
          </p:nvSpPr>
          <p:spPr>
            <a:xfrm>
              <a:off x="3727921" y="251324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chr2:47480788</a:t>
              </a:r>
            </a:p>
          </p:txBody>
        </p:sp>
        <p:sp>
          <p:nvSpPr>
            <p:cNvPr id="2419" name="tx2419"/>
            <p:cNvSpPr/>
            <p:nvPr/>
          </p:nvSpPr>
          <p:spPr>
            <a:xfrm>
              <a:off x="2970481" y="273818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chr2:47478423</a:t>
              </a:r>
            </a:p>
          </p:txBody>
        </p:sp>
        <p:sp>
          <p:nvSpPr>
            <p:cNvPr id="2420" name="tx2420"/>
            <p:cNvSpPr/>
            <p:nvPr/>
          </p:nvSpPr>
          <p:spPr>
            <a:xfrm>
              <a:off x="2970611" y="227993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chr2:47480788</a:t>
              </a:r>
            </a:p>
          </p:txBody>
        </p:sp>
        <p:sp>
          <p:nvSpPr>
            <p:cNvPr id="2421" name="tx2421"/>
            <p:cNvSpPr/>
            <p:nvPr/>
          </p:nvSpPr>
          <p:spPr>
            <a:xfrm>
              <a:off x="3614080" y="183387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2422" name="pl242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tx2423"/>
            <p:cNvSpPr/>
            <p:nvPr/>
          </p:nvSpPr>
          <p:spPr>
            <a:xfrm>
              <a:off x="2448133" y="610398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424" name="tx2424"/>
            <p:cNvSpPr/>
            <p:nvPr/>
          </p:nvSpPr>
          <p:spPr>
            <a:xfrm>
              <a:off x="2448133" y="54887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25" name="tx2425"/>
            <p:cNvSpPr/>
            <p:nvPr/>
          </p:nvSpPr>
          <p:spPr>
            <a:xfrm>
              <a:off x="2503125" y="487360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26" name="tx2426"/>
            <p:cNvSpPr/>
            <p:nvPr/>
          </p:nvSpPr>
          <p:spPr>
            <a:xfrm>
              <a:off x="2503125" y="42584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27" name="tx2427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28" name="tx2428"/>
            <p:cNvSpPr/>
            <p:nvPr/>
          </p:nvSpPr>
          <p:spPr>
            <a:xfrm>
              <a:off x="2503125" y="30280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9" name="tx2429"/>
            <p:cNvSpPr/>
            <p:nvPr/>
          </p:nvSpPr>
          <p:spPr>
            <a:xfrm>
              <a:off x="2503125" y="24128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0" name="pl2430"/>
            <p:cNvSpPr/>
            <p:nvPr/>
          </p:nvSpPr>
          <p:spPr>
            <a:xfrm>
              <a:off x="2880411" y="61636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31"/>
            <p:cNvSpPr/>
            <p:nvPr/>
          </p:nvSpPr>
          <p:spPr>
            <a:xfrm>
              <a:off x="2880411" y="55485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2"/>
            <p:cNvSpPr/>
            <p:nvPr/>
          </p:nvSpPr>
          <p:spPr>
            <a:xfrm>
              <a:off x="2880411" y="49333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3"/>
            <p:cNvSpPr/>
            <p:nvPr/>
          </p:nvSpPr>
          <p:spPr>
            <a:xfrm>
              <a:off x="2880411" y="43181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4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5"/>
            <p:cNvSpPr/>
            <p:nvPr/>
          </p:nvSpPr>
          <p:spPr>
            <a:xfrm>
              <a:off x="2880411" y="30877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6"/>
            <p:cNvSpPr/>
            <p:nvPr/>
          </p:nvSpPr>
          <p:spPr>
            <a:xfrm>
              <a:off x="2880411" y="24725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4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4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442" name="tx244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443" name="tx244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444" name="tx244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445" name="tx244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446" name="tx2446"/>
            <p:cNvSpPr/>
            <p:nvPr/>
          </p:nvSpPr>
          <p:spPr>
            <a:xfrm>
              <a:off x="7106490" y="22847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447" name="pt2447"/>
            <p:cNvSpPr/>
            <p:nvPr/>
          </p:nvSpPr>
          <p:spPr>
            <a:xfrm>
              <a:off x="7199415" y="26143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7157353" y="2767116"/>
              <a:ext cx="93123" cy="931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7139931" y="2944542"/>
              <a:ext cx="127968" cy="1279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7126562" y="3126023"/>
              <a:ext cx="154706" cy="1547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tx2451"/>
            <p:cNvSpPr/>
            <p:nvPr/>
          </p:nvSpPr>
          <p:spPr>
            <a:xfrm>
              <a:off x="7389908" y="25591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52" name="tx2452"/>
            <p:cNvSpPr/>
            <p:nvPr/>
          </p:nvSpPr>
          <p:spPr>
            <a:xfrm>
              <a:off x="7389908" y="2753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453" name="tx2453"/>
            <p:cNvSpPr/>
            <p:nvPr/>
          </p:nvSpPr>
          <p:spPr>
            <a:xfrm>
              <a:off x="7389908" y="29488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454" name="tx2454"/>
            <p:cNvSpPr/>
            <p:nvPr/>
          </p:nvSpPr>
          <p:spPr>
            <a:xfrm>
              <a:off x="7389908" y="314365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455" name="tx2455"/>
            <p:cNvSpPr/>
            <p:nvPr/>
          </p:nvSpPr>
          <p:spPr>
            <a:xfrm>
              <a:off x="7106490" y="345397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456" name="pt2456"/>
            <p:cNvSpPr/>
            <p:nvPr/>
          </p:nvSpPr>
          <p:spPr>
            <a:xfrm>
              <a:off x="7179089" y="38057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7179089" y="419540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tx2459"/>
            <p:cNvSpPr/>
            <p:nvPr/>
          </p:nvSpPr>
          <p:spPr>
            <a:xfrm>
              <a:off x="7389908" y="373859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460" name="tx2460"/>
            <p:cNvSpPr/>
            <p:nvPr/>
          </p:nvSpPr>
          <p:spPr>
            <a:xfrm>
              <a:off x="7389908" y="393344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461" name="tx2461"/>
            <p:cNvSpPr/>
            <p:nvPr/>
          </p:nvSpPr>
          <p:spPr>
            <a:xfrm>
              <a:off x="7389908" y="412829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462" name="tx2462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463" name="pt2463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g2464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tx2465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66" name="tx2466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467" name="tx2467"/>
            <p:cNvSpPr/>
            <p:nvPr/>
          </p:nvSpPr>
          <p:spPr>
            <a:xfrm>
              <a:off x="2924695" y="619487"/>
              <a:ext cx="908556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2429" y="1198960"/>
              <a:ext cx="648891" cy="5007971"/>
            </a:xfrm>
            <a:custGeom>
              <a:avLst/>
              <a:pathLst>
                <a:path w="648891" h="5007971">
                  <a:moveTo>
                    <a:pt x="322003" y="5007971"/>
                  </a:moveTo>
                  <a:lnTo>
                    <a:pt x="321867" y="4998171"/>
                  </a:lnTo>
                  <a:lnTo>
                    <a:pt x="321719" y="4988370"/>
                  </a:lnTo>
                  <a:lnTo>
                    <a:pt x="321569" y="4978570"/>
                  </a:lnTo>
                  <a:lnTo>
                    <a:pt x="321407" y="4968770"/>
                  </a:lnTo>
                  <a:lnTo>
                    <a:pt x="321240" y="4958969"/>
                  </a:lnTo>
                  <a:lnTo>
                    <a:pt x="321064" y="4949169"/>
                  </a:lnTo>
                  <a:lnTo>
                    <a:pt x="320879" y="4939369"/>
                  </a:lnTo>
                  <a:lnTo>
                    <a:pt x="320686" y="4929568"/>
                  </a:lnTo>
                  <a:lnTo>
                    <a:pt x="320483" y="4919768"/>
                  </a:lnTo>
                  <a:lnTo>
                    <a:pt x="320273" y="4909968"/>
                  </a:lnTo>
                  <a:lnTo>
                    <a:pt x="320048" y="4900167"/>
                  </a:lnTo>
                  <a:lnTo>
                    <a:pt x="319819" y="4890367"/>
                  </a:lnTo>
                  <a:lnTo>
                    <a:pt x="319573" y="4880567"/>
                  </a:lnTo>
                  <a:lnTo>
                    <a:pt x="319323" y="4870766"/>
                  </a:lnTo>
                  <a:lnTo>
                    <a:pt x="319053" y="4860966"/>
                  </a:lnTo>
                  <a:lnTo>
                    <a:pt x="318779" y="4851166"/>
                  </a:lnTo>
                  <a:lnTo>
                    <a:pt x="318485" y="4841365"/>
                  </a:lnTo>
                  <a:lnTo>
                    <a:pt x="318185" y="4831565"/>
                  </a:lnTo>
                  <a:lnTo>
                    <a:pt x="317867" y="4821765"/>
                  </a:lnTo>
                  <a:lnTo>
                    <a:pt x="317538" y="4811964"/>
                  </a:lnTo>
                  <a:lnTo>
                    <a:pt x="317194" y="4802164"/>
                  </a:lnTo>
                  <a:lnTo>
                    <a:pt x="316834" y="4792364"/>
                  </a:lnTo>
                  <a:lnTo>
                    <a:pt x="316462" y="4782563"/>
                  </a:lnTo>
                  <a:lnTo>
                    <a:pt x="316070" y="4772763"/>
                  </a:lnTo>
                  <a:lnTo>
                    <a:pt x="315668" y="4762963"/>
                  </a:lnTo>
                  <a:lnTo>
                    <a:pt x="315241" y="4753162"/>
                  </a:lnTo>
                  <a:lnTo>
                    <a:pt x="314809" y="4743362"/>
                  </a:lnTo>
                  <a:lnTo>
                    <a:pt x="314344" y="4733562"/>
                  </a:lnTo>
                  <a:lnTo>
                    <a:pt x="313875" y="4723761"/>
                  </a:lnTo>
                  <a:lnTo>
                    <a:pt x="313374" y="4713961"/>
                  </a:lnTo>
                  <a:lnTo>
                    <a:pt x="312865" y="4704161"/>
                  </a:lnTo>
                  <a:lnTo>
                    <a:pt x="312327" y="4694360"/>
                  </a:lnTo>
                  <a:lnTo>
                    <a:pt x="311775" y="4684560"/>
                  </a:lnTo>
                  <a:lnTo>
                    <a:pt x="311198" y="4674760"/>
                  </a:lnTo>
                  <a:lnTo>
                    <a:pt x="310601" y="4664959"/>
                  </a:lnTo>
                  <a:lnTo>
                    <a:pt x="309983" y="4655159"/>
                  </a:lnTo>
                  <a:lnTo>
                    <a:pt x="309338" y="4645359"/>
                  </a:lnTo>
                  <a:lnTo>
                    <a:pt x="308677" y="4635558"/>
                  </a:lnTo>
                  <a:lnTo>
                    <a:pt x="307982" y="4625758"/>
                  </a:lnTo>
                  <a:lnTo>
                    <a:pt x="307276" y="4615958"/>
                  </a:lnTo>
                  <a:lnTo>
                    <a:pt x="306527" y="4606157"/>
                  </a:lnTo>
                  <a:lnTo>
                    <a:pt x="305772" y="4596357"/>
                  </a:lnTo>
                  <a:lnTo>
                    <a:pt x="304970" y="4586557"/>
                  </a:lnTo>
                  <a:lnTo>
                    <a:pt x="304159" y="4576756"/>
                  </a:lnTo>
                  <a:lnTo>
                    <a:pt x="303305" y="4566956"/>
                  </a:lnTo>
                  <a:lnTo>
                    <a:pt x="302435" y="4557156"/>
                  </a:lnTo>
                  <a:lnTo>
                    <a:pt x="301528" y="4547355"/>
                  </a:lnTo>
                  <a:lnTo>
                    <a:pt x="300596" y="4537555"/>
                  </a:lnTo>
                  <a:lnTo>
                    <a:pt x="299634" y="4527755"/>
                  </a:lnTo>
                  <a:lnTo>
                    <a:pt x="298637" y="4517954"/>
                  </a:lnTo>
                  <a:lnTo>
                    <a:pt x="297617" y="4508154"/>
                  </a:lnTo>
                  <a:lnTo>
                    <a:pt x="296554" y="4498354"/>
                  </a:lnTo>
                  <a:lnTo>
                    <a:pt x="295475" y="4488553"/>
                  </a:lnTo>
                  <a:lnTo>
                    <a:pt x="294343" y="4478753"/>
                  </a:lnTo>
                  <a:lnTo>
                    <a:pt x="293201" y="4468953"/>
                  </a:lnTo>
                  <a:lnTo>
                    <a:pt x="291998" y="4459152"/>
                  </a:lnTo>
                  <a:lnTo>
                    <a:pt x="290785" y="4449352"/>
                  </a:lnTo>
                  <a:lnTo>
                    <a:pt x="289515" y="4439552"/>
                  </a:lnTo>
                  <a:lnTo>
                    <a:pt x="288228" y="4429751"/>
                  </a:lnTo>
                  <a:lnTo>
                    <a:pt x="286892" y="4419951"/>
                  </a:lnTo>
                  <a:lnTo>
                    <a:pt x="285528" y="4410151"/>
                  </a:lnTo>
                  <a:lnTo>
                    <a:pt x="284123" y="4400350"/>
                  </a:lnTo>
                  <a:lnTo>
                    <a:pt x="282681" y="4390550"/>
                  </a:lnTo>
                  <a:lnTo>
                    <a:pt x="281206" y="4380750"/>
                  </a:lnTo>
                  <a:lnTo>
                    <a:pt x="279683" y="4370949"/>
                  </a:lnTo>
                  <a:lnTo>
                    <a:pt x="278137" y="4361149"/>
                  </a:lnTo>
                  <a:lnTo>
                    <a:pt x="276533" y="4351349"/>
                  </a:lnTo>
                  <a:lnTo>
                    <a:pt x="274914" y="4341548"/>
                  </a:lnTo>
                  <a:lnTo>
                    <a:pt x="273226" y="4331748"/>
                  </a:lnTo>
                  <a:lnTo>
                    <a:pt x="271528" y="4321948"/>
                  </a:lnTo>
                  <a:lnTo>
                    <a:pt x="269761" y="4312147"/>
                  </a:lnTo>
                  <a:lnTo>
                    <a:pt x="267979" y="4302347"/>
                  </a:lnTo>
                  <a:lnTo>
                    <a:pt x="266137" y="4292547"/>
                  </a:lnTo>
                  <a:lnTo>
                    <a:pt x="264270" y="4282746"/>
                  </a:lnTo>
                  <a:lnTo>
                    <a:pt x="262352" y="4272946"/>
                  </a:lnTo>
                  <a:lnTo>
                    <a:pt x="260399" y="4263146"/>
                  </a:lnTo>
                  <a:lnTo>
                    <a:pt x="258405" y="4253345"/>
                  </a:lnTo>
                  <a:lnTo>
                    <a:pt x="256366" y="4243545"/>
                  </a:lnTo>
                  <a:lnTo>
                    <a:pt x="254296" y="4233745"/>
                  </a:lnTo>
                  <a:lnTo>
                    <a:pt x="252171" y="4223944"/>
                  </a:lnTo>
                  <a:lnTo>
                    <a:pt x="250026" y="4214144"/>
                  </a:lnTo>
                  <a:lnTo>
                    <a:pt x="247815" y="4204344"/>
                  </a:lnTo>
                  <a:lnTo>
                    <a:pt x="245594" y="4194543"/>
                  </a:lnTo>
                  <a:lnTo>
                    <a:pt x="243300" y="4184743"/>
                  </a:lnTo>
                  <a:lnTo>
                    <a:pt x="240994" y="4174943"/>
                  </a:lnTo>
                  <a:lnTo>
                    <a:pt x="238626" y="4165142"/>
                  </a:lnTo>
                  <a:lnTo>
                    <a:pt x="236238" y="4155342"/>
                  </a:lnTo>
                  <a:lnTo>
                    <a:pt x="233798" y="4145542"/>
                  </a:lnTo>
                  <a:lnTo>
                    <a:pt x="231329" y="4135741"/>
                  </a:lnTo>
                  <a:lnTo>
                    <a:pt x="228818" y="4125941"/>
                  </a:lnTo>
                  <a:lnTo>
                    <a:pt x="226270" y="4116141"/>
                  </a:lnTo>
                  <a:lnTo>
                    <a:pt x="223690" y="4106340"/>
                  </a:lnTo>
                  <a:lnTo>
                    <a:pt x="221065" y="4096540"/>
                  </a:lnTo>
                  <a:lnTo>
                    <a:pt x="218420" y="4086740"/>
                  </a:lnTo>
                  <a:lnTo>
                    <a:pt x="215721" y="4076939"/>
                  </a:lnTo>
                  <a:lnTo>
                    <a:pt x="213012" y="4067139"/>
                  </a:lnTo>
                  <a:lnTo>
                    <a:pt x="210243" y="4057339"/>
                  </a:lnTo>
                  <a:lnTo>
                    <a:pt x="207467" y="4047538"/>
                  </a:lnTo>
                  <a:lnTo>
                    <a:pt x="204637" y="4037738"/>
                  </a:lnTo>
                  <a:lnTo>
                    <a:pt x="201796" y="4027938"/>
                  </a:lnTo>
                  <a:lnTo>
                    <a:pt x="198912" y="4018137"/>
                  </a:lnTo>
                  <a:lnTo>
                    <a:pt x="196009" y="4008337"/>
                  </a:lnTo>
                  <a:lnTo>
                    <a:pt x="193074" y="3998537"/>
                  </a:lnTo>
                  <a:lnTo>
                    <a:pt x="190115" y="3988736"/>
                  </a:lnTo>
                  <a:lnTo>
                    <a:pt x="187132" y="3978936"/>
                  </a:lnTo>
                  <a:lnTo>
                    <a:pt x="184123" y="3969136"/>
                  </a:lnTo>
                  <a:lnTo>
                    <a:pt x="181097" y="3959335"/>
                  </a:lnTo>
                  <a:lnTo>
                    <a:pt x="178042" y="3949535"/>
                  </a:lnTo>
                  <a:lnTo>
                    <a:pt x="174978" y="3939735"/>
                  </a:lnTo>
                  <a:lnTo>
                    <a:pt x="171883" y="3929934"/>
                  </a:lnTo>
                  <a:lnTo>
                    <a:pt x="168784" y="3920134"/>
                  </a:lnTo>
                  <a:lnTo>
                    <a:pt x="165658" y="3910334"/>
                  </a:lnTo>
                  <a:lnTo>
                    <a:pt x="162527" y="3900533"/>
                  </a:lnTo>
                  <a:lnTo>
                    <a:pt x="159377" y="3890733"/>
                  </a:lnTo>
                  <a:lnTo>
                    <a:pt x="156221" y="3880933"/>
                  </a:lnTo>
                  <a:lnTo>
                    <a:pt x="153053" y="3871132"/>
                  </a:lnTo>
                  <a:lnTo>
                    <a:pt x="149879" y="3861332"/>
                  </a:lnTo>
                  <a:lnTo>
                    <a:pt x="146698" y="3851532"/>
                  </a:lnTo>
                  <a:lnTo>
                    <a:pt x="143513" y="3841731"/>
                  </a:lnTo>
                  <a:lnTo>
                    <a:pt x="140325" y="3831931"/>
                  </a:lnTo>
                  <a:lnTo>
                    <a:pt x="137137" y="3822131"/>
                  </a:lnTo>
                  <a:lnTo>
                    <a:pt x="133948" y="3812330"/>
                  </a:lnTo>
                  <a:lnTo>
                    <a:pt x="130764" y="3802530"/>
                  </a:lnTo>
                  <a:lnTo>
                    <a:pt x="127581" y="3792729"/>
                  </a:lnTo>
                  <a:lnTo>
                    <a:pt x="124408" y="3782929"/>
                  </a:lnTo>
                  <a:lnTo>
                    <a:pt x="121238" y="3773129"/>
                  </a:lnTo>
                  <a:lnTo>
                    <a:pt x="118084" y="3763328"/>
                  </a:lnTo>
                  <a:lnTo>
                    <a:pt x="114935" y="3753528"/>
                  </a:lnTo>
                  <a:lnTo>
                    <a:pt x="111804" y="3743728"/>
                  </a:lnTo>
                  <a:lnTo>
                    <a:pt x="108685" y="3733927"/>
                  </a:lnTo>
                  <a:lnTo>
                    <a:pt x="105584" y="3724127"/>
                  </a:lnTo>
                  <a:lnTo>
                    <a:pt x="102502" y="3714327"/>
                  </a:lnTo>
                  <a:lnTo>
                    <a:pt x="99437" y="3704526"/>
                  </a:lnTo>
                  <a:lnTo>
                    <a:pt x="96401" y="3694726"/>
                  </a:lnTo>
                  <a:lnTo>
                    <a:pt x="93378" y="3684926"/>
                  </a:lnTo>
                  <a:lnTo>
                    <a:pt x="90395" y="3675125"/>
                  </a:lnTo>
                  <a:lnTo>
                    <a:pt x="87421" y="3665325"/>
                  </a:lnTo>
                  <a:lnTo>
                    <a:pt x="84498" y="3655525"/>
                  </a:lnTo>
                  <a:lnTo>
                    <a:pt x="81582" y="3645724"/>
                  </a:lnTo>
                  <a:lnTo>
                    <a:pt x="78723" y="3635924"/>
                  </a:lnTo>
                  <a:lnTo>
                    <a:pt x="75878" y="3626124"/>
                  </a:lnTo>
                  <a:lnTo>
                    <a:pt x="73085" y="3616323"/>
                  </a:lnTo>
                  <a:lnTo>
                    <a:pt x="70316" y="3606523"/>
                  </a:lnTo>
                  <a:lnTo>
                    <a:pt x="67594" y="3596723"/>
                  </a:lnTo>
                  <a:lnTo>
                    <a:pt x="64909" y="3586922"/>
                  </a:lnTo>
                  <a:lnTo>
                    <a:pt x="62264" y="3577122"/>
                  </a:lnTo>
                  <a:lnTo>
                    <a:pt x="59669" y="3567322"/>
                  </a:lnTo>
                  <a:lnTo>
                    <a:pt x="57106" y="3557521"/>
                  </a:lnTo>
                  <a:lnTo>
                    <a:pt x="54607" y="3547721"/>
                  </a:lnTo>
                  <a:lnTo>
                    <a:pt x="52131" y="3537921"/>
                  </a:lnTo>
                  <a:lnTo>
                    <a:pt x="49734" y="3528120"/>
                  </a:lnTo>
                  <a:lnTo>
                    <a:pt x="47349" y="3518320"/>
                  </a:lnTo>
                  <a:lnTo>
                    <a:pt x="45059" y="3508520"/>
                  </a:lnTo>
                  <a:lnTo>
                    <a:pt x="42783" y="3498719"/>
                  </a:lnTo>
                  <a:lnTo>
                    <a:pt x="40591" y="3488919"/>
                  </a:lnTo>
                  <a:lnTo>
                    <a:pt x="38428" y="3479119"/>
                  </a:lnTo>
                  <a:lnTo>
                    <a:pt x="36339" y="3469318"/>
                  </a:lnTo>
                  <a:lnTo>
                    <a:pt x="34293" y="3459518"/>
                  </a:lnTo>
                  <a:lnTo>
                    <a:pt x="32308" y="3449718"/>
                  </a:lnTo>
                  <a:lnTo>
                    <a:pt x="30383" y="3439917"/>
                  </a:lnTo>
                  <a:lnTo>
                    <a:pt x="28507" y="3430117"/>
                  </a:lnTo>
                  <a:lnTo>
                    <a:pt x="26705" y="3420317"/>
                  </a:lnTo>
                  <a:lnTo>
                    <a:pt x="24939" y="3410516"/>
                  </a:lnTo>
                  <a:lnTo>
                    <a:pt x="23263" y="3400716"/>
                  </a:lnTo>
                  <a:lnTo>
                    <a:pt x="21609" y="3390916"/>
                  </a:lnTo>
                  <a:lnTo>
                    <a:pt x="20061" y="3381115"/>
                  </a:lnTo>
                  <a:lnTo>
                    <a:pt x="18530" y="3371315"/>
                  </a:lnTo>
                  <a:lnTo>
                    <a:pt x="17102" y="3361515"/>
                  </a:lnTo>
                  <a:lnTo>
                    <a:pt x="15699" y="3351714"/>
                  </a:lnTo>
                  <a:lnTo>
                    <a:pt x="14385" y="3341914"/>
                  </a:lnTo>
                  <a:lnTo>
                    <a:pt x="13113" y="3332114"/>
                  </a:lnTo>
                  <a:lnTo>
                    <a:pt x="11913" y="3322313"/>
                  </a:lnTo>
                  <a:lnTo>
                    <a:pt x="10770" y="3312513"/>
                  </a:lnTo>
                  <a:lnTo>
                    <a:pt x="9685" y="3302713"/>
                  </a:lnTo>
                  <a:lnTo>
                    <a:pt x="8671" y="3292912"/>
                  </a:lnTo>
                  <a:lnTo>
                    <a:pt x="7698" y="3283112"/>
                  </a:lnTo>
                  <a:lnTo>
                    <a:pt x="6811" y="3273312"/>
                  </a:lnTo>
                  <a:lnTo>
                    <a:pt x="5951" y="3263511"/>
                  </a:lnTo>
                  <a:lnTo>
                    <a:pt x="5189" y="3253711"/>
                  </a:lnTo>
                  <a:lnTo>
                    <a:pt x="4443" y="3243911"/>
                  </a:lnTo>
                  <a:lnTo>
                    <a:pt x="3800" y="3234110"/>
                  </a:lnTo>
                  <a:lnTo>
                    <a:pt x="3175" y="3224310"/>
                  </a:lnTo>
                  <a:lnTo>
                    <a:pt x="2639" y="3214510"/>
                  </a:lnTo>
                  <a:lnTo>
                    <a:pt x="2133" y="3204709"/>
                  </a:lnTo>
                  <a:lnTo>
                    <a:pt x="1698" y="3194909"/>
                  </a:lnTo>
                  <a:lnTo>
                    <a:pt x="1308" y="3185109"/>
                  </a:lnTo>
                  <a:lnTo>
                    <a:pt x="973" y="3175308"/>
                  </a:lnTo>
                  <a:lnTo>
                    <a:pt x="693" y="3165508"/>
                  </a:lnTo>
                  <a:lnTo>
                    <a:pt x="453" y="3155708"/>
                  </a:lnTo>
                  <a:lnTo>
                    <a:pt x="279" y="3145907"/>
                  </a:lnTo>
                  <a:lnTo>
                    <a:pt x="132" y="3136107"/>
                  </a:lnTo>
                  <a:lnTo>
                    <a:pt x="59" y="3126307"/>
                  </a:lnTo>
                  <a:lnTo>
                    <a:pt x="0" y="3116506"/>
                  </a:lnTo>
                  <a:lnTo>
                    <a:pt x="22" y="3106706"/>
                  </a:lnTo>
                  <a:lnTo>
                    <a:pt x="54" y="3096906"/>
                  </a:lnTo>
                  <a:lnTo>
                    <a:pt x="157" y="3087105"/>
                  </a:lnTo>
                  <a:lnTo>
                    <a:pt x="277" y="3077305"/>
                  </a:lnTo>
                  <a:lnTo>
                    <a:pt x="454" y="3067505"/>
                  </a:lnTo>
                  <a:lnTo>
                    <a:pt x="656" y="3057704"/>
                  </a:lnTo>
                  <a:lnTo>
                    <a:pt x="901" y="3047904"/>
                  </a:lnTo>
                  <a:lnTo>
                    <a:pt x="1179" y="3038104"/>
                  </a:lnTo>
                  <a:lnTo>
                    <a:pt x="1487" y="3028303"/>
                  </a:lnTo>
                  <a:lnTo>
                    <a:pt x="1833" y="3018503"/>
                  </a:lnTo>
                  <a:lnTo>
                    <a:pt x="2199" y="3008703"/>
                  </a:lnTo>
                  <a:lnTo>
                    <a:pt x="2606" y="2998902"/>
                  </a:lnTo>
                  <a:lnTo>
                    <a:pt x="3025" y="2989102"/>
                  </a:lnTo>
                  <a:lnTo>
                    <a:pt x="3487" y="2979302"/>
                  </a:lnTo>
                  <a:lnTo>
                    <a:pt x="3954" y="2969501"/>
                  </a:lnTo>
                  <a:lnTo>
                    <a:pt x="4461" y="2959701"/>
                  </a:lnTo>
                  <a:lnTo>
                    <a:pt x="4974" y="2949901"/>
                  </a:lnTo>
                  <a:lnTo>
                    <a:pt x="5517" y="2940100"/>
                  </a:lnTo>
                  <a:lnTo>
                    <a:pt x="6069" y="2930300"/>
                  </a:lnTo>
                  <a:lnTo>
                    <a:pt x="6641" y="2920500"/>
                  </a:lnTo>
                  <a:lnTo>
                    <a:pt x="7224" y="2910699"/>
                  </a:lnTo>
                  <a:lnTo>
                    <a:pt x="7820" y="2900899"/>
                  </a:lnTo>
                  <a:lnTo>
                    <a:pt x="8428" y="2891099"/>
                  </a:lnTo>
                  <a:lnTo>
                    <a:pt x="9043" y="2881298"/>
                  </a:lnTo>
                  <a:lnTo>
                    <a:pt x="9668" y="2871498"/>
                  </a:lnTo>
                  <a:lnTo>
                    <a:pt x="10296" y="2861698"/>
                  </a:lnTo>
                  <a:lnTo>
                    <a:pt x="10931" y="2851897"/>
                  </a:lnTo>
                  <a:lnTo>
                    <a:pt x="11567" y="2842097"/>
                  </a:lnTo>
                  <a:lnTo>
                    <a:pt x="12206" y="2832297"/>
                  </a:lnTo>
                  <a:lnTo>
                    <a:pt x="12844" y="2822496"/>
                  </a:lnTo>
                  <a:lnTo>
                    <a:pt x="13480" y="2812696"/>
                  </a:lnTo>
                  <a:lnTo>
                    <a:pt x="14114" y="2802896"/>
                  </a:lnTo>
                  <a:lnTo>
                    <a:pt x="14742" y="2793095"/>
                  </a:lnTo>
                  <a:lnTo>
                    <a:pt x="15365" y="2783295"/>
                  </a:lnTo>
                  <a:lnTo>
                    <a:pt x="15981" y="2773495"/>
                  </a:lnTo>
                  <a:lnTo>
                    <a:pt x="16588" y="2763694"/>
                  </a:lnTo>
                  <a:lnTo>
                    <a:pt x="17188" y="2753894"/>
                  </a:lnTo>
                  <a:lnTo>
                    <a:pt x="17773" y="2744094"/>
                  </a:lnTo>
                  <a:lnTo>
                    <a:pt x="18351" y="2734293"/>
                  </a:lnTo>
                  <a:lnTo>
                    <a:pt x="18908" y="2724493"/>
                  </a:lnTo>
                  <a:lnTo>
                    <a:pt x="19461" y="2714693"/>
                  </a:lnTo>
                  <a:lnTo>
                    <a:pt x="19986" y="2704892"/>
                  </a:lnTo>
                  <a:lnTo>
                    <a:pt x="20507" y="2695092"/>
                  </a:lnTo>
                  <a:lnTo>
                    <a:pt x="20998" y="2685292"/>
                  </a:lnTo>
                  <a:lnTo>
                    <a:pt x="21481" y="2675491"/>
                  </a:lnTo>
                  <a:lnTo>
                    <a:pt x="21937" y="2665691"/>
                  </a:lnTo>
                  <a:lnTo>
                    <a:pt x="22378" y="2655891"/>
                  </a:lnTo>
                  <a:lnTo>
                    <a:pt x="22794" y="2646090"/>
                  </a:lnTo>
                  <a:lnTo>
                    <a:pt x="23190" y="2636290"/>
                  </a:lnTo>
                  <a:lnTo>
                    <a:pt x="23565" y="2626490"/>
                  </a:lnTo>
                  <a:lnTo>
                    <a:pt x="23913" y="2616689"/>
                  </a:lnTo>
                  <a:lnTo>
                    <a:pt x="24244" y="2606889"/>
                  </a:lnTo>
                  <a:lnTo>
                    <a:pt x="24540" y="2597089"/>
                  </a:lnTo>
                  <a:lnTo>
                    <a:pt x="24825" y="2587288"/>
                  </a:lnTo>
                  <a:lnTo>
                    <a:pt x="25067" y="2577488"/>
                  </a:lnTo>
                  <a:lnTo>
                    <a:pt x="25303" y="2567688"/>
                  </a:lnTo>
                  <a:lnTo>
                    <a:pt x="25492" y="2557887"/>
                  </a:lnTo>
                  <a:lnTo>
                    <a:pt x="25672" y="2548087"/>
                  </a:lnTo>
                  <a:lnTo>
                    <a:pt x="25811" y="2538286"/>
                  </a:lnTo>
                  <a:lnTo>
                    <a:pt x="25934" y="2528486"/>
                  </a:lnTo>
                  <a:lnTo>
                    <a:pt x="26022" y="2518686"/>
                  </a:lnTo>
                  <a:lnTo>
                    <a:pt x="26088" y="2508885"/>
                  </a:lnTo>
                  <a:lnTo>
                    <a:pt x="26125" y="2499085"/>
                  </a:lnTo>
                  <a:lnTo>
                    <a:pt x="26133" y="2489285"/>
                  </a:lnTo>
                  <a:lnTo>
                    <a:pt x="26119" y="2479484"/>
                  </a:lnTo>
                  <a:lnTo>
                    <a:pt x="26070" y="2469684"/>
                  </a:lnTo>
                  <a:lnTo>
                    <a:pt x="26005" y="2459884"/>
                  </a:lnTo>
                  <a:lnTo>
                    <a:pt x="25899" y="2450083"/>
                  </a:lnTo>
                  <a:lnTo>
                    <a:pt x="25785" y="2440283"/>
                  </a:lnTo>
                  <a:lnTo>
                    <a:pt x="25623" y="2430483"/>
                  </a:lnTo>
                  <a:lnTo>
                    <a:pt x="25455" y="2420682"/>
                  </a:lnTo>
                  <a:lnTo>
                    <a:pt x="25245" y="2410882"/>
                  </a:lnTo>
                  <a:lnTo>
                    <a:pt x="25024" y="2401082"/>
                  </a:lnTo>
                  <a:lnTo>
                    <a:pt x="24768" y="2391281"/>
                  </a:lnTo>
                  <a:lnTo>
                    <a:pt x="24496" y="2381481"/>
                  </a:lnTo>
                  <a:lnTo>
                    <a:pt x="24196" y="2371681"/>
                  </a:lnTo>
                  <a:lnTo>
                    <a:pt x="23876" y="2361880"/>
                  </a:lnTo>
                  <a:lnTo>
                    <a:pt x="23536" y="2352080"/>
                  </a:lnTo>
                  <a:lnTo>
                    <a:pt x="23171" y="2342280"/>
                  </a:lnTo>
                  <a:lnTo>
                    <a:pt x="22792" y="2332479"/>
                  </a:lnTo>
                  <a:lnTo>
                    <a:pt x="22386" y="2322679"/>
                  </a:lnTo>
                  <a:lnTo>
                    <a:pt x="21972" y="2312879"/>
                  </a:lnTo>
                  <a:lnTo>
                    <a:pt x="21529" y="2303078"/>
                  </a:lnTo>
                  <a:lnTo>
                    <a:pt x="21082" y="2293278"/>
                  </a:lnTo>
                  <a:lnTo>
                    <a:pt x="20607" y="2283478"/>
                  </a:lnTo>
                  <a:lnTo>
                    <a:pt x="20129" y="2273677"/>
                  </a:lnTo>
                  <a:lnTo>
                    <a:pt x="19630" y="2263877"/>
                  </a:lnTo>
                  <a:lnTo>
                    <a:pt x="19125" y="2254077"/>
                  </a:lnTo>
                  <a:lnTo>
                    <a:pt x="18606" y="2244276"/>
                  </a:lnTo>
                  <a:lnTo>
                    <a:pt x="18080" y="2234476"/>
                  </a:lnTo>
                  <a:lnTo>
                    <a:pt x="17545" y="2224676"/>
                  </a:lnTo>
                  <a:lnTo>
                    <a:pt x="17003" y="2214875"/>
                  </a:lnTo>
                  <a:lnTo>
                    <a:pt x="16457" y="2205075"/>
                  </a:lnTo>
                  <a:lnTo>
                    <a:pt x="15906" y="2195275"/>
                  </a:lnTo>
                  <a:lnTo>
                    <a:pt x="15353" y="2185474"/>
                  </a:lnTo>
                  <a:lnTo>
                    <a:pt x="14799" y="2175674"/>
                  </a:lnTo>
                  <a:lnTo>
                    <a:pt x="14245" y="2165874"/>
                  </a:lnTo>
                  <a:lnTo>
                    <a:pt x="13694" y="2156073"/>
                  </a:lnTo>
                  <a:lnTo>
                    <a:pt x="13145" y="2146273"/>
                  </a:lnTo>
                  <a:lnTo>
                    <a:pt x="12603" y="2136473"/>
                  </a:lnTo>
                  <a:lnTo>
                    <a:pt x="12066" y="2126672"/>
                  </a:lnTo>
                  <a:lnTo>
                    <a:pt x="11538" y="2116872"/>
                  </a:lnTo>
                  <a:lnTo>
                    <a:pt x="11019" y="2107072"/>
                  </a:lnTo>
                  <a:lnTo>
                    <a:pt x="10511" y="2097271"/>
                  </a:lnTo>
                  <a:lnTo>
                    <a:pt x="10018" y="2087471"/>
                  </a:lnTo>
                  <a:lnTo>
                    <a:pt x="9536" y="2077671"/>
                  </a:lnTo>
                  <a:lnTo>
                    <a:pt x="9074" y="2067870"/>
                  </a:lnTo>
                  <a:lnTo>
                    <a:pt x="8623" y="2058070"/>
                  </a:lnTo>
                  <a:lnTo>
                    <a:pt x="8202" y="2048270"/>
                  </a:lnTo>
                  <a:lnTo>
                    <a:pt x="7788" y="2038469"/>
                  </a:lnTo>
                  <a:lnTo>
                    <a:pt x="7413" y="2028669"/>
                  </a:lnTo>
                  <a:lnTo>
                    <a:pt x="7045" y="2018869"/>
                  </a:lnTo>
                  <a:lnTo>
                    <a:pt x="6721" y="2009068"/>
                  </a:lnTo>
                  <a:lnTo>
                    <a:pt x="6408" y="1999268"/>
                  </a:lnTo>
                  <a:lnTo>
                    <a:pt x="6138" y="1989468"/>
                  </a:lnTo>
                  <a:lnTo>
                    <a:pt x="5888" y="1979667"/>
                  </a:lnTo>
                  <a:lnTo>
                    <a:pt x="5676" y="1969867"/>
                  </a:lnTo>
                  <a:lnTo>
                    <a:pt x="5495" y="1960067"/>
                  </a:lnTo>
                  <a:lnTo>
                    <a:pt x="5347" y="1950266"/>
                  </a:lnTo>
                  <a:lnTo>
                    <a:pt x="5243" y="1940466"/>
                  </a:lnTo>
                  <a:lnTo>
                    <a:pt x="5164" y="1930666"/>
                  </a:lnTo>
                  <a:lnTo>
                    <a:pt x="5142" y="1920865"/>
                  </a:lnTo>
                  <a:lnTo>
                    <a:pt x="5138" y="1911065"/>
                  </a:lnTo>
                  <a:lnTo>
                    <a:pt x="5204" y="1901265"/>
                  </a:lnTo>
                  <a:lnTo>
                    <a:pt x="5280" y="1891464"/>
                  </a:lnTo>
                  <a:lnTo>
                    <a:pt x="5439" y="1881664"/>
                  </a:lnTo>
                  <a:lnTo>
                    <a:pt x="5611" y="1871864"/>
                  </a:lnTo>
                  <a:lnTo>
                    <a:pt x="5857" y="1862063"/>
                  </a:lnTo>
                  <a:lnTo>
                    <a:pt x="6130" y="1852263"/>
                  </a:lnTo>
                  <a:lnTo>
                    <a:pt x="6468" y="1842463"/>
                  </a:lnTo>
                  <a:lnTo>
                    <a:pt x="6847" y="1832662"/>
                  </a:lnTo>
                  <a:lnTo>
                    <a:pt x="7280" y="1822862"/>
                  </a:lnTo>
                  <a:lnTo>
                    <a:pt x="7769" y="1813062"/>
                  </a:lnTo>
                  <a:lnTo>
                    <a:pt x="8301" y="1803261"/>
                  </a:lnTo>
                  <a:lnTo>
                    <a:pt x="8904" y="1793461"/>
                  </a:lnTo>
                  <a:lnTo>
                    <a:pt x="9537" y="1783661"/>
                  </a:lnTo>
                  <a:lnTo>
                    <a:pt x="10258" y="1773860"/>
                  </a:lnTo>
                  <a:lnTo>
                    <a:pt x="10996" y="1764060"/>
                  </a:lnTo>
                  <a:lnTo>
                    <a:pt x="11837" y="1754260"/>
                  </a:lnTo>
                  <a:lnTo>
                    <a:pt x="12693" y="1744459"/>
                  </a:lnTo>
                  <a:lnTo>
                    <a:pt x="13646" y="1734659"/>
                  </a:lnTo>
                  <a:lnTo>
                    <a:pt x="14625" y="1724859"/>
                  </a:lnTo>
                  <a:lnTo>
                    <a:pt x="15687" y="1715058"/>
                  </a:lnTo>
                  <a:lnTo>
                    <a:pt x="16791" y="1705258"/>
                  </a:lnTo>
                  <a:lnTo>
                    <a:pt x="17965" y="1695458"/>
                  </a:lnTo>
                  <a:lnTo>
                    <a:pt x="19195" y="1685657"/>
                  </a:lnTo>
                  <a:lnTo>
                    <a:pt x="20480" y="1675857"/>
                  </a:lnTo>
                  <a:lnTo>
                    <a:pt x="21836" y="1666057"/>
                  </a:lnTo>
                  <a:lnTo>
                    <a:pt x="23232" y="1656256"/>
                  </a:lnTo>
                  <a:lnTo>
                    <a:pt x="24715" y="1646456"/>
                  </a:lnTo>
                  <a:lnTo>
                    <a:pt x="26222" y="1636656"/>
                  </a:lnTo>
                  <a:lnTo>
                    <a:pt x="27830" y="1626855"/>
                  </a:lnTo>
                  <a:lnTo>
                    <a:pt x="29453" y="1617055"/>
                  </a:lnTo>
                  <a:lnTo>
                    <a:pt x="31181" y="1607255"/>
                  </a:lnTo>
                  <a:lnTo>
                    <a:pt x="32927" y="1597454"/>
                  </a:lnTo>
                  <a:lnTo>
                    <a:pt x="34762" y="1587654"/>
                  </a:lnTo>
                  <a:lnTo>
                    <a:pt x="36630" y="1577854"/>
                  </a:lnTo>
                  <a:lnTo>
                    <a:pt x="38570" y="1568053"/>
                  </a:lnTo>
                  <a:lnTo>
                    <a:pt x="40557" y="1558253"/>
                  </a:lnTo>
                  <a:lnTo>
                    <a:pt x="42600" y="1548453"/>
                  </a:lnTo>
                  <a:lnTo>
                    <a:pt x="44702" y="1538652"/>
                  </a:lnTo>
                  <a:lnTo>
                    <a:pt x="46846" y="1528852"/>
                  </a:lnTo>
                  <a:lnTo>
                    <a:pt x="49060" y="1519052"/>
                  </a:lnTo>
                  <a:lnTo>
                    <a:pt x="51300" y="1509251"/>
                  </a:lnTo>
                  <a:lnTo>
                    <a:pt x="53621" y="1499451"/>
                  </a:lnTo>
                  <a:lnTo>
                    <a:pt x="55955" y="1489651"/>
                  </a:lnTo>
                  <a:lnTo>
                    <a:pt x="58378" y="1479850"/>
                  </a:lnTo>
                  <a:lnTo>
                    <a:pt x="60812" y="1470050"/>
                  </a:lnTo>
                  <a:lnTo>
                    <a:pt x="63321" y="1460250"/>
                  </a:lnTo>
                  <a:lnTo>
                    <a:pt x="65851" y="1450449"/>
                  </a:lnTo>
                  <a:lnTo>
                    <a:pt x="68440" y="1440649"/>
                  </a:lnTo>
                  <a:lnTo>
                    <a:pt x="71060" y="1430849"/>
                  </a:lnTo>
                  <a:lnTo>
                    <a:pt x="73725" y="1421048"/>
                  </a:lnTo>
                  <a:lnTo>
                    <a:pt x="76428" y="1411248"/>
                  </a:lnTo>
                  <a:lnTo>
                    <a:pt x="79164" y="1401448"/>
                  </a:lnTo>
                  <a:lnTo>
                    <a:pt x="81943" y="1391647"/>
                  </a:lnTo>
                  <a:lnTo>
                    <a:pt x="84744" y="1381847"/>
                  </a:lnTo>
                  <a:lnTo>
                    <a:pt x="87593" y="1372047"/>
                  </a:lnTo>
                  <a:lnTo>
                    <a:pt x="90454" y="1362246"/>
                  </a:lnTo>
                  <a:lnTo>
                    <a:pt x="93366" y="1352446"/>
                  </a:lnTo>
                  <a:lnTo>
                    <a:pt x="96284" y="1342646"/>
                  </a:lnTo>
                  <a:lnTo>
                    <a:pt x="99247" y="1332845"/>
                  </a:lnTo>
                  <a:lnTo>
                    <a:pt x="102219" y="1323045"/>
                  </a:lnTo>
                  <a:lnTo>
                    <a:pt x="105225" y="1313245"/>
                  </a:lnTo>
                  <a:lnTo>
                    <a:pt x="108242" y="1303444"/>
                  </a:lnTo>
                  <a:lnTo>
                    <a:pt x="111284" y="1293644"/>
                  </a:lnTo>
                  <a:lnTo>
                    <a:pt x="114340" y="1283844"/>
                  </a:lnTo>
                  <a:lnTo>
                    <a:pt x="117412" y="1274043"/>
                  </a:lnTo>
                  <a:lnTo>
                    <a:pt x="120498" y="1264243"/>
                  </a:lnTo>
                  <a:lnTo>
                    <a:pt x="123594" y="1254442"/>
                  </a:lnTo>
                  <a:lnTo>
                    <a:pt x="126703" y="1244642"/>
                  </a:lnTo>
                  <a:lnTo>
                    <a:pt x="129816" y="1234842"/>
                  </a:lnTo>
                  <a:lnTo>
                    <a:pt x="132940" y="1225041"/>
                  </a:lnTo>
                  <a:lnTo>
                    <a:pt x="136065" y="1215241"/>
                  </a:lnTo>
                  <a:lnTo>
                    <a:pt x="139196" y="1205441"/>
                  </a:lnTo>
                  <a:lnTo>
                    <a:pt x="142327" y="1195640"/>
                  </a:lnTo>
                  <a:lnTo>
                    <a:pt x="145458" y="1185840"/>
                  </a:lnTo>
                  <a:lnTo>
                    <a:pt x="148587" y="1176040"/>
                  </a:lnTo>
                  <a:lnTo>
                    <a:pt x="151712" y="1166239"/>
                  </a:lnTo>
                  <a:lnTo>
                    <a:pt x="154832" y="1156439"/>
                  </a:lnTo>
                  <a:lnTo>
                    <a:pt x="157945" y="1146639"/>
                  </a:lnTo>
                  <a:lnTo>
                    <a:pt x="161048" y="1136838"/>
                  </a:lnTo>
                  <a:lnTo>
                    <a:pt x="164144" y="1127038"/>
                  </a:lnTo>
                  <a:lnTo>
                    <a:pt x="167224" y="1117238"/>
                  </a:lnTo>
                  <a:lnTo>
                    <a:pt x="170298" y="1107437"/>
                  </a:lnTo>
                  <a:lnTo>
                    <a:pt x="173348" y="1097637"/>
                  </a:lnTo>
                  <a:lnTo>
                    <a:pt x="176394" y="1087837"/>
                  </a:lnTo>
                  <a:lnTo>
                    <a:pt x="179408" y="1078036"/>
                  </a:lnTo>
                  <a:lnTo>
                    <a:pt x="182417" y="1068236"/>
                  </a:lnTo>
                  <a:lnTo>
                    <a:pt x="185393" y="1058436"/>
                  </a:lnTo>
                  <a:lnTo>
                    <a:pt x="188359" y="1048635"/>
                  </a:lnTo>
                  <a:lnTo>
                    <a:pt x="191293" y="1038835"/>
                  </a:lnTo>
                  <a:lnTo>
                    <a:pt x="194210" y="1029035"/>
                  </a:lnTo>
                  <a:lnTo>
                    <a:pt x="197099" y="1019234"/>
                  </a:lnTo>
                  <a:lnTo>
                    <a:pt x="199962" y="1009434"/>
                  </a:lnTo>
                  <a:lnTo>
                    <a:pt x="202800" y="999634"/>
                  </a:lnTo>
                  <a:lnTo>
                    <a:pt x="205605" y="989833"/>
                  </a:lnTo>
                  <a:lnTo>
                    <a:pt x="208390" y="980033"/>
                  </a:lnTo>
                  <a:lnTo>
                    <a:pt x="211131" y="970233"/>
                  </a:lnTo>
                  <a:lnTo>
                    <a:pt x="213859" y="960432"/>
                  </a:lnTo>
                  <a:lnTo>
                    <a:pt x="216533" y="950632"/>
                  </a:lnTo>
                  <a:lnTo>
                    <a:pt x="219199" y="940832"/>
                  </a:lnTo>
                  <a:lnTo>
                    <a:pt x="221805" y="931031"/>
                  </a:lnTo>
                  <a:lnTo>
                    <a:pt x="224400" y="921231"/>
                  </a:lnTo>
                  <a:lnTo>
                    <a:pt x="226941" y="911431"/>
                  </a:lnTo>
                  <a:lnTo>
                    <a:pt x="229461" y="901630"/>
                  </a:lnTo>
                  <a:lnTo>
                    <a:pt x="231935" y="891830"/>
                  </a:lnTo>
                  <a:lnTo>
                    <a:pt x="234378" y="882030"/>
                  </a:lnTo>
                  <a:lnTo>
                    <a:pt x="236783" y="872229"/>
                  </a:lnTo>
                  <a:lnTo>
                    <a:pt x="239147" y="862429"/>
                  </a:lnTo>
                  <a:lnTo>
                    <a:pt x="241482" y="852629"/>
                  </a:lnTo>
                  <a:lnTo>
                    <a:pt x="243765" y="842828"/>
                  </a:lnTo>
                  <a:lnTo>
                    <a:pt x="246027" y="833028"/>
                  </a:lnTo>
                  <a:lnTo>
                    <a:pt x="248228" y="823228"/>
                  </a:lnTo>
                  <a:lnTo>
                    <a:pt x="250417" y="813427"/>
                  </a:lnTo>
                  <a:lnTo>
                    <a:pt x="252534" y="803627"/>
                  </a:lnTo>
                  <a:lnTo>
                    <a:pt x="254642" y="793827"/>
                  </a:lnTo>
                  <a:lnTo>
                    <a:pt x="256683" y="784026"/>
                  </a:lnTo>
                  <a:lnTo>
                    <a:pt x="258706" y="774226"/>
                  </a:lnTo>
                  <a:lnTo>
                    <a:pt x="260674" y="764426"/>
                  </a:lnTo>
                  <a:lnTo>
                    <a:pt x="262613" y="754625"/>
                  </a:lnTo>
                  <a:lnTo>
                    <a:pt x="264506" y="744825"/>
                  </a:lnTo>
                  <a:lnTo>
                    <a:pt x="266360" y="735025"/>
                  </a:lnTo>
                  <a:lnTo>
                    <a:pt x="268179" y="725224"/>
                  </a:lnTo>
                  <a:lnTo>
                    <a:pt x="269949" y="715424"/>
                  </a:lnTo>
                  <a:lnTo>
                    <a:pt x="271695" y="705624"/>
                  </a:lnTo>
                  <a:lnTo>
                    <a:pt x="273382" y="695823"/>
                  </a:lnTo>
                  <a:lnTo>
                    <a:pt x="275054" y="686023"/>
                  </a:lnTo>
                  <a:lnTo>
                    <a:pt x="276659" y="676223"/>
                  </a:lnTo>
                  <a:lnTo>
                    <a:pt x="278255" y="666422"/>
                  </a:lnTo>
                  <a:lnTo>
                    <a:pt x="279784" y="656622"/>
                  </a:lnTo>
                  <a:lnTo>
                    <a:pt x="281298" y="646822"/>
                  </a:lnTo>
                  <a:lnTo>
                    <a:pt x="282757" y="637021"/>
                  </a:lnTo>
                  <a:lnTo>
                    <a:pt x="284193" y="627221"/>
                  </a:lnTo>
                  <a:lnTo>
                    <a:pt x="285582" y="617421"/>
                  </a:lnTo>
                  <a:lnTo>
                    <a:pt x="286941" y="607620"/>
                  </a:lnTo>
                  <a:lnTo>
                    <a:pt x="288263" y="597820"/>
                  </a:lnTo>
                  <a:lnTo>
                    <a:pt x="289546" y="588020"/>
                  </a:lnTo>
                  <a:lnTo>
                    <a:pt x="290802" y="578219"/>
                  </a:lnTo>
                  <a:lnTo>
                    <a:pt x="292012" y="568419"/>
                  </a:lnTo>
                  <a:lnTo>
                    <a:pt x="293204" y="558619"/>
                  </a:lnTo>
                  <a:lnTo>
                    <a:pt x="294342" y="548818"/>
                  </a:lnTo>
                  <a:lnTo>
                    <a:pt x="295472" y="539018"/>
                  </a:lnTo>
                  <a:lnTo>
                    <a:pt x="296541" y="529218"/>
                  </a:lnTo>
                  <a:lnTo>
                    <a:pt x="297602" y="519417"/>
                  </a:lnTo>
                  <a:lnTo>
                    <a:pt x="298613" y="509617"/>
                  </a:lnTo>
                  <a:lnTo>
                    <a:pt x="299608" y="499817"/>
                  </a:lnTo>
                  <a:lnTo>
                    <a:pt x="300562" y="490016"/>
                  </a:lnTo>
                  <a:lnTo>
                    <a:pt x="301494" y="480216"/>
                  </a:lnTo>
                  <a:lnTo>
                    <a:pt x="302393" y="470416"/>
                  </a:lnTo>
                  <a:lnTo>
                    <a:pt x="303263" y="460615"/>
                  </a:lnTo>
                  <a:lnTo>
                    <a:pt x="304110" y="450815"/>
                  </a:lnTo>
                  <a:lnTo>
                    <a:pt x="304922" y="441015"/>
                  </a:lnTo>
                  <a:lnTo>
                    <a:pt x="305718" y="431214"/>
                  </a:lnTo>
                  <a:lnTo>
                    <a:pt x="306474" y="421414"/>
                  </a:lnTo>
                  <a:lnTo>
                    <a:pt x="307221" y="411614"/>
                  </a:lnTo>
                  <a:lnTo>
                    <a:pt x="307924" y="401813"/>
                  </a:lnTo>
                  <a:lnTo>
                    <a:pt x="308621" y="392013"/>
                  </a:lnTo>
                  <a:lnTo>
                    <a:pt x="309277" y="382213"/>
                  </a:lnTo>
                  <a:lnTo>
                    <a:pt x="309924" y="372412"/>
                  </a:lnTo>
                  <a:lnTo>
                    <a:pt x="310538" y="362612"/>
                  </a:lnTo>
                  <a:lnTo>
                    <a:pt x="311137" y="352812"/>
                  </a:lnTo>
                  <a:lnTo>
                    <a:pt x="311710" y="343011"/>
                  </a:lnTo>
                  <a:lnTo>
                    <a:pt x="312264" y="333211"/>
                  </a:lnTo>
                  <a:lnTo>
                    <a:pt x="312799" y="323411"/>
                  </a:lnTo>
                  <a:lnTo>
                    <a:pt x="313311" y="313610"/>
                  </a:lnTo>
                  <a:lnTo>
                    <a:pt x="313809" y="303810"/>
                  </a:lnTo>
                  <a:lnTo>
                    <a:pt x="314281" y="294010"/>
                  </a:lnTo>
                  <a:lnTo>
                    <a:pt x="314744" y="284209"/>
                  </a:lnTo>
                  <a:lnTo>
                    <a:pt x="315178" y="274409"/>
                  </a:lnTo>
                  <a:lnTo>
                    <a:pt x="315608" y="264609"/>
                  </a:lnTo>
                  <a:lnTo>
                    <a:pt x="316008" y="254808"/>
                  </a:lnTo>
                  <a:lnTo>
                    <a:pt x="316402" y="245008"/>
                  </a:lnTo>
                  <a:lnTo>
                    <a:pt x="316773" y="235208"/>
                  </a:lnTo>
                  <a:lnTo>
                    <a:pt x="317135" y="225407"/>
                  </a:lnTo>
                  <a:lnTo>
                    <a:pt x="317478" y="215607"/>
                  </a:lnTo>
                  <a:lnTo>
                    <a:pt x="317810" y="205807"/>
                  </a:lnTo>
                  <a:lnTo>
                    <a:pt x="318127" y="196006"/>
                  </a:lnTo>
                  <a:lnTo>
                    <a:pt x="318430" y="186206"/>
                  </a:lnTo>
                  <a:lnTo>
                    <a:pt x="318723" y="176406"/>
                  </a:lnTo>
                  <a:lnTo>
                    <a:pt x="318999" y="166605"/>
                  </a:lnTo>
                  <a:lnTo>
                    <a:pt x="319269" y="156805"/>
                  </a:lnTo>
                  <a:lnTo>
                    <a:pt x="319521" y="147005"/>
                  </a:lnTo>
                  <a:lnTo>
                    <a:pt x="319770" y="137204"/>
                  </a:lnTo>
                  <a:lnTo>
                    <a:pt x="319999" y="127404"/>
                  </a:lnTo>
                  <a:lnTo>
                    <a:pt x="320226" y="117604"/>
                  </a:lnTo>
                  <a:lnTo>
                    <a:pt x="320436" y="107803"/>
                  </a:lnTo>
                  <a:lnTo>
                    <a:pt x="320642" y="98003"/>
                  </a:lnTo>
                  <a:lnTo>
                    <a:pt x="320835" y="88203"/>
                  </a:lnTo>
                  <a:lnTo>
                    <a:pt x="321022" y="78402"/>
                  </a:lnTo>
                  <a:lnTo>
                    <a:pt x="321198" y="68602"/>
                  </a:lnTo>
                  <a:lnTo>
                    <a:pt x="321367" y="58802"/>
                  </a:lnTo>
                  <a:lnTo>
                    <a:pt x="321529" y="49001"/>
                  </a:lnTo>
                  <a:lnTo>
                    <a:pt x="321682" y="39201"/>
                  </a:lnTo>
                  <a:lnTo>
                    <a:pt x="321830" y="29401"/>
                  </a:lnTo>
                  <a:lnTo>
                    <a:pt x="321967" y="19600"/>
                  </a:lnTo>
                  <a:lnTo>
                    <a:pt x="322102" y="9800"/>
                  </a:lnTo>
                  <a:lnTo>
                    <a:pt x="322226" y="0"/>
                  </a:lnTo>
                  <a:lnTo>
                    <a:pt x="326664" y="0"/>
                  </a:lnTo>
                  <a:lnTo>
                    <a:pt x="326788" y="9800"/>
                  </a:lnTo>
                  <a:lnTo>
                    <a:pt x="326923" y="19600"/>
                  </a:lnTo>
                  <a:lnTo>
                    <a:pt x="327061" y="29401"/>
                  </a:lnTo>
                  <a:lnTo>
                    <a:pt x="327208" y="39201"/>
                  </a:lnTo>
                  <a:lnTo>
                    <a:pt x="327361" y="49001"/>
                  </a:lnTo>
                  <a:lnTo>
                    <a:pt x="327523" y="58802"/>
                  </a:lnTo>
                  <a:lnTo>
                    <a:pt x="327692" y="68602"/>
                  </a:lnTo>
                  <a:lnTo>
                    <a:pt x="327869" y="78402"/>
                  </a:lnTo>
                  <a:lnTo>
                    <a:pt x="328055" y="88203"/>
                  </a:lnTo>
                  <a:lnTo>
                    <a:pt x="328248" y="98003"/>
                  </a:lnTo>
                  <a:lnTo>
                    <a:pt x="328454" y="107803"/>
                  </a:lnTo>
                  <a:lnTo>
                    <a:pt x="328664" y="117604"/>
                  </a:lnTo>
                  <a:lnTo>
                    <a:pt x="328891" y="127404"/>
                  </a:lnTo>
                  <a:lnTo>
                    <a:pt x="329120" y="137204"/>
                  </a:lnTo>
                  <a:lnTo>
                    <a:pt x="329369" y="147005"/>
                  </a:lnTo>
                  <a:lnTo>
                    <a:pt x="329621" y="156805"/>
                  </a:lnTo>
                  <a:lnTo>
                    <a:pt x="329891" y="166605"/>
                  </a:lnTo>
                  <a:lnTo>
                    <a:pt x="330167" y="176406"/>
                  </a:lnTo>
                  <a:lnTo>
                    <a:pt x="330460" y="186206"/>
                  </a:lnTo>
                  <a:lnTo>
                    <a:pt x="330763" y="196006"/>
                  </a:lnTo>
                  <a:lnTo>
                    <a:pt x="331080" y="205807"/>
                  </a:lnTo>
                  <a:lnTo>
                    <a:pt x="331412" y="215607"/>
                  </a:lnTo>
                  <a:lnTo>
                    <a:pt x="331755" y="225407"/>
                  </a:lnTo>
                  <a:lnTo>
                    <a:pt x="332117" y="235208"/>
                  </a:lnTo>
                  <a:lnTo>
                    <a:pt x="332488" y="245008"/>
                  </a:lnTo>
                  <a:lnTo>
                    <a:pt x="332883" y="254808"/>
                  </a:lnTo>
                  <a:lnTo>
                    <a:pt x="333282" y="264609"/>
                  </a:lnTo>
                  <a:lnTo>
                    <a:pt x="333712" y="274409"/>
                  </a:lnTo>
                  <a:lnTo>
                    <a:pt x="334146" y="284209"/>
                  </a:lnTo>
                  <a:lnTo>
                    <a:pt x="334609" y="294010"/>
                  </a:lnTo>
                  <a:lnTo>
                    <a:pt x="335081" y="303810"/>
                  </a:lnTo>
                  <a:lnTo>
                    <a:pt x="335579" y="313610"/>
                  </a:lnTo>
                  <a:lnTo>
                    <a:pt x="336091" y="323411"/>
                  </a:lnTo>
                  <a:lnTo>
                    <a:pt x="336626" y="333211"/>
                  </a:lnTo>
                  <a:lnTo>
                    <a:pt x="337180" y="343011"/>
                  </a:lnTo>
                  <a:lnTo>
                    <a:pt x="337753" y="352812"/>
                  </a:lnTo>
                  <a:lnTo>
                    <a:pt x="338352" y="362612"/>
                  </a:lnTo>
                  <a:lnTo>
                    <a:pt x="338966" y="372412"/>
                  </a:lnTo>
                  <a:lnTo>
                    <a:pt x="339613" y="382213"/>
                  </a:lnTo>
                  <a:lnTo>
                    <a:pt x="340269" y="392013"/>
                  </a:lnTo>
                  <a:lnTo>
                    <a:pt x="340966" y="401813"/>
                  </a:lnTo>
                  <a:lnTo>
                    <a:pt x="341669" y="411614"/>
                  </a:lnTo>
                  <a:lnTo>
                    <a:pt x="342416" y="421414"/>
                  </a:lnTo>
                  <a:lnTo>
                    <a:pt x="343172" y="431214"/>
                  </a:lnTo>
                  <a:lnTo>
                    <a:pt x="343968" y="441015"/>
                  </a:lnTo>
                  <a:lnTo>
                    <a:pt x="344780" y="450815"/>
                  </a:lnTo>
                  <a:lnTo>
                    <a:pt x="345627" y="460615"/>
                  </a:lnTo>
                  <a:lnTo>
                    <a:pt x="346497" y="470416"/>
                  </a:lnTo>
                  <a:lnTo>
                    <a:pt x="347397" y="480216"/>
                  </a:lnTo>
                  <a:lnTo>
                    <a:pt x="348328" y="490016"/>
                  </a:lnTo>
                  <a:lnTo>
                    <a:pt x="349282" y="499817"/>
                  </a:lnTo>
                  <a:lnTo>
                    <a:pt x="350277" y="509617"/>
                  </a:lnTo>
                  <a:lnTo>
                    <a:pt x="351288" y="519417"/>
                  </a:lnTo>
                  <a:lnTo>
                    <a:pt x="352349" y="529218"/>
                  </a:lnTo>
                  <a:lnTo>
                    <a:pt x="353419" y="539018"/>
                  </a:lnTo>
                  <a:lnTo>
                    <a:pt x="354548" y="548818"/>
                  </a:lnTo>
                  <a:lnTo>
                    <a:pt x="355686" y="558619"/>
                  </a:lnTo>
                  <a:lnTo>
                    <a:pt x="356878" y="568419"/>
                  </a:lnTo>
                  <a:lnTo>
                    <a:pt x="358088" y="578219"/>
                  </a:lnTo>
                  <a:lnTo>
                    <a:pt x="359344" y="588020"/>
                  </a:lnTo>
                  <a:lnTo>
                    <a:pt x="360627" y="597820"/>
                  </a:lnTo>
                  <a:lnTo>
                    <a:pt x="361950" y="607620"/>
                  </a:lnTo>
                  <a:lnTo>
                    <a:pt x="363308" y="617421"/>
                  </a:lnTo>
                  <a:lnTo>
                    <a:pt x="364698" y="627221"/>
                  </a:lnTo>
                  <a:lnTo>
                    <a:pt x="366133" y="637021"/>
                  </a:lnTo>
                  <a:lnTo>
                    <a:pt x="367592" y="646822"/>
                  </a:lnTo>
                  <a:lnTo>
                    <a:pt x="369107" y="656622"/>
                  </a:lnTo>
                  <a:lnTo>
                    <a:pt x="370635" y="666422"/>
                  </a:lnTo>
                  <a:lnTo>
                    <a:pt x="372231" y="676223"/>
                  </a:lnTo>
                  <a:lnTo>
                    <a:pt x="373836" y="686023"/>
                  </a:lnTo>
                  <a:lnTo>
                    <a:pt x="375508" y="695823"/>
                  </a:lnTo>
                  <a:lnTo>
                    <a:pt x="377195" y="705624"/>
                  </a:lnTo>
                  <a:lnTo>
                    <a:pt x="378941" y="715424"/>
                  </a:lnTo>
                  <a:lnTo>
                    <a:pt x="380711" y="725224"/>
                  </a:lnTo>
                  <a:lnTo>
                    <a:pt x="382530" y="735025"/>
                  </a:lnTo>
                  <a:lnTo>
                    <a:pt x="384384" y="744825"/>
                  </a:lnTo>
                  <a:lnTo>
                    <a:pt x="386278" y="754625"/>
                  </a:lnTo>
                  <a:lnTo>
                    <a:pt x="388216" y="764426"/>
                  </a:lnTo>
                  <a:lnTo>
                    <a:pt x="390184" y="774226"/>
                  </a:lnTo>
                  <a:lnTo>
                    <a:pt x="392207" y="784026"/>
                  </a:lnTo>
                  <a:lnTo>
                    <a:pt x="394249" y="793827"/>
                  </a:lnTo>
                  <a:lnTo>
                    <a:pt x="396356" y="803627"/>
                  </a:lnTo>
                  <a:lnTo>
                    <a:pt x="398473" y="813427"/>
                  </a:lnTo>
                  <a:lnTo>
                    <a:pt x="400663" y="823228"/>
                  </a:lnTo>
                  <a:lnTo>
                    <a:pt x="402863" y="833028"/>
                  </a:lnTo>
                  <a:lnTo>
                    <a:pt x="405126" y="842828"/>
                  </a:lnTo>
                  <a:lnTo>
                    <a:pt x="407409" y="852629"/>
                  </a:lnTo>
                  <a:lnTo>
                    <a:pt x="409743" y="862429"/>
                  </a:lnTo>
                  <a:lnTo>
                    <a:pt x="412107" y="872229"/>
                  </a:lnTo>
                  <a:lnTo>
                    <a:pt x="414512" y="882030"/>
                  </a:lnTo>
                  <a:lnTo>
                    <a:pt x="416955" y="891830"/>
                  </a:lnTo>
                  <a:lnTo>
                    <a:pt x="419429" y="901630"/>
                  </a:lnTo>
                  <a:lnTo>
                    <a:pt x="421949" y="911431"/>
                  </a:lnTo>
                  <a:lnTo>
                    <a:pt x="424490" y="921231"/>
                  </a:lnTo>
                  <a:lnTo>
                    <a:pt x="427085" y="931031"/>
                  </a:lnTo>
                  <a:lnTo>
                    <a:pt x="429691" y="940832"/>
                  </a:lnTo>
                  <a:lnTo>
                    <a:pt x="432357" y="950632"/>
                  </a:lnTo>
                  <a:lnTo>
                    <a:pt x="435031" y="960432"/>
                  </a:lnTo>
                  <a:lnTo>
                    <a:pt x="437759" y="970233"/>
                  </a:lnTo>
                  <a:lnTo>
                    <a:pt x="440501" y="980033"/>
                  </a:lnTo>
                  <a:lnTo>
                    <a:pt x="443286" y="989833"/>
                  </a:lnTo>
                  <a:lnTo>
                    <a:pt x="446090" y="999634"/>
                  </a:lnTo>
                  <a:lnTo>
                    <a:pt x="448928" y="1009434"/>
                  </a:lnTo>
                  <a:lnTo>
                    <a:pt x="451792" y="1019234"/>
                  </a:lnTo>
                  <a:lnTo>
                    <a:pt x="454680" y="1029035"/>
                  </a:lnTo>
                  <a:lnTo>
                    <a:pt x="457597" y="1038835"/>
                  </a:lnTo>
                  <a:lnTo>
                    <a:pt x="460531" y="1048635"/>
                  </a:lnTo>
                  <a:lnTo>
                    <a:pt x="463497" y="1058436"/>
                  </a:lnTo>
                  <a:lnTo>
                    <a:pt x="466473" y="1068236"/>
                  </a:lnTo>
                  <a:lnTo>
                    <a:pt x="469482" y="1078036"/>
                  </a:lnTo>
                  <a:lnTo>
                    <a:pt x="472497" y="1087837"/>
                  </a:lnTo>
                  <a:lnTo>
                    <a:pt x="475542" y="1097637"/>
                  </a:lnTo>
                  <a:lnTo>
                    <a:pt x="478593" y="1107437"/>
                  </a:lnTo>
                  <a:lnTo>
                    <a:pt x="481666" y="1117238"/>
                  </a:lnTo>
                  <a:lnTo>
                    <a:pt x="484746" y="1127038"/>
                  </a:lnTo>
                  <a:lnTo>
                    <a:pt x="487842" y="1136838"/>
                  </a:lnTo>
                  <a:lnTo>
                    <a:pt x="490946" y="1146639"/>
                  </a:lnTo>
                  <a:lnTo>
                    <a:pt x="494059" y="1156439"/>
                  </a:lnTo>
                  <a:lnTo>
                    <a:pt x="497178" y="1166239"/>
                  </a:lnTo>
                  <a:lnTo>
                    <a:pt x="500303" y="1176040"/>
                  </a:lnTo>
                  <a:lnTo>
                    <a:pt x="503432" y="1185840"/>
                  </a:lnTo>
                  <a:lnTo>
                    <a:pt x="506563" y="1195640"/>
                  </a:lnTo>
                  <a:lnTo>
                    <a:pt x="509694" y="1205441"/>
                  </a:lnTo>
                  <a:lnTo>
                    <a:pt x="512825" y="1215241"/>
                  </a:lnTo>
                  <a:lnTo>
                    <a:pt x="515950" y="1225041"/>
                  </a:lnTo>
                  <a:lnTo>
                    <a:pt x="519074" y="1234842"/>
                  </a:lnTo>
                  <a:lnTo>
                    <a:pt x="522188" y="1244642"/>
                  </a:lnTo>
                  <a:lnTo>
                    <a:pt x="525297" y="1254442"/>
                  </a:lnTo>
                  <a:lnTo>
                    <a:pt x="528392" y="1264243"/>
                  </a:lnTo>
                  <a:lnTo>
                    <a:pt x="531479" y="1274043"/>
                  </a:lnTo>
                  <a:lnTo>
                    <a:pt x="534550" y="1283844"/>
                  </a:lnTo>
                  <a:lnTo>
                    <a:pt x="537606" y="1293644"/>
                  </a:lnTo>
                  <a:lnTo>
                    <a:pt x="540648" y="1303444"/>
                  </a:lnTo>
                  <a:lnTo>
                    <a:pt x="543666" y="1313245"/>
                  </a:lnTo>
                  <a:lnTo>
                    <a:pt x="546671" y="1323045"/>
                  </a:lnTo>
                  <a:lnTo>
                    <a:pt x="549643" y="1332845"/>
                  </a:lnTo>
                  <a:lnTo>
                    <a:pt x="552606" y="1342646"/>
                  </a:lnTo>
                  <a:lnTo>
                    <a:pt x="555524" y="1352446"/>
                  </a:lnTo>
                  <a:lnTo>
                    <a:pt x="558436" y="1362246"/>
                  </a:lnTo>
                  <a:lnTo>
                    <a:pt x="561297" y="1372047"/>
                  </a:lnTo>
                  <a:lnTo>
                    <a:pt x="564146" y="1381847"/>
                  </a:lnTo>
                  <a:lnTo>
                    <a:pt x="566947" y="1391647"/>
                  </a:lnTo>
                  <a:lnTo>
                    <a:pt x="569727" y="1401448"/>
                  </a:lnTo>
                  <a:lnTo>
                    <a:pt x="572462" y="1411248"/>
                  </a:lnTo>
                  <a:lnTo>
                    <a:pt x="575165" y="1421048"/>
                  </a:lnTo>
                  <a:lnTo>
                    <a:pt x="577830" y="1430849"/>
                  </a:lnTo>
                  <a:lnTo>
                    <a:pt x="580450" y="1440649"/>
                  </a:lnTo>
                  <a:lnTo>
                    <a:pt x="583039" y="1450449"/>
                  </a:lnTo>
                  <a:lnTo>
                    <a:pt x="585569" y="1460250"/>
                  </a:lnTo>
                  <a:lnTo>
                    <a:pt x="588078" y="1470050"/>
                  </a:lnTo>
                  <a:lnTo>
                    <a:pt x="590512" y="1479850"/>
                  </a:lnTo>
                  <a:lnTo>
                    <a:pt x="592935" y="1489651"/>
                  </a:lnTo>
                  <a:lnTo>
                    <a:pt x="595269" y="1499451"/>
                  </a:lnTo>
                  <a:lnTo>
                    <a:pt x="597590" y="1509251"/>
                  </a:lnTo>
                  <a:lnTo>
                    <a:pt x="599830" y="1519052"/>
                  </a:lnTo>
                  <a:lnTo>
                    <a:pt x="602044" y="1528852"/>
                  </a:lnTo>
                  <a:lnTo>
                    <a:pt x="604188" y="1538652"/>
                  </a:lnTo>
                  <a:lnTo>
                    <a:pt x="606290" y="1548453"/>
                  </a:lnTo>
                  <a:lnTo>
                    <a:pt x="608333" y="1558253"/>
                  </a:lnTo>
                  <a:lnTo>
                    <a:pt x="610320" y="1568053"/>
                  </a:lnTo>
                  <a:lnTo>
                    <a:pt x="612260" y="1577854"/>
                  </a:lnTo>
                  <a:lnTo>
                    <a:pt x="614128" y="1587654"/>
                  </a:lnTo>
                  <a:lnTo>
                    <a:pt x="615963" y="1597454"/>
                  </a:lnTo>
                  <a:lnTo>
                    <a:pt x="617710" y="1607255"/>
                  </a:lnTo>
                  <a:lnTo>
                    <a:pt x="619437" y="1617055"/>
                  </a:lnTo>
                  <a:lnTo>
                    <a:pt x="621060" y="1626855"/>
                  </a:lnTo>
                  <a:lnTo>
                    <a:pt x="622668" y="1636656"/>
                  </a:lnTo>
                  <a:lnTo>
                    <a:pt x="624175" y="1646456"/>
                  </a:lnTo>
                  <a:lnTo>
                    <a:pt x="625658" y="1656256"/>
                  </a:lnTo>
                  <a:lnTo>
                    <a:pt x="627054" y="1666057"/>
                  </a:lnTo>
                  <a:lnTo>
                    <a:pt x="628411" y="1675857"/>
                  </a:lnTo>
                  <a:lnTo>
                    <a:pt x="629695" y="1685657"/>
                  </a:lnTo>
                  <a:lnTo>
                    <a:pt x="630925" y="1695458"/>
                  </a:lnTo>
                  <a:lnTo>
                    <a:pt x="632099" y="1705258"/>
                  </a:lnTo>
                  <a:lnTo>
                    <a:pt x="633203" y="1715058"/>
                  </a:lnTo>
                  <a:lnTo>
                    <a:pt x="634266" y="1724859"/>
                  </a:lnTo>
                  <a:lnTo>
                    <a:pt x="635245" y="1734659"/>
                  </a:lnTo>
                  <a:lnTo>
                    <a:pt x="636198" y="1744459"/>
                  </a:lnTo>
                  <a:lnTo>
                    <a:pt x="637053" y="1754260"/>
                  </a:lnTo>
                  <a:lnTo>
                    <a:pt x="637894" y="1764060"/>
                  </a:lnTo>
                  <a:lnTo>
                    <a:pt x="638632" y="1773860"/>
                  </a:lnTo>
                  <a:lnTo>
                    <a:pt x="639353" y="1783661"/>
                  </a:lnTo>
                  <a:lnTo>
                    <a:pt x="639987" y="1793461"/>
                  </a:lnTo>
                  <a:lnTo>
                    <a:pt x="640589" y="1803261"/>
                  </a:lnTo>
                  <a:lnTo>
                    <a:pt x="641122" y="1813062"/>
                  </a:lnTo>
                  <a:lnTo>
                    <a:pt x="641610" y="1822862"/>
                  </a:lnTo>
                  <a:lnTo>
                    <a:pt x="642044" y="1832662"/>
                  </a:lnTo>
                  <a:lnTo>
                    <a:pt x="642422" y="1842463"/>
                  </a:lnTo>
                  <a:lnTo>
                    <a:pt x="642760" y="1852263"/>
                  </a:lnTo>
                  <a:lnTo>
                    <a:pt x="643033" y="1862063"/>
                  </a:lnTo>
                  <a:lnTo>
                    <a:pt x="643279" y="1871864"/>
                  </a:lnTo>
                  <a:lnTo>
                    <a:pt x="643451" y="1881664"/>
                  </a:lnTo>
                  <a:lnTo>
                    <a:pt x="643610" y="1891464"/>
                  </a:lnTo>
                  <a:lnTo>
                    <a:pt x="643687" y="1901265"/>
                  </a:lnTo>
                  <a:lnTo>
                    <a:pt x="643753" y="1911065"/>
                  </a:lnTo>
                  <a:lnTo>
                    <a:pt x="643748" y="1920865"/>
                  </a:lnTo>
                  <a:lnTo>
                    <a:pt x="643726" y="1930666"/>
                  </a:lnTo>
                  <a:lnTo>
                    <a:pt x="643648" y="1940466"/>
                  </a:lnTo>
                  <a:lnTo>
                    <a:pt x="643543" y="1950266"/>
                  </a:lnTo>
                  <a:lnTo>
                    <a:pt x="643395" y="1960067"/>
                  </a:lnTo>
                  <a:lnTo>
                    <a:pt x="643214" y="1969867"/>
                  </a:lnTo>
                  <a:lnTo>
                    <a:pt x="643002" y="1979667"/>
                  </a:lnTo>
                  <a:lnTo>
                    <a:pt x="642752" y="1989468"/>
                  </a:lnTo>
                  <a:lnTo>
                    <a:pt x="642482" y="1999268"/>
                  </a:lnTo>
                  <a:lnTo>
                    <a:pt x="642169" y="2009068"/>
                  </a:lnTo>
                  <a:lnTo>
                    <a:pt x="641845" y="2018869"/>
                  </a:lnTo>
                  <a:lnTo>
                    <a:pt x="641477" y="2028669"/>
                  </a:lnTo>
                  <a:lnTo>
                    <a:pt x="641102" y="2038469"/>
                  </a:lnTo>
                  <a:lnTo>
                    <a:pt x="640688" y="2048270"/>
                  </a:lnTo>
                  <a:lnTo>
                    <a:pt x="640267" y="2058070"/>
                  </a:lnTo>
                  <a:lnTo>
                    <a:pt x="639816" y="2067870"/>
                  </a:lnTo>
                  <a:lnTo>
                    <a:pt x="639355" y="2077671"/>
                  </a:lnTo>
                  <a:lnTo>
                    <a:pt x="638873" y="2087471"/>
                  </a:lnTo>
                  <a:lnTo>
                    <a:pt x="638379" y="2097271"/>
                  </a:lnTo>
                  <a:lnTo>
                    <a:pt x="637871" y="2107072"/>
                  </a:lnTo>
                  <a:lnTo>
                    <a:pt x="637352" y="2116872"/>
                  </a:lnTo>
                  <a:lnTo>
                    <a:pt x="636825" y="2126672"/>
                  </a:lnTo>
                  <a:lnTo>
                    <a:pt x="636287" y="2136473"/>
                  </a:lnTo>
                  <a:lnTo>
                    <a:pt x="635745" y="2146273"/>
                  </a:lnTo>
                  <a:lnTo>
                    <a:pt x="635196" y="2156073"/>
                  </a:lnTo>
                  <a:lnTo>
                    <a:pt x="634645" y="2165874"/>
                  </a:lnTo>
                  <a:lnTo>
                    <a:pt x="634091" y="2175674"/>
                  </a:lnTo>
                  <a:lnTo>
                    <a:pt x="633537" y="2185474"/>
                  </a:lnTo>
                  <a:lnTo>
                    <a:pt x="632984" y="2195275"/>
                  </a:lnTo>
                  <a:lnTo>
                    <a:pt x="632433" y="2205075"/>
                  </a:lnTo>
                  <a:lnTo>
                    <a:pt x="631887" y="2214875"/>
                  </a:lnTo>
                  <a:lnTo>
                    <a:pt x="631345" y="2224676"/>
                  </a:lnTo>
                  <a:lnTo>
                    <a:pt x="630810" y="2234476"/>
                  </a:lnTo>
                  <a:lnTo>
                    <a:pt x="630284" y="2244276"/>
                  </a:lnTo>
                  <a:lnTo>
                    <a:pt x="629765" y="2254077"/>
                  </a:lnTo>
                  <a:lnTo>
                    <a:pt x="629260" y="2263877"/>
                  </a:lnTo>
                  <a:lnTo>
                    <a:pt x="628761" y="2273677"/>
                  </a:lnTo>
                  <a:lnTo>
                    <a:pt x="628283" y="2283478"/>
                  </a:lnTo>
                  <a:lnTo>
                    <a:pt x="627809" y="2293278"/>
                  </a:lnTo>
                  <a:lnTo>
                    <a:pt x="627361" y="2303078"/>
                  </a:lnTo>
                  <a:lnTo>
                    <a:pt x="626918" y="2312879"/>
                  </a:lnTo>
                  <a:lnTo>
                    <a:pt x="626504" y="2322679"/>
                  </a:lnTo>
                  <a:lnTo>
                    <a:pt x="626098" y="2332479"/>
                  </a:lnTo>
                  <a:lnTo>
                    <a:pt x="625719" y="2342280"/>
                  </a:lnTo>
                  <a:lnTo>
                    <a:pt x="625354" y="2352080"/>
                  </a:lnTo>
                  <a:lnTo>
                    <a:pt x="625014" y="2361880"/>
                  </a:lnTo>
                  <a:lnTo>
                    <a:pt x="624694" y="2371681"/>
                  </a:lnTo>
                  <a:lnTo>
                    <a:pt x="624394" y="2381481"/>
                  </a:lnTo>
                  <a:lnTo>
                    <a:pt x="624122" y="2391281"/>
                  </a:lnTo>
                  <a:lnTo>
                    <a:pt x="623867" y="2401082"/>
                  </a:lnTo>
                  <a:lnTo>
                    <a:pt x="623645" y="2410882"/>
                  </a:lnTo>
                  <a:lnTo>
                    <a:pt x="623435" y="2420682"/>
                  </a:lnTo>
                  <a:lnTo>
                    <a:pt x="623267" y="2430483"/>
                  </a:lnTo>
                  <a:lnTo>
                    <a:pt x="623105" y="2440283"/>
                  </a:lnTo>
                  <a:lnTo>
                    <a:pt x="622991" y="2450083"/>
                  </a:lnTo>
                  <a:lnTo>
                    <a:pt x="622885" y="2459884"/>
                  </a:lnTo>
                  <a:lnTo>
                    <a:pt x="622821" y="2469684"/>
                  </a:lnTo>
                  <a:lnTo>
                    <a:pt x="622771" y="2479484"/>
                  </a:lnTo>
                  <a:lnTo>
                    <a:pt x="622757" y="2489285"/>
                  </a:lnTo>
                  <a:lnTo>
                    <a:pt x="622765" y="2499085"/>
                  </a:lnTo>
                  <a:lnTo>
                    <a:pt x="622802" y="2508885"/>
                  </a:lnTo>
                  <a:lnTo>
                    <a:pt x="622868" y="2518686"/>
                  </a:lnTo>
                  <a:lnTo>
                    <a:pt x="622956" y="2528486"/>
                  </a:lnTo>
                  <a:lnTo>
                    <a:pt x="623080" y="2538286"/>
                  </a:lnTo>
                  <a:lnTo>
                    <a:pt x="623218" y="2548087"/>
                  </a:lnTo>
                  <a:lnTo>
                    <a:pt x="623399" y="2557887"/>
                  </a:lnTo>
                  <a:lnTo>
                    <a:pt x="623587" y="2567688"/>
                  </a:lnTo>
                  <a:lnTo>
                    <a:pt x="623823" y="2577488"/>
                  </a:lnTo>
                  <a:lnTo>
                    <a:pt x="624066" y="2587288"/>
                  </a:lnTo>
                  <a:lnTo>
                    <a:pt x="624351" y="2597089"/>
                  </a:lnTo>
                  <a:lnTo>
                    <a:pt x="624647" y="2606889"/>
                  </a:lnTo>
                  <a:lnTo>
                    <a:pt x="624978" y="2616689"/>
                  </a:lnTo>
                  <a:lnTo>
                    <a:pt x="625325" y="2626490"/>
                  </a:lnTo>
                  <a:lnTo>
                    <a:pt x="625700" y="2636290"/>
                  </a:lnTo>
                  <a:lnTo>
                    <a:pt x="626096" y="2646090"/>
                  </a:lnTo>
                  <a:lnTo>
                    <a:pt x="626512" y="2655891"/>
                  </a:lnTo>
                  <a:lnTo>
                    <a:pt x="626954" y="2665691"/>
                  </a:lnTo>
                  <a:lnTo>
                    <a:pt x="627409" y="2675491"/>
                  </a:lnTo>
                  <a:lnTo>
                    <a:pt x="627892" y="2685292"/>
                  </a:lnTo>
                  <a:lnTo>
                    <a:pt x="628383" y="2695092"/>
                  </a:lnTo>
                  <a:lnTo>
                    <a:pt x="628904" y="2704892"/>
                  </a:lnTo>
                  <a:lnTo>
                    <a:pt x="629429" y="2714693"/>
                  </a:lnTo>
                  <a:lnTo>
                    <a:pt x="629982" y="2724493"/>
                  </a:lnTo>
                  <a:lnTo>
                    <a:pt x="630540" y="2734293"/>
                  </a:lnTo>
                  <a:lnTo>
                    <a:pt x="631118" y="2744094"/>
                  </a:lnTo>
                  <a:lnTo>
                    <a:pt x="631702" y="2753894"/>
                  </a:lnTo>
                  <a:lnTo>
                    <a:pt x="632302" y="2763694"/>
                  </a:lnTo>
                  <a:lnTo>
                    <a:pt x="632909" y="2773495"/>
                  </a:lnTo>
                  <a:lnTo>
                    <a:pt x="633525" y="2783295"/>
                  </a:lnTo>
                  <a:lnTo>
                    <a:pt x="634148" y="2793095"/>
                  </a:lnTo>
                  <a:lnTo>
                    <a:pt x="634777" y="2802896"/>
                  </a:lnTo>
                  <a:lnTo>
                    <a:pt x="635410" y="2812696"/>
                  </a:lnTo>
                  <a:lnTo>
                    <a:pt x="636046" y="2822496"/>
                  </a:lnTo>
                  <a:lnTo>
                    <a:pt x="636685" y="2832297"/>
                  </a:lnTo>
                  <a:lnTo>
                    <a:pt x="637323" y="2842097"/>
                  </a:lnTo>
                  <a:lnTo>
                    <a:pt x="637959" y="2851897"/>
                  </a:lnTo>
                  <a:lnTo>
                    <a:pt x="638594" y="2861698"/>
                  </a:lnTo>
                  <a:lnTo>
                    <a:pt x="639222" y="2871498"/>
                  </a:lnTo>
                  <a:lnTo>
                    <a:pt x="639847" y="2881298"/>
                  </a:lnTo>
                  <a:lnTo>
                    <a:pt x="640462" y="2891099"/>
                  </a:lnTo>
                  <a:lnTo>
                    <a:pt x="641070" y="2900899"/>
                  </a:lnTo>
                  <a:lnTo>
                    <a:pt x="641666" y="2910699"/>
                  </a:lnTo>
                  <a:lnTo>
                    <a:pt x="642249" y="2920500"/>
                  </a:lnTo>
                  <a:lnTo>
                    <a:pt x="642822" y="2930300"/>
                  </a:lnTo>
                  <a:lnTo>
                    <a:pt x="643374" y="2940100"/>
                  </a:lnTo>
                  <a:lnTo>
                    <a:pt x="643916" y="2949901"/>
                  </a:lnTo>
                  <a:lnTo>
                    <a:pt x="644429" y="2959701"/>
                  </a:lnTo>
                  <a:lnTo>
                    <a:pt x="644936" y="2969501"/>
                  </a:lnTo>
                  <a:lnTo>
                    <a:pt x="645404" y="2979302"/>
                  </a:lnTo>
                  <a:lnTo>
                    <a:pt x="645865" y="2989102"/>
                  </a:lnTo>
                  <a:lnTo>
                    <a:pt x="646284" y="2998902"/>
                  </a:lnTo>
                  <a:lnTo>
                    <a:pt x="646691" y="3008703"/>
                  </a:lnTo>
                  <a:lnTo>
                    <a:pt x="647058" y="3018503"/>
                  </a:lnTo>
                  <a:lnTo>
                    <a:pt x="647404" y="3028303"/>
                  </a:lnTo>
                  <a:lnTo>
                    <a:pt x="647712" y="3038104"/>
                  </a:lnTo>
                  <a:lnTo>
                    <a:pt x="647989" y="3047904"/>
                  </a:lnTo>
                  <a:lnTo>
                    <a:pt x="648234" y="3057704"/>
                  </a:lnTo>
                  <a:lnTo>
                    <a:pt x="648437" y="3067505"/>
                  </a:lnTo>
                  <a:lnTo>
                    <a:pt x="648613" y="3077305"/>
                  </a:lnTo>
                  <a:lnTo>
                    <a:pt x="648733" y="3087105"/>
                  </a:lnTo>
                  <a:lnTo>
                    <a:pt x="648836" y="3096906"/>
                  </a:lnTo>
                  <a:lnTo>
                    <a:pt x="648869" y="3106706"/>
                  </a:lnTo>
                  <a:lnTo>
                    <a:pt x="648891" y="3116506"/>
                  </a:lnTo>
                  <a:lnTo>
                    <a:pt x="648831" y="3126307"/>
                  </a:lnTo>
                  <a:lnTo>
                    <a:pt x="648758" y="3136107"/>
                  </a:lnTo>
                  <a:lnTo>
                    <a:pt x="648611" y="3145907"/>
                  </a:lnTo>
                  <a:lnTo>
                    <a:pt x="648437" y="3155708"/>
                  </a:lnTo>
                  <a:lnTo>
                    <a:pt x="648198" y="3165508"/>
                  </a:lnTo>
                  <a:lnTo>
                    <a:pt x="647918" y="3175308"/>
                  </a:lnTo>
                  <a:lnTo>
                    <a:pt x="647583" y="3185109"/>
                  </a:lnTo>
                  <a:lnTo>
                    <a:pt x="647192" y="3194909"/>
                  </a:lnTo>
                  <a:lnTo>
                    <a:pt x="646757" y="3204709"/>
                  </a:lnTo>
                  <a:lnTo>
                    <a:pt x="646252" y="3214510"/>
                  </a:lnTo>
                  <a:lnTo>
                    <a:pt x="645715" y="3224310"/>
                  </a:lnTo>
                  <a:lnTo>
                    <a:pt x="645090" y="3234110"/>
                  </a:lnTo>
                  <a:lnTo>
                    <a:pt x="644448" y="3243911"/>
                  </a:lnTo>
                  <a:lnTo>
                    <a:pt x="643701" y="3253711"/>
                  </a:lnTo>
                  <a:lnTo>
                    <a:pt x="642939" y="3263511"/>
                  </a:lnTo>
                  <a:lnTo>
                    <a:pt x="642079" y="3273312"/>
                  </a:lnTo>
                  <a:lnTo>
                    <a:pt x="641192" y="3283112"/>
                  </a:lnTo>
                  <a:lnTo>
                    <a:pt x="640219" y="3292912"/>
                  </a:lnTo>
                  <a:lnTo>
                    <a:pt x="639205" y="3302713"/>
                  </a:lnTo>
                  <a:lnTo>
                    <a:pt x="638120" y="3312513"/>
                  </a:lnTo>
                  <a:lnTo>
                    <a:pt x="636977" y="3322313"/>
                  </a:lnTo>
                  <a:lnTo>
                    <a:pt x="635777" y="3332114"/>
                  </a:lnTo>
                  <a:lnTo>
                    <a:pt x="634505" y="3341914"/>
                  </a:lnTo>
                  <a:lnTo>
                    <a:pt x="633191" y="3351714"/>
                  </a:lnTo>
                  <a:lnTo>
                    <a:pt x="631789" y="3361515"/>
                  </a:lnTo>
                  <a:lnTo>
                    <a:pt x="630361" y="3371315"/>
                  </a:lnTo>
                  <a:lnTo>
                    <a:pt x="628829" y="3381115"/>
                  </a:lnTo>
                  <a:lnTo>
                    <a:pt x="627282" y="3390916"/>
                  </a:lnTo>
                  <a:lnTo>
                    <a:pt x="625627" y="3400716"/>
                  </a:lnTo>
                  <a:lnTo>
                    <a:pt x="623952" y="3410516"/>
                  </a:lnTo>
                  <a:lnTo>
                    <a:pt x="622185" y="3420317"/>
                  </a:lnTo>
                  <a:lnTo>
                    <a:pt x="620383" y="3430117"/>
                  </a:lnTo>
                  <a:lnTo>
                    <a:pt x="618507" y="3439917"/>
                  </a:lnTo>
                  <a:lnTo>
                    <a:pt x="616582" y="3449718"/>
                  </a:lnTo>
                  <a:lnTo>
                    <a:pt x="614597" y="3459518"/>
                  </a:lnTo>
                  <a:lnTo>
                    <a:pt x="612552" y="3469318"/>
                  </a:lnTo>
                  <a:lnTo>
                    <a:pt x="610462" y="3479119"/>
                  </a:lnTo>
                  <a:lnTo>
                    <a:pt x="608299" y="3488919"/>
                  </a:lnTo>
                  <a:lnTo>
                    <a:pt x="606107" y="3498719"/>
                  </a:lnTo>
                  <a:lnTo>
                    <a:pt x="603831" y="3508520"/>
                  </a:lnTo>
                  <a:lnTo>
                    <a:pt x="601541" y="3518320"/>
                  </a:lnTo>
                  <a:lnTo>
                    <a:pt x="599156" y="3528120"/>
                  </a:lnTo>
                  <a:lnTo>
                    <a:pt x="596759" y="3537921"/>
                  </a:lnTo>
                  <a:lnTo>
                    <a:pt x="594283" y="3547721"/>
                  </a:lnTo>
                  <a:lnTo>
                    <a:pt x="591784" y="3557521"/>
                  </a:lnTo>
                  <a:lnTo>
                    <a:pt x="589221" y="3567322"/>
                  </a:lnTo>
                  <a:lnTo>
                    <a:pt x="586626" y="3577122"/>
                  </a:lnTo>
                  <a:lnTo>
                    <a:pt x="583981" y="3586922"/>
                  </a:lnTo>
                  <a:lnTo>
                    <a:pt x="581296" y="3596723"/>
                  </a:lnTo>
                  <a:lnTo>
                    <a:pt x="578575" y="3606523"/>
                  </a:lnTo>
                  <a:lnTo>
                    <a:pt x="575806" y="3616323"/>
                  </a:lnTo>
                  <a:lnTo>
                    <a:pt x="573013" y="3626124"/>
                  </a:lnTo>
                  <a:lnTo>
                    <a:pt x="570167" y="3635924"/>
                  </a:lnTo>
                  <a:lnTo>
                    <a:pt x="567308" y="3645724"/>
                  </a:lnTo>
                  <a:lnTo>
                    <a:pt x="564392" y="3655525"/>
                  </a:lnTo>
                  <a:lnTo>
                    <a:pt x="561469" y="3665325"/>
                  </a:lnTo>
                  <a:lnTo>
                    <a:pt x="558496" y="3675125"/>
                  </a:lnTo>
                  <a:lnTo>
                    <a:pt x="555512" y="3684926"/>
                  </a:lnTo>
                  <a:lnTo>
                    <a:pt x="552489" y="3694726"/>
                  </a:lnTo>
                  <a:lnTo>
                    <a:pt x="549453" y="3704526"/>
                  </a:lnTo>
                  <a:lnTo>
                    <a:pt x="546388" y="3714327"/>
                  </a:lnTo>
                  <a:lnTo>
                    <a:pt x="543306" y="3724127"/>
                  </a:lnTo>
                  <a:lnTo>
                    <a:pt x="540205" y="3733927"/>
                  </a:lnTo>
                  <a:lnTo>
                    <a:pt x="537086" y="3743728"/>
                  </a:lnTo>
                  <a:lnTo>
                    <a:pt x="533955" y="3753528"/>
                  </a:lnTo>
                  <a:lnTo>
                    <a:pt x="530807" y="3763328"/>
                  </a:lnTo>
                  <a:lnTo>
                    <a:pt x="527652" y="3773129"/>
                  </a:lnTo>
                  <a:lnTo>
                    <a:pt x="524482" y="3782929"/>
                  </a:lnTo>
                  <a:lnTo>
                    <a:pt x="521310" y="3792729"/>
                  </a:lnTo>
                  <a:lnTo>
                    <a:pt x="518126" y="3802530"/>
                  </a:lnTo>
                  <a:lnTo>
                    <a:pt x="514942" y="3812330"/>
                  </a:lnTo>
                  <a:lnTo>
                    <a:pt x="511753" y="3822131"/>
                  </a:lnTo>
                  <a:lnTo>
                    <a:pt x="508565" y="3831931"/>
                  </a:lnTo>
                  <a:lnTo>
                    <a:pt x="505377" y="3841731"/>
                  </a:lnTo>
                  <a:lnTo>
                    <a:pt x="502192" y="3851532"/>
                  </a:lnTo>
                  <a:lnTo>
                    <a:pt x="499011" y="3861332"/>
                  </a:lnTo>
                  <a:lnTo>
                    <a:pt x="495838" y="3871132"/>
                  </a:lnTo>
                  <a:lnTo>
                    <a:pt x="492669" y="3880933"/>
                  </a:lnTo>
                  <a:lnTo>
                    <a:pt x="489513" y="3890733"/>
                  </a:lnTo>
                  <a:lnTo>
                    <a:pt x="486363" y="3900533"/>
                  </a:lnTo>
                  <a:lnTo>
                    <a:pt x="483232" y="3910334"/>
                  </a:lnTo>
                  <a:lnTo>
                    <a:pt x="480106" y="3920134"/>
                  </a:lnTo>
                  <a:lnTo>
                    <a:pt x="477007" y="3929934"/>
                  </a:lnTo>
                  <a:lnTo>
                    <a:pt x="473912" y="3939735"/>
                  </a:lnTo>
                  <a:lnTo>
                    <a:pt x="470848" y="3949535"/>
                  </a:lnTo>
                  <a:lnTo>
                    <a:pt x="467793" y="3959335"/>
                  </a:lnTo>
                  <a:lnTo>
                    <a:pt x="464768" y="3969136"/>
                  </a:lnTo>
                  <a:lnTo>
                    <a:pt x="461758" y="3978936"/>
                  </a:lnTo>
                  <a:lnTo>
                    <a:pt x="458775" y="3988736"/>
                  </a:lnTo>
                  <a:lnTo>
                    <a:pt x="455816" y="3998537"/>
                  </a:lnTo>
                  <a:lnTo>
                    <a:pt x="452881" y="4008337"/>
                  </a:lnTo>
                  <a:lnTo>
                    <a:pt x="449979" y="4018137"/>
                  </a:lnTo>
                  <a:lnTo>
                    <a:pt x="447095" y="4027938"/>
                  </a:lnTo>
                  <a:lnTo>
                    <a:pt x="444253" y="4037738"/>
                  </a:lnTo>
                  <a:lnTo>
                    <a:pt x="441424" y="4047538"/>
                  </a:lnTo>
                  <a:lnTo>
                    <a:pt x="438647" y="4057339"/>
                  </a:lnTo>
                  <a:lnTo>
                    <a:pt x="435879" y="4067139"/>
                  </a:lnTo>
                  <a:lnTo>
                    <a:pt x="433169" y="4076939"/>
                  </a:lnTo>
                  <a:lnTo>
                    <a:pt x="430470" y="4086740"/>
                  </a:lnTo>
                  <a:lnTo>
                    <a:pt x="427825" y="4096540"/>
                  </a:lnTo>
                  <a:lnTo>
                    <a:pt x="425200" y="4106340"/>
                  </a:lnTo>
                  <a:lnTo>
                    <a:pt x="422621" y="4116141"/>
                  </a:lnTo>
                  <a:lnTo>
                    <a:pt x="420072" y="4125941"/>
                  </a:lnTo>
                  <a:lnTo>
                    <a:pt x="417562" y="4135741"/>
                  </a:lnTo>
                  <a:lnTo>
                    <a:pt x="415092" y="4145542"/>
                  </a:lnTo>
                  <a:lnTo>
                    <a:pt x="412652" y="4155342"/>
                  </a:lnTo>
                  <a:lnTo>
                    <a:pt x="410264" y="4165142"/>
                  </a:lnTo>
                  <a:lnTo>
                    <a:pt x="407896" y="4174943"/>
                  </a:lnTo>
                  <a:lnTo>
                    <a:pt x="405591" y="4184743"/>
                  </a:lnTo>
                  <a:lnTo>
                    <a:pt x="403296" y="4194543"/>
                  </a:lnTo>
                  <a:lnTo>
                    <a:pt x="401075" y="4204344"/>
                  </a:lnTo>
                  <a:lnTo>
                    <a:pt x="398864" y="4214144"/>
                  </a:lnTo>
                  <a:lnTo>
                    <a:pt x="396719" y="4223944"/>
                  </a:lnTo>
                  <a:lnTo>
                    <a:pt x="394594" y="4233745"/>
                  </a:lnTo>
                  <a:lnTo>
                    <a:pt x="392525" y="4243545"/>
                  </a:lnTo>
                  <a:lnTo>
                    <a:pt x="390485" y="4253345"/>
                  </a:lnTo>
                  <a:lnTo>
                    <a:pt x="388492" y="4263146"/>
                  </a:lnTo>
                  <a:lnTo>
                    <a:pt x="386538" y="4272946"/>
                  </a:lnTo>
                  <a:lnTo>
                    <a:pt x="384621" y="4282746"/>
                  </a:lnTo>
                  <a:lnTo>
                    <a:pt x="382753" y="4292547"/>
                  </a:lnTo>
                  <a:lnTo>
                    <a:pt x="380911" y="4302347"/>
                  </a:lnTo>
                  <a:lnTo>
                    <a:pt x="379129" y="4312147"/>
                  </a:lnTo>
                  <a:lnTo>
                    <a:pt x="377362" y="4321948"/>
                  </a:lnTo>
                  <a:lnTo>
                    <a:pt x="375664" y="4331748"/>
                  </a:lnTo>
                  <a:lnTo>
                    <a:pt x="373977" y="4341548"/>
                  </a:lnTo>
                  <a:lnTo>
                    <a:pt x="372358" y="4351349"/>
                  </a:lnTo>
                  <a:lnTo>
                    <a:pt x="370753" y="4361149"/>
                  </a:lnTo>
                  <a:lnTo>
                    <a:pt x="369207" y="4370949"/>
                  </a:lnTo>
                  <a:lnTo>
                    <a:pt x="367684" y="4380750"/>
                  </a:lnTo>
                  <a:lnTo>
                    <a:pt x="366209" y="4390550"/>
                  </a:lnTo>
                  <a:lnTo>
                    <a:pt x="364767" y="4400350"/>
                  </a:lnTo>
                  <a:lnTo>
                    <a:pt x="363362" y="4410151"/>
                  </a:lnTo>
                  <a:lnTo>
                    <a:pt x="361999" y="4419951"/>
                  </a:lnTo>
                  <a:lnTo>
                    <a:pt x="360662" y="4429751"/>
                  </a:lnTo>
                  <a:lnTo>
                    <a:pt x="359375" y="4439552"/>
                  </a:lnTo>
                  <a:lnTo>
                    <a:pt x="358105" y="4449352"/>
                  </a:lnTo>
                  <a:lnTo>
                    <a:pt x="356893" y="4459152"/>
                  </a:lnTo>
                  <a:lnTo>
                    <a:pt x="355689" y="4468953"/>
                  </a:lnTo>
                  <a:lnTo>
                    <a:pt x="354548" y="4478753"/>
                  </a:lnTo>
                  <a:lnTo>
                    <a:pt x="353415" y="4488553"/>
                  </a:lnTo>
                  <a:lnTo>
                    <a:pt x="352336" y="4498354"/>
                  </a:lnTo>
                  <a:lnTo>
                    <a:pt x="351273" y="4508154"/>
                  </a:lnTo>
                  <a:lnTo>
                    <a:pt x="350253" y="4517954"/>
                  </a:lnTo>
                  <a:lnTo>
                    <a:pt x="349257" y="4527755"/>
                  </a:lnTo>
                  <a:lnTo>
                    <a:pt x="348294" y="4537555"/>
                  </a:lnTo>
                  <a:lnTo>
                    <a:pt x="347362" y="4547355"/>
                  </a:lnTo>
                  <a:lnTo>
                    <a:pt x="346455" y="4557156"/>
                  </a:lnTo>
                  <a:lnTo>
                    <a:pt x="345585" y="4566956"/>
                  </a:lnTo>
                  <a:lnTo>
                    <a:pt x="344731" y="4576756"/>
                  </a:lnTo>
                  <a:lnTo>
                    <a:pt x="343920" y="4586557"/>
                  </a:lnTo>
                  <a:lnTo>
                    <a:pt x="343118" y="4596357"/>
                  </a:lnTo>
                  <a:lnTo>
                    <a:pt x="342363" y="4606157"/>
                  </a:lnTo>
                  <a:lnTo>
                    <a:pt x="341614" y="4615958"/>
                  </a:lnTo>
                  <a:lnTo>
                    <a:pt x="340908" y="4625758"/>
                  </a:lnTo>
                  <a:lnTo>
                    <a:pt x="340213" y="4635558"/>
                  </a:lnTo>
                  <a:lnTo>
                    <a:pt x="339552" y="4645359"/>
                  </a:lnTo>
                  <a:lnTo>
                    <a:pt x="338907" y="4655159"/>
                  </a:lnTo>
                  <a:lnTo>
                    <a:pt x="338289" y="4664959"/>
                  </a:lnTo>
                  <a:lnTo>
                    <a:pt x="337692" y="4674760"/>
                  </a:lnTo>
                  <a:lnTo>
                    <a:pt x="337115" y="4684560"/>
                  </a:lnTo>
                  <a:lnTo>
                    <a:pt x="336563" y="4694360"/>
                  </a:lnTo>
                  <a:lnTo>
                    <a:pt x="336026" y="4704161"/>
                  </a:lnTo>
                  <a:lnTo>
                    <a:pt x="335516" y="4713961"/>
                  </a:lnTo>
                  <a:lnTo>
                    <a:pt x="335015" y="4723761"/>
                  </a:lnTo>
                  <a:lnTo>
                    <a:pt x="334546" y="4733562"/>
                  </a:lnTo>
                  <a:lnTo>
                    <a:pt x="334082" y="4743362"/>
                  </a:lnTo>
                  <a:lnTo>
                    <a:pt x="333649" y="4753162"/>
                  </a:lnTo>
                  <a:lnTo>
                    <a:pt x="333222" y="4762963"/>
                  </a:lnTo>
                  <a:lnTo>
                    <a:pt x="332820" y="4772763"/>
                  </a:lnTo>
                  <a:lnTo>
                    <a:pt x="332428" y="4782563"/>
                  </a:lnTo>
                  <a:lnTo>
                    <a:pt x="332056" y="4792364"/>
                  </a:lnTo>
                  <a:lnTo>
                    <a:pt x="331697" y="4802164"/>
                  </a:lnTo>
                  <a:lnTo>
                    <a:pt x="331353" y="4811964"/>
                  </a:lnTo>
                  <a:lnTo>
                    <a:pt x="331024" y="4821765"/>
                  </a:lnTo>
                  <a:lnTo>
                    <a:pt x="330706" y="4831565"/>
                  </a:lnTo>
                  <a:lnTo>
                    <a:pt x="330405" y="4841365"/>
                  </a:lnTo>
                  <a:lnTo>
                    <a:pt x="330112" y="4851166"/>
                  </a:lnTo>
                  <a:lnTo>
                    <a:pt x="329838" y="4860966"/>
                  </a:lnTo>
                  <a:lnTo>
                    <a:pt x="329567" y="4870766"/>
                  </a:lnTo>
                  <a:lnTo>
                    <a:pt x="329318" y="4880567"/>
                  </a:lnTo>
                  <a:lnTo>
                    <a:pt x="329071" y="4890367"/>
                  </a:lnTo>
                  <a:lnTo>
                    <a:pt x="328842" y="4900167"/>
                  </a:lnTo>
                  <a:lnTo>
                    <a:pt x="328618" y="4909968"/>
                  </a:lnTo>
                  <a:lnTo>
                    <a:pt x="328407" y="4919768"/>
                  </a:lnTo>
                  <a:lnTo>
                    <a:pt x="328204" y="4929568"/>
                  </a:lnTo>
                  <a:lnTo>
                    <a:pt x="328011" y="4939369"/>
                  </a:lnTo>
                  <a:lnTo>
                    <a:pt x="327826" y="4949169"/>
                  </a:lnTo>
                  <a:lnTo>
                    <a:pt x="327650" y="4958969"/>
                  </a:lnTo>
                  <a:lnTo>
                    <a:pt x="327483" y="4968770"/>
                  </a:lnTo>
                  <a:lnTo>
                    <a:pt x="327321" y="4978570"/>
                  </a:lnTo>
                  <a:lnTo>
                    <a:pt x="327171" y="4988370"/>
                  </a:lnTo>
                  <a:lnTo>
                    <a:pt x="327023" y="4998171"/>
                  </a:lnTo>
                  <a:lnTo>
                    <a:pt x="32688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986596"/>
              <a:ext cx="1638269" cy="3362794"/>
            </a:xfrm>
            <a:custGeom>
              <a:avLst/>
              <a:pathLst>
                <a:path w="1638269" h="3362794">
                  <a:moveTo>
                    <a:pt x="814302" y="3362794"/>
                  </a:moveTo>
                  <a:lnTo>
                    <a:pt x="813892" y="3356213"/>
                  </a:lnTo>
                  <a:lnTo>
                    <a:pt x="813446" y="3349633"/>
                  </a:lnTo>
                  <a:lnTo>
                    <a:pt x="812963" y="3343052"/>
                  </a:lnTo>
                  <a:lnTo>
                    <a:pt x="812458" y="3336471"/>
                  </a:lnTo>
                  <a:lnTo>
                    <a:pt x="811896" y="3329890"/>
                  </a:lnTo>
                  <a:lnTo>
                    <a:pt x="811303" y="3323309"/>
                  </a:lnTo>
                  <a:lnTo>
                    <a:pt x="810676" y="3316728"/>
                  </a:lnTo>
                  <a:lnTo>
                    <a:pt x="809984" y="3310148"/>
                  </a:lnTo>
                  <a:lnTo>
                    <a:pt x="809259" y="3303567"/>
                  </a:lnTo>
                  <a:lnTo>
                    <a:pt x="808480" y="3296986"/>
                  </a:lnTo>
                  <a:lnTo>
                    <a:pt x="807638" y="3290405"/>
                  </a:lnTo>
                  <a:lnTo>
                    <a:pt x="806760" y="3283824"/>
                  </a:lnTo>
                  <a:lnTo>
                    <a:pt x="805800" y="3277244"/>
                  </a:lnTo>
                  <a:lnTo>
                    <a:pt x="804783" y="3270663"/>
                  </a:lnTo>
                  <a:lnTo>
                    <a:pt x="803720" y="3264082"/>
                  </a:lnTo>
                  <a:lnTo>
                    <a:pt x="802550" y="3257501"/>
                  </a:lnTo>
                  <a:lnTo>
                    <a:pt x="801330" y="3250920"/>
                  </a:lnTo>
                  <a:lnTo>
                    <a:pt x="800035" y="3244340"/>
                  </a:lnTo>
                  <a:lnTo>
                    <a:pt x="798637" y="3237759"/>
                  </a:lnTo>
                  <a:lnTo>
                    <a:pt x="797183" y="3231178"/>
                  </a:lnTo>
                  <a:lnTo>
                    <a:pt x="795617" y="3224597"/>
                  </a:lnTo>
                  <a:lnTo>
                    <a:pt x="793959" y="3218016"/>
                  </a:lnTo>
                  <a:lnTo>
                    <a:pt x="792238" y="3211436"/>
                  </a:lnTo>
                  <a:lnTo>
                    <a:pt x="790360" y="3204855"/>
                  </a:lnTo>
                  <a:lnTo>
                    <a:pt x="788405" y="3198274"/>
                  </a:lnTo>
                  <a:lnTo>
                    <a:pt x="786354" y="3191693"/>
                  </a:lnTo>
                  <a:lnTo>
                    <a:pt x="784145" y="3185112"/>
                  </a:lnTo>
                  <a:lnTo>
                    <a:pt x="781857" y="3178531"/>
                  </a:lnTo>
                  <a:lnTo>
                    <a:pt x="779425" y="3171951"/>
                  </a:lnTo>
                  <a:lnTo>
                    <a:pt x="776852" y="3165370"/>
                  </a:lnTo>
                  <a:lnTo>
                    <a:pt x="774192" y="3158789"/>
                  </a:lnTo>
                  <a:lnTo>
                    <a:pt x="771331" y="3152208"/>
                  </a:lnTo>
                  <a:lnTo>
                    <a:pt x="768353" y="3145627"/>
                  </a:lnTo>
                  <a:lnTo>
                    <a:pt x="765260" y="3139047"/>
                  </a:lnTo>
                  <a:lnTo>
                    <a:pt x="761942" y="3132466"/>
                  </a:lnTo>
                  <a:lnTo>
                    <a:pt x="758519" y="3125885"/>
                  </a:lnTo>
                  <a:lnTo>
                    <a:pt x="754924" y="3119304"/>
                  </a:lnTo>
                  <a:lnTo>
                    <a:pt x="751129" y="3112723"/>
                  </a:lnTo>
                  <a:lnTo>
                    <a:pt x="747221" y="3106143"/>
                  </a:lnTo>
                  <a:lnTo>
                    <a:pt x="743076" y="3099562"/>
                  </a:lnTo>
                  <a:lnTo>
                    <a:pt x="738765" y="3092981"/>
                  </a:lnTo>
                  <a:lnTo>
                    <a:pt x="734328" y="3086400"/>
                  </a:lnTo>
                  <a:lnTo>
                    <a:pt x="729593" y="3079819"/>
                  </a:lnTo>
                  <a:lnTo>
                    <a:pt x="724729" y="3073238"/>
                  </a:lnTo>
                  <a:lnTo>
                    <a:pt x="719676" y="3066658"/>
                  </a:lnTo>
                  <a:lnTo>
                    <a:pt x="714362" y="3060077"/>
                  </a:lnTo>
                  <a:lnTo>
                    <a:pt x="708912" y="3053496"/>
                  </a:lnTo>
                  <a:lnTo>
                    <a:pt x="703204" y="3046915"/>
                  </a:lnTo>
                  <a:lnTo>
                    <a:pt x="697281" y="3040334"/>
                  </a:lnTo>
                  <a:lnTo>
                    <a:pt x="691218" y="3033754"/>
                  </a:lnTo>
                  <a:lnTo>
                    <a:pt x="684824" y="3027173"/>
                  </a:lnTo>
                  <a:lnTo>
                    <a:pt x="678269" y="3020592"/>
                  </a:lnTo>
                  <a:lnTo>
                    <a:pt x="671523" y="3014011"/>
                  </a:lnTo>
                  <a:lnTo>
                    <a:pt x="664467" y="3007430"/>
                  </a:lnTo>
                  <a:lnTo>
                    <a:pt x="657263" y="3000850"/>
                  </a:lnTo>
                  <a:lnTo>
                    <a:pt x="649803" y="2994269"/>
                  </a:lnTo>
                  <a:lnTo>
                    <a:pt x="642092" y="2987688"/>
                  </a:lnTo>
                  <a:lnTo>
                    <a:pt x="634232" y="2981107"/>
                  </a:lnTo>
                  <a:lnTo>
                    <a:pt x="626053" y="2974526"/>
                  </a:lnTo>
                  <a:lnTo>
                    <a:pt x="617687" y="2967945"/>
                  </a:lnTo>
                  <a:lnTo>
                    <a:pt x="609150" y="2961365"/>
                  </a:lnTo>
                  <a:lnTo>
                    <a:pt x="600284" y="2954784"/>
                  </a:lnTo>
                  <a:lnTo>
                    <a:pt x="591274" y="2948203"/>
                  </a:lnTo>
                  <a:lnTo>
                    <a:pt x="582039" y="2941622"/>
                  </a:lnTo>
                  <a:lnTo>
                    <a:pt x="572546" y="2935041"/>
                  </a:lnTo>
                  <a:lnTo>
                    <a:pt x="562915" y="2928461"/>
                  </a:lnTo>
                  <a:lnTo>
                    <a:pt x="553014" y="2921880"/>
                  </a:lnTo>
                  <a:lnTo>
                    <a:pt x="542928" y="2915299"/>
                  </a:lnTo>
                  <a:lnTo>
                    <a:pt x="532712" y="2908718"/>
                  </a:lnTo>
                  <a:lnTo>
                    <a:pt x="522196" y="2902137"/>
                  </a:lnTo>
                  <a:lnTo>
                    <a:pt x="511563" y="2895557"/>
                  </a:lnTo>
                  <a:lnTo>
                    <a:pt x="500764" y="2888976"/>
                  </a:lnTo>
                  <a:lnTo>
                    <a:pt x="489747" y="2882395"/>
                  </a:lnTo>
                  <a:lnTo>
                    <a:pt x="478627" y="2875814"/>
                  </a:lnTo>
                  <a:lnTo>
                    <a:pt x="467323" y="2869233"/>
                  </a:lnTo>
                  <a:lnTo>
                    <a:pt x="455876" y="2862653"/>
                  </a:lnTo>
                  <a:lnTo>
                    <a:pt x="444342" y="2856072"/>
                  </a:lnTo>
                  <a:lnTo>
                    <a:pt x="432627" y="2849491"/>
                  </a:lnTo>
                  <a:lnTo>
                    <a:pt x="420835" y="2842910"/>
                  </a:lnTo>
                  <a:lnTo>
                    <a:pt x="408957" y="2836329"/>
                  </a:lnTo>
                  <a:lnTo>
                    <a:pt x="396959" y="2829748"/>
                  </a:lnTo>
                  <a:lnTo>
                    <a:pt x="384917" y="2823168"/>
                  </a:lnTo>
                  <a:lnTo>
                    <a:pt x="372802" y="2816587"/>
                  </a:lnTo>
                  <a:lnTo>
                    <a:pt x="360639" y="2810006"/>
                  </a:lnTo>
                  <a:lnTo>
                    <a:pt x="348453" y="2803425"/>
                  </a:lnTo>
                  <a:lnTo>
                    <a:pt x="336237" y="2796844"/>
                  </a:lnTo>
                  <a:lnTo>
                    <a:pt x="324024" y="2790264"/>
                  </a:lnTo>
                  <a:lnTo>
                    <a:pt x="311811" y="2783683"/>
                  </a:lnTo>
                  <a:lnTo>
                    <a:pt x="299639" y="2777102"/>
                  </a:lnTo>
                  <a:lnTo>
                    <a:pt x="287497" y="2770521"/>
                  </a:lnTo>
                  <a:lnTo>
                    <a:pt x="275406" y="2763940"/>
                  </a:lnTo>
                  <a:lnTo>
                    <a:pt x="263409" y="2757360"/>
                  </a:lnTo>
                  <a:lnTo>
                    <a:pt x="251468" y="2750779"/>
                  </a:lnTo>
                  <a:lnTo>
                    <a:pt x="239657" y="2744198"/>
                  </a:lnTo>
                  <a:lnTo>
                    <a:pt x="227966" y="2737617"/>
                  </a:lnTo>
                  <a:lnTo>
                    <a:pt x="216358" y="2731036"/>
                  </a:lnTo>
                  <a:lnTo>
                    <a:pt x="204987" y="2724455"/>
                  </a:lnTo>
                  <a:lnTo>
                    <a:pt x="193737" y="2717875"/>
                  </a:lnTo>
                  <a:lnTo>
                    <a:pt x="182647" y="2711294"/>
                  </a:lnTo>
                  <a:lnTo>
                    <a:pt x="171826" y="2704713"/>
                  </a:lnTo>
                  <a:lnTo>
                    <a:pt x="161147" y="2698132"/>
                  </a:lnTo>
                  <a:lnTo>
                    <a:pt x="150737" y="2691551"/>
                  </a:lnTo>
                  <a:lnTo>
                    <a:pt x="140591" y="2684971"/>
                  </a:lnTo>
                  <a:lnTo>
                    <a:pt x="130612" y="2678390"/>
                  </a:lnTo>
                  <a:lnTo>
                    <a:pt x="121033" y="2671809"/>
                  </a:lnTo>
                  <a:lnTo>
                    <a:pt x="111684" y="2665228"/>
                  </a:lnTo>
                  <a:lnTo>
                    <a:pt x="102574" y="2658647"/>
                  </a:lnTo>
                  <a:lnTo>
                    <a:pt x="93917" y="2652067"/>
                  </a:lnTo>
                  <a:lnTo>
                    <a:pt x="85479" y="2645486"/>
                  </a:lnTo>
                  <a:lnTo>
                    <a:pt x="77404" y="2638905"/>
                  </a:lnTo>
                  <a:lnTo>
                    <a:pt x="69740" y="2632324"/>
                  </a:lnTo>
                  <a:lnTo>
                    <a:pt x="62312" y="2625743"/>
                  </a:lnTo>
                  <a:lnTo>
                    <a:pt x="55389" y="2619162"/>
                  </a:lnTo>
                  <a:lnTo>
                    <a:pt x="48807" y="2612582"/>
                  </a:lnTo>
                  <a:lnTo>
                    <a:pt x="42497" y="2606001"/>
                  </a:lnTo>
                  <a:lnTo>
                    <a:pt x="36802" y="2599420"/>
                  </a:lnTo>
                  <a:lnTo>
                    <a:pt x="31376" y="2592839"/>
                  </a:lnTo>
                  <a:lnTo>
                    <a:pt x="26354" y="2586258"/>
                  </a:lnTo>
                  <a:lnTo>
                    <a:pt x="21862" y="2579678"/>
                  </a:lnTo>
                  <a:lnTo>
                    <a:pt x="17649" y="2573097"/>
                  </a:lnTo>
                  <a:lnTo>
                    <a:pt x="13975" y="2566516"/>
                  </a:lnTo>
                  <a:lnTo>
                    <a:pt x="10729" y="2559935"/>
                  </a:lnTo>
                  <a:lnTo>
                    <a:pt x="7767" y="2553354"/>
                  </a:lnTo>
                  <a:lnTo>
                    <a:pt x="5477" y="2546774"/>
                  </a:lnTo>
                  <a:lnTo>
                    <a:pt x="3498" y="2540193"/>
                  </a:lnTo>
                  <a:lnTo>
                    <a:pt x="1905" y="2533612"/>
                  </a:lnTo>
                  <a:lnTo>
                    <a:pt x="911" y="2527031"/>
                  </a:lnTo>
                  <a:lnTo>
                    <a:pt x="203" y="2520450"/>
                  </a:lnTo>
                  <a:lnTo>
                    <a:pt x="0" y="2513869"/>
                  </a:lnTo>
                  <a:lnTo>
                    <a:pt x="265" y="2507289"/>
                  </a:lnTo>
                  <a:lnTo>
                    <a:pt x="812" y="2500708"/>
                  </a:lnTo>
                  <a:lnTo>
                    <a:pt x="1970" y="2494127"/>
                  </a:lnTo>
                  <a:lnTo>
                    <a:pt x="3464" y="2487546"/>
                  </a:lnTo>
                  <a:lnTo>
                    <a:pt x="5283" y="2480965"/>
                  </a:lnTo>
                  <a:lnTo>
                    <a:pt x="7698" y="2474385"/>
                  </a:lnTo>
                  <a:lnTo>
                    <a:pt x="10373" y="2467804"/>
                  </a:lnTo>
                  <a:lnTo>
                    <a:pt x="13465" y="2461223"/>
                  </a:lnTo>
                  <a:lnTo>
                    <a:pt x="17010" y="2454642"/>
                  </a:lnTo>
                  <a:lnTo>
                    <a:pt x="20802" y="2448061"/>
                  </a:lnTo>
                  <a:lnTo>
                    <a:pt x="25082" y="2441481"/>
                  </a:lnTo>
                  <a:lnTo>
                    <a:pt x="29681" y="2434900"/>
                  </a:lnTo>
                  <a:lnTo>
                    <a:pt x="34517" y="2428319"/>
                  </a:lnTo>
                  <a:lnTo>
                    <a:pt x="39875" y="2421738"/>
                  </a:lnTo>
                  <a:lnTo>
                    <a:pt x="45439" y="2415157"/>
                  </a:lnTo>
                  <a:lnTo>
                    <a:pt x="51303" y="2408577"/>
                  </a:lnTo>
                  <a:lnTo>
                    <a:pt x="57548" y="2401996"/>
                  </a:lnTo>
                  <a:lnTo>
                    <a:pt x="63978" y="2395415"/>
                  </a:lnTo>
                  <a:lnTo>
                    <a:pt x="70747" y="2388834"/>
                  </a:lnTo>
                  <a:lnTo>
                    <a:pt x="77773" y="2382253"/>
                  </a:lnTo>
                  <a:lnTo>
                    <a:pt x="84963" y="2375672"/>
                  </a:lnTo>
                  <a:lnTo>
                    <a:pt x="92503" y="2369092"/>
                  </a:lnTo>
                  <a:lnTo>
                    <a:pt x="100198" y="2362511"/>
                  </a:lnTo>
                  <a:lnTo>
                    <a:pt x="108073" y="2355930"/>
                  </a:lnTo>
                  <a:lnTo>
                    <a:pt x="116209" y="2349349"/>
                  </a:lnTo>
                  <a:lnTo>
                    <a:pt x="124459" y="2342768"/>
                  </a:lnTo>
                  <a:lnTo>
                    <a:pt x="132897" y="2336188"/>
                  </a:lnTo>
                  <a:lnTo>
                    <a:pt x="141496" y="2329607"/>
                  </a:lnTo>
                  <a:lnTo>
                    <a:pt x="150185" y="2323026"/>
                  </a:lnTo>
                  <a:lnTo>
                    <a:pt x="159047" y="2316445"/>
                  </a:lnTo>
                  <a:lnTo>
                    <a:pt x="167993" y="2309864"/>
                  </a:lnTo>
                  <a:lnTo>
                    <a:pt x="177015" y="2303284"/>
                  </a:lnTo>
                  <a:lnTo>
                    <a:pt x="186156" y="2296703"/>
                  </a:lnTo>
                  <a:lnTo>
                    <a:pt x="195338" y="2290122"/>
                  </a:lnTo>
                  <a:lnTo>
                    <a:pt x="204581" y="2283541"/>
                  </a:lnTo>
                  <a:lnTo>
                    <a:pt x="213872" y="2276960"/>
                  </a:lnTo>
                  <a:lnTo>
                    <a:pt x="223183" y="2270379"/>
                  </a:lnTo>
                  <a:lnTo>
                    <a:pt x="232520" y="2263799"/>
                  </a:lnTo>
                  <a:lnTo>
                    <a:pt x="241858" y="2257218"/>
                  </a:lnTo>
                  <a:lnTo>
                    <a:pt x="251198" y="2250637"/>
                  </a:lnTo>
                  <a:lnTo>
                    <a:pt x="260512" y="2244056"/>
                  </a:lnTo>
                  <a:lnTo>
                    <a:pt x="269804" y="2237475"/>
                  </a:lnTo>
                  <a:lnTo>
                    <a:pt x="279067" y="2230895"/>
                  </a:lnTo>
                  <a:lnTo>
                    <a:pt x="288265" y="2224314"/>
                  </a:lnTo>
                  <a:lnTo>
                    <a:pt x="297427" y="2217733"/>
                  </a:lnTo>
                  <a:lnTo>
                    <a:pt x="306512" y="2211152"/>
                  </a:lnTo>
                  <a:lnTo>
                    <a:pt x="315518" y="2204571"/>
                  </a:lnTo>
                  <a:lnTo>
                    <a:pt x="324473" y="2197991"/>
                  </a:lnTo>
                  <a:lnTo>
                    <a:pt x="333295" y="2191410"/>
                  </a:lnTo>
                  <a:lnTo>
                    <a:pt x="342040" y="2184829"/>
                  </a:lnTo>
                  <a:lnTo>
                    <a:pt x="350703" y="2178248"/>
                  </a:lnTo>
                  <a:lnTo>
                    <a:pt x="359207" y="2171667"/>
                  </a:lnTo>
                  <a:lnTo>
                    <a:pt x="367635" y="2165086"/>
                  </a:lnTo>
                  <a:lnTo>
                    <a:pt x="375930" y="2158506"/>
                  </a:lnTo>
                  <a:lnTo>
                    <a:pt x="384078" y="2151925"/>
                  </a:lnTo>
                  <a:lnTo>
                    <a:pt x="392140" y="2145344"/>
                  </a:lnTo>
                  <a:lnTo>
                    <a:pt x="400015" y="2138763"/>
                  </a:lnTo>
                  <a:lnTo>
                    <a:pt x="407768" y="2132182"/>
                  </a:lnTo>
                  <a:lnTo>
                    <a:pt x="415417" y="2125602"/>
                  </a:lnTo>
                  <a:lnTo>
                    <a:pt x="422843" y="2119021"/>
                  </a:lnTo>
                  <a:lnTo>
                    <a:pt x="430171" y="2112440"/>
                  </a:lnTo>
                  <a:lnTo>
                    <a:pt x="437347" y="2105859"/>
                  </a:lnTo>
                  <a:lnTo>
                    <a:pt x="444331" y="2099278"/>
                  </a:lnTo>
                  <a:lnTo>
                    <a:pt x="451213" y="2092698"/>
                  </a:lnTo>
                  <a:lnTo>
                    <a:pt x="457895" y="2086117"/>
                  </a:lnTo>
                  <a:lnTo>
                    <a:pt x="464424" y="2079536"/>
                  </a:lnTo>
                  <a:lnTo>
                    <a:pt x="470849" y="2072955"/>
                  </a:lnTo>
                  <a:lnTo>
                    <a:pt x="477027" y="2066374"/>
                  </a:lnTo>
                  <a:lnTo>
                    <a:pt x="483095" y="2059794"/>
                  </a:lnTo>
                  <a:lnTo>
                    <a:pt x="489021" y="2053213"/>
                  </a:lnTo>
                  <a:lnTo>
                    <a:pt x="494735" y="2046632"/>
                  </a:lnTo>
                  <a:lnTo>
                    <a:pt x="500345" y="2040051"/>
                  </a:lnTo>
                  <a:lnTo>
                    <a:pt x="505771" y="2033470"/>
                  </a:lnTo>
                  <a:lnTo>
                    <a:pt x="511033" y="2026889"/>
                  </a:lnTo>
                  <a:lnTo>
                    <a:pt x="516193" y="2020309"/>
                  </a:lnTo>
                  <a:lnTo>
                    <a:pt x="521133" y="2013728"/>
                  </a:lnTo>
                  <a:lnTo>
                    <a:pt x="525955" y="2007147"/>
                  </a:lnTo>
                  <a:lnTo>
                    <a:pt x="530658" y="2000566"/>
                  </a:lnTo>
                  <a:lnTo>
                    <a:pt x="535152" y="1993985"/>
                  </a:lnTo>
                  <a:lnTo>
                    <a:pt x="539552" y="1987405"/>
                  </a:lnTo>
                  <a:lnTo>
                    <a:pt x="543801" y="1980824"/>
                  </a:lnTo>
                  <a:lnTo>
                    <a:pt x="547889" y="1974243"/>
                  </a:lnTo>
                  <a:lnTo>
                    <a:pt x="551889" y="1967662"/>
                  </a:lnTo>
                  <a:lnTo>
                    <a:pt x="555710" y="1961081"/>
                  </a:lnTo>
                  <a:lnTo>
                    <a:pt x="559417" y="1954501"/>
                  </a:lnTo>
                  <a:lnTo>
                    <a:pt x="563036" y="1947920"/>
                  </a:lnTo>
                  <a:lnTo>
                    <a:pt x="566465" y="1941339"/>
                  </a:lnTo>
                  <a:lnTo>
                    <a:pt x="569817" y="1934758"/>
                  </a:lnTo>
                  <a:lnTo>
                    <a:pt x="573055" y="1928177"/>
                  </a:lnTo>
                  <a:lnTo>
                    <a:pt x="576152" y="1921596"/>
                  </a:lnTo>
                  <a:lnTo>
                    <a:pt x="579177" y="1915016"/>
                  </a:lnTo>
                  <a:lnTo>
                    <a:pt x="582068" y="1908435"/>
                  </a:lnTo>
                  <a:lnTo>
                    <a:pt x="584860" y="1901854"/>
                  </a:lnTo>
                  <a:lnTo>
                    <a:pt x="587586" y="1895273"/>
                  </a:lnTo>
                  <a:lnTo>
                    <a:pt x="590166" y="1888692"/>
                  </a:lnTo>
                  <a:lnTo>
                    <a:pt x="592682" y="1882112"/>
                  </a:lnTo>
                  <a:lnTo>
                    <a:pt x="595120" y="1875531"/>
                  </a:lnTo>
                  <a:lnTo>
                    <a:pt x="597441" y="1868950"/>
                  </a:lnTo>
                  <a:lnTo>
                    <a:pt x="599710" y="1862369"/>
                  </a:lnTo>
                  <a:lnTo>
                    <a:pt x="601887" y="1855788"/>
                  </a:lnTo>
                  <a:lnTo>
                    <a:pt x="603984" y="1849208"/>
                  </a:lnTo>
                  <a:lnTo>
                    <a:pt x="606032" y="1842627"/>
                  </a:lnTo>
                  <a:lnTo>
                    <a:pt x="607983" y="1836046"/>
                  </a:lnTo>
                  <a:lnTo>
                    <a:pt x="609880" y="1829465"/>
                  </a:lnTo>
                  <a:lnTo>
                    <a:pt x="611729" y="1822884"/>
                  </a:lnTo>
                  <a:lnTo>
                    <a:pt x="613490" y="1816303"/>
                  </a:lnTo>
                  <a:lnTo>
                    <a:pt x="615214" y="1809723"/>
                  </a:lnTo>
                  <a:lnTo>
                    <a:pt x="616881" y="1803142"/>
                  </a:lnTo>
                  <a:lnTo>
                    <a:pt x="618487" y="1796561"/>
                  </a:lnTo>
                  <a:lnTo>
                    <a:pt x="620061" y="1789980"/>
                  </a:lnTo>
                  <a:lnTo>
                    <a:pt x="621573" y="1783399"/>
                  </a:lnTo>
                  <a:lnTo>
                    <a:pt x="623045" y="1776819"/>
                  </a:lnTo>
                  <a:lnTo>
                    <a:pt x="624489" y="1770238"/>
                  </a:lnTo>
                  <a:lnTo>
                    <a:pt x="625871" y="1763657"/>
                  </a:lnTo>
                  <a:lnTo>
                    <a:pt x="627229" y="1757076"/>
                  </a:lnTo>
                  <a:lnTo>
                    <a:pt x="628553" y="1750495"/>
                  </a:lnTo>
                  <a:lnTo>
                    <a:pt x="629834" y="1743915"/>
                  </a:lnTo>
                  <a:lnTo>
                    <a:pt x="631095" y="1737334"/>
                  </a:lnTo>
                  <a:lnTo>
                    <a:pt x="632318" y="1730753"/>
                  </a:lnTo>
                  <a:lnTo>
                    <a:pt x="633512" y="1724172"/>
                  </a:lnTo>
                  <a:lnTo>
                    <a:pt x="634689" y="1717591"/>
                  </a:lnTo>
                  <a:lnTo>
                    <a:pt x="635827" y="1711010"/>
                  </a:lnTo>
                  <a:lnTo>
                    <a:pt x="636947" y="1704430"/>
                  </a:lnTo>
                  <a:lnTo>
                    <a:pt x="638047" y="1697849"/>
                  </a:lnTo>
                  <a:lnTo>
                    <a:pt x="639116" y="1691268"/>
                  </a:lnTo>
                  <a:lnTo>
                    <a:pt x="640172" y="1684687"/>
                  </a:lnTo>
                  <a:lnTo>
                    <a:pt x="641204" y="1678106"/>
                  </a:lnTo>
                  <a:lnTo>
                    <a:pt x="642214" y="1671526"/>
                  </a:lnTo>
                  <a:lnTo>
                    <a:pt x="643212" y="1664945"/>
                  </a:lnTo>
                  <a:lnTo>
                    <a:pt x="644184" y="1658364"/>
                  </a:lnTo>
                  <a:lnTo>
                    <a:pt x="645141" y="1651783"/>
                  </a:lnTo>
                  <a:lnTo>
                    <a:pt x="646085" y="1645202"/>
                  </a:lnTo>
                  <a:lnTo>
                    <a:pt x="647003" y="1638622"/>
                  </a:lnTo>
                  <a:lnTo>
                    <a:pt x="647910" y="1632041"/>
                  </a:lnTo>
                  <a:lnTo>
                    <a:pt x="648799" y="1625460"/>
                  </a:lnTo>
                  <a:lnTo>
                    <a:pt x="649668" y="1618879"/>
                  </a:lnTo>
                  <a:lnTo>
                    <a:pt x="650526" y="1612298"/>
                  </a:lnTo>
                  <a:lnTo>
                    <a:pt x="651361" y="1605718"/>
                  </a:lnTo>
                  <a:lnTo>
                    <a:pt x="652181" y="1599137"/>
                  </a:lnTo>
                  <a:lnTo>
                    <a:pt x="652990" y="1592556"/>
                  </a:lnTo>
                  <a:lnTo>
                    <a:pt x="653771" y="1585975"/>
                  </a:lnTo>
                  <a:lnTo>
                    <a:pt x="654539" y="1579394"/>
                  </a:lnTo>
                  <a:lnTo>
                    <a:pt x="655292" y="1572813"/>
                  </a:lnTo>
                  <a:lnTo>
                    <a:pt x="656019" y="1566233"/>
                  </a:lnTo>
                  <a:lnTo>
                    <a:pt x="656734" y="1559652"/>
                  </a:lnTo>
                  <a:lnTo>
                    <a:pt x="657426" y="1553071"/>
                  </a:lnTo>
                  <a:lnTo>
                    <a:pt x="658096" y="1546490"/>
                  </a:lnTo>
                  <a:lnTo>
                    <a:pt x="658752" y="1539909"/>
                  </a:lnTo>
                  <a:lnTo>
                    <a:pt x="659377" y="1533329"/>
                  </a:lnTo>
                  <a:lnTo>
                    <a:pt x="659985" y="1526748"/>
                  </a:lnTo>
                  <a:lnTo>
                    <a:pt x="660574" y="1520167"/>
                  </a:lnTo>
                  <a:lnTo>
                    <a:pt x="661130" y="1513586"/>
                  </a:lnTo>
                  <a:lnTo>
                    <a:pt x="661669" y="1507005"/>
                  </a:lnTo>
                  <a:lnTo>
                    <a:pt x="662181" y="1500425"/>
                  </a:lnTo>
                  <a:lnTo>
                    <a:pt x="662663" y="1493844"/>
                  </a:lnTo>
                  <a:lnTo>
                    <a:pt x="663127" y="1487263"/>
                  </a:lnTo>
                  <a:lnTo>
                    <a:pt x="663553" y="1480682"/>
                  </a:lnTo>
                  <a:lnTo>
                    <a:pt x="663954" y="1474101"/>
                  </a:lnTo>
                  <a:lnTo>
                    <a:pt x="664334" y="1467520"/>
                  </a:lnTo>
                  <a:lnTo>
                    <a:pt x="664667" y="1460940"/>
                  </a:lnTo>
                  <a:lnTo>
                    <a:pt x="664979" y="1454359"/>
                  </a:lnTo>
                  <a:lnTo>
                    <a:pt x="665259" y="1447778"/>
                  </a:lnTo>
                  <a:lnTo>
                    <a:pt x="665497" y="1441197"/>
                  </a:lnTo>
                  <a:lnTo>
                    <a:pt x="665712" y="1434616"/>
                  </a:lnTo>
                  <a:lnTo>
                    <a:pt x="665883" y="1428036"/>
                  </a:lnTo>
                  <a:lnTo>
                    <a:pt x="666017" y="1421455"/>
                  </a:lnTo>
                  <a:lnTo>
                    <a:pt x="666128" y="1414874"/>
                  </a:lnTo>
                  <a:lnTo>
                    <a:pt x="666178" y="1408293"/>
                  </a:lnTo>
                  <a:lnTo>
                    <a:pt x="666201" y="1401712"/>
                  </a:lnTo>
                  <a:lnTo>
                    <a:pt x="666188" y="1395132"/>
                  </a:lnTo>
                  <a:lnTo>
                    <a:pt x="666119" y="1388551"/>
                  </a:lnTo>
                  <a:lnTo>
                    <a:pt x="666021" y="1381970"/>
                  </a:lnTo>
                  <a:lnTo>
                    <a:pt x="665873" y="1375389"/>
                  </a:lnTo>
                  <a:lnTo>
                    <a:pt x="665677" y="1368808"/>
                  </a:lnTo>
                  <a:lnTo>
                    <a:pt x="665451" y="1362227"/>
                  </a:lnTo>
                  <a:lnTo>
                    <a:pt x="665158" y="1355647"/>
                  </a:lnTo>
                  <a:lnTo>
                    <a:pt x="664827" y="1349066"/>
                  </a:lnTo>
                  <a:lnTo>
                    <a:pt x="664458" y="1342485"/>
                  </a:lnTo>
                  <a:lnTo>
                    <a:pt x="664017" y="1335904"/>
                  </a:lnTo>
                  <a:lnTo>
                    <a:pt x="663543" y="1329323"/>
                  </a:lnTo>
                  <a:lnTo>
                    <a:pt x="663016" y="1322743"/>
                  </a:lnTo>
                  <a:lnTo>
                    <a:pt x="662427" y="1316162"/>
                  </a:lnTo>
                  <a:lnTo>
                    <a:pt x="661804" y="1309581"/>
                  </a:lnTo>
                  <a:lnTo>
                    <a:pt x="661109" y="1303000"/>
                  </a:lnTo>
                  <a:lnTo>
                    <a:pt x="660366" y="1296419"/>
                  </a:lnTo>
                  <a:lnTo>
                    <a:pt x="659586" y="1289839"/>
                  </a:lnTo>
                  <a:lnTo>
                    <a:pt x="658720" y="1283258"/>
                  </a:lnTo>
                  <a:lnTo>
                    <a:pt x="657817" y="1276677"/>
                  </a:lnTo>
                  <a:lnTo>
                    <a:pt x="656861" y="1270096"/>
                  </a:lnTo>
                  <a:lnTo>
                    <a:pt x="655833" y="1263515"/>
                  </a:lnTo>
                  <a:lnTo>
                    <a:pt x="654767" y="1256934"/>
                  </a:lnTo>
                  <a:lnTo>
                    <a:pt x="653631" y="1250354"/>
                  </a:lnTo>
                  <a:lnTo>
                    <a:pt x="652439" y="1243773"/>
                  </a:lnTo>
                  <a:lnTo>
                    <a:pt x="651209" y="1237192"/>
                  </a:lnTo>
                  <a:lnTo>
                    <a:pt x="649892" y="1230611"/>
                  </a:lnTo>
                  <a:lnTo>
                    <a:pt x="648535" y="1224030"/>
                  </a:lnTo>
                  <a:lnTo>
                    <a:pt x="647128" y="1217450"/>
                  </a:lnTo>
                  <a:lnTo>
                    <a:pt x="645645" y="1210869"/>
                  </a:lnTo>
                  <a:lnTo>
                    <a:pt x="644125" y="1204288"/>
                  </a:lnTo>
                  <a:lnTo>
                    <a:pt x="642543" y="1197707"/>
                  </a:lnTo>
                  <a:lnTo>
                    <a:pt x="640901" y="1191126"/>
                  </a:lnTo>
                  <a:lnTo>
                    <a:pt x="639224" y="1184546"/>
                  </a:lnTo>
                  <a:lnTo>
                    <a:pt x="637472" y="1177965"/>
                  </a:lnTo>
                  <a:lnTo>
                    <a:pt x="635679" y="1171384"/>
                  </a:lnTo>
                  <a:lnTo>
                    <a:pt x="633847" y="1164803"/>
                  </a:lnTo>
                  <a:lnTo>
                    <a:pt x="631944" y="1158222"/>
                  </a:lnTo>
                  <a:lnTo>
                    <a:pt x="630010" y="1151642"/>
                  </a:lnTo>
                  <a:lnTo>
                    <a:pt x="628029" y="1145061"/>
                  </a:lnTo>
                  <a:lnTo>
                    <a:pt x="625996" y="1138480"/>
                  </a:lnTo>
                  <a:lnTo>
                    <a:pt x="623936" y="1131899"/>
                  </a:lnTo>
                  <a:lnTo>
                    <a:pt x="621824" y="1125318"/>
                  </a:lnTo>
                  <a:lnTo>
                    <a:pt x="619679" y="1118737"/>
                  </a:lnTo>
                  <a:lnTo>
                    <a:pt x="617510" y="1112157"/>
                  </a:lnTo>
                  <a:lnTo>
                    <a:pt x="615290" y="1105576"/>
                  </a:lnTo>
                  <a:lnTo>
                    <a:pt x="613053" y="1098995"/>
                  </a:lnTo>
                  <a:lnTo>
                    <a:pt x="610790" y="1092414"/>
                  </a:lnTo>
                  <a:lnTo>
                    <a:pt x="608498" y="1085833"/>
                  </a:lnTo>
                  <a:lnTo>
                    <a:pt x="606194" y="1079253"/>
                  </a:lnTo>
                  <a:lnTo>
                    <a:pt x="603868" y="1072672"/>
                  </a:lnTo>
                  <a:lnTo>
                    <a:pt x="601531" y="1066091"/>
                  </a:lnTo>
                  <a:lnTo>
                    <a:pt x="599186" y="1059510"/>
                  </a:lnTo>
                  <a:lnTo>
                    <a:pt x="596833" y="1052929"/>
                  </a:lnTo>
                  <a:lnTo>
                    <a:pt x="594481" y="1046349"/>
                  </a:lnTo>
                  <a:lnTo>
                    <a:pt x="592129" y="1039768"/>
                  </a:lnTo>
                  <a:lnTo>
                    <a:pt x="589787" y="1033187"/>
                  </a:lnTo>
                  <a:lnTo>
                    <a:pt x="587453" y="1026606"/>
                  </a:lnTo>
                  <a:lnTo>
                    <a:pt x="585134" y="1020025"/>
                  </a:lnTo>
                  <a:lnTo>
                    <a:pt x="582839" y="1013444"/>
                  </a:lnTo>
                  <a:lnTo>
                    <a:pt x="580559" y="1006864"/>
                  </a:lnTo>
                  <a:lnTo>
                    <a:pt x="578319" y="1000283"/>
                  </a:lnTo>
                  <a:lnTo>
                    <a:pt x="576108" y="993702"/>
                  </a:lnTo>
                  <a:lnTo>
                    <a:pt x="573924" y="987121"/>
                  </a:lnTo>
                  <a:lnTo>
                    <a:pt x="571804" y="980540"/>
                  </a:lnTo>
                  <a:lnTo>
                    <a:pt x="569717" y="973960"/>
                  </a:lnTo>
                  <a:lnTo>
                    <a:pt x="567681" y="967379"/>
                  </a:lnTo>
                  <a:lnTo>
                    <a:pt x="565717" y="960798"/>
                  </a:lnTo>
                  <a:lnTo>
                    <a:pt x="563793" y="954217"/>
                  </a:lnTo>
                  <a:lnTo>
                    <a:pt x="561953" y="947636"/>
                  </a:lnTo>
                  <a:lnTo>
                    <a:pt x="560183" y="941056"/>
                  </a:lnTo>
                  <a:lnTo>
                    <a:pt x="558461" y="934475"/>
                  </a:lnTo>
                  <a:lnTo>
                    <a:pt x="556864" y="927894"/>
                  </a:lnTo>
                  <a:lnTo>
                    <a:pt x="555327" y="921313"/>
                  </a:lnTo>
                  <a:lnTo>
                    <a:pt x="553869" y="914732"/>
                  </a:lnTo>
                  <a:lnTo>
                    <a:pt x="552536" y="908151"/>
                  </a:lnTo>
                  <a:lnTo>
                    <a:pt x="551268" y="901571"/>
                  </a:lnTo>
                  <a:lnTo>
                    <a:pt x="550120" y="894990"/>
                  </a:lnTo>
                  <a:lnTo>
                    <a:pt x="549084" y="888409"/>
                  </a:lnTo>
                  <a:lnTo>
                    <a:pt x="548118" y="881828"/>
                  </a:lnTo>
                  <a:lnTo>
                    <a:pt x="547318" y="875247"/>
                  </a:lnTo>
                  <a:lnTo>
                    <a:pt x="546609" y="868667"/>
                  </a:lnTo>
                  <a:lnTo>
                    <a:pt x="545995" y="862086"/>
                  </a:lnTo>
                  <a:lnTo>
                    <a:pt x="545557" y="855505"/>
                  </a:lnTo>
                  <a:lnTo>
                    <a:pt x="545202" y="848924"/>
                  </a:lnTo>
                  <a:lnTo>
                    <a:pt x="544984" y="842343"/>
                  </a:lnTo>
                  <a:lnTo>
                    <a:pt x="544918" y="835763"/>
                  </a:lnTo>
                  <a:lnTo>
                    <a:pt x="544937" y="829182"/>
                  </a:lnTo>
                  <a:lnTo>
                    <a:pt x="545138" y="822601"/>
                  </a:lnTo>
                  <a:lnTo>
                    <a:pt x="545459" y="816020"/>
                  </a:lnTo>
                  <a:lnTo>
                    <a:pt x="545876" y="809439"/>
                  </a:lnTo>
                  <a:lnTo>
                    <a:pt x="546504" y="802859"/>
                  </a:lnTo>
                  <a:lnTo>
                    <a:pt x="547223" y="796278"/>
                  </a:lnTo>
                  <a:lnTo>
                    <a:pt x="548078" y="789697"/>
                  </a:lnTo>
                  <a:lnTo>
                    <a:pt x="549108" y="783116"/>
                  </a:lnTo>
                  <a:lnTo>
                    <a:pt x="550228" y="776535"/>
                  </a:lnTo>
                  <a:lnTo>
                    <a:pt x="551523" y="769954"/>
                  </a:lnTo>
                  <a:lnTo>
                    <a:pt x="552953" y="763374"/>
                  </a:lnTo>
                  <a:lnTo>
                    <a:pt x="554473" y="756793"/>
                  </a:lnTo>
                  <a:lnTo>
                    <a:pt x="556201" y="750212"/>
                  </a:lnTo>
                  <a:lnTo>
                    <a:pt x="558023" y="743631"/>
                  </a:lnTo>
                  <a:lnTo>
                    <a:pt x="559962" y="737050"/>
                  </a:lnTo>
                  <a:lnTo>
                    <a:pt x="562077" y="730470"/>
                  </a:lnTo>
                  <a:lnTo>
                    <a:pt x="564275" y="723889"/>
                  </a:lnTo>
                  <a:lnTo>
                    <a:pt x="566620" y="717308"/>
                  </a:lnTo>
                  <a:lnTo>
                    <a:pt x="569095" y="710727"/>
                  </a:lnTo>
                  <a:lnTo>
                    <a:pt x="571649" y="704146"/>
                  </a:lnTo>
                  <a:lnTo>
                    <a:pt x="574370" y="697566"/>
                  </a:lnTo>
                  <a:lnTo>
                    <a:pt x="577180" y="690985"/>
                  </a:lnTo>
                  <a:lnTo>
                    <a:pt x="580077" y="684404"/>
                  </a:lnTo>
                  <a:lnTo>
                    <a:pt x="583125" y="677823"/>
                  </a:lnTo>
                  <a:lnTo>
                    <a:pt x="586238" y="671242"/>
                  </a:lnTo>
                  <a:lnTo>
                    <a:pt x="589455" y="664661"/>
                  </a:lnTo>
                  <a:lnTo>
                    <a:pt x="592778" y="658081"/>
                  </a:lnTo>
                  <a:lnTo>
                    <a:pt x="596159" y="651500"/>
                  </a:lnTo>
                  <a:lnTo>
                    <a:pt x="599650" y="644919"/>
                  </a:lnTo>
                  <a:lnTo>
                    <a:pt x="603210" y="638338"/>
                  </a:lnTo>
                  <a:lnTo>
                    <a:pt x="606820" y="631757"/>
                  </a:lnTo>
                  <a:lnTo>
                    <a:pt x="610536" y="625177"/>
                  </a:lnTo>
                  <a:lnTo>
                    <a:pt x="614290" y="618596"/>
                  </a:lnTo>
                  <a:lnTo>
                    <a:pt x="618100" y="612015"/>
                  </a:lnTo>
                  <a:lnTo>
                    <a:pt x="621976" y="605434"/>
                  </a:lnTo>
                  <a:lnTo>
                    <a:pt x="625881" y="598853"/>
                  </a:lnTo>
                  <a:lnTo>
                    <a:pt x="629838" y="592273"/>
                  </a:lnTo>
                  <a:lnTo>
                    <a:pt x="633829" y="585692"/>
                  </a:lnTo>
                  <a:lnTo>
                    <a:pt x="637841" y="579111"/>
                  </a:lnTo>
                  <a:lnTo>
                    <a:pt x="641891" y="572530"/>
                  </a:lnTo>
                  <a:lnTo>
                    <a:pt x="645954" y="565949"/>
                  </a:lnTo>
                  <a:lnTo>
                    <a:pt x="650030" y="559368"/>
                  </a:lnTo>
                  <a:lnTo>
                    <a:pt x="654119" y="552788"/>
                  </a:lnTo>
                  <a:lnTo>
                    <a:pt x="658209" y="546207"/>
                  </a:lnTo>
                  <a:lnTo>
                    <a:pt x="662299" y="539626"/>
                  </a:lnTo>
                  <a:lnTo>
                    <a:pt x="666382" y="533045"/>
                  </a:lnTo>
                  <a:lnTo>
                    <a:pt x="670458" y="526464"/>
                  </a:lnTo>
                  <a:lnTo>
                    <a:pt x="674514" y="519884"/>
                  </a:lnTo>
                  <a:lnTo>
                    <a:pt x="678551" y="513303"/>
                  </a:lnTo>
                  <a:lnTo>
                    <a:pt x="682572" y="506722"/>
                  </a:lnTo>
                  <a:lnTo>
                    <a:pt x="686550" y="500141"/>
                  </a:lnTo>
                  <a:lnTo>
                    <a:pt x="690505" y="493560"/>
                  </a:lnTo>
                  <a:lnTo>
                    <a:pt x="694425" y="486980"/>
                  </a:lnTo>
                  <a:lnTo>
                    <a:pt x="698294" y="480399"/>
                  </a:lnTo>
                  <a:lnTo>
                    <a:pt x="702135" y="473818"/>
                  </a:lnTo>
                  <a:lnTo>
                    <a:pt x="705915" y="467237"/>
                  </a:lnTo>
                  <a:lnTo>
                    <a:pt x="709646" y="460656"/>
                  </a:lnTo>
                  <a:lnTo>
                    <a:pt x="713343" y="454075"/>
                  </a:lnTo>
                  <a:lnTo>
                    <a:pt x="716951" y="447495"/>
                  </a:lnTo>
                  <a:lnTo>
                    <a:pt x="720519" y="440914"/>
                  </a:lnTo>
                  <a:lnTo>
                    <a:pt x="724031" y="434333"/>
                  </a:lnTo>
                  <a:lnTo>
                    <a:pt x="727459" y="427752"/>
                  </a:lnTo>
                  <a:lnTo>
                    <a:pt x="730844" y="421171"/>
                  </a:lnTo>
                  <a:lnTo>
                    <a:pt x="734147" y="414591"/>
                  </a:lnTo>
                  <a:lnTo>
                    <a:pt x="737378" y="408010"/>
                  </a:lnTo>
                  <a:lnTo>
                    <a:pt x="740562" y="401429"/>
                  </a:lnTo>
                  <a:lnTo>
                    <a:pt x="743640" y="394848"/>
                  </a:lnTo>
                  <a:lnTo>
                    <a:pt x="746661" y="388267"/>
                  </a:lnTo>
                  <a:lnTo>
                    <a:pt x="749621" y="381687"/>
                  </a:lnTo>
                  <a:lnTo>
                    <a:pt x="752475" y="375106"/>
                  </a:lnTo>
                  <a:lnTo>
                    <a:pt x="755279" y="368525"/>
                  </a:lnTo>
                  <a:lnTo>
                    <a:pt x="757999" y="361944"/>
                  </a:lnTo>
                  <a:lnTo>
                    <a:pt x="760632" y="355363"/>
                  </a:lnTo>
                  <a:lnTo>
                    <a:pt x="763215" y="348783"/>
                  </a:lnTo>
                  <a:lnTo>
                    <a:pt x="765692" y="342202"/>
                  </a:lnTo>
                  <a:lnTo>
                    <a:pt x="768103" y="335621"/>
                  </a:lnTo>
                  <a:lnTo>
                    <a:pt x="770459" y="329040"/>
                  </a:lnTo>
                  <a:lnTo>
                    <a:pt x="772700" y="322459"/>
                  </a:lnTo>
                  <a:lnTo>
                    <a:pt x="774892" y="315878"/>
                  </a:lnTo>
                  <a:lnTo>
                    <a:pt x="777009" y="309298"/>
                  </a:lnTo>
                  <a:lnTo>
                    <a:pt x="779036" y="302717"/>
                  </a:lnTo>
                  <a:lnTo>
                    <a:pt x="781014" y="296136"/>
                  </a:lnTo>
                  <a:lnTo>
                    <a:pt x="782901" y="289555"/>
                  </a:lnTo>
                  <a:lnTo>
                    <a:pt x="784719" y="282974"/>
                  </a:lnTo>
                  <a:lnTo>
                    <a:pt x="786492" y="276394"/>
                  </a:lnTo>
                  <a:lnTo>
                    <a:pt x="788159" y="269813"/>
                  </a:lnTo>
                  <a:lnTo>
                    <a:pt x="789780" y="263232"/>
                  </a:lnTo>
                  <a:lnTo>
                    <a:pt x="791341" y="256651"/>
                  </a:lnTo>
                  <a:lnTo>
                    <a:pt x="792817" y="250070"/>
                  </a:lnTo>
                  <a:lnTo>
                    <a:pt x="794251" y="243490"/>
                  </a:lnTo>
                  <a:lnTo>
                    <a:pt x="795614" y="236909"/>
                  </a:lnTo>
                  <a:lnTo>
                    <a:pt x="796913" y="230328"/>
                  </a:lnTo>
                  <a:lnTo>
                    <a:pt x="798174" y="223747"/>
                  </a:lnTo>
                  <a:lnTo>
                    <a:pt x="799352" y="217166"/>
                  </a:lnTo>
                  <a:lnTo>
                    <a:pt x="800488" y="210585"/>
                  </a:lnTo>
                  <a:lnTo>
                    <a:pt x="801581" y="204005"/>
                  </a:lnTo>
                  <a:lnTo>
                    <a:pt x="802600" y="197424"/>
                  </a:lnTo>
                  <a:lnTo>
                    <a:pt x="803586" y="190843"/>
                  </a:lnTo>
                  <a:lnTo>
                    <a:pt x="804520" y="184262"/>
                  </a:lnTo>
                  <a:lnTo>
                    <a:pt x="805400" y="177681"/>
                  </a:lnTo>
                  <a:lnTo>
                    <a:pt x="806251" y="171101"/>
                  </a:lnTo>
                  <a:lnTo>
                    <a:pt x="807043" y="164520"/>
                  </a:lnTo>
                  <a:lnTo>
                    <a:pt x="807798" y="157939"/>
                  </a:lnTo>
                  <a:lnTo>
                    <a:pt x="808525" y="151358"/>
                  </a:lnTo>
                  <a:lnTo>
                    <a:pt x="809192" y="144777"/>
                  </a:lnTo>
                  <a:lnTo>
                    <a:pt x="809836" y="138197"/>
                  </a:lnTo>
                  <a:lnTo>
                    <a:pt x="810445" y="131616"/>
                  </a:lnTo>
                  <a:lnTo>
                    <a:pt x="811011" y="125035"/>
                  </a:lnTo>
                  <a:lnTo>
                    <a:pt x="811556" y="118454"/>
                  </a:lnTo>
                  <a:lnTo>
                    <a:pt x="812062" y="111873"/>
                  </a:lnTo>
                  <a:lnTo>
                    <a:pt x="812539" y="105292"/>
                  </a:lnTo>
                  <a:lnTo>
                    <a:pt x="812997" y="98712"/>
                  </a:lnTo>
                  <a:lnTo>
                    <a:pt x="813414" y="92131"/>
                  </a:lnTo>
                  <a:lnTo>
                    <a:pt x="813814" y="85550"/>
                  </a:lnTo>
                  <a:lnTo>
                    <a:pt x="814191" y="78969"/>
                  </a:lnTo>
                  <a:lnTo>
                    <a:pt x="814537" y="72388"/>
                  </a:lnTo>
                  <a:lnTo>
                    <a:pt x="814869" y="65808"/>
                  </a:lnTo>
                  <a:lnTo>
                    <a:pt x="815177" y="59227"/>
                  </a:lnTo>
                  <a:lnTo>
                    <a:pt x="815463" y="52646"/>
                  </a:lnTo>
                  <a:lnTo>
                    <a:pt x="815737" y="46065"/>
                  </a:lnTo>
                  <a:lnTo>
                    <a:pt x="815986" y="39484"/>
                  </a:lnTo>
                  <a:lnTo>
                    <a:pt x="816222" y="32904"/>
                  </a:lnTo>
                  <a:lnTo>
                    <a:pt x="816445" y="26323"/>
                  </a:lnTo>
                  <a:lnTo>
                    <a:pt x="816646" y="19742"/>
                  </a:lnTo>
                  <a:lnTo>
                    <a:pt x="816838" y="13161"/>
                  </a:lnTo>
                  <a:lnTo>
                    <a:pt x="817016" y="6580"/>
                  </a:lnTo>
                  <a:lnTo>
                    <a:pt x="817180" y="0"/>
                  </a:lnTo>
                  <a:lnTo>
                    <a:pt x="821089" y="0"/>
                  </a:lnTo>
                  <a:lnTo>
                    <a:pt x="821253" y="6580"/>
                  </a:lnTo>
                  <a:lnTo>
                    <a:pt x="821431" y="13161"/>
                  </a:lnTo>
                  <a:lnTo>
                    <a:pt x="821623" y="19742"/>
                  </a:lnTo>
                  <a:lnTo>
                    <a:pt x="821824" y="26323"/>
                  </a:lnTo>
                  <a:lnTo>
                    <a:pt x="822047" y="32904"/>
                  </a:lnTo>
                  <a:lnTo>
                    <a:pt x="822283" y="39484"/>
                  </a:lnTo>
                  <a:lnTo>
                    <a:pt x="822531" y="46065"/>
                  </a:lnTo>
                  <a:lnTo>
                    <a:pt x="822805" y="52646"/>
                  </a:lnTo>
                  <a:lnTo>
                    <a:pt x="823092" y="59227"/>
                  </a:lnTo>
                  <a:lnTo>
                    <a:pt x="823399" y="65808"/>
                  </a:lnTo>
                  <a:lnTo>
                    <a:pt x="823731" y="72388"/>
                  </a:lnTo>
                  <a:lnTo>
                    <a:pt x="824078" y="78969"/>
                  </a:lnTo>
                  <a:lnTo>
                    <a:pt x="824455" y="85550"/>
                  </a:lnTo>
                  <a:lnTo>
                    <a:pt x="824854" y="92131"/>
                  </a:lnTo>
                  <a:lnTo>
                    <a:pt x="825271" y="98712"/>
                  </a:lnTo>
                  <a:lnTo>
                    <a:pt x="825730" y="105292"/>
                  </a:lnTo>
                  <a:lnTo>
                    <a:pt x="826207" y="111873"/>
                  </a:lnTo>
                  <a:lnTo>
                    <a:pt x="826713" y="118454"/>
                  </a:lnTo>
                  <a:lnTo>
                    <a:pt x="827258" y="125035"/>
                  </a:lnTo>
                  <a:lnTo>
                    <a:pt x="827824" y="131616"/>
                  </a:lnTo>
                  <a:lnTo>
                    <a:pt x="828433" y="138197"/>
                  </a:lnTo>
                  <a:lnTo>
                    <a:pt x="829076" y="144777"/>
                  </a:lnTo>
                  <a:lnTo>
                    <a:pt x="829744" y="151358"/>
                  </a:lnTo>
                  <a:lnTo>
                    <a:pt x="830471" y="157939"/>
                  </a:lnTo>
                  <a:lnTo>
                    <a:pt x="831226" y="164520"/>
                  </a:lnTo>
                  <a:lnTo>
                    <a:pt x="832018" y="171101"/>
                  </a:lnTo>
                  <a:lnTo>
                    <a:pt x="832869" y="177681"/>
                  </a:lnTo>
                  <a:lnTo>
                    <a:pt x="833749" y="184262"/>
                  </a:lnTo>
                  <a:lnTo>
                    <a:pt x="834683" y="190843"/>
                  </a:lnTo>
                  <a:lnTo>
                    <a:pt x="835669" y="197424"/>
                  </a:lnTo>
                  <a:lnTo>
                    <a:pt x="836688" y="204005"/>
                  </a:lnTo>
                  <a:lnTo>
                    <a:pt x="837781" y="210585"/>
                  </a:lnTo>
                  <a:lnTo>
                    <a:pt x="838917" y="217166"/>
                  </a:lnTo>
                  <a:lnTo>
                    <a:pt x="840095" y="223747"/>
                  </a:lnTo>
                  <a:lnTo>
                    <a:pt x="841356" y="230328"/>
                  </a:lnTo>
                  <a:lnTo>
                    <a:pt x="842655" y="236909"/>
                  </a:lnTo>
                  <a:lnTo>
                    <a:pt x="844017" y="243490"/>
                  </a:lnTo>
                  <a:lnTo>
                    <a:pt x="845452" y="250070"/>
                  </a:lnTo>
                  <a:lnTo>
                    <a:pt x="846928" y="256651"/>
                  </a:lnTo>
                  <a:lnTo>
                    <a:pt x="848489" y="263232"/>
                  </a:lnTo>
                  <a:lnTo>
                    <a:pt x="850110" y="269813"/>
                  </a:lnTo>
                  <a:lnTo>
                    <a:pt x="851777" y="276394"/>
                  </a:lnTo>
                  <a:lnTo>
                    <a:pt x="853549" y="282974"/>
                  </a:lnTo>
                  <a:lnTo>
                    <a:pt x="855368" y="289555"/>
                  </a:lnTo>
                  <a:lnTo>
                    <a:pt x="857255" y="296136"/>
                  </a:lnTo>
                  <a:lnTo>
                    <a:pt x="859233" y="302717"/>
                  </a:lnTo>
                  <a:lnTo>
                    <a:pt x="861259" y="309298"/>
                  </a:lnTo>
                  <a:lnTo>
                    <a:pt x="863376" y="315878"/>
                  </a:lnTo>
                  <a:lnTo>
                    <a:pt x="865569" y="322459"/>
                  </a:lnTo>
                  <a:lnTo>
                    <a:pt x="867810" y="329040"/>
                  </a:lnTo>
                  <a:lnTo>
                    <a:pt x="870166" y="335621"/>
                  </a:lnTo>
                  <a:lnTo>
                    <a:pt x="872577" y="342202"/>
                  </a:lnTo>
                  <a:lnTo>
                    <a:pt x="875054" y="348783"/>
                  </a:lnTo>
                  <a:lnTo>
                    <a:pt x="877637" y="355363"/>
                  </a:lnTo>
                  <a:lnTo>
                    <a:pt x="880270" y="361944"/>
                  </a:lnTo>
                  <a:lnTo>
                    <a:pt x="882990" y="368525"/>
                  </a:lnTo>
                  <a:lnTo>
                    <a:pt x="885794" y="375106"/>
                  </a:lnTo>
                  <a:lnTo>
                    <a:pt x="888647" y="381687"/>
                  </a:lnTo>
                  <a:lnTo>
                    <a:pt x="891608" y="388267"/>
                  </a:lnTo>
                  <a:lnTo>
                    <a:pt x="894629" y="394848"/>
                  </a:lnTo>
                  <a:lnTo>
                    <a:pt x="897707" y="401429"/>
                  </a:lnTo>
                  <a:lnTo>
                    <a:pt x="900891" y="408010"/>
                  </a:lnTo>
                  <a:lnTo>
                    <a:pt x="904122" y="414591"/>
                  </a:lnTo>
                  <a:lnTo>
                    <a:pt x="907425" y="421171"/>
                  </a:lnTo>
                  <a:lnTo>
                    <a:pt x="910810" y="427752"/>
                  </a:lnTo>
                  <a:lnTo>
                    <a:pt x="914237" y="434333"/>
                  </a:lnTo>
                  <a:lnTo>
                    <a:pt x="917749" y="440914"/>
                  </a:lnTo>
                  <a:lnTo>
                    <a:pt x="921318" y="447495"/>
                  </a:lnTo>
                  <a:lnTo>
                    <a:pt x="924926" y="454075"/>
                  </a:lnTo>
                  <a:lnTo>
                    <a:pt x="928623" y="460656"/>
                  </a:lnTo>
                  <a:lnTo>
                    <a:pt x="932354" y="467237"/>
                  </a:lnTo>
                  <a:lnTo>
                    <a:pt x="936134" y="473818"/>
                  </a:lnTo>
                  <a:lnTo>
                    <a:pt x="939975" y="480399"/>
                  </a:lnTo>
                  <a:lnTo>
                    <a:pt x="943844" y="486980"/>
                  </a:lnTo>
                  <a:lnTo>
                    <a:pt x="947763" y="493560"/>
                  </a:lnTo>
                  <a:lnTo>
                    <a:pt x="951719" y="500141"/>
                  </a:lnTo>
                  <a:lnTo>
                    <a:pt x="955697" y="506722"/>
                  </a:lnTo>
                  <a:lnTo>
                    <a:pt x="959717" y="513303"/>
                  </a:lnTo>
                  <a:lnTo>
                    <a:pt x="963755" y="519884"/>
                  </a:lnTo>
                  <a:lnTo>
                    <a:pt x="967810" y="526464"/>
                  </a:lnTo>
                  <a:lnTo>
                    <a:pt x="971887" y="533045"/>
                  </a:lnTo>
                  <a:lnTo>
                    <a:pt x="975969" y="539626"/>
                  </a:lnTo>
                  <a:lnTo>
                    <a:pt x="980060" y="546207"/>
                  </a:lnTo>
                  <a:lnTo>
                    <a:pt x="984150" y="552788"/>
                  </a:lnTo>
                  <a:lnTo>
                    <a:pt x="988239" y="559368"/>
                  </a:lnTo>
                  <a:lnTo>
                    <a:pt x="992315" y="565949"/>
                  </a:lnTo>
                  <a:lnTo>
                    <a:pt x="996377" y="572530"/>
                  </a:lnTo>
                  <a:lnTo>
                    <a:pt x="1000427" y="579111"/>
                  </a:lnTo>
                  <a:lnTo>
                    <a:pt x="1004440" y="585692"/>
                  </a:lnTo>
                  <a:lnTo>
                    <a:pt x="1008431" y="592273"/>
                  </a:lnTo>
                  <a:lnTo>
                    <a:pt x="1012388" y="598853"/>
                  </a:lnTo>
                  <a:lnTo>
                    <a:pt x="1016293" y="605434"/>
                  </a:lnTo>
                  <a:lnTo>
                    <a:pt x="1020168" y="612015"/>
                  </a:lnTo>
                  <a:lnTo>
                    <a:pt x="1023979" y="618596"/>
                  </a:lnTo>
                  <a:lnTo>
                    <a:pt x="1027733" y="625177"/>
                  </a:lnTo>
                  <a:lnTo>
                    <a:pt x="1031449" y="631757"/>
                  </a:lnTo>
                  <a:lnTo>
                    <a:pt x="1035059" y="638338"/>
                  </a:lnTo>
                  <a:lnTo>
                    <a:pt x="1038619" y="644919"/>
                  </a:lnTo>
                  <a:lnTo>
                    <a:pt x="1042110" y="651500"/>
                  </a:lnTo>
                  <a:lnTo>
                    <a:pt x="1045491" y="658081"/>
                  </a:lnTo>
                  <a:lnTo>
                    <a:pt x="1048814" y="664661"/>
                  </a:lnTo>
                  <a:lnTo>
                    <a:pt x="1052031" y="671242"/>
                  </a:lnTo>
                  <a:lnTo>
                    <a:pt x="1055144" y="677823"/>
                  </a:lnTo>
                  <a:lnTo>
                    <a:pt x="1058192" y="684404"/>
                  </a:lnTo>
                  <a:lnTo>
                    <a:pt x="1061088" y="690985"/>
                  </a:lnTo>
                  <a:lnTo>
                    <a:pt x="1063898" y="697566"/>
                  </a:lnTo>
                  <a:lnTo>
                    <a:pt x="1066619" y="704146"/>
                  </a:lnTo>
                  <a:lnTo>
                    <a:pt x="1069174" y="710727"/>
                  </a:lnTo>
                  <a:lnTo>
                    <a:pt x="1071649" y="717308"/>
                  </a:lnTo>
                  <a:lnTo>
                    <a:pt x="1073993" y="723889"/>
                  </a:lnTo>
                  <a:lnTo>
                    <a:pt x="1076192" y="730470"/>
                  </a:lnTo>
                  <a:lnTo>
                    <a:pt x="1078307" y="737050"/>
                  </a:lnTo>
                  <a:lnTo>
                    <a:pt x="1080246" y="743631"/>
                  </a:lnTo>
                  <a:lnTo>
                    <a:pt x="1082068" y="750212"/>
                  </a:lnTo>
                  <a:lnTo>
                    <a:pt x="1083796" y="756793"/>
                  </a:lnTo>
                  <a:lnTo>
                    <a:pt x="1085316" y="763374"/>
                  </a:lnTo>
                  <a:lnTo>
                    <a:pt x="1086745" y="769954"/>
                  </a:lnTo>
                  <a:lnTo>
                    <a:pt x="1088041" y="776535"/>
                  </a:lnTo>
                  <a:lnTo>
                    <a:pt x="1089161" y="783116"/>
                  </a:lnTo>
                  <a:lnTo>
                    <a:pt x="1090191" y="789697"/>
                  </a:lnTo>
                  <a:lnTo>
                    <a:pt x="1091046" y="796278"/>
                  </a:lnTo>
                  <a:lnTo>
                    <a:pt x="1091765" y="802859"/>
                  </a:lnTo>
                  <a:lnTo>
                    <a:pt x="1092393" y="809439"/>
                  </a:lnTo>
                  <a:lnTo>
                    <a:pt x="1092810" y="816020"/>
                  </a:lnTo>
                  <a:lnTo>
                    <a:pt x="1093131" y="822601"/>
                  </a:lnTo>
                  <a:lnTo>
                    <a:pt x="1093332" y="829182"/>
                  </a:lnTo>
                  <a:lnTo>
                    <a:pt x="1093351" y="835763"/>
                  </a:lnTo>
                  <a:lnTo>
                    <a:pt x="1093284" y="842343"/>
                  </a:lnTo>
                  <a:lnTo>
                    <a:pt x="1093067" y="848924"/>
                  </a:lnTo>
                  <a:lnTo>
                    <a:pt x="1092711" y="855505"/>
                  </a:lnTo>
                  <a:lnTo>
                    <a:pt x="1092274" y="862086"/>
                  </a:lnTo>
                  <a:lnTo>
                    <a:pt x="1091660" y="868667"/>
                  </a:lnTo>
                  <a:lnTo>
                    <a:pt x="1090951" y="875247"/>
                  </a:lnTo>
                  <a:lnTo>
                    <a:pt x="1090151" y="881828"/>
                  </a:lnTo>
                  <a:lnTo>
                    <a:pt x="1089185" y="888409"/>
                  </a:lnTo>
                  <a:lnTo>
                    <a:pt x="1088149" y="894990"/>
                  </a:lnTo>
                  <a:lnTo>
                    <a:pt x="1087001" y="901571"/>
                  </a:lnTo>
                  <a:lnTo>
                    <a:pt x="1085732" y="908151"/>
                  </a:lnTo>
                  <a:lnTo>
                    <a:pt x="1084400" y="914732"/>
                  </a:lnTo>
                  <a:lnTo>
                    <a:pt x="1082942" y="921313"/>
                  </a:lnTo>
                  <a:lnTo>
                    <a:pt x="1081405" y="927894"/>
                  </a:lnTo>
                  <a:lnTo>
                    <a:pt x="1079808" y="934475"/>
                  </a:lnTo>
                  <a:lnTo>
                    <a:pt x="1078086" y="941056"/>
                  </a:lnTo>
                  <a:lnTo>
                    <a:pt x="1076316" y="947636"/>
                  </a:lnTo>
                  <a:lnTo>
                    <a:pt x="1074476" y="954217"/>
                  </a:lnTo>
                  <a:lnTo>
                    <a:pt x="1072552" y="960798"/>
                  </a:lnTo>
                  <a:lnTo>
                    <a:pt x="1070588" y="967379"/>
                  </a:lnTo>
                  <a:lnTo>
                    <a:pt x="1068552" y="973960"/>
                  </a:lnTo>
                  <a:lnTo>
                    <a:pt x="1066465" y="980540"/>
                  </a:lnTo>
                  <a:lnTo>
                    <a:pt x="1064345" y="987121"/>
                  </a:lnTo>
                  <a:lnTo>
                    <a:pt x="1062161" y="993702"/>
                  </a:lnTo>
                  <a:lnTo>
                    <a:pt x="1059950" y="1000283"/>
                  </a:lnTo>
                  <a:lnTo>
                    <a:pt x="1057709" y="1006864"/>
                  </a:lnTo>
                  <a:lnTo>
                    <a:pt x="1055430" y="1013444"/>
                  </a:lnTo>
                  <a:lnTo>
                    <a:pt x="1053135" y="1020025"/>
                  </a:lnTo>
                  <a:lnTo>
                    <a:pt x="1050816" y="1026606"/>
                  </a:lnTo>
                  <a:lnTo>
                    <a:pt x="1048482" y="1033187"/>
                  </a:lnTo>
                  <a:lnTo>
                    <a:pt x="1046140" y="1039768"/>
                  </a:lnTo>
                  <a:lnTo>
                    <a:pt x="1043788" y="1046349"/>
                  </a:lnTo>
                  <a:lnTo>
                    <a:pt x="1041435" y="1052929"/>
                  </a:lnTo>
                  <a:lnTo>
                    <a:pt x="1039082" y="1059510"/>
                  </a:lnTo>
                  <a:lnTo>
                    <a:pt x="1036738" y="1066091"/>
                  </a:lnTo>
                  <a:lnTo>
                    <a:pt x="1034401" y="1072672"/>
                  </a:lnTo>
                  <a:lnTo>
                    <a:pt x="1032075" y="1079253"/>
                  </a:lnTo>
                  <a:lnTo>
                    <a:pt x="1029770" y="1085833"/>
                  </a:lnTo>
                  <a:lnTo>
                    <a:pt x="1027478" y="1092414"/>
                  </a:lnTo>
                  <a:lnTo>
                    <a:pt x="1025216" y="1098995"/>
                  </a:lnTo>
                  <a:lnTo>
                    <a:pt x="1022978" y="1105576"/>
                  </a:lnTo>
                  <a:lnTo>
                    <a:pt x="1020759" y="1112157"/>
                  </a:lnTo>
                  <a:lnTo>
                    <a:pt x="1018590" y="1118737"/>
                  </a:lnTo>
                  <a:lnTo>
                    <a:pt x="1016445" y="1125318"/>
                  </a:lnTo>
                  <a:lnTo>
                    <a:pt x="1014333" y="1131899"/>
                  </a:lnTo>
                  <a:lnTo>
                    <a:pt x="1012273" y="1138480"/>
                  </a:lnTo>
                  <a:lnTo>
                    <a:pt x="1010240" y="1145061"/>
                  </a:lnTo>
                  <a:lnTo>
                    <a:pt x="1008258" y="1151642"/>
                  </a:lnTo>
                  <a:lnTo>
                    <a:pt x="1006325" y="1158222"/>
                  </a:lnTo>
                  <a:lnTo>
                    <a:pt x="1004421" y="1164803"/>
                  </a:lnTo>
                  <a:lnTo>
                    <a:pt x="1002590" y="1171384"/>
                  </a:lnTo>
                  <a:lnTo>
                    <a:pt x="1000797" y="1177965"/>
                  </a:lnTo>
                  <a:lnTo>
                    <a:pt x="999045" y="1184546"/>
                  </a:lnTo>
                  <a:lnTo>
                    <a:pt x="997368" y="1191126"/>
                  </a:lnTo>
                  <a:lnTo>
                    <a:pt x="995726" y="1197707"/>
                  </a:lnTo>
                  <a:lnTo>
                    <a:pt x="994144" y="1204288"/>
                  </a:lnTo>
                  <a:lnTo>
                    <a:pt x="992624" y="1210869"/>
                  </a:lnTo>
                  <a:lnTo>
                    <a:pt x="991140" y="1217450"/>
                  </a:lnTo>
                  <a:lnTo>
                    <a:pt x="989734" y="1224030"/>
                  </a:lnTo>
                  <a:lnTo>
                    <a:pt x="988377" y="1230611"/>
                  </a:lnTo>
                  <a:lnTo>
                    <a:pt x="987060" y="1237192"/>
                  </a:lnTo>
                  <a:lnTo>
                    <a:pt x="985830" y="1243773"/>
                  </a:lnTo>
                  <a:lnTo>
                    <a:pt x="984637" y="1250354"/>
                  </a:lnTo>
                  <a:lnTo>
                    <a:pt x="983501" y="1256934"/>
                  </a:lnTo>
                  <a:lnTo>
                    <a:pt x="982436" y="1263515"/>
                  </a:lnTo>
                  <a:lnTo>
                    <a:pt x="981408" y="1270096"/>
                  </a:lnTo>
                  <a:lnTo>
                    <a:pt x="980452" y="1276677"/>
                  </a:lnTo>
                  <a:lnTo>
                    <a:pt x="979549" y="1283258"/>
                  </a:lnTo>
                  <a:lnTo>
                    <a:pt x="978683" y="1289839"/>
                  </a:lnTo>
                  <a:lnTo>
                    <a:pt x="977903" y="1296419"/>
                  </a:lnTo>
                  <a:lnTo>
                    <a:pt x="977160" y="1303000"/>
                  </a:lnTo>
                  <a:lnTo>
                    <a:pt x="976465" y="1309581"/>
                  </a:lnTo>
                  <a:lnTo>
                    <a:pt x="975842" y="1316162"/>
                  </a:lnTo>
                  <a:lnTo>
                    <a:pt x="975253" y="1322743"/>
                  </a:lnTo>
                  <a:lnTo>
                    <a:pt x="974726" y="1329323"/>
                  </a:lnTo>
                  <a:lnTo>
                    <a:pt x="974252" y="1335904"/>
                  </a:lnTo>
                  <a:lnTo>
                    <a:pt x="973811" y="1342485"/>
                  </a:lnTo>
                  <a:lnTo>
                    <a:pt x="973442" y="1349066"/>
                  </a:lnTo>
                  <a:lnTo>
                    <a:pt x="973111" y="1355647"/>
                  </a:lnTo>
                  <a:lnTo>
                    <a:pt x="972818" y="1362227"/>
                  </a:lnTo>
                  <a:lnTo>
                    <a:pt x="972592" y="1368808"/>
                  </a:lnTo>
                  <a:lnTo>
                    <a:pt x="972396" y="1375389"/>
                  </a:lnTo>
                  <a:lnTo>
                    <a:pt x="972248" y="1381970"/>
                  </a:lnTo>
                  <a:lnTo>
                    <a:pt x="972150" y="1388551"/>
                  </a:lnTo>
                  <a:lnTo>
                    <a:pt x="972081" y="1395132"/>
                  </a:lnTo>
                  <a:lnTo>
                    <a:pt x="972068" y="1401712"/>
                  </a:lnTo>
                  <a:lnTo>
                    <a:pt x="972091" y="1408293"/>
                  </a:lnTo>
                  <a:lnTo>
                    <a:pt x="972141" y="1414874"/>
                  </a:lnTo>
                  <a:lnTo>
                    <a:pt x="972252" y="1421455"/>
                  </a:lnTo>
                  <a:lnTo>
                    <a:pt x="972386" y="1428036"/>
                  </a:lnTo>
                  <a:lnTo>
                    <a:pt x="972557" y="1434616"/>
                  </a:lnTo>
                  <a:lnTo>
                    <a:pt x="972772" y="1441197"/>
                  </a:lnTo>
                  <a:lnTo>
                    <a:pt x="973010" y="1447778"/>
                  </a:lnTo>
                  <a:lnTo>
                    <a:pt x="973290" y="1454359"/>
                  </a:lnTo>
                  <a:lnTo>
                    <a:pt x="973602" y="1460940"/>
                  </a:lnTo>
                  <a:lnTo>
                    <a:pt x="973935" y="1467520"/>
                  </a:lnTo>
                  <a:lnTo>
                    <a:pt x="974315" y="1474101"/>
                  </a:lnTo>
                  <a:lnTo>
                    <a:pt x="974716" y="1480682"/>
                  </a:lnTo>
                  <a:lnTo>
                    <a:pt x="975142" y="1487263"/>
                  </a:lnTo>
                  <a:lnTo>
                    <a:pt x="975606" y="1493844"/>
                  </a:lnTo>
                  <a:lnTo>
                    <a:pt x="976088" y="1500425"/>
                  </a:lnTo>
                  <a:lnTo>
                    <a:pt x="976600" y="1507005"/>
                  </a:lnTo>
                  <a:lnTo>
                    <a:pt x="977139" y="1513586"/>
                  </a:lnTo>
                  <a:lnTo>
                    <a:pt x="977694" y="1520167"/>
                  </a:lnTo>
                  <a:lnTo>
                    <a:pt x="978284" y="1526748"/>
                  </a:lnTo>
                  <a:lnTo>
                    <a:pt x="978891" y="1533329"/>
                  </a:lnTo>
                  <a:lnTo>
                    <a:pt x="979516" y="1539909"/>
                  </a:lnTo>
                  <a:lnTo>
                    <a:pt x="980173" y="1546490"/>
                  </a:lnTo>
                  <a:lnTo>
                    <a:pt x="980843" y="1553071"/>
                  </a:lnTo>
                  <a:lnTo>
                    <a:pt x="981535" y="1559652"/>
                  </a:lnTo>
                  <a:lnTo>
                    <a:pt x="982250" y="1566233"/>
                  </a:lnTo>
                  <a:lnTo>
                    <a:pt x="982977" y="1572813"/>
                  </a:lnTo>
                  <a:lnTo>
                    <a:pt x="983729" y="1579394"/>
                  </a:lnTo>
                  <a:lnTo>
                    <a:pt x="984498" y="1585975"/>
                  </a:lnTo>
                  <a:lnTo>
                    <a:pt x="985279" y="1592556"/>
                  </a:lnTo>
                  <a:lnTo>
                    <a:pt x="986088" y="1599137"/>
                  </a:lnTo>
                  <a:lnTo>
                    <a:pt x="986907" y="1605718"/>
                  </a:lnTo>
                  <a:lnTo>
                    <a:pt x="987743" y="1612298"/>
                  </a:lnTo>
                  <a:lnTo>
                    <a:pt x="988601" y="1618879"/>
                  </a:lnTo>
                  <a:lnTo>
                    <a:pt x="989470" y="1625460"/>
                  </a:lnTo>
                  <a:lnTo>
                    <a:pt x="990359" y="1632041"/>
                  </a:lnTo>
                  <a:lnTo>
                    <a:pt x="991266" y="1638622"/>
                  </a:lnTo>
                  <a:lnTo>
                    <a:pt x="992184" y="1645202"/>
                  </a:lnTo>
                  <a:lnTo>
                    <a:pt x="993128" y="1651783"/>
                  </a:lnTo>
                  <a:lnTo>
                    <a:pt x="994085" y="1658364"/>
                  </a:lnTo>
                  <a:lnTo>
                    <a:pt x="995056" y="1664945"/>
                  </a:lnTo>
                  <a:lnTo>
                    <a:pt x="996054" y="1671526"/>
                  </a:lnTo>
                  <a:lnTo>
                    <a:pt x="997065" y="1678106"/>
                  </a:lnTo>
                  <a:lnTo>
                    <a:pt x="998097" y="1684687"/>
                  </a:lnTo>
                  <a:lnTo>
                    <a:pt x="999152" y="1691268"/>
                  </a:lnTo>
                  <a:lnTo>
                    <a:pt x="1000222" y="1697849"/>
                  </a:lnTo>
                  <a:lnTo>
                    <a:pt x="1001322" y="1704430"/>
                  </a:lnTo>
                  <a:lnTo>
                    <a:pt x="1002442" y="1711010"/>
                  </a:lnTo>
                  <a:lnTo>
                    <a:pt x="1003580" y="1717591"/>
                  </a:lnTo>
                  <a:lnTo>
                    <a:pt x="1004756" y="1724172"/>
                  </a:lnTo>
                  <a:lnTo>
                    <a:pt x="1005951" y="1730753"/>
                  </a:lnTo>
                  <a:lnTo>
                    <a:pt x="1007174" y="1737334"/>
                  </a:lnTo>
                  <a:lnTo>
                    <a:pt x="1008434" y="1743915"/>
                  </a:lnTo>
                  <a:lnTo>
                    <a:pt x="1009715" y="1750495"/>
                  </a:lnTo>
                  <a:lnTo>
                    <a:pt x="1011039" y="1757076"/>
                  </a:lnTo>
                  <a:lnTo>
                    <a:pt x="1012398" y="1763657"/>
                  </a:lnTo>
                  <a:lnTo>
                    <a:pt x="1013779" y="1770238"/>
                  </a:lnTo>
                  <a:lnTo>
                    <a:pt x="1015223" y="1776819"/>
                  </a:lnTo>
                  <a:lnTo>
                    <a:pt x="1016696" y="1783399"/>
                  </a:lnTo>
                  <a:lnTo>
                    <a:pt x="1018208" y="1789980"/>
                  </a:lnTo>
                  <a:lnTo>
                    <a:pt x="1019782" y="1796561"/>
                  </a:lnTo>
                  <a:lnTo>
                    <a:pt x="1021388" y="1803142"/>
                  </a:lnTo>
                  <a:lnTo>
                    <a:pt x="1023055" y="1809723"/>
                  </a:lnTo>
                  <a:lnTo>
                    <a:pt x="1024779" y="1816303"/>
                  </a:lnTo>
                  <a:lnTo>
                    <a:pt x="1026540" y="1822884"/>
                  </a:lnTo>
                  <a:lnTo>
                    <a:pt x="1028388" y="1829465"/>
                  </a:lnTo>
                  <a:lnTo>
                    <a:pt x="1030286" y="1836046"/>
                  </a:lnTo>
                  <a:lnTo>
                    <a:pt x="1032236" y="1842627"/>
                  </a:lnTo>
                  <a:lnTo>
                    <a:pt x="1034285" y="1849208"/>
                  </a:lnTo>
                  <a:lnTo>
                    <a:pt x="1036382" y="1855788"/>
                  </a:lnTo>
                  <a:lnTo>
                    <a:pt x="1038559" y="1862369"/>
                  </a:lnTo>
                  <a:lnTo>
                    <a:pt x="1040828" y="1868950"/>
                  </a:lnTo>
                  <a:lnTo>
                    <a:pt x="1043149" y="1875531"/>
                  </a:lnTo>
                  <a:lnTo>
                    <a:pt x="1045587" y="1882112"/>
                  </a:lnTo>
                  <a:lnTo>
                    <a:pt x="1048102" y="1888692"/>
                  </a:lnTo>
                  <a:lnTo>
                    <a:pt x="1050683" y="1895273"/>
                  </a:lnTo>
                  <a:lnTo>
                    <a:pt x="1053409" y="1901854"/>
                  </a:lnTo>
                  <a:lnTo>
                    <a:pt x="1056200" y="1908435"/>
                  </a:lnTo>
                  <a:lnTo>
                    <a:pt x="1059092" y="1915016"/>
                  </a:lnTo>
                  <a:lnTo>
                    <a:pt x="1062117" y="1921596"/>
                  </a:lnTo>
                  <a:lnTo>
                    <a:pt x="1065213" y="1928177"/>
                  </a:lnTo>
                  <a:lnTo>
                    <a:pt x="1068452" y="1934758"/>
                  </a:lnTo>
                  <a:lnTo>
                    <a:pt x="1071804" y="1941339"/>
                  </a:lnTo>
                  <a:lnTo>
                    <a:pt x="1075233" y="1947920"/>
                  </a:lnTo>
                  <a:lnTo>
                    <a:pt x="1078852" y="1954501"/>
                  </a:lnTo>
                  <a:lnTo>
                    <a:pt x="1082559" y="1961081"/>
                  </a:lnTo>
                  <a:lnTo>
                    <a:pt x="1086380" y="1967662"/>
                  </a:lnTo>
                  <a:lnTo>
                    <a:pt x="1090380" y="1974243"/>
                  </a:lnTo>
                  <a:lnTo>
                    <a:pt x="1094468" y="1980824"/>
                  </a:lnTo>
                  <a:lnTo>
                    <a:pt x="1098717" y="1987405"/>
                  </a:lnTo>
                  <a:lnTo>
                    <a:pt x="1103117" y="1993985"/>
                  </a:lnTo>
                  <a:lnTo>
                    <a:pt x="1107610" y="2000566"/>
                  </a:lnTo>
                  <a:lnTo>
                    <a:pt x="1112314" y="2007147"/>
                  </a:lnTo>
                  <a:lnTo>
                    <a:pt x="1117136" y="2013728"/>
                  </a:lnTo>
                  <a:lnTo>
                    <a:pt x="1122076" y="2020309"/>
                  </a:lnTo>
                  <a:lnTo>
                    <a:pt x="1127236" y="2026889"/>
                  </a:lnTo>
                  <a:lnTo>
                    <a:pt x="1132497" y="2033470"/>
                  </a:lnTo>
                  <a:lnTo>
                    <a:pt x="1137924" y="2040051"/>
                  </a:lnTo>
                  <a:lnTo>
                    <a:pt x="1143534" y="2046632"/>
                  </a:lnTo>
                  <a:lnTo>
                    <a:pt x="1149247" y="2053213"/>
                  </a:lnTo>
                  <a:lnTo>
                    <a:pt x="1155173" y="2059794"/>
                  </a:lnTo>
                  <a:lnTo>
                    <a:pt x="1161242" y="2066374"/>
                  </a:lnTo>
                  <a:lnTo>
                    <a:pt x="1167420" y="2072955"/>
                  </a:lnTo>
                  <a:lnTo>
                    <a:pt x="1173845" y="2079536"/>
                  </a:lnTo>
                  <a:lnTo>
                    <a:pt x="1180374" y="2086117"/>
                  </a:lnTo>
                  <a:lnTo>
                    <a:pt x="1187056" y="2092698"/>
                  </a:lnTo>
                  <a:lnTo>
                    <a:pt x="1193938" y="2099278"/>
                  </a:lnTo>
                  <a:lnTo>
                    <a:pt x="1200922" y="2105859"/>
                  </a:lnTo>
                  <a:lnTo>
                    <a:pt x="1208098" y="2112440"/>
                  </a:lnTo>
                  <a:lnTo>
                    <a:pt x="1215425" y="2119021"/>
                  </a:lnTo>
                  <a:lnTo>
                    <a:pt x="1222851" y="2125602"/>
                  </a:lnTo>
                  <a:lnTo>
                    <a:pt x="1230501" y="2132182"/>
                  </a:lnTo>
                  <a:lnTo>
                    <a:pt x="1238253" y="2138763"/>
                  </a:lnTo>
                  <a:lnTo>
                    <a:pt x="1246128" y="2145344"/>
                  </a:lnTo>
                  <a:lnTo>
                    <a:pt x="1254191" y="2151925"/>
                  </a:lnTo>
                  <a:lnTo>
                    <a:pt x="1262339" y="2158506"/>
                  </a:lnTo>
                  <a:lnTo>
                    <a:pt x="1270634" y="2165086"/>
                  </a:lnTo>
                  <a:lnTo>
                    <a:pt x="1279061" y="2171667"/>
                  </a:lnTo>
                  <a:lnTo>
                    <a:pt x="1287566" y="2178248"/>
                  </a:lnTo>
                  <a:lnTo>
                    <a:pt x="1296228" y="2184829"/>
                  </a:lnTo>
                  <a:lnTo>
                    <a:pt x="1304974" y="2191410"/>
                  </a:lnTo>
                  <a:lnTo>
                    <a:pt x="1313796" y="2197991"/>
                  </a:lnTo>
                  <a:lnTo>
                    <a:pt x="1322750" y="2204571"/>
                  </a:lnTo>
                  <a:lnTo>
                    <a:pt x="1331756" y="2211152"/>
                  </a:lnTo>
                  <a:lnTo>
                    <a:pt x="1340842" y="2217733"/>
                  </a:lnTo>
                  <a:lnTo>
                    <a:pt x="1350003" y="2224314"/>
                  </a:lnTo>
                  <a:lnTo>
                    <a:pt x="1359202" y="2230895"/>
                  </a:lnTo>
                  <a:lnTo>
                    <a:pt x="1368464" y="2237475"/>
                  </a:lnTo>
                  <a:lnTo>
                    <a:pt x="1377757" y="2244056"/>
                  </a:lnTo>
                  <a:lnTo>
                    <a:pt x="1387071" y="2250637"/>
                  </a:lnTo>
                  <a:lnTo>
                    <a:pt x="1396411" y="2257218"/>
                  </a:lnTo>
                  <a:lnTo>
                    <a:pt x="1405749" y="2263799"/>
                  </a:lnTo>
                  <a:lnTo>
                    <a:pt x="1415086" y="2270379"/>
                  </a:lnTo>
                  <a:lnTo>
                    <a:pt x="1424397" y="2276960"/>
                  </a:lnTo>
                  <a:lnTo>
                    <a:pt x="1433688" y="2283541"/>
                  </a:lnTo>
                  <a:lnTo>
                    <a:pt x="1442931" y="2290122"/>
                  </a:lnTo>
                  <a:lnTo>
                    <a:pt x="1452112" y="2296703"/>
                  </a:lnTo>
                  <a:lnTo>
                    <a:pt x="1461254" y="2303284"/>
                  </a:lnTo>
                  <a:lnTo>
                    <a:pt x="1470276" y="2309864"/>
                  </a:lnTo>
                  <a:lnTo>
                    <a:pt x="1479222" y="2316445"/>
                  </a:lnTo>
                  <a:lnTo>
                    <a:pt x="1488083" y="2323026"/>
                  </a:lnTo>
                  <a:lnTo>
                    <a:pt x="1496773" y="2329607"/>
                  </a:lnTo>
                  <a:lnTo>
                    <a:pt x="1505371" y="2336188"/>
                  </a:lnTo>
                  <a:lnTo>
                    <a:pt x="1513809" y="2342768"/>
                  </a:lnTo>
                  <a:lnTo>
                    <a:pt x="1522060" y="2349349"/>
                  </a:lnTo>
                  <a:lnTo>
                    <a:pt x="1530196" y="2355930"/>
                  </a:lnTo>
                  <a:lnTo>
                    <a:pt x="1538071" y="2362511"/>
                  </a:lnTo>
                  <a:lnTo>
                    <a:pt x="1545766" y="2369092"/>
                  </a:lnTo>
                  <a:lnTo>
                    <a:pt x="1553306" y="2375672"/>
                  </a:lnTo>
                  <a:lnTo>
                    <a:pt x="1560496" y="2382253"/>
                  </a:lnTo>
                  <a:lnTo>
                    <a:pt x="1567522" y="2388834"/>
                  </a:lnTo>
                  <a:lnTo>
                    <a:pt x="1574290" y="2395415"/>
                  </a:lnTo>
                  <a:lnTo>
                    <a:pt x="1580721" y="2401996"/>
                  </a:lnTo>
                  <a:lnTo>
                    <a:pt x="1586965" y="2408577"/>
                  </a:lnTo>
                  <a:lnTo>
                    <a:pt x="1592830" y="2415157"/>
                  </a:lnTo>
                  <a:lnTo>
                    <a:pt x="1598394" y="2421738"/>
                  </a:lnTo>
                  <a:lnTo>
                    <a:pt x="1603752" y="2428319"/>
                  </a:lnTo>
                  <a:lnTo>
                    <a:pt x="1608588" y="2434900"/>
                  </a:lnTo>
                  <a:lnTo>
                    <a:pt x="1613187" y="2441481"/>
                  </a:lnTo>
                  <a:lnTo>
                    <a:pt x="1617467" y="2448061"/>
                  </a:lnTo>
                  <a:lnTo>
                    <a:pt x="1621258" y="2454642"/>
                  </a:lnTo>
                  <a:lnTo>
                    <a:pt x="1624804" y="2461223"/>
                  </a:lnTo>
                  <a:lnTo>
                    <a:pt x="1627896" y="2467804"/>
                  </a:lnTo>
                  <a:lnTo>
                    <a:pt x="1630571" y="2474385"/>
                  </a:lnTo>
                  <a:lnTo>
                    <a:pt x="1632985" y="2480965"/>
                  </a:lnTo>
                  <a:lnTo>
                    <a:pt x="1634805" y="2487546"/>
                  </a:lnTo>
                  <a:lnTo>
                    <a:pt x="1636299" y="2494127"/>
                  </a:lnTo>
                  <a:lnTo>
                    <a:pt x="1637456" y="2500708"/>
                  </a:lnTo>
                  <a:lnTo>
                    <a:pt x="1638004" y="2507289"/>
                  </a:lnTo>
                  <a:lnTo>
                    <a:pt x="1638269" y="2513869"/>
                  </a:lnTo>
                  <a:lnTo>
                    <a:pt x="1638066" y="2520450"/>
                  </a:lnTo>
                  <a:lnTo>
                    <a:pt x="1637358" y="2527031"/>
                  </a:lnTo>
                  <a:lnTo>
                    <a:pt x="1636364" y="2533612"/>
                  </a:lnTo>
                  <a:lnTo>
                    <a:pt x="1634771" y="2540193"/>
                  </a:lnTo>
                  <a:lnTo>
                    <a:pt x="1632792" y="2546774"/>
                  </a:lnTo>
                  <a:lnTo>
                    <a:pt x="1630502" y="2553354"/>
                  </a:lnTo>
                  <a:lnTo>
                    <a:pt x="1627540" y="2559935"/>
                  </a:lnTo>
                  <a:lnTo>
                    <a:pt x="1624294" y="2566516"/>
                  </a:lnTo>
                  <a:lnTo>
                    <a:pt x="1620620" y="2573097"/>
                  </a:lnTo>
                  <a:lnTo>
                    <a:pt x="1616406" y="2579678"/>
                  </a:lnTo>
                  <a:lnTo>
                    <a:pt x="1611915" y="2586258"/>
                  </a:lnTo>
                  <a:lnTo>
                    <a:pt x="1606892" y="2592839"/>
                  </a:lnTo>
                  <a:lnTo>
                    <a:pt x="1601466" y="2599420"/>
                  </a:lnTo>
                  <a:lnTo>
                    <a:pt x="1595771" y="2606001"/>
                  </a:lnTo>
                  <a:lnTo>
                    <a:pt x="1589462" y="2612582"/>
                  </a:lnTo>
                  <a:lnTo>
                    <a:pt x="1582880" y="2619162"/>
                  </a:lnTo>
                  <a:lnTo>
                    <a:pt x="1575957" y="2625743"/>
                  </a:lnTo>
                  <a:lnTo>
                    <a:pt x="1568529" y="2632324"/>
                  </a:lnTo>
                  <a:lnTo>
                    <a:pt x="1560865" y="2638905"/>
                  </a:lnTo>
                  <a:lnTo>
                    <a:pt x="1552790" y="2645486"/>
                  </a:lnTo>
                  <a:lnTo>
                    <a:pt x="1544351" y="2652067"/>
                  </a:lnTo>
                  <a:lnTo>
                    <a:pt x="1535695" y="2658647"/>
                  </a:lnTo>
                  <a:lnTo>
                    <a:pt x="1526585" y="2665228"/>
                  </a:lnTo>
                  <a:lnTo>
                    <a:pt x="1517236" y="2671809"/>
                  </a:lnTo>
                  <a:lnTo>
                    <a:pt x="1507656" y="2678390"/>
                  </a:lnTo>
                  <a:lnTo>
                    <a:pt x="1497678" y="2684971"/>
                  </a:lnTo>
                  <a:lnTo>
                    <a:pt x="1487532" y="2691551"/>
                  </a:lnTo>
                  <a:lnTo>
                    <a:pt x="1477121" y="2698132"/>
                  </a:lnTo>
                  <a:lnTo>
                    <a:pt x="1466443" y="2704713"/>
                  </a:lnTo>
                  <a:lnTo>
                    <a:pt x="1455622" y="2711294"/>
                  </a:lnTo>
                  <a:lnTo>
                    <a:pt x="1444532" y="2717875"/>
                  </a:lnTo>
                  <a:lnTo>
                    <a:pt x="1433281" y="2724455"/>
                  </a:lnTo>
                  <a:lnTo>
                    <a:pt x="1421910" y="2731036"/>
                  </a:lnTo>
                  <a:lnTo>
                    <a:pt x="1410303" y="2737617"/>
                  </a:lnTo>
                  <a:lnTo>
                    <a:pt x="1398612" y="2744198"/>
                  </a:lnTo>
                  <a:lnTo>
                    <a:pt x="1386801" y="2750779"/>
                  </a:lnTo>
                  <a:lnTo>
                    <a:pt x="1374860" y="2757360"/>
                  </a:lnTo>
                  <a:lnTo>
                    <a:pt x="1362862" y="2763940"/>
                  </a:lnTo>
                  <a:lnTo>
                    <a:pt x="1350772" y="2770521"/>
                  </a:lnTo>
                  <a:lnTo>
                    <a:pt x="1338630" y="2777102"/>
                  </a:lnTo>
                  <a:lnTo>
                    <a:pt x="1326457" y="2783683"/>
                  </a:lnTo>
                  <a:lnTo>
                    <a:pt x="1314245" y="2790264"/>
                  </a:lnTo>
                  <a:lnTo>
                    <a:pt x="1302032" y="2796844"/>
                  </a:lnTo>
                  <a:lnTo>
                    <a:pt x="1289816" y="2803425"/>
                  </a:lnTo>
                  <a:lnTo>
                    <a:pt x="1277629" y="2810006"/>
                  </a:lnTo>
                  <a:lnTo>
                    <a:pt x="1265466" y="2816587"/>
                  </a:lnTo>
                  <a:lnTo>
                    <a:pt x="1253352" y="2823168"/>
                  </a:lnTo>
                  <a:lnTo>
                    <a:pt x="1241309" y="2829748"/>
                  </a:lnTo>
                  <a:lnTo>
                    <a:pt x="1229312" y="2836329"/>
                  </a:lnTo>
                  <a:lnTo>
                    <a:pt x="1217434" y="2842910"/>
                  </a:lnTo>
                  <a:lnTo>
                    <a:pt x="1205641" y="2849491"/>
                  </a:lnTo>
                  <a:lnTo>
                    <a:pt x="1193927" y="2856072"/>
                  </a:lnTo>
                  <a:lnTo>
                    <a:pt x="1182392" y="2862653"/>
                  </a:lnTo>
                  <a:lnTo>
                    <a:pt x="1170946" y="2869233"/>
                  </a:lnTo>
                  <a:lnTo>
                    <a:pt x="1159642" y="2875814"/>
                  </a:lnTo>
                  <a:lnTo>
                    <a:pt x="1148521" y="2882395"/>
                  </a:lnTo>
                  <a:lnTo>
                    <a:pt x="1137505" y="2888976"/>
                  </a:lnTo>
                  <a:lnTo>
                    <a:pt x="1126706" y="2895557"/>
                  </a:lnTo>
                  <a:lnTo>
                    <a:pt x="1116073" y="2902137"/>
                  </a:lnTo>
                  <a:lnTo>
                    <a:pt x="1105557" y="2908718"/>
                  </a:lnTo>
                  <a:lnTo>
                    <a:pt x="1095341" y="2915299"/>
                  </a:lnTo>
                  <a:lnTo>
                    <a:pt x="1085255" y="2921880"/>
                  </a:lnTo>
                  <a:lnTo>
                    <a:pt x="1075353" y="2928461"/>
                  </a:lnTo>
                  <a:lnTo>
                    <a:pt x="1065723" y="2935041"/>
                  </a:lnTo>
                  <a:lnTo>
                    <a:pt x="1056230" y="2941622"/>
                  </a:lnTo>
                  <a:lnTo>
                    <a:pt x="1046995" y="2948203"/>
                  </a:lnTo>
                  <a:lnTo>
                    <a:pt x="1037985" y="2954784"/>
                  </a:lnTo>
                  <a:lnTo>
                    <a:pt x="1029119" y="2961365"/>
                  </a:lnTo>
                  <a:lnTo>
                    <a:pt x="1020582" y="2967945"/>
                  </a:lnTo>
                  <a:lnTo>
                    <a:pt x="1012216" y="2974526"/>
                  </a:lnTo>
                  <a:lnTo>
                    <a:pt x="1004036" y="2981107"/>
                  </a:lnTo>
                  <a:lnTo>
                    <a:pt x="996177" y="2987688"/>
                  </a:lnTo>
                  <a:lnTo>
                    <a:pt x="988466" y="2994269"/>
                  </a:lnTo>
                  <a:lnTo>
                    <a:pt x="981005" y="3000850"/>
                  </a:lnTo>
                  <a:lnTo>
                    <a:pt x="973802" y="3007430"/>
                  </a:lnTo>
                  <a:lnTo>
                    <a:pt x="966746" y="3014011"/>
                  </a:lnTo>
                  <a:lnTo>
                    <a:pt x="960000" y="3020592"/>
                  </a:lnTo>
                  <a:lnTo>
                    <a:pt x="953445" y="3027173"/>
                  </a:lnTo>
                  <a:lnTo>
                    <a:pt x="947051" y="3033754"/>
                  </a:lnTo>
                  <a:lnTo>
                    <a:pt x="940988" y="3040334"/>
                  </a:lnTo>
                  <a:lnTo>
                    <a:pt x="935065" y="3046915"/>
                  </a:lnTo>
                  <a:lnTo>
                    <a:pt x="929356" y="3053496"/>
                  </a:lnTo>
                  <a:lnTo>
                    <a:pt x="923907" y="3060077"/>
                  </a:lnTo>
                  <a:lnTo>
                    <a:pt x="918593" y="3066658"/>
                  </a:lnTo>
                  <a:lnTo>
                    <a:pt x="913539" y="3073238"/>
                  </a:lnTo>
                  <a:lnTo>
                    <a:pt x="908676" y="3079819"/>
                  </a:lnTo>
                  <a:lnTo>
                    <a:pt x="903941" y="3086400"/>
                  </a:lnTo>
                  <a:lnTo>
                    <a:pt x="899504" y="3092981"/>
                  </a:lnTo>
                  <a:lnTo>
                    <a:pt x="895193" y="3099562"/>
                  </a:lnTo>
                  <a:lnTo>
                    <a:pt x="891048" y="3106143"/>
                  </a:lnTo>
                  <a:lnTo>
                    <a:pt x="887140" y="3112723"/>
                  </a:lnTo>
                  <a:lnTo>
                    <a:pt x="883345" y="3119304"/>
                  </a:lnTo>
                  <a:lnTo>
                    <a:pt x="879750" y="3125885"/>
                  </a:lnTo>
                  <a:lnTo>
                    <a:pt x="876327" y="3132466"/>
                  </a:lnTo>
                  <a:lnTo>
                    <a:pt x="873009" y="3139047"/>
                  </a:lnTo>
                  <a:lnTo>
                    <a:pt x="869916" y="3145627"/>
                  </a:lnTo>
                  <a:lnTo>
                    <a:pt x="866938" y="3152208"/>
                  </a:lnTo>
                  <a:lnTo>
                    <a:pt x="864077" y="3158789"/>
                  </a:lnTo>
                  <a:lnTo>
                    <a:pt x="861417" y="3165370"/>
                  </a:lnTo>
                  <a:lnTo>
                    <a:pt x="858843" y="3171951"/>
                  </a:lnTo>
                  <a:lnTo>
                    <a:pt x="856411" y="3178531"/>
                  </a:lnTo>
                  <a:lnTo>
                    <a:pt x="854124" y="3185112"/>
                  </a:lnTo>
                  <a:lnTo>
                    <a:pt x="851915" y="3191693"/>
                  </a:lnTo>
                  <a:lnTo>
                    <a:pt x="849864" y="3198274"/>
                  </a:lnTo>
                  <a:lnTo>
                    <a:pt x="847909" y="3204855"/>
                  </a:lnTo>
                  <a:lnTo>
                    <a:pt x="846031" y="3211436"/>
                  </a:lnTo>
                  <a:lnTo>
                    <a:pt x="844310" y="3218016"/>
                  </a:lnTo>
                  <a:lnTo>
                    <a:pt x="842651" y="3224597"/>
                  </a:lnTo>
                  <a:lnTo>
                    <a:pt x="841086" y="3231178"/>
                  </a:lnTo>
                  <a:lnTo>
                    <a:pt x="839632" y="3237759"/>
                  </a:lnTo>
                  <a:lnTo>
                    <a:pt x="838234" y="3244340"/>
                  </a:lnTo>
                  <a:lnTo>
                    <a:pt x="836939" y="3250920"/>
                  </a:lnTo>
                  <a:lnTo>
                    <a:pt x="835719" y="3257501"/>
                  </a:lnTo>
                  <a:lnTo>
                    <a:pt x="834549" y="3264082"/>
                  </a:lnTo>
                  <a:lnTo>
                    <a:pt x="833486" y="3270663"/>
                  </a:lnTo>
                  <a:lnTo>
                    <a:pt x="832469" y="3277244"/>
                  </a:lnTo>
                  <a:lnTo>
                    <a:pt x="831509" y="3283824"/>
                  </a:lnTo>
                  <a:lnTo>
                    <a:pt x="830630" y="3290405"/>
                  </a:lnTo>
                  <a:lnTo>
                    <a:pt x="829788" y="3296986"/>
                  </a:lnTo>
                  <a:lnTo>
                    <a:pt x="829010" y="3303567"/>
                  </a:lnTo>
                  <a:lnTo>
                    <a:pt x="828285" y="3310148"/>
                  </a:lnTo>
                  <a:lnTo>
                    <a:pt x="827593" y="3316728"/>
                  </a:lnTo>
                  <a:lnTo>
                    <a:pt x="826966" y="3323309"/>
                  </a:lnTo>
                  <a:lnTo>
                    <a:pt x="826372" y="3329890"/>
                  </a:lnTo>
                  <a:lnTo>
                    <a:pt x="825811" y="3336471"/>
                  </a:lnTo>
                  <a:lnTo>
                    <a:pt x="825306" y="3343052"/>
                  </a:lnTo>
                  <a:lnTo>
                    <a:pt x="824823" y="3349633"/>
                  </a:lnTo>
                  <a:lnTo>
                    <a:pt x="824376" y="3356213"/>
                  </a:lnTo>
                  <a:lnTo>
                    <a:pt x="823967" y="33627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23464"/>
              <a:ext cx="0" cy="124695"/>
            </a:xfrm>
            <a:custGeom>
              <a:avLst/>
              <a:pathLst>
                <a:path w="0" h="124695">
                  <a:moveTo>
                    <a:pt x="0" y="1246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503075"/>
              <a:ext cx="0" cy="79351"/>
            </a:xfrm>
            <a:custGeom>
              <a:avLst/>
              <a:pathLst>
                <a:path w="0" h="79351">
                  <a:moveTo>
                    <a:pt x="0" y="0"/>
                  </a:moveTo>
                  <a:lnTo>
                    <a:pt x="0" y="793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948160"/>
              <a:ext cx="182029" cy="1554914"/>
            </a:xfrm>
            <a:custGeom>
              <a:avLst/>
              <a:pathLst>
                <a:path w="182029" h="1554914">
                  <a:moveTo>
                    <a:pt x="0" y="0"/>
                  </a:moveTo>
                  <a:lnTo>
                    <a:pt x="0" y="1554914"/>
                  </a:lnTo>
                  <a:lnTo>
                    <a:pt x="182029" y="155491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72845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727109"/>
              <a:ext cx="0" cy="753840"/>
            </a:xfrm>
            <a:custGeom>
              <a:avLst/>
              <a:pathLst>
                <a:path w="0" h="753840">
                  <a:moveTo>
                    <a:pt x="0" y="7538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79592"/>
              <a:ext cx="0" cy="29284"/>
            </a:xfrm>
            <a:custGeom>
              <a:avLst/>
              <a:pathLst>
                <a:path w="0" h="29284">
                  <a:moveTo>
                    <a:pt x="0" y="0"/>
                  </a:moveTo>
                  <a:lnTo>
                    <a:pt x="0" y="292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480950"/>
              <a:ext cx="182029" cy="1098642"/>
            </a:xfrm>
            <a:custGeom>
              <a:avLst/>
              <a:pathLst>
                <a:path w="182029" h="1098642">
                  <a:moveTo>
                    <a:pt x="0" y="0"/>
                  </a:moveTo>
                  <a:lnTo>
                    <a:pt x="0" y="1098642"/>
                  </a:lnTo>
                  <a:lnTo>
                    <a:pt x="182029" y="109864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38971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28580" y="4598762"/>
              <a:ext cx="20230" cy="20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922853" y="4052952"/>
              <a:ext cx="68943" cy="68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80571" y="3775367"/>
              <a:ext cx="76207" cy="76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26414" y="3619037"/>
              <a:ext cx="101689" cy="101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45644" y="3656681"/>
              <a:ext cx="143541" cy="143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41204" y="4550184"/>
              <a:ext cx="102270" cy="102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58846" y="4550466"/>
              <a:ext cx="101707" cy="101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60327" y="4490658"/>
              <a:ext cx="92849" cy="92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14066" y="4385908"/>
              <a:ext cx="102080" cy="102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23700" y="4557826"/>
              <a:ext cx="102102" cy="102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791300" y="2697243"/>
              <a:ext cx="74845" cy="74845"/>
            </a:xfrm>
            <a:custGeom>
              <a:avLst/>
              <a:pathLst>
                <a:path w="74845" h="74845">
                  <a:moveTo>
                    <a:pt x="0" y="37422"/>
                  </a:moveTo>
                  <a:lnTo>
                    <a:pt x="37422" y="0"/>
                  </a:lnTo>
                  <a:lnTo>
                    <a:pt x="74845" y="37422"/>
                  </a:lnTo>
                  <a:lnTo>
                    <a:pt x="37422" y="748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78863" y="4217648"/>
              <a:ext cx="102301" cy="102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46635" y="2847471"/>
              <a:ext cx="76682" cy="76682"/>
            </a:xfrm>
            <a:custGeom>
              <a:avLst/>
              <a:pathLst>
                <a:path w="76682" h="76682">
                  <a:moveTo>
                    <a:pt x="0" y="38341"/>
                  </a:moveTo>
                  <a:lnTo>
                    <a:pt x="38341" y="0"/>
                  </a:lnTo>
                  <a:lnTo>
                    <a:pt x="76682" y="38341"/>
                  </a:lnTo>
                  <a:lnTo>
                    <a:pt x="38341" y="766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891324" y="2717602"/>
              <a:ext cx="53021" cy="53021"/>
            </a:xfrm>
            <a:custGeom>
              <a:avLst/>
              <a:pathLst>
                <a:path w="53021" h="53021">
                  <a:moveTo>
                    <a:pt x="0" y="26510"/>
                  </a:moveTo>
                  <a:lnTo>
                    <a:pt x="26510" y="0"/>
                  </a:lnTo>
                  <a:lnTo>
                    <a:pt x="53021" y="26510"/>
                  </a:lnTo>
                  <a:lnTo>
                    <a:pt x="26510" y="530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66170" y="2770513"/>
              <a:ext cx="102123" cy="102123"/>
            </a:xfrm>
            <a:custGeom>
              <a:avLst/>
              <a:pathLst>
                <a:path w="102123" h="102123">
                  <a:moveTo>
                    <a:pt x="0" y="51061"/>
                  </a:moveTo>
                  <a:lnTo>
                    <a:pt x="51061" y="0"/>
                  </a:lnTo>
                  <a:lnTo>
                    <a:pt x="102123" y="51061"/>
                  </a:lnTo>
                  <a:lnTo>
                    <a:pt x="51061" y="102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773719" y="4009736"/>
              <a:ext cx="102473" cy="102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36599" y="4489858"/>
              <a:ext cx="102006" cy="102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80147" y="4316458"/>
              <a:ext cx="101170" cy="101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70758" y="4478960"/>
              <a:ext cx="101131" cy="101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502930" y="2865919"/>
              <a:ext cx="119138" cy="119138"/>
            </a:xfrm>
            <a:custGeom>
              <a:avLst/>
              <a:pathLst>
                <a:path w="119138" h="119138">
                  <a:moveTo>
                    <a:pt x="0" y="59569"/>
                  </a:moveTo>
                  <a:lnTo>
                    <a:pt x="59569" y="0"/>
                  </a:lnTo>
                  <a:lnTo>
                    <a:pt x="119138" y="59569"/>
                  </a:lnTo>
                  <a:lnTo>
                    <a:pt x="59569" y="1191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71464" y="4469156"/>
              <a:ext cx="101846" cy="101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22682" y="4098750"/>
              <a:ext cx="102041" cy="102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59424" y="4379923"/>
              <a:ext cx="95158" cy="95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802749" y="2970587"/>
              <a:ext cx="102512" cy="102512"/>
            </a:xfrm>
            <a:custGeom>
              <a:avLst/>
              <a:pathLst>
                <a:path w="102512" h="102512">
                  <a:moveTo>
                    <a:pt x="0" y="51256"/>
                  </a:moveTo>
                  <a:lnTo>
                    <a:pt x="51256" y="0"/>
                  </a:lnTo>
                  <a:lnTo>
                    <a:pt x="102512" y="51256"/>
                  </a:lnTo>
                  <a:lnTo>
                    <a:pt x="51256" y="1025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12288" y="4403706"/>
              <a:ext cx="115607" cy="115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749237" y="2699193"/>
              <a:ext cx="55832" cy="55832"/>
            </a:xfrm>
            <a:custGeom>
              <a:avLst/>
              <a:pathLst>
                <a:path w="55832" h="55832">
                  <a:moveTo>
                    <a:pt x="0" y="27916"/>
                  </a:moveTo>
                  <a:lnTo>
                    <a:pt x="27916" y="0"/>
                  </a:lnTo>
                  <a:lnTo>
                    <a:pt x="55832" y="27916"/>
                  </a:lnTo>
                  <a:lnTo>
                    <a:pt x="27916" y="558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18306" y="4338779"/>
              <a:ext cx="101872" cy="101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93876" y="40808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28096" y="4104383"/>
              <a:ext cx="26538" cy="26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68423" y="441727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28683" y="3365230"/>
              <a:ext cx="102964" cy="1029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894118" y="4563584"/>
              <a:ext cx="83028" cy="83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32265" y="4534809"/>
              <a:ext cx="95234" cy="95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69728" y="4529169"/>
              <a:ext cx="121629" cy="121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27829" y="4136828"/>
              <a:ext cx="101458" cy="101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38629" y="4281945"/>
              <a:ext cx="102180" cy="102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21646" y="4289663"/>
              <a:ext cx="101859" cy="101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86337" y="2691188"/>
              <a:ext cx="98292" cy="98292"/>
            </a:xfrm>
            <a:custGeom>
              <a:avLst/>
              <a:pathLst>
                <a:path w="98292" h="98292">
                  <a:moveTo>
                    <a:pt x="0" y="49146"/>
                  </a:moveTo>
                  <a:lnTo>
                    <a:pt x="49146" y="0"/>
                  </a:lnTo>
                  <a:lnTo>
                    <a:pt x="98292" y="49146"/>
                  </a:lnTo>
                  <a:lnTo>
                    <a:pt x="49146" y="982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86150" y="4427865"/>
              <a:ext cx="101297" cy="101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29011" y="3503192"/>
              <a:ext cx="57539" cy="57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39963" y="4416612"/>
              <a:ext cx="101131" cy="101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71761" y="3675011"/>
              <a:ext cx="80430" cy="80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618093" y="4247979"/>
              <a:ext cx="102097" cy="102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64753" y="4516279"/>
              <a:ext cx="41606" cy="41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10570" y="4546371"/>
              <a:ext cx="102340" cy="102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77409" y="3286694"/>
              <a:ext cx="82440" cy="82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50153" y="4553700"/>
              <a:ext cx="102796" cy="10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007951" y="3014722"/>
              <a:ext cx="101153" cy="101153"/>
            </a:xfrm>
            <a:custGeom>
              <a:avLst/>
              <a:pathLst>
                <a:path w="101153" h="101153">
                  <a:moveTo>
                    <a:pt x="0" y="50576"/>
                  </a:moveTo>
                  <a:lnTo>
                    <a:pt x="50576" y="0"/>
                  </a:lnTo>
                  <a:lnTo>
                    <a:pt x="101153" y="50576"/>
                  </a:lnTo>
                  <a:lnTo>
                    <a:pt x="50576" y="1011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07762" y="3293623"/>
              <a:ext cx="102590" cy="10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02621" y="4412080"/>
              <a:ext cx="53516" cy="53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63540" y="4278442"/>
              <a:ext cx="101628" cy="101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25642" y="3787026"/>
              <a:ext cx="52889" cy="52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83180" y="3834388"/>
              <a:ext cx="75303" cy="75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91429" y="4307039"/>
              <a:ext cx="97335" cy="97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78352" y="4411964"/>
              <a:ext cx="102870" cy="102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70989" y="4299482"/>
              <a:ext cx="48214" cy="4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06804" y="4557627"/>
              <a:ext cx="102499" cy="102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37734" y="4505372"/>
              <a:ext cx="131436" cy="13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653456" y="4533860"/>
              <a:ext cx="108468" cy="10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31441" y="3963767"/>
              <a:ext cx="126394" cy="126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79834" y="4475188"/>
              <a:ext cx="101118" cy="101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59039" y="4595515"/>
              <a:ext cx="26723" cy="26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03980" y="4542607"/>
              <a:ext cx="102309" cy="102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79523" y="4485835"/>
              <a:ext cx="102495" cy="10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04436" y="4554227"/>
              <a:ext cx="101741" cy="101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28090" y="4541356"/>
              <a:ext cx="101034" cy="101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37170" y="4509307"/>
              <a:ext cx="100894" cy="100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37029" y="4552461"/>
              <a:ext cx="78824" cy="7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19965" y="4538801"/>
              <a:ext cx="102366" cy="102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92311" y="4342089"/>
              <a:ext cx="102809" cy="102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30586" y="4553825"/>
              <a:ext cx="102547" cy="102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70019" y="2687507"/>
              <a:ext cx="135884" cy="135884"/>
            </a:xfrm>
            <a:custGeom>
              <a:avLst/>
              <a:pathLst>
                <a:path w="135884" h="135884">
                  <a:moveTo>
                    <a:pt x="0" y="67942"/>
                  </a:moveTo>
                  <a:lnTo>
                    <a:pt x="67942" y="0"/>
                  </a:lnTo>
                  <a:lnTo>
                    <a:pt x="135884" y="67942"/>
                  </a:lnTo>
                  <a:lnTo>
                    <a:pt x="67942" y="1358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07597" y="4463081"/>
              <a:ext cx="102659" cy="102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72783" y="2894814"/>
              <a:ext cx="61347" cy="61347"/>
            </a:xfrm>
            <a:custGeom>
              <a:avLst/>
              <a:pathLst>
                <a:path w="61347" h="61347">
                  <a:moveTo>
                    <a:pt x="0" y="30673"/>
                  </a:moveTo>
                  <a:lnTo>
                    <a:pt x="30673" y="0"/>
                  </a:lnTo>
                  <a:lnTo>
                    <a:pt x="61347" y="30673"/>
                  </a:lnTo>
                  <a:lnTo>
                    <a:pt x="30673" y="613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47927" y="3663909"/>
              <a:ext cx="102633" cy="102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88521" y="4427435"/>
              <a:ext cx="56813" cy="56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60764" y="4557685"/>
              <a:ext cx="102383" cy="102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50881" y="4477597"/>
              <a:ext cx="96298" cy="96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802233" y="3162028"/>
              <a:ext cx="101275" cy="101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08827" y="2662323"/>
              <a:ext cx="129570" cy="129570"/>
            </a:xfrm>
            <a:custGeom>
              <a:avLst/>
              <a:pathLst>
                <a:path w="129570" h="129570">
                  <a:moveTo>
                    <a:pt x="0" y="64785"/>
                  </a:moveTo>
                  <a:lnTo>
                    <a:pt x="64785" y="0"/>
                  </a:lnTo>
                  <a:lnTo>
                    <a:pt x="129570" y="64785"/>
                  </a:lnTo>
                  <a:lnTo>
                    <a:pt x="64785" y="1295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10739" y="4554206"/>
              <a:ext cx="101785" cy="101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42811" y="4333070"/>
              <a:ext cx="154854" cy="154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757325" y="2676071"/>
              <a:ext cx="102076" cy="102076"/>
            </a:xfrm>
            <a:custGeom>
              <a:avLst/>
              <a:pathLst>
                <a:path w="102076" h="102076">
                  <a:moveTo>
                    <a:pt x="0" y="51038"/>
                  </a:moveTo>
                  <a:lnTo>
                    <a:pt x="51038" y="0"/>
                  </a:lnTo>
                  <a:lnTo>
                    <a:pt x="102076" y="51038"/>
                  </a:lnTo>
                  <a:lnTo>
                    <a:pt x="51038" y="102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967382" y="2676166"/>
              <a:ext cx="101885" cy="101885"/>
            </a:xfrm>
            <a:custGeom>
              <a:avLst/>
              <a:pathLst>
                <a:path w="101885" h="101885">
                  <a:moveTo>
                    <a:pt x="0" y="50942"/>
                  </a:moveTo>
                  <a:lnTo>
                    <a:pt x="50942" y="0"/>
                  </a:lnTo>
                  <a:lnTo>
                    <a:pt x="101885" y="50942"/>
                  </a:lnTo>
                  <a:lnTo>
                    <a:pt x="50942" y="1018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50181" y="2689264"/>
              <a:ext cx="102141" cy="102141"/>
            </a:xfrm>
            <a:custGeom>
              <a:avLst/>
              <a:pathLst>
                <a:path w="102141" h="102141">
                  <a:moveTo>
                    <a:pt x="0" y="51070"/>
                  </a:moveTo>
                  <a:lnTo>
                    <a:pt x="51070" y="0"/>
                  </a:lnTo>
                  <a:lnTo>
                    <a:pt x="102141" y="51070"/>
                  </a:lnTo>
                  <a:lnTo>
                    <a:pt x="51070" y="102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44237" y="3676203"/>
              <a:ext cx="85604" cy="85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94185" y="4374197"/>
              <a:ext cx="114167" cy="114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75439" y="4547964"/>
              <a:ext cx="23581" cy="23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446694" y="2683552"/>
              <a:ext cx="102227" cy="102227"/>
            </a:xfrm>
            <a:custGeom>
              <a:avLst/>
              <a:pathLst>
                <a:path w="102227" h="102227">
                  <a:moveTo>
                    <a:pt x="0" y="51113"/>
                  </a:moveTo>
                  <a:lnTo>
                    <a:pt x="51113" y="0"/>
                  </a:lnTo>
                  <a:lnTo>
                    <a:pt x="102227" y="51113"/>
                  </a:lnTo>
                  <a:lnTo>
                    <a:pt x="51113" y="1022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91319" y="4542874"/>
              <a:ext cx="101776" cy="101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78631" y="2707792"/>
              <a:ext cx="57527" cy="57527"/>
            </a:xfrm>
            <a:custGeom>
              <a:avLst/>
              <a:pathLst>
                <a:path w="57527" h="57527">
                  <a:moveTo>
                    <a:pt x="0" y="28763"/>
                  </a:moveTo>
                  <a:lnTo>
                    <a:pt x="28763" y="0"/>
                  </a:lnTo>
                  <a:lnTo>
                    <a:pt x="57527" y="28763"/>
                  </a:lnTo>
                  <a:lnTo>
                    <a:pt x="28763" y="575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128041" y="2727200"/>
              <a:ext cx="60275" cy="60275"/>
            </a:xfrm>
            <a:custGeom>
              <a:avLst/>
              <a:pathLst>
                <a:path w="60275" h="60275">
                  <a:moveTo>
                    <a:pt x="0" y="30137"/>
                  </a:moveTo>
                  <a:lnTo>
                    <a:pt x="30137" y="0"/>
                  </a:lnTo>
                  <a:lnTo>
                    <a:pt x="60275" y="30137"/>
                  </a:lnTo>
                  <a:lnTo>
                    <a:pt x="30137" y="602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46897" y="4558193"/>
              <a:ext cx="101367" cy="101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62060" y="4550210"/>
              <a:ext cx="102219" cy="102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55694" y="4543465"/>
              <a:ext cx="100595" cy="100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30716" y="4557722"/>
              <a:ext cx="102309" cy="102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60725" y="4439135"/>
              <a:ext cx="29635" cy="29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23781" y="2779611"/>
              <a:ext cx="87706" cy="877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849971" y="3099213"/>
              <a:ext cx="98430" cy="98430"/>
            </a:xfrm>
            <a:custGeom>
              <a:avLst/>
              <a:pathLst>
                <a:path w="98430" h="98430">
                  <a:moveTo>
                    <a:pt x="0" y="49215"/>
                  </a:moveTo>
                  <a:lnTo>
                    <a:pt x="49215" y="0"/>
                  </a:lnTo>
                  <a:lnTo>
                    <a:pt x="98430" y="49215"/>
                  </a:lnTo>
                  <a:lnTo>
                    <a:pt x="49215" y="984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6765" y="3690100"/>
              <a:ext cx="118267" cy="118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55475" y="2679826"/>
              <a:ext cx="102123" cy="102123"/>
            </a:xfrm>
            <a:custGeom>
              <a:avLst/>
              <a:pathLst>
                <a:path w="102123" h="102123">
                  <a:moveTo>
                    <a:pt x="0" y="51061"/>
                  </a:moveTo>
                  <a:lnTo>
                    <a:pt x="51061" y="0"/>
                  </a:lnTo>
                  <a:lnTo>
                    <a:pt x="102123" y="51061"/>
                  </a:lnTo>
                  <a:lnTo>
                    <a:pt x="51061" y="102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32670" y="2805848"/>
              <a:ext cx="107026" cy="107026"/>
            </a:xfrm>
            <a:custGeom>
              <a:avLst/>
              <a:pathLst>
                <a:path w="107026" h="107026">
                  <a:moveTo>
                    <a:pt x="0" y="53513"/>
                  </a:moveTo>
                  <a:lnTo>
                    <a:pt x="53513" y="0"/>
                  </a:lnTo>
                  <a:lnTo>
                    <a:pt x="107026" y="53513"/>
                  </a:lnTo>
                  <a:lnTo>
                    <a:pt x="53513" y="1070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59333" y="4109714"/>
              <a:ext cx="125456" cy="125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24182" y="4554338"/>
              <a:ext cx="101519" cy="101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75089" y="4558864"/>
              <a:ext cx="92469" cy="92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13991" y="2901252"/>
              <a:ext cx="93815" cy="93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34859" y="4426869"/>
              <a:ext cx="54167" cy="54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44250" y="3362201"/>
              <a:ext cx="135473" cy="135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843382" y="2314727"/>
              <a:ext cx="222749" cy="401201"/>
            </a:xfrm>
            <a:custGeom>
              <a:avLst/>
              <a:pathLst>
                <a:path w="222749" h="401201">
                  <a:moveTo>
                    <a:pt x="222749" y="0"/>
                  </a:moveTo>
                  <a:lnTo>
                    <a:pt x="0" y="401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433262" y="2386603"/>
              <a:ext cx="395192" cy="333154"/>
            </a:xfrm>
            <a:custGeom>
              <a:avLst/>
              <a:pathLst>
                <a:path w="395192" h="333154">
                  <a:moveTo>
                    <a:pt x="0" y="0"/>
                  </a:moveTo>
                  <a:lnTo>
                    <a:pt x="395192" y="33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598550" y="2610985"/>
              <a:ext cx="228983" cy="111431"/>
            </a:xfrm>
            <a:custGeom>
              <a:avLst/>
              <a:pathLst>
                <a:path w="228983" h="111431">
                  <a:moveTo>
                    <a:pt x="0" y="0"/>
                  </a:moveTo>
                  <a:lnTo>
                    <a:pt x="228983" y="111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844030" y="2741326"/>
              <a:ext cx="145221" cy="221122"/>
            </a:xfrm>
            <a:custGeom>
              <a:avLst/>
              <a:pathLst>
                <a:path w="145221" h="221122">
                  <a:moveTo>
                    <a:pt x="145221" y="221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5500077" y="215203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chr2:47408497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500077" y="252728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26845" y="230690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192133" y="253192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500077" y="297719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chr2:47480788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48133" y="596804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48133" y="54957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448133" y="502338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45510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407871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36063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03125" y="31340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26617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880411" y="60277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5555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50830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46107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41384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36661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80411" y="31937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27214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06490" y="213895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7179089" y="2490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79089" y="268553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179089" y="288038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7389908" y="242357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261842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89908" y="281327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319826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60400" y="3482962"/>
              <a:ext cx="98808" cy="988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05305" y="37227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60400" y="3872661"/>
              <a:ext cx="98808" cy="988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41801" y="4048910"/>
              <a:ext cx="136008" cy="1360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27528" y="4235377"/>
              <a:ext cx="164552" cy="1645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401687" y="347681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401687" y="366749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401687" y="386651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401687" y="405935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401687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459463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4925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179089" y="512072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488830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508314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24695" y="619487"/>
              <a:ext cx="760888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05799" y="1198960"/>
              <a:ext cx="842451" cy="5007971"/>
            </a:xfrm>
            <a:custGeom>
              <a:avLst/>
              <a:pathLst>
                <a:path w="842451" h="5007971">
                  <a:moveTo>
                    <a:pt x="418620" y="5007971"/>
                  </a:moveTo>
                  <a:lnTo>
                    <a:pt x="418446" y="4998171"/>
                  </a:lnTo>
                  <a:lnTo>
                    <a:pt x="418255" y="4988370"/>
                  </a:lnTo>
                  <a:lnTo>
                    <a:pt x="418057" y="4978570"/>
                  </a:lnTo>
                  <a:lnTo>
                    <a:pt x="417847" y="4968770"/>
                  </a:lnTo>
                  <a:lnTo>
                    <a:pt x="417622" y="4958969"/>
                  </a:lnTo>
                  <a:lnTo>
                    <a:pt x="417389" y="4949169"/>
                  </a:lnTo>
                  <a:lnTo>
                    <a:pt x="417135" y="4939369"/>
                  </a:lnTo>
                  <a:lnTo>
                    <a:pt x="416875" y="4929568"/>
                  </a:lnTo>
                  <a:lnTo>
                    <a:pt x="416592" y="4919768"/>
                  </a:lnTo>
                  <a:lnTo>
                    <a:pt x="416297" y="4909968"/>
                  </a:lnTo>
                  <a:lnTo>
                    <a:pt x="415987" y="4900167"/>
                  </a:lnTo>
                  <a:lnTo>
                    <a:pt x="415655" y="4890367"/>
                  </a:lnTo>
                  <a:lnTo>
                    <a:pt x="415314" y="4880567"/>
                  </a:lnTo>
                  <a:lnTo>
                    <a:pt x="414941" y="4870766"/>
                  </a:lnTo>
                  <a:lnTo>
                    <a:pt x="414559" y="4860966"/>
                  </a:lnTo>
                  <a:lnTo>
                    <a:pt x="414150" y="4851166"/>
                  </a:lnTo>
                  <a:lnTo>
                    <a:pt x="413722" y="4841365"/>
                  </a:lnTo>
                  <a:lnTo>
                    <a:pt x="413274" y="4831565"/>
                  </a:lnTo>
                  <a:lnTo>
                    <a:pt x="412796" y="4821765"/>
                  </a:lnTo>
                  <a:lnTo>
                    <a:pt x="412307" y="4811964"/>
                  </a:lnTo>
                  <a:lnTo>
                    <a:pt x="411774" y="4802164"/>
                  </a:lnTo>
                  <a:lnTo>
                    <a:pt x="411229" y="4792364"/>
                  </a:lnTo>
                  <a:lnTo>
                    <a:pt x="410648" y="4782563"/>
                  </a:lnTo>
                  <a:lnTo>
                    <a:pt x="410042" y="4772763"/>
                  </a:lnTo>
                  <a:lnTo>
                    <a:pt x="409411" y="4762963"/>
                  </a:lnTo>
                  <a:lnTo>
                    <a:pt x="408739" y="4753162"/>
                  </a:lnTo>
                  <a:lnTo>
                    <a:pt x="408052" y="4743362"/>
                  </a:lnTo>
                  <a:lnTo>
                    <a:pt x="407311" y="4733562"/>
                  </a:lnTo>
                  <a:lnTo>
                    <a:pt x="406551" y="4723761"/>
                  </a:lnTo>
                  <a:lnTo>
                    <a:pt x="405748" y="4713961"/>
                  </a:lnTo>
                  <a:lnTo>
                    <a:pt x="404910" y="4704161"/>
                  </a:lnTo>
                  <a:lnTo>
                    <a:pt x="404043" y="4694360"/>
                  </a:lnTo>
                  <a:lnTo>
                    <a:pt x="403120" y="4684560"/>
                  </a:lnTo>
                  <a:lnTo>
                    <a:pt x="402178" y="4674760"/>
                  </a:lnTo>
                  <a:lnTo>
                    <a:pt x="401171" y="4664959"/>
                  </a:lnTo>
                  <a:lnTo>
                    <a:pt x="400138" y="4655159"/>
                  </a:lnTo>
                  <a:lnTo>
                    <a:pt x="399055" y="4645359"/>
                  </a:lnTo>
                  <a:lnTo>
                    <a:pt x="397923" y="4635558"/>
                  </a:lnTo>
                  <a:lnTo>
                    <a:pt x="396761" y="4625758"/>
                  </a:lnTo>
                  <a:lnTo>
                    <a:pt x="395525" y="4615958"/>
                  </a:lnTo>
                  <a:lnTo>
                    <a:pt x="394266" y="4606157"/>
                  </a:lnTo>
                  <a:lnTo>
                    <a:pt x="392932" y="4596357"/>
                  </a:lnTo>
                  <a:lnTo>
                    <a:pt x="391561" y="4586557"/>
                  </a:lnTo>
                  <a:lnTo>
                    <a:pt x="390135" y="4576756"/>
                  </a:lnTo>
                  <a:lnTo>
                    <a:pt x="388646" y="4566956"/>
                  </a:lnTo>
                  <a:lnTo>
                    <a:pt x="387124" y="4557156"/>
                  </a:lnTo>
                  <a:lnTo>
                    <a:pt x="385511" y="4547355"/>
                  </a:lnTo>
                  <a:lnTo>
                    <a:pt x="383870" y="4537555"/>
                  </a:lnTo>
                  <a:lnTo>
                    <a:pt x="382146" y="4527755"/>
                  </a:lnTo>
                  <a:lnTo>
                    <a:pt x="380373" y="4517954"/>
                  </a:lnTo>
                  <a:lnTo>
                    <a:pt x="378541" y="4508154"/>
                  </a:lnTo>
                  <a:lnTo>
                    <a:pt x="376631" y="4498354"/>
                  </a:lnTo>
                  <a:lnTo>
                    <a:pt x="374689" y="4488553"/>
                  </a:lnTo>
                  <a:lnTo>
                    <a:pt x="372636" y="4478753"/>
                  </a:lnTo>
                  <a:lnTo>
                    <a:pt x="370552" y="4468953"/>
                  </a:lnTo>
                  <a:lnTo>
                    <a:pt x="368378" y="4459152"/>
                  </a:lnTo>
                  <a:lnTo>
                    <a:pt x="366145" y="4449352"/>
                  </a:lnTo>
                  <a:lnTo>
                    <a:pt x="363851" y="4439552"/>
                  </a:lnTo>
                  <a:lnTo>
                    <a:pt x="361464" y="4429751"/>
                  </a:lnTo>
                  <a:lnTo>
                    <a:pt x="359044" y="4419951"/>
                  </a:lnTo>
                  <a:lnTo>
                    <a:pt x="356502" y="4410151"/>
                  </a:lnTo>
                  <a:lnTo>
                    <a:pt x="353924" y="4400350"/>
                  </a:lnTo>
                  <a:lnTo>
                    <a:pt x="351254" y="4390550"/>
                  </a:lnTo>
                  <a:lnTo>
                    <a:pt x="348513" y="4380750"/>
                  </a:lnTo>
                  <a:lnTo>
                    <a:pt x="345714" y="4370949"/>
                  </a:lnTo>
                  <a:lnTo>
                    <a:pt x="342810" y="4361149"/>
                  </a:lnTo>
                  <a:lnTo>
                    <a:pt x="339871" y="4351349"/>
                  </a:lnTo>
                  <a:lnTo>
                    <a:pt x="336809" y="4341548"/>
                  </a:lnTo>
                  <a:lnTo>
                    <a:pt x="333704" y="4331748"/>
                  </a:lnTo>
                  <a:lnTo>
                    <a:pt x="330510" y="4321948"/>
                  </a:lnTo>
                  <a:lnTo>
                    <a:pt x="327238" y="4312147"/>
                  </a:lnTo>
                  <a:lnTo>
                    <a:pt x="323912" y="4302347"/>
                  </a:lnTo>
                  <a:lnTo>
                    <a:pt x="320474" y="4292547"/>
                  </a:lnTo>
                  <a:lnTo>
                    <a:pt x="317001" y="4282746"/>
                  </a:lnTo>
                  <a:lnTo>
                    <a:pt x="313413" y="4272946"/>
                  </a:lnTo>
                  <a:lnTo>
                    <a:pt x="309775" y="4263146"/>
                  </a:lnTo>
                  <a:lnTo>
                    <a:pt x="306058" y="4253345"/>
                  </a:lnTo>
                  <a:lnTo>
                    <a:pt x="302259" y="4243545"/>
                  </a:lnTo>
                  <a:lnTo>
                    <a:pt x="298415" y="4233745"/>
                  </a:lnTo>
                  <a:lnTo>
                    <a:pt x="294458" y="4223944"/>
                  </a:lnTo>
                  <a:lnTo>
                    <a:pt x="290470" y="4214144"/>
                  </a:lnTo>
                  <a:lnTo>
                    <a:pt x="286381" y="4204344"/>
                  </a:lnTo>
                  <a:lnTo>
                    <a:pt x="282241" y="4194543"/>
                  </a:lnTo>
                  <a:lnTo>
                    <a:pt x="278035" y="4184743"/>
                  </a:lnTo>
                  <a:lnTo>
                    <a:pt x="273752" y="4174943"/>
                  </a:lnTo>
                  <a:lnTo>
                    <a:pt x="269434" y="4165142"/>
                  </a:lnTo>
                  <a:lnTo>
                    <a:pt x="265014" y="4155342"/>
                  </a:lnTo>
                  <a:lnTo>
                    <a:pt x="260568" y="4145542"/>
                  </a:lnTo>
                  <a:lnTo>
                    <a:pt x="256042" y="4135741"/>
                  </a:lnTo>
                  <a:lnTo>
                    <a:pt x="251471" y="4125941"/>
                  </a:lnTo>
                  <a:lnTo>
                    <a:pt x="246852" y="4116141"/>
                  </a:lnTo>
                  <a:lnTo>
                    <a:pt x="242168" y="4106340"/>
                  </a:lnTo>
                  <a:lnTo>
                    <a:pt x="237461" y="4096540"/>
                  </a:lnTo>
                  <a:lnTo>
                    <a:pt x="232676" y="4086740"/>
                  </a:lnTo>
                  <a:lnTo>
                    <a:pt x="227872" y="4076939"/>
                  </a:lnTo>
                  <a:lnTo>
                    <a:pt x="223016" y="4067139"/>
                  </a:lnTo>
                  <a:lnTo>
                    <a:pt x="218128" y="4057339"/>
                  </a:lnTo>
                  <a:lnTo>
                    <a:pt x="213211" y="4047538"/>
                  </a:lnTo>
                  <a:lnTo>
                    <a:pt x="208253" y="4037738"/>
                  </a:lnTo>
                  <a:lnTo>
                    <a:pt x="203283" y="4027938"/>
                  </a:lnTo>
                  <a:lnTo>
                    <a:pt x="198273" y="4018137"/>
                  </a:lnTo>
                  <a:lnTo>
                    <a:pt x="193254" y="4008337"/>
                  </a:lnTo>
                  <a:lnTo>
                    <a:pt x="188214" y="3998537"/>
                  </a:lnTo>
                  <a:lnTo>
                    <a:pt x="183162" y="3988736"/>
                  </a:lnTo>
                  <a:lnTo>
                    <a:pt x="178103" y="3978936"/>
                  </a:lnTo>
                  <a:lnTo>
                    <a:pt x="173037" y="3969136"/>
                  </a:lnTo>
                  <a:lnTo>
                    <a:pt x="167971" y="3959335"/>
                  </a:lnTo>
                  <a:lnTo>
                    <a:pt x="162908" y="3949535"/>
                  </a:lnTo>
                  <a:lnTo>
                    <a:pt x="157852" y="3939735"/>
                  </a:lnTo>
                  <a:lnTo>
                    <a:pt x="152807" y="3929934"/>
                  </a:lnTo>
                  <a:lnTo>
                    <a:pt x="147779" y="3920134"/>
                  </a:lnTo>
                  <a:lnTo>
                    <a:pt x="142763" y="3910334"/>
                  </a:lnTo>
                  <a:lnTo>
                    <a:pt x="137785" y="3900533"/>
                  </a:lnTo>
                  <a:lnTo>
                    <a:pt x="132819" y="3890733"/>
                  </a:lnTo>
                  <a:lnTo>
                    <a:pt x="127901" y="3880933"/>
                  </a:lnTo>
                  <a:lnTo>
                    <a:pt x="123011" y="3871132"/>
                  </a:lnTo>
                  <a:lnTo>
                    <a:pt x="118161" y="3861332"/>
                  </a:lnTo>
                  <a:lnTo>
                    <a:pt x="113366" y="3851532"/>
                  </a:lnTo>
                  <a:lnTo>
                    <a:pt x="108598" y="3841731"/>
                  </a:lnTo>
                  <a:lnTo>
                    <a:pt x="103918" y="3831931"/>
                  </a:lnTo>
                  <a:lnTo>
                    <a:pt x="99265" y="3822131"/>
                  </a:lnTo>
                  <a:lnTo>
                    <a:pt x="94699" y="3812330"/>
                  </a:lnTo>
                  <a:lnTo>
                    <a:pt x="90187" y="3802530"/>
                  </a:lnTo>
                  <a:lnTo>
                    <a:pt x="85742" y="3792729"/>
                  </a:lnTo>
                  <a:lnTo>
                    <a:pt x="81391" y="3782929"/>
                  </a:lnTo>
                  <a:lnTo>
                    <a:pt x="77078" y="3773129"/>
                  </a:lnTo>
                  <a:lnTo>
                    <a:pt x="72906" y="3763328"/>
                  </a:lnTo>
                  <a:lnTo>
                    <a:pt x="68775" y="3753528"/>
                  </a:lnTo>
                  <a:lnTo>
                    <a:pt x="64763" y="3743728"/>
                  </a:lnTo>
                  <a:lnTo>
                    <a:pt x="60835" y="3733927"/>
                  </a:lnTo>
                  <a:lnTo>
                    <a:pt x="56990" y="3724127"/>
                  </a:lnTo>
                  <a:lnTo>
                    <a:pt x="53282" y="3714327"/>
                  </a:lnTo>
                  <a:lnTo>
                    <a:pt x="49620" y="3704526"/>
                  </a:lnTo>
                  <a:lnTo>
                    <a:pt x="46142" y="3694726"/>
                  </a:lnTo>
                  <a:lnTo>
                    <a:pt x="42721" y="3684926"/>
                  </a:lnTo>
                  <a:lnTo>
                    <a:pt x="39441" y="3675125"/>
                  </a:lnTo>
                  <a:lnTo>
                    <a:pt x="36274" y="3665325"/>
                  </a:lnTo>
                  <a:lnTo>
                    <a:pt x="33200" y="3655525"/>
                  </a:lnTo>
                  <a:lnTo>
                    <a:pt x="30301" y="3645724"/>
                  </a:lnTo>
                  <a:lnTo>
                    <a:pt x="27457" y="3635924"/>
                  </a:lnTo>
                  <a:lnTo>
                    <a:pt x="24819" y="3626124"/>
                  </a:lnTo>
                  <a:lnTo>
                    <a:pt x="22258" y="3616323"/>
                  </a:lnTo>
                  <a:lnTo>
                    <a:pt x="19847" y="3606523"/>
                  </a:lnTo>
                  <a:lnTo>
                    <a:pt x="17576" y="3596723"/>
                  </a:lnTo>
                  <a:lnTo>
                    <a:pt x="15399" y="3586922"/>
                  </a:lnTo>
                  <a:lnTo>
                    <a:pt x="13426" y="3577122"/>
                  </a:lnTo>
                  <a:lnTo>
                    <a:pt x="11515" y="3567322"/>
                  </a:lnTo>
                  <a:lnTo>
                    <a:pt x="9817" y="3557521"/>
                  </a:lnTo>
                  <a:lnTo>
                    <a:pt x="8212" y="3547721"/>
                  </a:lnTo>
                  <a:lnTo>
                    <a:pt x="6757" y="3537921"/>
                  </a:lnTo>
                  <a:lnTo>
                    <a:pt x="5460" y="3528120"/>
                  </a:lnTo>
                  <a:lnTo>
                    <a:pt x="4250" y="3518320"/>
                  </a:lnTo>
                  <a:lnTo>
                    <a:pt x="3264" y="3508520"/>
                  </a:lnTo>
                  <a:lnTo>
                    <a:pt x="2342" y="3498719"/>
                  </a:lnTo>
                  <a:lnTo>
                    <a:pt x="1624" y="3488919"/>
                  </a:lnTo>
                  <a:lnTo>
                    <a:pt x="1012" y="3479119"/>
                  </a:lnTo>
                  <a:lnTo>
                    <a:pt x="538" y="3469318"/>
                  </a:lnTo>
                  <a:lnTo>
                    <a:pt x="233" y="3459518"/>
                  </a:lnTo>
                  <a:lnTo>
                    <a:pt x="2" y="3449718"/>
                  </a:lnTo>
                  <a:lnTo>
                    <a:pt x="0" y="3439917"/>
                  </a:lnTo>
                  <a:lnTo>
                    <a:pt x="59" y="3430117"/>
                  </a:lnTo>
                  <a:lnTo>
                    <a:pt x="303" y="3420317"/>
                  </a:lnTo>
                  <a:lnTo>
                    <a:pt x="658" y="3410516"/>
                  </a:lnTo>
                  <a:lnTo>
                    <a:pt x="1132" y="3400716"/>
                  </a:lnTo>
                  <a:lnTo>
                    <a:pt x="1774" y="3390916"/>
                  </a:lnTo>
                  <a:lnTo>
                    <a:pt x="2475" y="3381115"/>
                  </a:lnTo>
                  <a:lnTo>
                    <a:pt x="3394" y="3371315"/>
                  </a:lnTo>
                  <a:lnTo>
                    <a:pt x="4369" y="3361515"/>
                  </a:lnTo>
                  <a:lnTo>
                    <a:pt x="5500" y="3351714"/>
                  </a:lnTo>
                  <a:lnTo>
                    <a:pt x="6740" y="3341914"/>
                  </a:lnTo>
                  <a:lnTo>
                    <a:pt x="8075" y="3332114"/>
                  </a:lnTo>
                  <a:lnTo>
                    <a:pt x="9566" y="3322313"/>
                  </a:lnTo>
                  <a:lnTo>
                    <a:pt x="11108" y="3312513"/>
                  </a:lnTo>
                  <a:lnTo>
                    <a:pt x="12828" y="3302713"/>
                  </a:lnTo>
                  <a:lnTo>
                    <a:pt x="14604" y="3292912"/>
                  </a:lnTo>
                  <a:lnTo>
                    <a:pt x="16503" y="3283112"/>
                  </a:lnTo>
                  <a:lnTo>
                    <a:pt x="18499" y="3273312"/>
                  </a:lnTo>
                  <a:lnTo>
                    <a:pt x="20566" y="3263511"/>
                  </a:lnTo>
                  <a:lnTo>
                    <a:pt x="22767" y="3253711"/>
                  </a:lnTo>
                  <a:lnTo>
                    <a:pt x="25009" y="3243911"/>
                  </a:lnTo>
                  <a:lnTo>
                    <a:pt x="27386" y="3234110"/>
                  </a:lnTo>
                  <a:lnTo>
                    <a:pt x="29812" y="3224310"/>
                  </a:lnTo>
                  <a:lnTo>
                    <a:pt x="32327" y="3214510"/>
                  </a:lnTo>
                  <a:lnTo>
                    <a:pt x="34922" y="3204709"/>
                  </a:lnTo>
                  <a:lnTo>
                    <a:pt x="37566" y="3194909"/>
                  </a:lnTo>
                  <a:lnTo>
                    <a:pt x="40314" y="3185109"/>
                  </a:lnTo>
                  <a:lnTo>
                    <a:pt x="43092" y="3175308"/>
                  </a:lnTo>
                  <a:lnTo>
                    <a:pt x="45961" y="3165508"/>
                  </a:lnTo>
                  <a:lnTo>
                    <a:pt x="48869" y="3155708"/>
                  </a:lnTo>
                  <a:lnTo>
                    <a:pt x="51835" y="3145907"/>
                  </a:lnTo>
                  <a:lnTo>
                    <a:pt x="54860" y="3136107"/>
                  </a:lnTo>
                  <a:lnTo>
                    <a:pt x="57912" y="3126307"/>
                  </a:lnTo>
                  <a:lnTo>
                    <a:pt x="61036" y="3116506"/>
                  </a:lnTo>
                  <a:lnTo>
                    <a:pt x="64178" y="3106706"/>
                  </a:lnTo>
                  <a:lnTo>
                    <a:pt x="67374" y="3096906"/>
                  </a:lnTo>
                  <a:lnTo>
                    <a:pt x="70595" y="3087105"/>
                  </a:lnTo>
                  <a:lnTo>
                    <a:pt x="73847" y="3077305"/>
                  </a:lnTo>
                  <a:lnTo>
                    <a:pt x="77134" y="3067505"/>
                  </a:lnTo>
                  <a:lnTo>
                    <a:pt x="80433" y="3057704"/>
                  </a:lnTo>
                  <a:lnTo>
                    <a:pt x="83769" y="3047904"/>
                  </a:lnTo>
                  <a:lnTo>
                    <a:pt x="87114" y="3038104"/>
                  </a:lnTo>
                  <a:lnTo>
                    <a:pt x="90480" y="3028303"/>
                  </a:lnTo>
                  <a:lnTo>
                    <a:pt x="93857" y="3018503"/>
                  </a:lnTo>
                  <a:lnTo>
                    <a:pt x="97244" y="3008703"/>
                  </a:lnTo>
                  <a:lnTo>
                    <a:pt x="100641" y="2998902"/>
                  </a:lnTo>
                  <a:lnTo>
                    <a:pt x="104041" y="2989102"/>
                  </a:lnTo>
                  <a:lnTo>
                    <a:pt x="107446" y="2979302"/>
                  </a:lnTo>
                  <a:lnTo>
                    <a:pt x="110850" y="2969501"/>
                  </a:lnTo>
                  <a:lnTo>
                    <a:pt x="114252" y="2959701"/>
                  </a:lnTo>
                  <a:lnTo>
                    <a:pt x="117649" y="2949901"/>
                  </a:lnTo>
                  <a:lnTo>
                    <a:pt x="121043" y="2940100"/>
                  </a:lnTo>
                  <a:lnTo>
                    <a:pt x="124423" y="2930300"/>
                  </a:lnTo>
                  <a:lnTo>
                    <a:pt x="127799" y="2920500"/>
                  </a:lnTo>
                  <a:lnTo>
                    <a:pt x="131156" y="2910699"/>
                  </a:lnTo>
                  <a:lnTo>
                    <a:pt x="134503" y="2900899"/>
                  </a:lnTo>
                  <a:lnTo>
                    <a:pt x="137832" y="2891099"/>
                  </a:lnTo>
                  <a:lnTo>
                    <a:pt x="141142" y="2881298"/>
                  </a:lnTo>
                  <a:lnTo>
                    <a:pt x="144439" y="2871498"/>
                  </a:lnTo>
                  <a:lnTo>
                    <a:pt x="147704" y="2861698"/>
                  </a:lnTo>
                  <a:lnTo>
                    <a:pt x="150958" y="2851897"/>
                  </a:lnTo>
                  <a:lnTo>
                    <a:pt x="154177" y="2842097"/>
                  </a:lnTo>
                  <a:lnTo>
                    <a:pt x="157377" y="2832297"/>
                  </a:lnTo>
                  <a:lnTo>
                    <a:pt x="160550" y="2822496"/>
                  </a:lnTo>
                  <a:lnTo>
                    <a:pt x="163691" y="2812696"/>
                  </a:lnTo>
                  <a:lnTo>
                    <a:pt x="166814" y="2802896"/>
                  </a:lnTo>
                  <a:lnTo>
                    <a:pt x="169889" y="2793095"/>
                  </a:lnTo>
                  <a:lnTo>
                    <a:pt x="172950" y="2783295"/>
                  </a:lnTo>
                  <a:lnTo>
                    <a:pt x="175965" y="2773495"/>
                  </a:lnTo>
                  <a:lnTo>
                    <a:pt x="178954" y="2763694"/>
                  </a:lnTo>
                  <a:lnTo>
                    <a:pt x="181909" y="2753894"/>
                  </a:lnTo>
                  <a:lnTo>
                    <a:pt x="184822" y="2744094"/>
                  </a:lnTo>
                  <a:lnTo>
                    <a:pt x="187716" y="2734293"/>
                  </a:lnTo>
                  <a:lnTo>
                    <a:pt x="190548" y="2724493"/>
                  </a:lnTo>
                  <a:lnTo>
                    <a:pt x="193363" y="2714693"/>
                  </a:lnTo>
                  <a:lnTo>
                    <a:pt x="196127" y="2704892"/>
                  </a:lnTo>
                  <a:lnTo>
                    <a:pt x="198857" y="2695092"/>
                  </a:lnTo>
                  <a:lnTo>
                    <a:pt x="201551" y="2685292"/>
                  </a:lnTo>
                  <a:lnTo>
                    <a:pt x="204193" y="2675491"/>
                  </a:lnTo>
                  <a:lnTo>
                    <a:pt x="206816" y="2665691"/>
                  </a:lnTo>
                  <a:lnTo>
                    <a:pt x="209368" y="2655891"/>
                  </a:lnTo>
                  <a:lnTo>
                    <a:pt x="211898" y="2646090"/>
                  </a:lnTo>
                  <a:lnTo>
                    <a:pt x="214375" y="2636290"/>
                  </a:lnTo>
                  <a:lnTo>
                    <a:pt x="216810" y="2626490"/>
                  </a:lnTo>
                  <a:lnTo>
                    <a:pt x="219210" y="2616689"/>
                  </a:lnTo>
                  <a:lnTo>
                    <a:pt x="221548" y="2606889"/>
                  </a:lnTo>
                  <a:lnTo>
                    <a:pt x="223865" y="2597089"/>
                  </a:lnTo>
                  <a:lnTo>
                    <a:pt x="226107" y="2587288"/>
                  </a:lnTo>
                  <a:lnTo>
                    <a:pt x="228322" y="2577488"/>
                  </a:lnTo>
                  <a:lnTo>
                    <a:pt x="230482" y="2567688"/>
                  </a:lnTo>
                  <a:lnTo>
                    <a:pt x="232593" y="2557887"/>
                  </a:lnTo>
                  <a:lnTo>
                    <a:pt x="234670" y="2548087"/>
                  </a:lnTo>
                  <a:lnTo>
                    <a:pt x="236674" y="2538286"/>
                  </a:lnTo>
                  <a:lnTo>
                    <a:pt x="238656" y="2528486"/>
                  </a:lnTo>
                  <a:lnTo>
                    <a:pt x="240561" y="2518686"/>
                  </a:lnTo>
                  <a:lnTo>
                    <a:pt x="242432" y="2508885"/>
                  </a:lnTo>
                  <a:lnTo>
                    <a:pt x="244248" y="2499085"/>
                  </a:lnTo>
                  <a:lnTo>
                    <a:pt x="246007" y="2489285"/>
                  </a:lnTo>
                  <a:lnTo>
                    <a:pt x="247732" y="2479484"/>
                  </a:lnTo>
                  <a:lnTo>
                    <a:pt x="249376" y="2469684"/>
                  </a:lnTo>
                  <a:lnTo>
                    <a:pt x="250995" y="2459884"/>
                  </a:lnTo>
                  <a:lnTo>
                    <a:pt x="252535" y="2450083"/>
                  </a:lnTo>
                  <a:lnTo>
                    <a:pt x="254036" y="2440283"/>
                  </a:lnTo>
                  <a:lnTo>
                    <a:pt x="255481" y="2430483"/>
                  </a:lnTo>
                  <a:lnTo>
                    <a:pt x="256860" y="2420682"/>
                  </a:lnTo>
                  <a:lnTo>
                    <a:pt x="258209" y="2410882"/>
                  </a:lnTo>
                  <a:lnTo>
                    <a:pt x="259465" y="2401082"/>
                  </a:lnTo>
                  <a:lnTo>
                    <a:pt x="260695" y="2391281"/>
                  </a:lnTo>
                  <a:lnTo>
                    <a:pt x="261846" y="2381481"/>
                  </a:lnTo>
                  <a:lnTo>
                    <a:pt x="262951" y="2371681"/>
                  </a:lnTo>
                  <a:lnTo>
                    <a:pt x="264002" y="2361880"/>
                  </a:lnTo>
                  <a:lnTo>
                    <a:pt x="264978" y="2352080"/>
                  </a:lnTo>
                  <a:lnTo>
                    <a:pt x="265928" y="2342280"/>
                  </a:lnTo>
                  <a:lnTo>
                    <a:pt x="266775" y="2332479"/>
                  </a:lnTo>
                  <a:lnTo>
                    <a:pt x="267596" y="2322679"/>
                  </a:lnTo>
                  <a:lnTo>
                    <a:pt x="268340" y="2312879"/>
                  </a:lnTo>
                  <a:lnTo>
                    <a:pt x="269030" y="2303078"/>
                  </a:lnTo>
                  <a:lnTo>
                    <a:pt x="269670" y="2293278"/>
                  </a:lnTo>
                  <a:lnTo>
                    <a:pt x="270229" y="2283478"/>
                  </a:lnTo>
                  <a:lnTo>
                    <a:pt x="270761" y="2273677"/>
                  </a:lnTo>
                  <a:lnTo>
                    <a:pt x="271193" y="2263877"/>
                  </a:lnTo>
                  <a:lnTo>
                    <a:pt x="271594" y="2254077"/>
                  </a:lnTo>
                  <a:lnTo>
                    <a:pt x="271923" y="2244276"/>
                  </a:lnTo>
                  <a:lnTo>
                    <a:pt x="272193" y="2234476"/>
                  </a:lnTo>
                  <a:lnTo>
                    <a:pt x="272419" y="2224676"/>
                  </a:lnTo>
                  <a:lnTo>
                    <a:pt x="272560" y="2214875"/>
                  </a:lnTo>
                  <a:lnTo>
                    <a:pt x="272675" y="2205075"/>
                  </a:lnTo>
                  <a:lnTo>
                    <a:pt x="272698" y="2195275"/>
                  </a:lnTo>
                  <a:lnTo>
                    <a:pt x="272686" y="2185474"/>
                  </a:lnTo>
                  <a:lnTo>
                    <a:pt x="272610" y="2175674"/>
                  </a:lnTo>
                  <a:lnTo>
                    <a:pt x="272474" y="2165874"/>
                  </a:lnTo>
                  <a:lnTo>
                    <a:pt x="272301" y="2156073"/>
                  </a:lnTo>
                  <a:lnTo>
                    <a:pt x="272045" y="2146273"/>
                  </a:lnTo>
                  <a:lnTo>
                    <a:pt x="271765" y="2136473"/>
                  </a:lnTo>
                  <a:lnTo>
                    <a:pt x="271405" y="2126672"/>
                  </a:lnTo>
                  <a:lnTo>
                    <a:pt x="271010" y="2116872"/>
                  </a:lnTo>
                  <a:lnTo>
                    <a:pt x="270562" y="2107072"/>
                  </a:lnTo>
                  <a:lnTo>
                    <a:pt x="270057" y="2097271"/>
                  </a:lnTo>
                  <a:lnTo>
                    <a:pt x="269524" y="2087471"/>
                  </a:lnTo>
                  <a:lnTo>
                    <a:pt x="268916" y="2077671"/>
                  </a:lnTo>
                  <a:lnTo>
                    <a:pt x="268288" y="2067870"/>
                  </a:lnTo>
                  <a:lnTo>
                    <a:pt x="267598" y="2058070"/>
                  </a:lnTo>
                  <a:lnTo>
                    <a:pt x="266876" y="2048270"/>
                  </a:lnTo>
                  <a:lnTo>
                    <a:pt x="266114" y="2038469"/>
                  </a:lnTo>
                  <a:lnTo>
                    <a:pt x="265305" y="2028669"/>
                  </a:lnTo>
                  <a:lnTo>
                    <a:pt x="264477" y="2018869"/>
                  </a:lnTo>
                  <a:lnTo>
                    <a:pt x="263590" y="2009068"/>
                  </a:lnTo>
                  <a:lnTo>
                    <a:pt x="262688" y="1999268"/>
                  </a:lnTo>
                  <a:lnTo>
                    <a:pt x="261745" y="1989468"/>
                  </a:lnTo>
                  <a:lnTo>
                    <a:pt x="260778" y="1979667"/>
                  </a:lnTo>
                  <a:lnTo>
                    <a:pt x="259786" y="1969867"/>
                  </a:lnTo>
                  <a:lnTo>
                    <a:pt x="258763" y="1960067"/>
                  </a:lnTo>
                  <a:lnTo>
                    <a:pt x="257729" y="1950266"/>
                  </a:lnTo>
                  <a:lnTo>
                    <a:pt x="256661" y="1940466"/>
                  </a:lnTo>
                  <a:lnTo>
                    <a:pt x="255585" y="1930666"/>
                  </a:lnTo>
                  <a:lnTo>
                    <a:pt x="254490" y="1920865"/>
                  </a:lnTo>
                  <a:lnTo>
                    <a:pt x="253384" y="1911065"/>
                  </a:lnTo>
                  <a:lnTo>
                    <a:pt x="252268" y="1901265"/>
                  </a:lnTo>
                  <a:lnTo>
                    <a:pt x="251142" y="1891464"/>
                  </a:lnTo>
                  <a:lnTo>
                    <a:pt x="250014" y="1881664"/>
                  </a:lnTo>
                  <a:lnTo>
                    <a:pt x="248881" y="1871864"/>
                  </a:lnTo>
                  <a:lnTo>
                    <a:pt x="247749" y="1862063"/>
                  </a:lnTo>
                  <a:lnTo>
                    <a:pt x="246620" y="1852263"/>
                  </a:lnTo>
                  <a:lnTo>
                    <a:pt x="245496" y="1842463"/>
                  </a:lnTo>
                  <a:lnTo>
                    <a:pt x="244378" y="1832662"/>
                  </a:lnTo>
                  <a:lnTo>
                    <a:pt x="243275" y="1822862"/>
                  </a:lnTo>
                  <a:lnTo>
                    <a:pt x="242178" y="1813062"/>
                  </a:lnTo>
                  <a:lnTo>
                    <a:pt x="241105" y="1803261"/>
                  </a:lnTo>
                  <a:lnTo>
                    <a:pt x="240046" y="1793461"/>
                  </a:lnTo>
                  <a:lnTo>
                    <a:pt x="239007" y="1783661"/>
                  </a:lnTo>
                  <a:lnTo>
                    <a:pt x="237996" y="1773860"/>
                  </a:lnTo>
                  <a:lnTo>
                    <a:pt x="237000" y="1764060"/>
                  </a:lnTo>
                  <a:lnTo>
                    <a:pt x="236049" y="1754260"/>
                  </a:lnTo>
                  <a:lnTo>
                    <a:pt x="235113" y="1744459"/>
                  </a:lnTo>
                  <a:lnTo>
                    <a:pt x="234224" y="1734659"/>
                  </a:lnTo>
                  <a:lnTo>
                    <a:pt x="233363" y="1724859"/>
                  </a:lnTo>
                  <a:lnTo>
                    <a:pt x="232539" y="1715058"/>
                  </a:lnTo>
                  <a:lnTo>
                    <a:pt x="231764" y="1705258"/>
                  </a:lnTo>
                  <a:lnTo>
                    <a:pt x="231012" y="1695458"/>
                  </a:lnTo>
                  <a:lnTo>
                    <a:pt x="230333" y="1685657"/>
                  </a:lnTo>
                  <a:lnTo>
                    <a:pt x="229675" y="1675857"/>
                  </a:lnTo>
                  <a:lnTo>
                    <a:pt x="229085" y="1666057"/>
                  </a:lnTo>
                  <a:lnTo>
                    <a:pt x="228536" y="1656256"/>
                  </a:lnTo>
                  <a:lnTo>
                    <a:pt x="228035" y="1646456"/>
                  </a:lnTo>
                  <a:lnTo>
                    <a:pt x="227604" y="1636656"/>
                  </a:lnTo>
                  <a:lnTo>
                    <a:pt x="227198" y="1626855"/>
                  </a:lnTo>
                  <a:lnTo>
                    <a:pt x="226891" y="1617055"/>
                  </a:lnTo>
                  <a:lnTo>
                    <a:pt x="226612" y="1607255"/>
                  </a:lnTo>
                  <a:lnTo>
                    <a:pt x="226410" y="1597454"/>
                  </a:lnTo>
                  <a:lnTo>
                    <a:pt x="226265" y="1587654"/>
                  </a:lnTo>
                  <a:lnTo>
                    <a:pt x="226171" y="1577854"/>
                  </a:lnTo>
                  <a:lnTo>
                    <a:pt x="226164" y="1568053"/>
                  </a:lnTo>
                  <a:lnTo>
                    <a:pt x="226187" y="1558253"/>
                  </a:lnTo>
                  <a:lnTo>
                    <a:pt x="226319" y="1548453"/>
                  </a:lnTo>
                  <a:lnTo>
                    <a:pt x="226486" y="1538652"/>
                  </a:lnTo>
                  <a:lnTo>
                    <a:pt x="226734" y="1528852"/>
                  </a:lnTo>
                  <a:lnTo>
                    <a:pt x="227049" y="1519052"/>
                  </a:lnTo>
                  <a:lnTo>
                    <a:pt x="227415" y="1509251"/>
                  </a:lnTo>
                  <a:lnTo>
                    <a:pt x="227879" y="1499451"/>
                  </a:lnTo>
                  <a:lnTo>
                    <a:pt x="228375" y="1489651"/>
                  </a:lnTo>
                  <a:lnTo>
                    <a:pt x="228979" y="1479850"/>
                  </a:lnTo>
                  <a:lnTo>
                    <a:pt x="229626" y="1470050"/>
                  </a:lnTo>
                  <a:lnTo>
                    <a:pt x="230349" y="1460250"/>
                  </a:lnTo>
                  <a:lnTo>
                    <a:pt x="231145" y="1450449"/>
                  </a:lnTo>
                  <a:lnTo>
                    <a:pt x="231987" y="1440649"/>
                  </a:lnTo>
                  <a:lnTo>
                    <a:pt x="232932" y="1430849"/>
                  </a:lnTo>
                  <a:lnTo>
                    <a:pt x="233907" y="1421048"/>
                  </a:lnTo>
                  <a:lnTo>
                    <a:pt x="234981" y="1411248"/>
                  </a:lnTo>
                  <a:lnTo>
                    <a:pt x="236101" y="1401448"/>
                  </a:lnTo>
                  <a:lnTo>
                    <a:pt x="237288" y="1391647"/>
                  </a:lnTo>
                  <a:lnTo>
                    <a:pt x="238549" y="1381847"/>
                  </a:lnTo>
                  <a:lnTo>
                    <a:pt x="239846" y="1372047"/>
                  </a:lnTo>
                  <a:lnTo>
                    <a:pt x="241242" y="1362246"/>
                  </a:lnTo>
                  <a:lnTo>
                    <a:pt x="242665" y="1352446"/>
                  </a:lnTo>
                  <a:lnTo>
                    <a:pt x="244172" y="1342646"/>
                  </a:lnTo>
                  <a:lnTo>
                    <a:pt x="245724" y="1332845"/>
                  </a:lnTo>
                  <a:lnTo>
                    <a:pt x="247329" y="1323045"/>
                  </a:lnTo>
                  <a:lnTo>
                    <a:pt x="249002" y="1313245"/>
                  </a:lnTo>
                  <a:lnTo>
                    <a:pt x="250701" y="1303444"/>
                  </a:lnTo>
                  <a:lnTo>
                    <a:pt x="252487" y="1293644"/>
                  </a:lnTo>
                  <a:lnTo>
                    <a:pt x="254296" y="1283844"/>
                  </a:lnTo>
                  <a:lnTo>
                    <a:pt x="256168" y="1274043"/>
                  </a:lnTo>
                  <a:lnTo>
                    <a:pt x="258079" y="1264243"/>
                  </a:lnTo>
                  <a:lnTo>
                    <a:pt x="260029" y="1254442"/>
                  </a:lnTo>
                  <a:lnTo>
                    <a:pt x="262034" y="1244642"/>
                  </a:lnTo>
                  <a:lnTo>
                    <a:pt x="264057" y="1234842"/>
                  </a:lnTo>
                  <a:lnTo>
                    <a:pt x="266146" y="1225041"/>
                  </a:lnTo>
                  <a:lnTo>
                    <a:pt x="268251" y="1215241"/>
                  </a:lnTo>
                  <a:lnTo>
                    <a:pt x="270399" y="1205441"/>
                  </a:lnTo>
                  <a:lnTo>
                    <a:pt x="272576" y="1195640"/>
                  </a:lnTo>
                  <a:lnTo>
                    <a:pt x="274777" y="1185840"/>
                  </a:lnTo>
                  <a:lnTo>
                    <a:pt x="277016" y="1176040"/>
                  </a:lnTo>
                  <a:lnTo>
                    <a:pt x="279267" y="1166239"/>
                  </a:lnTo>
                  <a:lnTo>
                    <a:pt x="281555" y="1156439"/>
                  </a:lnTo>
                  <a:lnTo>
                    <a:pt x="283855" y="1146639"/>
                  </a:lnTo>
                  <a:lnTo>
                    <a:pt x="286177" y="1136838"/>
                  </a:lnTo>
                  <a:lnTo>
                    <a:pt x="288515" y="1127038"/>
                  </a:lnTo>
                  <a:lnTo>
                    <a:pt x="290864" y="1117238"/>
                  </a:lnTo>
                  <a:lnTo>
                    <a:pt x="293231" y="1107437"/>
                  </a:lnTo>
                  <a:lnTo>
                    <a:pt x="295602" y="1097637"/>
                  </a:lnTo>
                  <a:lnTo>
                    <a:pt x="297986" y="1087837"/>
                  </a:lnTo>
                  <a:lnTo>
                    <a:pt x="300373" y="1078036"/>
                  </a:lnTo>
                  <a:lnTo>
                    <a:pt x="302765" y="1068236"/>
                  </a:lnTo>
                  <a:lnTo>
                    <a:pt x="305159" y="1058436"/>
                  </a:lnTo>
                  <a:lnTo>
                    <a:pt x="307552" y="1048635"/>
                  </a:lnTo>
                  <a:lnTo>
                    <a:pt x="309942" y="1038835"/>
                  </a:lnTo>
                  <a:lnTo>
                    <a:pt x="312330" y="1029035"/>
                  </a:lnTo>
                  <a:lnTo>
                    <a:pt x="314710" y="1019234"/>
                  </a:lnTo>
                  <a:lnTo>
                    <a:pt x="317083" y="1009434"/>
                  </a:lnTo>
                  <a:lnTo>
                    <a:pt x="319448" y="999634"/>
                  </a:lnTo>
                  <a:lnTo>
                    <a:pt x="321798" y="989833"/>
                  </a:lnTo>
                  <a:lnTo>
                    <a:pt x="324142" y="980033"/>
                  </a:lnTo>
                  <a:lnTo>
                    <a:pt x="326461" y="970233"/>
                  </a:lnTo>
                  <a:lnTo>
                    <a:pt x="328772" y="960432"/>
                  </a:lnTo>
                  <a:lnTo>
                    <a:pt x="331060" y="950632"/>
                  </a:lnTo>
                  <a:lnTo>
                    <a:pt x="333331" y="940832"/>
                  </a:lnTo>
                  <a:lnTo>
                    <a:pt x="335584" y="931031"/>
                  </a:lnTo>
                  <a:lnTo>
                    <a:pt x="337808" y="921231"/>
                  </a:lnTo>
                  <a:lnTo>
                    <a:pt x="340022" y="911431"/>
                  </a:lnTo>
                  <a:lnTo>
                    <a:pt x="342194" y="901630"/>
                  </a:lnTo>
                  <a:lnTo>
                    <a:pt x="344353" y="891830"/>
                  </a:lnTo>
                  <a:lnTo>
                    <a:pt x="346479" y="882030"/>
                  </a:lnTo>
                  <a:lnTo>
                    <a:pt x="348578" y="872229"/>
                  </a:lnTo>
                  <a:lnTo>
                    <a:pt x="350654" y="862429"/>
                  </a:lnTo>
                  <a:lnTo>
                    <a:pt x="352689" y="852629"/>
                  </a:lnTo>
                  <a:lnTo>
                    <a:pt x="354711" y="842828"/>
                  </a:lnTo>
                  <a:lnTo>
                    <a:pt x="356680" y="833028"/>
                  </a:lnTo>
                  <a:lnTo>
                    <a:pt x="358632" y="823228"/>
                  </a:lnTo>
                  <a:lnTo>
                    <a:pt x="360545" y="813427"/>
                  </a:lnTo>
                  <a:lnTo>
                    <a:pt x="362425" y="803627"/>
                  </a:lnTo>
                  <a:lnTo>
                    <a:pt x="364280" y="793827"/>
                  </a:lnTo>
                  <a:lnTo>
                    <a:pt x="366084" y="784026"/>
                  </a:lnTo>
                  <a:lnTo>
                    <a:pt x="367873" y="774226"/>
                  </a:lnTo>
                  <a:lnTo>
                    <a:pt x="369606" y="764426"/>
                  </a:lnTo>
                  <a:lnTo>
                    <a:pt x="371317" y="754625"/>
                  </a:lnTo>
                  <a:lnTo>
                    <a:pt x="372989" y="744825"/>
                  </a:lnTo>
                  <a:lnTo>
                    <a:pt x="374621" y="735025"/>
                  </a:lnTo>
                  <a:lnTo>
                    <a:pt x="376230" y="725224"/>
                  </a:lnTo>
                  <a:lnTo>
                    <a:pt x="377783" y="715424"/>
                  </a:lnTo>
                  <a:lnTo>
                    <a:pt x="379320" y="705624"/>
                  </a:lnTo>
                  <a:lnTo>
                    <a:pt x="380802" y="695823"/>
                  </a:lnTo>
                  <a:lnTo>
                    <a:pt x="382259" y="686023"/>
                  </a:lnTo>
                  <a:lnTo>
                    <a:pt x="383679" y="676223"/>
                  </a:lnTo>
                  <a:lnTo>
                    <a:pt x="385056" y="666422"/>
                  </a:lnTo>
                  <a:lnTo>
                    <a:pt x="386413" y="656622"/>
                  </a:lnTo>
                  <a:lnTo>
                    <a:pt x="387713" y="646822"/>
                  </a:lnTo>
                  <a:lnTo>
                    <a:pt x="388996" y="637021"/>
                  </a:lnTo>
                  <a:lnTo>
                    <a:pt x="390229" y="627221"/>
                  </a:lnTo>
                  <a:lnTo>
                    <a:pt x="391435" y="617421"/>
                  </a:lnTo>
                  <a:lnTo>
                    <a:pt x="392609" y="607620"/>
                  </a:lnTo>
                  <a:lnTo>
                    <a:pt x="393740" y="597820"/>
                  </a:lnTo>
                  <a:lnTo>
                    <a:pt x="394854" y="588020"/>
                  </a:lnTo>
                  <a:lnTo>
                    <a:pt x="395911" y="578219"/>
                  </a:lnTo>
                  <a:lnTo>
                    <a:pt x="396954" y="568419"/>
                  </a:lnTo>
                  <a:lnTo>
                    <a:pt x="397953" y="558619"/>
                  </a:lnTo>
                  <a:lnTo>
                    <a:pt x="398925" y="548818"/>
                  </a:lnTo>
                  <a:lnTo>
                    <a:pt x="399870" y="539018"/>
                  </a:lnTo>
                  <a:lnTo>
                    <a:pt x="400774" y="529218"/>
                  </a:lnTo>
                  <a:lnTo>
                    <a:pt x="401664" y="519417"/>
                  </a:lnTo>
                  <a:lnTo>
                    <a:pt x="402503" y="509617"/>
                  </a:lnTo>
                  <a:lnTo>
                    <a:pt x="403328" y="499817"/>
                  </a:lnTo>
                  <a:lnTo>
                    <a:pt x="404117" y="490016"/>
                  </a:lnTo>
                  <a:lnTo>
                    <a:pt x="404880" y="480216"/>
                  </a:lnTo>
                  <a:lnTo>
                    <a:pt x="405622" y="470416"/>
                  </a:lnTo>
                  <a:lnTo>
                    <a:pt x="406325" y="460615"/>
                  </a:lnTo>
                  <a:lnTo>
                    <a:pt x="407017" y="450815"/>
                  </a:lnTo>
                  <a:lnTo>
                    <a:pt x="407667" y="441015"/>
                  </a:lnTo>
                  <a:lnTo>
                    <a:pt x="408304" y="431214"/>
                  </a:lnTo>
                  <a:lnTo>
                    <a:pt x="408912" y="421414"/>
                  </a:lnTo>
                  <a:lnTo>
                    <a:pt x="409495" y="411614"/>
                  </a:lnTo>
                  <a:lnTo>
                    <a:pt x="410062" y="401813"/>
                  </a:lnTo>
                  <a:lnTo>
                    <a:pt x="410596" y="392013"/>
                  </a:lnTo>
                  <a:lnTo>
                    <a:pt x="411120" y="382213"/>
                  </a:lnTo>
                  <a:lnTo>
                    <a:pt x="411612" y="372412"/>
                  </a:lnTo>
                  <a:lnTo>
                    <a:pt x="412091" y="362612"/>
                  </a:lnTo>
                  <a:lnTo>
                    <a:pt x="412547" y="352812"/>
                  </a:lnTo>
                  <a:lnTo>
                    <a:pt x="412983" y="343011"/>
                  </a:lnTo>
                  <a:lnTo>
                    <a:pt x="413406" y="333211"/>
                  </a:lnTo>
                  <a:lnTo>
                    <a:pt x="413802" y="323411"/>
                  </a:lnTo>
                  <a:lnTo>
                    <a:pt x="414189" y="313610"/>
                  </a:lnTo>
                  <a:lnTo>
                    <a:pt x="414552" y="303810"/>
                  </a:lnTo>
                  <a:lnTo>
                    <a:pt x="414903" y="294010"/>
                  </a:lnTo>
                  <a:lnTo>
                    <a:pt x="415238" y="284209"/>
                  </a:lnTo>
                  <a:lnTo>
                    <a:pt x="415554" y="274409"/>
                  </a:lnTo>
                  <a:lnTo>
                    <a:pt x="415863" y="264609"/>
                  </a:lnTo>
                  <a:lnTo>
                    <a:pt x="416149" y="254808"/>
                  </a:lnTo>
                  <a:lnTo>
                    <a:pt x="416428" y="245008"/>
                  </a:lnTo>
                  <a:lnTo>
                    <a:pt x="416689" y="235208"/>
                  </a:lnTo>
                  <a:lnTo>
                    <a:pt x="416940" y="225407"/>
                  </a:lnTo>
                  <a:lnTo>
                    <a:pt x="417180" y="215607"/>
                  </a:lnTo>
                  <a:lnTo>
                    <a:pt x="417405" y="205807"/>
                  </a:lnTo>
                  <a:lnTo>
                    <a:pt x="417625" y="196006"/>
                  </a:lnTo>
                  <a:lnTo>
                    <a:pt x="417826" y="186206"/>
                  </a:lnTo>
                  <a:lnTo>
                    <a:pt x="418023" y="176406"/>
                  </a:lnTo>
                  <a:lnTo>
                    <a:pt x="418207" y="166605"/>
                  </a:lnTo>
                  <a:lnTo>
                    <a:pt x="418382" y="156805"/>
                  </a:lnTo>
                  <a:lnTo>
                    <a:pt x="418550" y="147005"/>
                  </a:lnTo>
                  <a:lnTo>
                    <a:pt x="418706" y="137204"/>
                  </a:lnTo>
                  <a:lnTo>
                    <a:pt x="418858" y="127404"/>
                  </a:lnTo>
                  <a:lnTo>
                    <a:pt x="418997" y="117604"/>
                  </a:lnTo>
                  <a:lnTo>
                    <a:pt x="419132" y="107803"/>
                  </a:lnTo>
                  <a:lnTo>
                    <a:pt x="419259" y="98003"/>
                  </a:lnTo>
                  <a:lnTo>
                    <a:pt x="419378" y="88203"/>
                  </a:lnTo>
                  <a:lnTo>
                    <a:pt x="419493" y="78402"/>
                  </a:lnTo>
                  <a:lnTo>
                    <a:pt x="419599" y="68602"/>
                  </a:lnTo>
                  <a:lnTo>
                    <a:pt x="419701" y="58802"/>
                  </a:lnTo>
                  <a:lnTo>
                    <a:pt x="419795" y="49001"/>
                  </a:lnTo>
                  <a:lnTo>
                    <a:pt x="419886" y="39201"/>
                  </a:lnTo>
                  <a:lnTo>
                    <a:pt x="419971" y="29401"/>
                  </a:lnTo>
                  <a:lnTo>
                    <a:pt x="420051" y="19600"/>
                  </a:lnTo>
                  <a:lnTo>
                    <a:pt x="420127" y="9800"/>
                  </a:lnTo>
                  <a:lnTo>
                    <a:pt x="420197" y="0"/>
                  </a:lnTo>
                  <a:lnTo>
                    <a:pt x="422254" y="0"/>
                  </a:lnTo>
                  <a:lnTo>
                    <a:pt x="422324" y="9800"/>
                  </a:lnTo>
                  <a:lnTo>
                    <a:pt x="422400" y="19600"/>
                  </a:lnTo>
                  <a:lnTo>
                    <a:pt x="422480" y="29401"/>
                  </a:lnTo>
                  <a:lnTo>
                    <a:pt x="422565" y="39201"/>
                  </a:lnTo>
                  <a:lnTo>
                    <a:pt x="422655" y="49001"/>
                  </a:lnTo>
                  <a:lnTo>
                    <a:pt x="422749" y="58802"/>
                  </a:lnTo>
                  <a:lnTo>
                    <a:pt x="422852" y="68602"/>
                  </a:lnTo>
                  <a:lnTo>
                    <a:pt x="422958" y="78402"/>
                  </a:lnTo>
                  <a:lnTo>
                    <a:pt x="423072" y="88203"/>
                  </a:lnTo>
                  <a:lnTo>
                    <a:pt x="423192" y="98003"/>
                  </a:lnTo>
                  <a:lnTo>
                    <a:pt x="423318" y="107803"/>
                  </a:lnTo>
                  <a:lnTo>
                    <a:pt x="423453" y="117604"/>
                  </a:lnTo>
                  <a:lnTo>
                    <a:pt x="423593" y="127404"/>
                  </a:lnTo>
                  <a:lnTo>
                    <a:pt x="423745" y="137204"/>
                  </a:lnTo>
                  <a:lnTo>
                    <a:pt x="423901" y="147005"/>
                  </a:lnTo>
                  <a:lnTo>
                    <a:pt x="424068" y="156805"/>
                  </a:lnTo>
                  <a:lnTo>
                    <a:pt x="424244" y="166605"/>
                  </a:lnTo>
                  <a:lnTo>
                    <a:pt x="424428" y="176406"/>
                  </a:lnTo>
                  <a:lnTo>
                    <a:pt x="424624" y="186206"/>
                  </a:lnTo>
                  <a:lnTo>
                    <a:pt x="424826" y="196006"/>
                  </a:lnTo>
                  <a:lnTo>
                    <a:pt x="425045" y="205807"/>
                  </a:lnTo>
                  <a:lnTo>
                    <a:pt x="425270" y="215607"/>
                  </a:lnTo>
                  <a:lnTo>
                    <a:pt x="425510" y="225407"/>
                  </a:lnTo>
                  <a:lnTo>
                    <a:pt x="425761" y="235208"/>
                  </a:lnTo>
                  <a:lnTo>
                    <a:pt x="426023" y="245008"/>
                  </a:lnTo>
                  <a:lnTo>
                    <a:pt x="426302" y="254808"/>
                  </a:lnTo>
                  <a:lnTo>
                    <a:pt x="426587" y="264609"/>
                  </a:lnTo>
                  <a:lnTo>
                    <a:pt x="426896" y="274409"/>
                  </a:lnTo>
                  <a:lnTo>
                    <a:pt x="427213" y="284209"/>
                  </a:lnTo>
                  <a:lnTo>
                    <a:pt x="427548" y="294010"/>
                  </a:lnTo>
                  <a:lnTo>
                    <a:pt x="427899" y="303810"/>
                  </a:lnTo>
                  <a:lnTo>
                    <a:pt x="428262" y="313610"/>
                  </a:lnTo>
                  <a:lnTo>
                    <a:pt x="428649" y="323411"/>
                  </a:lnTo>
                  <a:lnTo>
                    <a:pt x="429044" y="333211"/>
                  </a:lnTo>
                  <a:lnTo>
                    <a:pt x="429468" y="343011"/>
                  </a:lnTo>
                  <a:lnTo>
                    <a:pt x="429903" y="352812"/>
                  </a:lnTo>
                  <a:lnTo>
                    <a:pt x="430360" y="362612"/>
                  </a:lnTo>
                  <a:lnTo>
                    <a:pt x="430838" y="372412"/>
                  </a:lnTo>
                  <a:lnTo>
                    <a:pt x="431330" y="382213"/>
                  </a:lnTo>
                  <a:lnTo>
                    <a:pt x="431854" y="392013"/>
                  </a:lnTo>
                  <a:lnTo>
                    <a:pt x="432388" y="401813"/>
                  </a:lnTo>
                  <a:lnTo>
                    <a:pt x="432956" y="411614"/>
                  </a:lnTo>
                  <a:lnTo>
                    <a:pt x="433539" y="421414"/>
                  </a:lnTo>
                  <a:lnTo>
                    <a:pt x="434147" y="431214"/>
                  </a:lnTo>
                  <a:lnTo>
                    <a:pt x="434783" y="441015"/>
                  </a:lnTo>
                  <a:lnTo>
                    <a:pt x="435434" y="450815"/>
                  </a:lnTo>
                  <a:lnTo>
                    <a:pt x="436125" y="460615"/>
                  </a:lnTo>
                  <a:lnTo>
                    <a:pt x="436829" y="470416"/>
                  </a:lnTo>
                  <a:lnTo>
                    <a:pt x="437570" y="480216"/>
                  </a:lnTo>
                  <a:lnTo>
                    <a:pt x="438333" y="490016"/>
                  </a:lnTo>
                  <a:lnTo>
                    <a:pt x="439123" y="499817"/>
                  </a:lnTo>
                  <a:lnTo>
                    <a:pt x="439948" y="509617"/>
                  </a:lnTo>
                  <a:lnTo>
                    <a:pt x="440787" y="519417"/>
                  </a:lnTo>
                  <a:lnTo>
                    <a:pt x="441677" y="529218"/>
                  </a:lnTo>
                  <a:lnTo>
                    <a:pt x="442581" y="539018"/>
                  </a:lnTo>
                  <a:lnTo>
                    <a:pt x="443525" y="548818"/>
                  </a:lnTo>
                  <a:lnTo>
                    <a:pt x="444497" y="558619"/>
                  </a:lnTo>
                  <a:lnTo>
                    <a:pt x="445497" y="568419"/>
                  </a:lnTo>
                  <a:lnTo>
                    <a:pt x="446539" y="578219"/>
                  </a:lnTo>
                  <a:lnTo>
                    <a:pt x="447597" y="588020"/>
                  </a:lnTo>
                  <a:lnTo>
                    <a:pt x="448711" y="597820"/>
                  </a:lnTo>
                  <a:lnTo>
                    <a:pt x="449842" y="607620"/>
                  </a:lnTo>
                  <a:lnTo>
                    <a:pt x="451015" y="617421"/>
                  </a:lnTo>
                  <a:lnTo>
                    <a:pt x="452221" y="627221"/>
                  </a:lnTo>
                  <a:lnTo>
                    <a:pt x="453455" y="637021"/>
                  </a:lnTo>
                  <a:lnTo>
                    <a:pt x="454738" y="646822"/>
                  </a:lnTo>
                  <a:lnTo>
                    <a:pt x="456037" y="656622"/>
                  </a:lnTo>
                  <a:lnTo>
                    <a:pt x="457394" y="666422"/>
                  </a:lnTo>
                  <a:lnTo>
                    <a:pt x="458772" y="676223"/>
                  </a:lnTo>
                  <a:lnTo>
                    <a:pt x="460192" y="686023"/>
                  </a:lnTo>
                  <a:lnTo>
                    <a:pt x="461648" y="695823"/>
                  </a:lnTo>
                  <a:lnTo>
                    <a:pt x="463131" y="705624"/>
                  </a:lnTo>
                  <a:lnTo>
                    <a:pt x="464668" y="715424"/>
                  </a:lnTo>
                  <a:lnTo>
                    <a:pt x="466221" y="725224"/>
                  </a:lnTo>
                  <a:lnTo>
                    <a:pt x="467829" y="735025"/>
                  </a:lnTo>
                  <a:lnTo>
                    <a:pt x="469462" y="744825"/>
                  </a:lnTo>
                  <a:lnTo>
                    <a:pt x="471133" y="754625"/>
                  </a:lnTo>
                  <a:lnTo>
                    <a:pt x="472845" y="764426"/>
                  </a:lnTo>
                  <a:lnTo>
                    <a:pt x="474578" y="774226"/>
                  </a:lnTo>
                  <a:lnTo>
                    <a:pt x="476367" y="784026"/>
                  </a:lnTo>
                  <a:lnTo>
                    <a:pt x="478171" y="793827"/>
                  </a:lnTo>
                  <a:lnTo>
                    <a:pt x="480026" y="803627"/>
                  </a:lnTo>
                  <a:lnTo>
                    <a:pt x="481905" y="813427"/>
                  </a:lnTo>
                  <a:lnTo>
                    <a:pt x="483818" y="823228"/>
                  </a:lnTo>
                  <a:lnTo>
                    <a:pt x="485770" y="833028"/>
                  </a:lnTo>
                  <a:lnTo>
                    <a:pt x="487740" y="842828"/>
                  </a:lnTo>
                  <a:lnTo>
                    <a:pt x="489761" y="852629"/>
                  </a:lnTo>
                  <a:lnTo>
                    <a:pt x="491797" y="862429"/>
                  </a:lnTo>
                  <a:lnTo>
                    <a:pt x="493873" y="872229"/>
                  </a:lnTo>
                  <a:lnTo>
                    <a:pt x="495972" y="882030"/>
                  </a:lnTo>
                  <a:lnTo>
                    <a:pt x="498098" y="891830"/>
                  </a:lnTo>
                  <a:lnTo>
                    <a:pt x="500257" y="901630"/>
                  </a:lnTo>
                  <a:lnTo>
                    <a:pt x="502428" y="911431"/>
                  </a:lnTo>
                  <a:lnTo>
                    <a:pt x="504642" y="921231"/>
                  </a:lnTo>
                  <a:lnTo>
                    <a:pt x="506866" y="931031"/>
                  </a:lnTo>
                  <a:lnTo>
                    <a:pt x="509119" y="940832"/>
                  </a:lnTo>
                  <a:lnTo>
                    <a:pt x="511391" y="950632"/>
                  </a:lnTo>
                  <a:lnTo>
                    <a:pt x="513678" y="960432"/>
                  </a:lnTo>
                  <a:lnTo>
                    <a:pt x="515990" y="970233"/>
                  </a:lnTo>
                  <a:lnTo>
                    <a:pt x="518309" y="980033"/>
                  </a:lnTo>
                  <a:lnTo>
                    <a:pt x="520653" y="989833"/>
                  </a:lnTo>
                  <a:lnTo>
                    <a:pt x="523003" y="999634"/>
                  </a:lnTo>
                  <a:lnTo>
                    <a:pt x="525367" y="1009434"/>
                  </a:lnTo>
                  <a:lnTo>
                    <a:pt x="527740" y="1019234"/>
                  </a:lnTo>
                  <a:lnTo>
                    <a:pt x="530120" y="1029035"/>
                  </a:lnTo>
                  <a:lnTo>
                    <a:pt x="532508" y="1038835"/>
                  </a:lnTo>
                  <a:lnTo>
                    <a:pt x="534898" y="1048635"/>
                  </a:lnTo>
                  <a:lnTo>
                    <a:pt x="537292" y="1058436"/>
                  </a:lnTo>
                  <a:lnTo>
                    <a:pt x="539685" y="1068236"/>
                  </a:lnTo>
                  <a:lnTo>
                    <a:pt x="542077" y="1078036"/>
                  </a:lnTo>
                  <a:lnTo>
                    <a:pt x="544464" y="1087837"/>
                  </a:lnTo>
                  <a:lnTo>
                    <a:pt x="546848" y="1097637"/>
                  </a:lnTo>
                  <a:lnTo>
                    <a:pt x="549220" y="1107437"/>
                  </a:lnTo>
                  <a:lnTo>
                    <a:pt x="551587" y="1117238"/>
                  </a:lnTo>
                  <a:lnTo>
                    <a:pt x="553936" y="1127038"/>
                  </a:lnTo>
                  <a:lnTo>
                    <a:pt x="556274" y="1136838"/>
                  </a:lnTo>
                  <a:lnTo>
                    <a:pt x="558596" y="1146639"/>
                  </a:lnTo>
                  <a:lnTo>
                    <a:pt x="560896" y="1156439"/>
                  </a:lnTo>
                  <a:lnTo>
                    <a:pt x="563184" y="1166239"/>
                  </a:lnTo>
                  <a:lnTo>
                    <a:pt x="565435" y="1176040"/>
                  </a:lnTo>
                  <a:lnTo>
                    <a:pt x="567674" y="1185840"/>
                  </a:lnTo>
                  <a:lnTo>
                    <a:pt x="569875" y="1195640"/>
                  </a:lnTo>
                  <a:lnTo>
                    <a:pt x="572052" y="1205441"/>
                  </a:lnTo>
                  <a:lnTo>
                    <a:pt x="574200" y="1215241"/>
                  </a:lnTo>
                  <a:lnTo>
                    <a:pt x="576305" y="1225041"/>
                  </a:lnTo>
                  <a:lnTo>
                    <a:pt x="578393" y="1234842"/>
                  </a:lnTo>
                  <a:lnTo>
                    <a:pt x="580417" y="1244642"/>
                  </a:lnTo>
                  <a:lnTo>
                    <a:pt x="582422" y="1254442"/>
                  </a:lnTo>
                  <a:lnTo>
                    <a:pt x="584372" y="1264243"/>
                  </a:lnTo>
                  <a:lnTo>
                    <a:pt x="586283" y="1274043"/>
                  </a:lnTo>
                  <a:lnTo>
                    <a:pt x="588155" y="1283844"/>
                  </a:lnTo>
                  <a:lnTo>
                    <a:pt x="589963" y="1293644"/>
                  </a:lnTo>
                  <a:lnTo>
                    <a:pt x="591750" y="1303444"/>
                  </a:lnTo>
                  <a:lnTo>
                    <a:pt x="593449" y="1313245"/>
                  </a:lnTo>
                  <a:lnTo>
                    <a:pt x="595122" y="1323045"/>
                  </a:lnTo>
                  <a:lnTo>
                    <a:pt x="596727" y="1332845"/>
                  </a:lnTo>
                  <a:lnTo>
                    <a:pt x="598278" y="1342646"/>
                  </a:lnTo>
                  <a:lnTo>
                    <a:pt x="599785" y="1352446"/>
                  </a:lnTo>
                  <a:lnTo>
                    <a:pt x="601209" y="1362246"/>
                  </a:lnTo>
                  <a:lnTo>
                    <a:pt x="602605" y="1372047"/>
                  </a:lnTo>
                  <a:lnTo>
                    <a:pt x="603902" y="1381847"/>
                  </a:lnTo>
                  <a:lnTo>
                    <a:pt x="605163" y="1391647"/>
                  </a:lnTo>
                  <a:lnTo>
                    <a:pt x="606350" y="1401448"/>
                  </a:lnTo>
                  <a:lnTo>
                    <a:pt x="607470" y="1411248"/>
                  </a:lnTo>
                  <a:lnTo>
                    <a:pt x="608544" y="1421048"/>
                  </a:lnTo>
                  <a:lnTo>
                    <a:pt x="609519" y="1430849"/>
                  </a:lnTo>
                  <a:lnTo>
                    <a:pt x="610464" y="1440649"/>
                  </a:lnTo>
                  <a:lnTo>
                    <a:pt x="611305" y="1450449"/>
                  </a:lnTo>
                  <a:lnTo>
                    <a:pt x="612102" y="1460250"/>
                  </a:lnTo>
                  <a:lnTo>
                    <a:pt x="612825" y="1470050"/>
                  </a:lnTo>
                  <a:lnTo>
                    <a:pt x="613471" y="1479850"/>
                  </a:lnTo>
                  <a:lnTo>
                    <a:pt x="614076" y="1489651"/>
                  </a:lnTo>
                  <a:lnTo>
                    <a:pt x="614571" y="1499451"/>
                  </a:lnTo>
                  <a:lnTo>
                    <a:pt x="615036" y="1509251"/>
                  </a:lnTo>
                  <a:lnTo>
                    <a:pt x="615402" y="1519052"/>
                  </a:lnTo>
                  <a:lnTo>
                    <a:pt x="615717" y="1528852"/>
                  </a:lnTo>
                  <a:lnTo>
                    <a:pt x="615965" y="1538652"/>
                  </a:lnTo>
                  <a:lnTo>
                    <a:pt x="616132" y="1548453"/>
                  </a:lnTo>
                  <a:lnTo>
                    <a:pt x="616264" y="1558253"/>
                  </a:lnTo>
                  <a:lnTo>
                    <a:pt x="616287" y="1568053"/>
                  </a:lnTo>
                  <a:lnTo>
                    <a:pt x="616280" y="1577854"/>
                  </a:lnTo>
                  <a:lnTo>
                    <a:pt x="616186" y="1587654"/>
                  </a:lnTo>
                  <a:lnTo>
                    <a:pt x="616040" y="1597454"/>
                  </a:lnTo>
                  <a:lnTo>
                    <a:pt x="615839" y="1607255"/>
                  </a:lnTo>
                  <a:lnTo>
                    <a:pt x="615559" y="1617055"/>
                  </a:lnTo>
                  <a:lnTo>
                    <a:pt x="615253" y="1626855"/>
                  </a:lnTo>
                  <a:lnTo>
                    <a:pt x="614847" y="1636656"/>
                  </a:lnTo>
                  <a:lnTo>
                    <a:pt x="614416" y="1646456"/>
                  </a:lnTo>
                  <a:lnTo>
                    <a:pt x="613915" y="1656256"/>
                  </a:lnTo>
                  <a:lnTo>
                    <a:pt x="613366" y="1666057"/>
                  </a:lnTo>
                  <a:lnTo>
                    <a:pt x="612775" y="1675857"/>
                  </a:lnTo>
                  <a:lnTo>
                    <a:pt x="612118" y="1685657"/>
                  </a:lnTo>
                  <a:lnTo>
                    <a:pt x="611439" y="1695458"/>
                  </a:lnTo>
                  <a:lnTo>
                    <a:pt x="610687" y="1705258"/>
                  </a:lnTo>
                  <a:lnTo>
                    <a:pt x="609912" y="1715058"/>
                  </a:lnTo>
                  <a:lnTo>
                    <a:pt x="609088" y="1724859"/>
                  </a:lnTo>
                  <a:lnTo>
                    <a:pt x="608226" y="1734659"/>
                  </a:lnTo>
                  <a:lnTo>
                    <a:pt x="607338" y="1744459"/>
                  </a:lnTo>
                  <a:lnTo>
                    <a:pt x="606401" y="1754260"/>
                  </a:lnTo>
                  <a:lnTo>
                    <a:pt x="605450" y="1764060"/>
                  </a:lnTo>
                  <a:lnTo>
                    <a:pt x="604455" y="1773860"/>
                  </a:lnTo>
                  <a:lnTo>
                    <a:pt x="603443" y="1783661"/>
                  </a:lnTo>
                  <a:lnTo>
                    <a:pt x="602405" y="1793461"/>
                  </a:lnTo>
                  <a:lnTo>
                    <a:pt x="601345" y="1803261"/>
                  </a:lnTo>
                  <a:lnTo>
                    <a:pt x="600272" y="1813062"/>
                  </a:lnTo>
                  <a:lnTo>
                    <a:pt x="599176" y="1822862"/>
                  </a:lnTo>
                  <a:lnTo>
                    <a:pt x="598073" y="1832662"/>
                  </a:lnTo>
                  <a:lnTo>
                    <a:pt x="596954" y="1842463"/>
                  </a:lnTo>
                  <a:lnTo>
                    <a:pt x="595831" y="1852263"/>
                  </a:lnTo>
                  <a:lnTo>
                    <a:pt x="594701" y="1862063"/>
                  </a:lnTo>
                  <a:lnTo>
                    <a:pt x="593570" y="1871864"/>
                  </a:lnTo>
                  <a:lnTo>
                    <a:pt x="592437" y="1881664"/>
                  </a:lnTo>
                  <a:lnTo>
                    <a:pt x="591308" y="1891464"/>
                  </a:lnTo>
                  <a:lnTo>
                    <a:pt x="590183" y="1901265"/>
                  </a:lnTo>
                  <a:lnTo>
                    <a:pt x="589067" y="1911065"/>
                  </a:lnTo>
                  <a:lnTo>
                    <a:pt x="587961" y="1920865"/>
                  </a:lnTo>
                  <a:lnTo>
                    <a:pt x="586865" y="1930666"/>
                  </a:lnTo>
                  <a:lnTo>
                    <a:pt x="585790" y="1940466"/>
                  </a:lnTo>
                  <a:lnTo>
                    <a:pt x="584722" y="1950266"/>
                  </a:lnTo>
                  <a:lnTo>
                    <a:pt x="583688" y="1960067"/>
                  </a:lnTo>
                  <a:lnTo>
                    <a:pt x="582665" y="1969867"/>
                  </a:lnTo>
                  <a:lnTo>
                    <a:pt x="581673" y="1979667"/>
                  </a:lnTo>
                  <a:lnTo>
                    <a:pt x="580706" y="1989468"/>
                  </a:lnTo>
                  <a:lnTo>
                    <a:pt x="579762" y="1999268"/>
                  </a:lnTo>
                  <a:lnTo>
                    <a:pt x="578861" y="2009068"/>
                  </a:lnTo>
                  <a:lnTo>
                    <a:pt x="577974" y="2018869"/>
                  </a:lnTo>
                  <a:lnTo>
                    <a:pt x="577146" y="2028669"/>
                  </a:lnTo>
                  <a:lnTo>
                    <a:pt x="576337" y="2038469"/>
                  </a:lnTo>
                  <a:lnTo>
                    <a:pt x="575575" y="2048270"/>
                  </a:lnTo>
                  <a:lnTo>
                    <a:pt x="574853" y="2058070"/>
                  </a:lnTo>
                  <a:lnTo>
                    <a:pt x="574162" y="2067870"/>
                  </a:lnTo>
                  <a:lnTo>
                    <a:pt x="573534" y="2077671"/>
                  </a:lnTo>
                  <a:lnTo>
                    <a:pt x="572927" y="2087471"/>
                  </a:lnTo>
                  <a:lnTo>
                    <a:pt x="572393" y="2097271"/>
                  </a:lnTo>
                  <a:lnTo>
                    <a:pt x="571889" y="2107072"/>
                  </a:lnTo>
                  <a:lnTo>
                    <a:pt x="571441" y="2116872"/>
                  </a:lnTo>
                  <a:lnTo>
                    <a:pt x="571046" y="2126672"/>
                  </a:lnTo>
                  <a:lnTo>
                    <a:pt x="570686" y="2136473"/>
                  </a:lnTo>
                  <a:lnTo>
                    <a:pt x="570406" y="2146273"/>
                  </a:lnTo>
                  <a:lnTo>
                    <a:pt x="570150" y="2156073"/>
                  </a:lnTo>
                  <a:lnTo>
                    <a:pt x="569976" y="2165874"/>
                  </a:lnTo>
                  <a:lnTo>
                    <a:pt x="569841" y="2175674"/>
                  </a:lnTo>
                  <a:lnTo>
                    <a:pt x="569764" y="2185474"/>
                  </a:lnTo>
                  <a:lnTo>
                    <a:pt x="569753" y="2195275"/>
                  </a:lnTo>
                  <a:lnTo>
                    <a:pt x="569775" y="2205075"/>
                  </a:lnTo>
                  <a:lnTo>
                    <a:pt x="569890" y="2214875"/>
                  </a:lnTo>
                  <a:lnTo>
                    <a:pt x="570032" y="2224676"/>
                  </a:lnTo>
                  <a:lnTo>
                    <a:pt x="570257" y="2234476"/>
                  </a:lnTo>
                  <a:lnTo>
                    <a:pt x="570528" y="2244276"/>
                  </a:lnTo>
                  <a:lnTo>
                    <a:pt x="570856" y="2254077"/>
                  </a:lnTo>
                  <a:lnTo>
                    <a:pt x="571257" y="2263877"/>
                  </a:lnTo>
                  <a:lnTo>
                    <a:pt x="571690" y="2273677"/>
                  </a:lnTo>
                  <a:lnTo>
                    <a:pt x="572222" y="2283478"/>
                  </a:lnTo>
                  <a:lnTo>
                    <a:pt x="572781" y="2293278"/>
                  </a:lnTo>
                  <a:lnTo>
                    <a:pt x="573421" y="2303078"/>
                  </a:lnTo>
                  <a:lnTo>
                    <a:pt x="574111" y="2312879"/>
                  </a:lnTo>
                  <a:lnTo>
                    <a:pt x="574855" y="2322679"/>
                  </a:lnTo>
                  <a:lnTo>
                    <a:pt x="575675" y="2332479"/>
                  </a:lnTo>
                  <a:lnTo>
                    <a:pt x="576523" y="2342280"/>
                  </a:lnTo>
                  <a:lnTo>
                    <a:pt x="577472" y="2352080"/>
                  </a:lnTo>
                  <a:lnTo>
                    <a:pt x="578449" y="2361880"/>
                  </a:lnTo>
                  <a:lnTo>
                    <a:pt x="579500" y="2371681"/>
                  </a:lnTo>
                  <a:lnTo>
                    <a:pt x="580604" y="2381481"/>
                  </a:lnTo>
                  <a:lnTo>
                    <a:pt x="581755" y="2391281"/>
                  </a:lnTo>
                  <a:lnTo>
                    <a:pt x="582986" y="2401082"/>
                  </a:lnTo>
                  <a:lnTo>
                    <a:pt x="584242" y="2410882"/>
                  </a:lnTo>
                  <a:lnTo>
                    <a:pt x="585591" y="2420682"/>
                  </a:lnTo>
                  <a:lnTo>
                    <a:pt x="586970" y="2430483"/>
                  </a:lnTo>
                  <a:lnTo>
                    <a:pt x="588415" y="2440283"/>
                  </a:lnTo>
                  <a:lnTo>
                    <a:pt x="589916" y="2450083"/>
                  </a:lnTo>
                  <a:lnTo>
                    <a:pt x="591456" y="2459884"/>
                  </a:lnTo>
                  <a:lnTo>
                    <a:pt x="593075" y="2469684"/>
                  </a:lnTo>
                  <a:lnTo>
                    <a:pt x="594718" y="2479484"/>
                  </a:lnTo>
                  <a:lnTo>
                    <a:pt x="596444" y="2489285"/>
                  </a:lnTo>
                  <a:lnTo>
                    <a:pt x="598203" y="2499085"/>
                  </a:lnTo>
                  <a:lnTo>
                    <a:pt x="600018" y="2508885"/>
                  </a:lnTo>
                  <a:lnTo>
                    <a:pt x="601890" y="2518686"/>
                  </a:lnTo>
                  <a:lnTo>
                    <a:pt x="603794" y="2528486"/>
                  </a:lnTo>
                  <a:lnTo>
                    <a:pt x="605776" y="2538286"/>
                  </a:lnTo>
                  <a:lnTo>
                    <a:pt x="607781" y="2548087"/>
                  </a:lnTo>
                  <a:lnTo>
                    <a:pt x="609857" y="2557887"/>
                  </a:lnTo>
                  <a:lnTo>
                    <a:pt x="611969" y="2567688"/>
                  </a:lnTo>
                  <a:lnTo>
                    <a:pt x="614128" y="2577488"/>
                  </a:lnTo>
                  <a:lnTo>
                    <a:pt x="616344" y="2587288"/>
                  </a:lnTo>
                  <a:lnTo>
                    <a:pt x="618586" y="2597089"/>
                  </a:lnTo>
                  <a:lnTo>
                    <a:pt x="620903" y="2606889"/>
                  </a:lnTo>
                  <a:lnTo>
                    <a:pt x="623240" y="2616689"/>
                  </a:lnTo>
                  <a:lnTo>
                    <a:pt x="625640" y="2626490"/>
                  </a:lnTo>
                  <a:lnTo>
                    <a:pt x="628076" y="2636290"/>
                  </a:lnTo>
                  <a:lnTo>
                    <a:pt x="630552" y="2646090"/>
                  </a:lnTo>
                  <a:lnTo>
                    <a:pt x="633083" y="2655891"/>
                  </a:lnTo>
                  <a:lnTo>
                    <a:pt x="635634" y="2665691"/>
                  </a:lnTo>
                  <a:lnTo>
                    <a:pt x="638258" y="2675491"/>
                  </a:lnTo>
                  <a:lnTo>
                    <a:pt x="640899" y="2685292"/>
                  </a:lnTo>
                  <a:lnTo>
                    <a:pt x="643594" y="2695092"/>
                  </a:lnTo>
                  <a:lnTo>
                    <a:pt x="646324" y="2704892"/>
                  </a:lnTo>
                  <a:lnTo>
                    <a:pt x="649087" y="2714693"/>
                  </a:lnTo>
                  <a:lnTo>
                    <a:pt x="651902" y="2724493"/>
                  </a:lnTo>
                  <a:lnTo>
                    <a:pt x="654735" y="2734293"/>
                  </a:lnTo>
                  <a:lnTo>
                    <a:pt x="657629" y="2744094"/>
                  </a:lnTo>
                  <a:lnTo>
                    <a:pt x="660541" y="2753894"/>
                  </a:lnTo>
                  <a:lnTo>
                    <a:pt x="663497" y="2763694"/>
                  </a:lnTo>
                  <a:lnTo>
                    <a:pt x="666486" y="2773495"/>
                  </a:lnTo>
                  <a:lnTo>
                    <a:pt x="669501" y="2783295"/>
                  </a:lnTo>
                  <a:lnTo>
                    <a:pt x="672561" y="2793095"/>
                  </a:lnTo>
                  <a:lnTo>
                    <a:pt x="675637" y="2802896"/>
                  </a:lnTo>
                  <a:lnTo>
                    <a:pt x="678760" y="2812696"/>
                  </a:lnTo>
                  <a:lnTo>
                    <a:pt x="681901" y="2822496"/>
                  </a:lnTo>
                  <a:lnTo>
                    <a:pt x="685073" y="2832297"/>
                  </a:lnTo>
                  <a:lnTo>
                    <a:pt x="688274" y="2842097"/>
                  </a:lnTo>
                  <a:lnTo>
                    <a:pt x="691492" y="2851897"/>
                  </a:lnTo>
                  <a:lnTo>
                    <a:pt x="694747" y="2861698"/>
                  </a:lnTo>
                  <a:lnTo>
                    <a:pt x="698012" y="2871498"/>
                  </a:lnTo>
                  <a:lnTo>
                    <a:pt x="701309" y="2881298"/>
                  </a:lnTo>
                  <a:lnTo>
                    <a:pt x="704619" y="2891099"/>
                  </a:lnTo>
                  <a:lnTo>
                    <a:pt x="707948" y="2900899"/>
                  </a:lnTo>
                  <a:lnTo>
                    <a:pt x="711295" y="2910699"/>
                  </a:lnTo>
                  <a:lnTo>
                    <a:pt x="714651" y="2920500"/>
                  </a:lnTo>
                  <a:lnTo>
                    <a:pt x="718027" y="2930300"/>
                  </a:lnTo>
                  <a:lnTo>
                    <a:pt x="721408" y="2940100"/>
                  </a:lnTo>
                  <a:lnTo>
                    <a:pt x="724801" y="2949901"/>
                  </a:lnTo>
                  <a:lnTo>
                    <a:pt x="728199" y="2959701"/>
                  </a:lnTo>
                  <a:lnTo>
                    <a:pt x="731601" y="2969501"/>
                  </a:lnTo>
                  <a:lnTo>
                    <a:pt x="735005" y="2979302"/>
                  </a:lnTo>
                  <a:lnTo>
                    <a:pt x="738410" y="2989102"/>
                  </a:lnTo>
                  <a:lnTo>
                    <a:pt x="741810" y="2998902"/>
                  </a:lnTo>
                  <a:lnTo>
                    <a:pt x="745207" y="3008703"/>
                  </a:lnTo>
                  <a:lnTo>
                    <a:pt x="748594" y="3018503"/>
                  </a:lnTo>
                  <a:lnTo>
                    <a:pt x="751971" y="3028303"/>
                  </a:lnTo>
                  <a:lnTo>
                    <a:pt x="755337" y="3038104"/>
                  </a:lnTo>
                  <a:lnTo>
                    <a:pt x="758681" y="3047904"/>
                  </a:lnTo>
                  <a:lnTo>
                    <a:pt x="762018" y="3057704"/>
                  </a:lnTo>
                  <a:lnTo>
                    <a:pt x="765317" y="3067505"/>
                  </a:lnTo>
                  <a:lnTo>
                    <a:pt x="768603" y="3077305"/>
                  </a:lnTo>
                  <a:lnTo>
                    <a:pt x="771855" y="3087105"/>
                  </a:lnTo>
                  <a:lnTo>
                    <a:pt x="775077" y="3096906"/>
                  </a:lnTo>
                  <a:lnTo>
                    <a:pt x="778272" y="3106706"/>
                  </a:lnTo>
                  <a:lnTo>
                    <a:pt x="781414" y="3116506"/>
                  </a:lnTo>
                  <a:lnTo>
                    <a:pt x="784538" y="3126307"/>
                  </a:lnTo>
                  <a:lnTo>
                    <a:pt x="787591" y="3136107"/>
                  </a:lnTo>
                  <a:lnTo>
                    <a:pt x="790615" y="3145907"/>
                  </a:lnTo>
                  <a:lnTo>
                    <a:pt x="793581" y="3155708"/>
                  </a:lnTo>
                  <a:lnTo>
                    <a:pt x="796490" y="3165508"/>
                  </a:lnTo>
                  <a:lnTo>
                    <a:pt x="799359" y="3175308"/>
                  </a:lnTo>
                  <a:lnTo>
                    <a:pt x="802137" y="3185109"/>
                  </a:lnTo>
                  <a:lnTo>
                    <a:pt x="804885" y="3194909"/>
                  </a:lnTo>
                  <a:lnTo>
                    <a:pt x="807528" y="3204709"/>
                  </a:lnTo>
                  <a:lnTo>
                    <a:pt x="810124" y="3214510"/>
                  </a:lnTo>
                  <a:lnTo>
                    <a:pt x="812639" y="3224310"/>
                  </a:lnTo>
                  <a:lnTo>
                    <a:pt x="815065" y="3234110"/>
                  </a:lnTo>
                  <a:lnTo>
                    <a:pt x="817441" y="3243911"/>
                  </a:lnTo>
                  <a:lnTo>
                    <a:pt x="819683" y="3253711"/>
                  </a:lnTo>
                  <a:lnTo>
                    <a:pt x="821885" y="3263511"/>
                  </a:lnTo>
                  <a:lnTo>
                    <a:pt x="823952" y="3273312"/>
                  </a:lnTo>
                  <a:lnTo>
                    <a:pt x="825948" y="3283112"/>
                  </a:lnTo>
                  <a:lnTo>
                    <a:pt x="827847" y="3292912"/>
                  </a:lnTo>
                  <a:lnTo>
                    <a:pt x="829623" y="3302713"/>
                  </a:lnTo>
                  <a:lnTo>
                    <a:pt x="831343" y="3312513"/>
                  </a:lnTo>
                  <a:lnTo>
                    <a:pt x="832884" y="3322313"/>
                  </a:lnTo>
                  <a:lnTo>
                    <a:pt x="834375" y="3332114"/>
                  </a:lnTo>
                  <a:lnTo>
                    <a:pt x="835711" y="3341914"/>
                  </a:lnTo>
                  <a:lnTo>
                    <a:pt x="836950" y="3351714"/>
                  </a:lnTo>
                  <a:lnTo>
                    <a:pt x="838081" y="3361515"/>
                  </a:lnTo>
                  <a:lnTo>
                    <a:pt x="839057" y="3371315"/>
                  </a:lnTo>
                  <a:lnTo>
                    <a:pt x="839976" y="3381115"/>
                  </a:lnTo>
                  <a:lnTo>
                    <a:pt x="840677" y="3390916"/>
                  </a:lnTo>
                  <a:lnTo>
                    <a:pt x="841318" y="3400716"/>
                  </a:lnTo>
                  <a:lnTo>
                    <a:pt x="841793" y="3410516"/>
                  </a:lnTo>
                  <a:lnTo>
                    <a:pt x="842148" y="3420317"/>
                  </a:lnTo>
                  <a:lnTo>
                    <a:pt x="842392" y="3430117"/>
                  </a:lnTo>
                  <a:lnTo>
                    <a:pt x="842451" y="3439917"/>
                  </a:lnTo>
                  <a:lnTo>
                    <a:pt x="842449" y="3449718"/>
                  </a:lnTo>
                  <a:lnTo>
                    <a:pt x="842218" y="3459518"/>
                  </a:lnTo>
                  <a:lnTo>
                    <a:pt x="841913" y="3469318"/>
                  </a:lnTo>
                  <a:lnTo>
                    <a:pt x="841439" y="3479119"/>
                  </a:lnTo>
                  <a:lnTo>
                    <a:pt x="840827" y="3488919"/>
                  </a:lnTo>
                  <a:lnTo>
                    <a:pt x="840109" y="3498719"/>
                  </a:lnTo>
                  <a:lnTo>
                    <a:pt x="839187" y="3508520"/>
                  </a:lnTo>
                  <a:lnTo>
                    <a:pt x="838201" y="3518320"/>
                  </a:lnTo>
                  <a:lnTo>
                    <a:pt x="836991" y="3528120"/>
                  </a:lnTo>
                  <a:lnTo>
                    <a:pt x="835694" y="3537921"/>
                  </a:lnTo>
                  <a:lnTo>
                    <a:pt x="834239" y="3547721"/>
                  </a:lnTo>
                  <a:lnTo>
                    <a:pt x="832634" y="3557521"/>
                  </a:lnTo>
                  <a:lnTo>
                    <a:pt x="830935" y="3567322"/>
                  </a:lnTo>
                  <a:lnTo>
                    <a:pt x="829025" y="3577122"/>
                  </a:lnTo>
                  <a:lnTo>
                    <a:pt x="827052" y="3586922"/>
                  </a:lnTo>
                  <a:lnTo>
                    <a:pt x="824874" y="3596723"/>
                  </a:lnTo>
                  <a:lnTo>
                    <a:pt x="822603" y="3606523"/>
                  </a:lnTo>
                  <a:lnTo>
                    <a:pt x="820193" y="3616323"/>
                  </a:lnTo>
                  <a:lnTo>
                    <a:pt x="817631" y="3626124"/>
                  </a:lnTo>
                  <a:lnTo>
                    <a:pt x="814993" y="3635924"/>
                  </a:lnTo>
                  <a:lnTo>
                    <a:pt x="812150" y="3645724"/>
                  </a:lnTo>
                  <a:lnTo>
                    <a:pt x="809250" y="3655525"/>
                  </a:lnTo>
                  <a:lnTo>
                    <a:pt x="806176" y="3665325"/>
                  </a:lnTo>
                  <a:lnTo>
                    <a:pt x="803010" y="3675125"/>
                  </a:lnTo>
                  <a:lnTo>
                    <a:pt x="799729" y="3684926"/>
                  </a:lnTo>
                  <a:lnTo>
                    <a:pt x="796308" y="3694726"/>
                  </a:lnTo>
                  <a:lnTo>
                    <a:pt x="792830" y="3704526"/>
                  </a:lnTo>
                  <a:lnTo>
                    <a:pt x="789169" y="3714327"/>
                  </a:lnTo>
                  <a:lnTo>
                    <a:pt x="785461" y="3724127"/>
                  </a:lnTo>
                  <a:lnTo>
                    <a:pt x="781616" y="3733927"/>
                  </a:lnTo>
                  <a:lnTo>
                    <a:pt x="777688" y="3743728"/>
                  </a:lnTo>
                  <a:lnTo>
                    <a:pt x="773676" y="3753528"/>
                  </a:lnTo>
                  <a:lnTo>
                    <a:pt x="769545" y="3763328"/>
                  </a:lnTo>
                  <a:lnTo>
                    <a:pt x="765373" y="3773129"/>
                  </a:lnTo>
                  <a:lnTo>
                    <a:pt x="761060" y="3782929"/>
                  </a:lnTo>
                  <a:lnTo>
                    <a:pt x="756709" y="3792729"/>
                  </a:lnTo>
                  <a:lnTo>
                    <a:pt x="752263" y="3802530"/>
                  </a:lnTo>
                  <a:lnTo>
                    <a:pt x="747752" y="3812330"/>
                  </a:lnTo>
                  <a:lnTo>
                    <a:pt x="743186" y="3822131"/>
                  </a:lnTo>
                  <a:lnTo>
                    <a:pt x="738533" y="3831931"/>
                  </a:lnTo>
                  <a:lnTo>
                    <a:pt x="733853" y="3841731"/>
                  </a:lnTo>
                  <a:lnTo>
                    <a:pt x="729085" y="3851532"/>
                  </a:lnTo>
                  <a:lnTo>
                    <a:pt x="724290" y="3861332"/>
                  </a:lnTo>
                  <a:lnTo>
                    <a:pt x="719440" y="3871132"/>
                  </a:lnTo>
                  <a:lnTo>
                    <a:pt x="714550" y="3880933"/>
                  </a:lnTo>
                  <a:lnTo>
                    <a:pt x="709631" y="3890733"/>
                  </a:lnTo>
                  <a:lnTo>
                    <a:pt x="704666" y="3900533"/>
                  </a:lnTo>
                  <a:lnTo>
                    <a:pt x="699687" y="3910334"/>
                  </a:lnTo>
                  <a:lnTo>
                    <a:pt x="694671" y="3920134"/>
                  </a:lnTo>
                  <a:lnTo>
                    <a:pt x="689644" y="3929934"/>
                  </a:lnTo>
                  <a:lnTo>
                    <a:pt x="684599" y="3939735"/>
                  </a:lnTo>
                  <a:lnTo>
                    <a:pt x="679542" y="3949535"/>
                  </a:lnTo>
                  <a:lnTo>
                    <a:pt x="674480" y="3959335"/>
                  </a:lnTo>
                  <a:lnTo>
                    <a:pt x="669414" y="3969136"/>
                  </a:lnTo>
                  <a:lnTo>
                    <a:pt x="664348" y="3978936"/>
                  </a:lnTo>
                  <a:lnTo>
                    <a:pt x="659288" y="3988736"/>
                  </a:lnTo>
                  <a:lnTo>
                    <a:pt x="654237" y="3998537"/>
                  </a:lnTo>
                  <a:lnTo>
                    <a:pt x="649197" y="4008337"/>
                  </a:lnTo>
                  <a:lnTo>
                    <a:pt x="644178" y="4018137"/>
                  </a:lnTo>
                  <a:lnTo>
                    <a:pt x="639168" y="4027938"/>
                  </a:lnTo>
                  <a:lnTo>
                    <a:pt x="634197" y="4037738"/>
                  </a:lnTo>
                  <a:lnTo>
                    <a:pt x="629240" y="4047538"/>
                  </a:lnTo>
                  <a:lnTo>
                    <a:pt x="624323" y="4057339"/>
                  </a:lnTo>
                  <a:lnTo>
                    <a:pt x="619435" y="4067139"/>
                  </a:lnTo>
                  <a:lnTo>
                    <a:pt x="614579" y="4076939"/>
                  </a:lnTo>
                  <a:lnTo>
                    <a:pt x="609775" y="4086740"/>
                  </a:lnTo>
                  <a:lnTo>
                    <a:pt x="604990" y="4096540"/>
                  </a:lnTo>
                  <a:lnTo>
                    <a:pt x="600283" y="4106340"/>
                  </a:lnTo>
                  <a:lnTo>
                    <a:pt x="595599" y="4116141"/>
                  </a:lnTo>
                  <a:lnTo>
                    <a:pt x="590979" y="4125941"/>
                  </a:lnTo>
                  <a:lnTo>
                    <a:pt x="586409" y="4135741"/>
                  </a:lnTo>
                  <a:lnTo>
                    <a:pt x="581883" y="4145542"/>
                  </a:lnTo>
                  <a:lnTo>
                    <a:pt x="577437" y="4155342"/>
                  </a:lnTo>
                  <a:lnTo>
                    <a:pt x="573017" y="4165142"/>
                  </a:lnTo>
                  <a:lnTo>
                    <a:pt x="568699" y="4174943"/>
                  </a:lnTo>
                  <a:lnTo>
                    <a:pt x="564416" y="4184743"/>
                  </a:lnTo>
                  <a:lnTo>
                    <a:pt x="560209" y="4194543"/>
                  </a:lnTo>
                  <a:lnTo>
                    <a:pt x="556070" y="4204344"/>
                  </a:lnTo>
                  <a:lnTo>
                    <a:pt x="551981" y="4214144"/>
                  </a:lnTo>
                  <a:lnTo>
                    <a:pt x="547992" y="4223944"/>
                  </a:lnTo>
                  <a:lnTo>
                    <a:pt x="544036" y="4233745"/>
                  </a:lnTo>
                  <a:lnTo>
                    <a:pt x="540191" y="4243545"/>
                  </a:lnTo>
                  <a:lnTo>
                    <a:pt x="536393" y="4253345"/>
                  </a:lnTo>
                  <a:lnTo>
                    <a:pt x="532675" y="4263146"/>
                  </a:lnTo>
                  <a:lnTo>
                    <a:pt x="529038" y="4272946"/>
                  </a:lnTo>
                  <a:lnTo>
                    <a:pt x="525450" y="4282746"/>
                  </a:lnTo>
                  <a:lnTo>
                    <a:pt x="521977" y="4292547"/>
                  </a:lnTo>
                  <a:lnTo>
                    <a:pt x="518538" y="4302347"/>
                  </a:lnTo>
                  <a:lnTo>
                    <a:pt x="515212" y="4312147"/>
                  </a:lnTo>
                  <a:lnTo>
                    <a:pt x="511941" y="4321948"/>
                  </a:lnTo>
                  <a:lnTo>
                    <a:pt x="508747" y="4331748"/>
                  </a:lnTo>
                  <a:lnTo>
                    <a:pt x="505642" y="4341548"/>
                  </a:lnTo>
                  <a:lnTo>
                    <a:pt x="502580" y="4351349"/>
                  </a:lnTo>
                  <a:lnTo>
                    <a:pt x="499641" y="4361149"/>
                  </a:lnTo>
                  <a:lnTo>
                    <a:pt x="496737" y="4370949"/>
                  </a:lnTo>
                  <a:lnTo>
                    <a:pt x="493937" y="4380750"/>
                  </a:lnTo>
                  <a:lnTo>
                    <a:pt x="491197" y="4390550"/>
                  </a:lnTo>
                  <a:lnTo>
                    <a:pt x="488527" y="4400350"/>
                  </a:lnTo>
                  <a:lnTo>
                    <a:pt x="485949" y="4410151"/>
                  </a:lnTo>
                  <a:lnTo>
                    <a:pt x="483407" y="4419951"/>
                  </a:lnTo>
                  <a:lnTo>
                    <a:pt x="480987" y="4429751"/>
                  </a:lnTo>
                  <a:lnTo>
                    <a:pt x="478600" y="4439552"/>
                  </a:lnTo>
                  <a:lnTo>
                    <a:pt x="476306" y="4449352"/>
                  </a:lnTo>
                  <a:lnTo>
                    <a:pt x="474073" y="4459152"/>
                  </a:lnTo>
                  <a:lnTo>
                    <a:pt x="471899" y="4468953"/>
                  </a:lnTo>
                  <a:lnTo>
                    <a:pt x="469815" y="4478753"/>
                  </a:lnTo>
                  <a:lnTo>
                    <a:pt x="467762" y="4488553"/>
                  </a:lnTo>
                  <a:lnTo>
                    <a:pt x="465820" y="4498354"/>
                  </a:lnTo>
                  <a:lnTo>
                    <a:pt x="463909" y="4508154"/>
                  </a:lnTo>
                  <a:lnTo>
                    <a:pt x="462078" y="4517954"/>
                  </a:lnTo>
                  <a:lnTo>
                    <a:pt x="460305" y="4527755"/>
                  </a:lnTo>
                  <a:lnTo>
                    <a:pt x="458581" y="4537555"/>
                  </a:lnTo>
                  <a:lnTo>
                    <a:pt x="456940" y="4547355"/>
                  </a:lnTo>
                  <a:lnTo>
                    <a:pt x="455327" y="4557156"/>
                  </a:lnTo>
                  <a:lnTo>
                    <a:pt x="453805" y="4566956"/>
                  </a:lnTo>
                  <a:lnTo>
                    <a:pt x="452316" y="4576756"/>
                  </a:lnTo>
                  <a:lnTo>
                    <a:pt x="450890" y="4586557"/>
                  </a:lnTo>
                  <a:lnTo>
                    <a:pt x="449519" y="4596357"/>
                  </a:lnTo>
                  <a:lnTo>
                    <a:pt x="448185" y="4606157"/>
                  </a:lnTo>
                  <a:lnTo>
                    <a:pt x="446926" y="4615958"/>
                  </a:lnTo>
                  <a:lnTo>
                    <a:pt x="445690" y="4625758"/>
                  </a:lnTo>
                  <a:lnTo>
                    <a:pt x="444527" y="4635558"/>
                  </a:lnTo>
                  <a:lnTo>
                    <a:pt x="443396" y="4645359"/>
                  </a:lnTo>
                  <a:lnTo>
                    <a:pt x="442313" y="4655159"/>
                  </a:lnTo>
                  <a:lnTo>
                    <a:pt x="441279" y="4664959"/>
                  </a:lnTo>
                  <a:lnTo>
                    <a:pt x="440272" y="4674760"/>
                  </a:lnTo>
                  <a:lnTo>
                    <a:pt x="439331" y="4684560"/>
                  </a:lnTo>
                  <a:lnTo>
                    <a:pt x="438408" y="4694360"/>
                  </a:lnTo>
                  <a:lnTo>
                    <a:pt x="437541" y="4704161"/>
                  </a:lnTo>
                  <a:lnTo>
                    <a:pt x="436703" y="4713961"/>
                  </a:lnTo>
                  <a:lnTo>
                    <a:pt x="435900" y="4723761"/>
                  </a:lnTo>
                  <a:lnTo>
                    <a:pt x="435140" y="4733562"/>
                  </a:lnTo>
                  <a:lnTo>
                    <a:pt x="434399" y="4743362"/>
                  </a:lnTo>
                  <a:lnTo>
                    <a:pt x="433712" y="4753162"/>
                  </a:lnTo>
                  <a:lnTo>
                    <a:pt x="433039" y="4762963"/>
                  </a:lnTo>
                  <a:lnTo>
                    <a:pt x="432409" y="4772763"/>
                  </a:lnTo>
                  <a:lnTo>
                    <a:pt x="431802" y="4782563"/>
                  </a:lnTo>
                  <a:lnTo>
                    <a:pt x="431222" y="4792364"/>
                  </a:lnTo>
                  <a:lnTo>
                    <a:pt x="430677" y="4802164"/>
                  </a:lnTo>
                  <a:lnTo>
                    <a:pt x="430144" y="4811964"/>
                  </a:lnTo>
                  <a:lnTo>
                    <a:pt x="429655" y="4821765"/>
                  </a:lnTo>
                  <a:lnTo>
                    <a:pt x="429177" y="4831565"/>
                  </a:lnTo>
                  <a:lnTo>
                    <a:pt x="428729" y="4841365"/>
                  </a:lnTo>
                  <a:lnTo>
                    <a:pt x="428301" y="4851166"/>
                  </a:lnTo>
                  <a:lnTo>
                    <a:pt x="427891" y="4860966"/>
                  </a:lnTo>
                  <a:lnTo>
                    <a:pt x="427510" y="4870766"/>
                  </a:lnTo>
                  <a:lnTo>
                    <a:pt x="427137" y="4880567"/>
                  </a:lnTo>
                  <a:lnTo>
                    <a:pt x="426796" y="4890367"/>
                  </a:lnTo>
                  <a:lnTo>
                    <a:pt x="426464" y="4900167"/>
                  </a:lnTo>
                  <a:lnTo>
                    <a:pt x="426153" y="4909968"/>
                  </a:lnTo>
                  <a:lnTo>
                    <a:pt x="425859" y="4919768"/>
                  </a:lnTo>
                  <a:lnTo>
                    <a:pt x="425576" y="4929568"/>
                  </a:lnTo>
                  <a:lnTo>
                    <a:pt x="425315" y="4939369"/>
                  </a:lnTo>
                  <a:lnTo>
                    <a:pt x="425061" y="4949169"/>
                  </a:lnTo>
                  <a:lnTo>
                    <a:pt x="424829" y="4958969"/>
                  </a:lnTo>
                  <a:lnTo>
                    <a:pt x="424604" y="4968770"/>
                  </a:lnTo>
                  <a:lnTo>
                    <a:pt x="424393" y="4978570"/>
                  </a:lnTo>
                  <a:lnTo>
                    <a:pt x="424195" y="4988370"/>
                  </a:lnTo>
                  <a:lnTo>
                    <a:pt x="424005" y="4998171"/>
                  </a:lnTo>
                  <a:lnTo>
                    <a:pt x="42383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634756"/>
              <a:ext cx="1126310" cy="4140877"/>
            </a:xfrm>
            <a:custGeom>
              <a:avLst/>
              <a:pathLst>
                <a:path w="1126310" h="4140877">
                  <a:moveTo>
                    <a:pt x="559531" y="4140877"/>
                  </a:moveTo>
                  <a:lnTo>
                    <a:pt x="559227" y="4132774"/>
                  </a:lnTo>
                  <a:lnTo>
                    <a:pt x="558910" y="4124670"/>
                  </a:lnTo>
                  <a:lnTo>
                    <a:pt x="558569" y="4116567"/>
                  </a:lnTo>
                  <a:lnTo>
                    <a:pt x="558198" y="4108463"/>
                  </a:lnTo>
                  <a:lnTo>
                    <a:pt x="557812" y="4100360"/>
                  </a:lnTo>
                  <a:lnTo>
                    <a:pt x="557387" y="4092256"/>
                  </a:lnTo>
                  <a:lnTo>
                    <a:pt x="556937" y="4084153"/>
                  </a:lnTo>
                  <a:lnTo>
                    <a:pt x="556465" y="4076049"/>
                  </a:lnTo>
                  <a:lnTo>
                    <a:pt x="555944" y="4067946"/>
                  </a:lnTo>
                  <a:lnTo>
                    <a:pt x="555401" y="4059842"/>
                  </a:lnTo>
                  <a:lnTo>
                    <a:pt x="554819" y="4051739"/>
                  </a:lnTo>
                  <a:lnTo>
                    <a:pt x="554193" y="4043635"/>
                  </a:lnTo>
                  <a:lnTo>
                    <a:pt x="553543" y="4035532"/>
                  </a:lnTo>
                  <a:lnTo>
                    <a:pt x="552831" y="4027428"/>
                  </a:lnTo>
                  <a:lnTo>
                    <a:pt x="552084" y="4019325"/>
                  </a:lnTo>
                  <a:lnTo>
                    <a:pt x="551298" y="4011221"/>
                  </a:lnTo>
                  <a:lnTo>
                    <a:pt x="550444" y="4003118"/>
                  </a:lnTo>
                  <a:lnTo>
                    <a:pt x="549557" y="3995014"/>
                  </a:lnTo>
                  <a:lnTo>
                    <a:pt x="548606" y="3986911"/>
                  </a:lnTo>
                  <a:lnTo>
                    <a:pt x="547597" y="3978807"/>
                  </a:lnTo>
                  <a:lnTo>
                    <a:pt x="546552" y="3970704"/>
                  </a:lnTo>
                  <a:lnTo>
                    <a:pt x="545410" y="3962600"/>
                  </a:lnTo>
                  <a:lnTo>
                    <a:pt x="544224" y="3954497"/>
                  </a:lnTo>
                  <a:lnTo>
                    <a:pt x="542976" y="3946394"/>
                  </a:lnTo>
                  <a:lnTo>
                    <a:pt x="541638" y="3938290"/>
                  </a:lnTo>
                  <a:lnTo>
                    <a:pt x="540254" y="3930187"/>
                  </a:lnTo>
                  <a:lnTo>
                    <a:pt x="538772" y="3922083"/>
                  </a:lnTo>
                  <a:lnTo>
                    <a:pt x="537216" y="3913980"/>
                  </a:lnTo>
                  <a:lnTo>
                    <a:pt x="535605" y="3905876"/>
                  </a:lnTo>
                  <a:lnTo>
                    <a:pt x="533864" y="3897773"/>
                  </a:lnTo>
                  <a:lnTo>
                    <a:pt x="532067" y="3889669"/>
                  </a:lnTo>
                  <a:lnTo>
                    <a:pt x="530176" y="3881566"/>
                  </a:lnTo>
                  <a:lnTo>
                    <a:pt x="528173" y="3873462"/>
                  </a:lnTo>
                  <a:lnTo>
                    <a:pt x="526110" y="3865359"/>
                  </a:lnTo>
                  <a:lnTo>
                    <a:pt x="523907" y="3857255"/>
                  </a:lnTo>
                  <a:lnTo>
                    <a:pt x="521617" y="3849152"/>
                  </a:lnTo>
                  <a:lnTo>
                    <a:pt x="519246" y="3841048"/>
                  </a:lnTo>
                  <a:lnTo>
                    <a:pt x="516716" y="3832945"/>
                  </a:lnTo>
                  <a:lnTo>
                    <a:pt x="514116" y="3824841"/>
                  </a:lnTo>
                  <a:lnTo>
                    <a:pt x="511385" y="3816738"/>
                  </a:lnTo>
                  <a:lnTo>
                    <a:pt x="508525" y="3808634"/>
                  </a:lnTo>
                  <a:lnTo>
                    <a:pt x="505590" y="3800531"/>
                  </a:lnTo>
                  <a:lnTo>
                    <a:pt x="502469" y="3792427"/>
                  </a:lnTo>
                  <a:lnTo>
                    <a:pt x="499256" y="3784324"/>
                  </a:lnTo>
                  <a:lnTo>
                    <a:pt x="495930" y="3776220"/>
                  </a:lnTo>
                  <a:lnTo>
                    <a:pt x="492426" y="3768117"/>
                  </a:lnTo>
                  <a:lnTo>
                    <a:pt x="488838" y="3760014"/>
                  </a:lnTo>
                  <a:lnTo>
                    <a:pt x="485083" y="3751910"/>
                  </a:lnTo>
                  <a:lnTo>
                    <a:pt x="481190" y="3743807"/>
                  </a:lnTo>
                  <a:lnTo>
                    <a:pt x="477210" y="3735703"/>
                  </a:lnTo>
                  <a:lnTo>
                    <a:pt x="473004" y="3727600"/>
                  </a:lnTo>
                  <a:lnTo>
                    <a:pt x="468706" y="3719496"/>
                  </a:lnTo>
                  <a:lnTo>
                    <a:pt x="464268" y="3711393"/>
                  </a:lnTo>
                  <a:lnTo>
                    <a:pt x="459646" y="3703289"/>
                  </a:lnTo>
                  <a:lnTo>
                    <a:pt x="454932" y="3695186"/>
                  </a:lnTo>
                  <a:lnTo>
                    <a:pt x="450022" y="3687082"/>
                  </a:lnTo>
                  <a:lnTo>
                    <a:pt x="444978" y="3678979"/>
                  </a:lnTo>
                  <a:lnTo>
                    <a:pt x="439830" y="3670875"/>
                  </a:lnTo>
                  <a:lnTo>
                    <a:pt x="434455" y="3662772"/>
                  </a:lnTo>
                  <a:lnTo>
                    <a:pt x="428988" y="3654668"/>
                  </a:lnTo>
                  <a:lnTo>
                    <a:pt x="423363" y="3646565"/>
                  </a:lnTo>
                  <a:lnTo>
                    <a:pt x="417567" y="3638461"/>
                  </a:lnTo>
                  <a:lnTo>
                    <a:pt x="411680" y="3630358"/>
                  </a:lnTo>
                  <a:lnTo>
                    <a:pt x="405588" y="3622254"/>
                  </a:lnTo>
                  <a:lnTo>
                    <a:pt x="399381" y="3614151"/>
                  </a:lnTo>
                  <a:lnTo>
                    <a:pt x="393061" y="3606047"/>
                  </a:lnTo>
                  <a:lnTo>
                    <a:pt x="386544" y="3597944"/>
                  </a:lnTo>
                  <a:lnTo>
                    <a:pt x="379943" y="3589840"/>
                  </a:lnTo>
                  <a:lnTo>
                    <a:pt x="373188" y="3581737"/>
                  </a:lnTo>
                  <a:lnTo>
                    <a:pt x="366296" y="3573634"/>
                  </a:lnTo>
                  <a:lnTo>
                    <a:pt x="359325" y="3565530"/>
                  </a:lnTo>
                  <a:lnTo>
                    <a:pt x="352170" y="3557427"/>
                  </a:lnTo>
                  <a:lnTo>
                    <a:pt x="344935" y="3549323"/>
                  </a:lnTo>
                  <a:lnTo>
                    <a:pt x="337597" y="3541220"/>
                  </a:lnTo>
                  <a:lnTo>
                    <a:pt x="330119" y="3533116"/>
                  </a:lnTo>
                  <a:lnTo>
                    <a:pt x="322579" y="3525013"/>
                  </a:lnTo>
                  <a:lnTo>
                    <a:pt x="314918" y="3516909"/>
                  </a:lnTo>
                  <a:lnTo>
                    <a:pt x="307173" y="3508806"/>
                  </a:lnTo>
                  <a:lnTo>
                    <a:pt x="299374" y="3500702"/>
                  </a:lnTo>
                  <a:lnTo>
                    <a:pt x="291454" y="3492599"/>
                  </a:lnTo>
                  <a:lnTo>
                    <a:pt x="283496" y="3484495"/>
                  </a:lnTo>
                  <a:lnTo>
                    <a:pt x="275475" y="3476392"/>
                  </a:lnTo>
                  <a:lnTo>
                    <a:pt x="267391" y="3468288"/>
                  </a:lnTo>
                  <a:lnTo>
                    <a:pt x="259279" y="3460185"/>
                  </a:lnTo>
                  <a:lnTo>
                    <a:pt x="251117" y="3452081"/>
                  </a:lnTo>
                  <a:lnTo>
                    <a:pt x="242934" y="3443978"/>
                  </a:lnTo>
                  <a:lnTo>
                    <a:pt x="234735" y="3435874"/>
                  </a:lnTo>
                  <a:lnTo>
                    <a:pt x="226524" y="3427771"/>
                  </a:lnTo>
                  <a:lnTo>
                    <a:pt x="218315" y="3419667"/>
                  </a:lnTo>
                  <a:lnTo>
                    <a:pt x="210114" y="3411564"/>
                  </a:lnTo>
                  <a:lnTo>
                    <a:pt x="201938" y="3403460"/>
                  </a:lnTo>
                  <a:lnTo>
                    <a:pt x="193780" y="3395357"/>
                  </a:lnTo>
                  <a:lnTo>
                    <a:pt x="185677" y="3387254"/>
                  </a:lnTo>
                  <a:lnTo>
                    <a:pt x="177618" y="3379150"/>
                  </a:lnTo>
                  <a:lnTo>
                    <a:pt x="169605" y="3371047"/>
                  </a:lnTo>
                  <a:lnTo>
                    <a:pt x="161693" y="3362943"/>
                  </a:lnTo>
                  <a:lnTo>
                    <a:pt x="153833" y="3354840"/>
                  </a:lnTo>
                  <a:lnTo>
                    <a:pt x="146078" y="3346736"/>
                  </a:lnTo>
                  <a:lnTo>
                    <a:pt x="138434" y="3338633"/>
                  </a:lnTo>
                  <a:lnTo>
                    <a:pt x="130857" y="3330529"/>
                  </a:lnTo>
                  <a:lnTo>
                    <a:pt x="123468" y="3322426"/>
                  </a:lnTo>
                  <a:lnTo>
                    <a:pt x="116176" y="3314322"/>
                  </a:lnTo>
                  <a:lnTo>
                    <a:pt x="109010" y="3306219"/>
                  </a:lnTo>
                  <a:lnTo>
                    <a:pt x="102049" y="3298115"/>
                  </a:lnTo>
                  <a:lnTo>
                    <a:pt x="95189" y="3290012"/>
                  </a:lnTo>
                  <a:lnTo>
                    <a:pt x="88547" y="3281908"/>
                  </a:lnTo>
                  <a:lnTo>
                    <a:pt x="82083" y="3273805"/>
                  </a:lnTo>
                  <a:lnTo>
                    <a:pt x="75741" y="3265701"/>
                  </a:lnTo>
                  <a:lnTo>
                    <a:pt x="69715" y="3257598"/>
                  </a:lnTo>
                  <a:lnTo>
                    <a:pt x="63823" y="3249494"/>
                  </a:lnTo>
                  <a:lnTo>
                    <a:pt x="58148" y="3241391"/>
                  </a:lnTo>
                  <a:lnTo>
                    <a:pt x="52751" y="3233287"/>
                  </a:lnTo>
                  <a:lnTo>
                    <a:pt x="47499" y="3225184"/>
                  </a:lnTo>
                  <a:lnTo>
                    <a:pt x="42575" y="3217080"/>
                  </a:lnTo>
                  <a:lnTo>
                    <a:pt x="37868" y="3208977"/>
                  </a:lnTo>
                  <a:lnTo>
                    <a:pt x="33348" y="3200874"/>
                  </a:lnTo>
                  <a:lnTo>
                    <a:pt x="29216" y="3192770"/>
                  </a:lnTo>
                  <a:lnTo>
                    <a:pt x="25251" y="3184667"/>
                  </a:lnTo>
                  <a:lnTo>
                    <a:pt x="21585" y="3176563"/>
                  </a:lnTo>
                  <a:lnTo>
                    <a:pt x="18231" y="3168460"/>
                  </a:lnTo>
                  <a:lnTo>
                    <a:pt x="15052" y="3160356"/>
                  </a:lnTo>
                  <a:lnTo>
                    <a:pt x="12289" y="3152253"/>
                  </a:lnTo>
                  <a:lnTo>
                    <a:pt x="9748" y="3144149"/>
                  </a:lnTo>
                  <a:lnTo>
                    <a:pt x="7450" y="3136046"/>
                  </a:lnTo>
                  <a:lnTo>
                    <a:pt x="5560" y="3127942"/>
                  </a:lnTo>
                  <a:lnTo>
                    <a:pt x="3853" y="3119839"/>
                  </a:lnTo>
                  <a:lnTo>
                    <a:pt x="2502" y="3111735"/>
                  </a:lnTo>
                  <a:lnTo>
                    <a:pt x="1457" y="3103632"/>
                  </a:lnTo>
                  <a:lnTo>
                    <a:pt x="597" y="3095528"/>
                  </a:lnTo>
                  <a:lnTo>
                    <a:pt x="199" y="3087425"/>
                  </a:lnTo>
                  <a:lnTo>
                    <a:pt x="0" y="3079321"/>
                  </a:lnTo>
                  <a:lnTo>
                    <a:pt x="76" y="3071218"/>
                  </a:lnTo>
                  <a:lnTo>
                    <a:pt x="530" y="3063114"/>
                  </a:lnTo>
                  <a:lnTo>
                    <a:pt x="1165" y="3055011"/>
                  </a:lnTo>
                  <a:lnTo>
                    <a:pt x="2173" y="3046907"/>
                  </a:lnTo>
                  <a:lnTo>
                    <a:pt x="3445" y="3038804"/>
                  </a:lnTo>
                  <a:lnTo>
                    <a:pt x="4906" y="3030700"/>
                  </a:lnTo>
                  <a:lnTo>
                    <a:pt x="6796" y="3022597"/>
                  </a:lnTo>
                  <a:lnTo>
                    <a:pt x="8853" y="3014494"/>
                  </a:lnTo>
                  <a:lnTo>
                    <a:pt x="11186" y="3006390"/>
                  </a:lnTo>
                  <a:lnTo>
                    <a:pt x="13829" y="2998287"/>
                  </a:lnTo>
                  <a:lnTo>
                    <a:pt x="16631" y="2990183"/>
                  </a:lnTo>
                  <a:lnTo>
                    <a:pt x="19778" y="2982080"/>
                  </a:lnTo>
                  <a:lnTo>
                    <a:pt x="23124" y="2973976"/>
                  </a:lnTo>
                  <a:lnTo>
                    <a:pt x="26651" y="2965873"/>
                  </a:lnTo>
                  <a:lnTo>
                    <a:pt x="30509" y="2957769"/>
                  </a:lnTo>
                  <a:lnTo>
                    <a:pt x="34501" y="2949666"/>
                  </a:lnTo>
                  <a:lnTo>
                    <a:pt x="38732" y="2941562"/>
                  </a:lnTo>
                  <a:lnTo>
                    <a:pt x="43183" y="2933459"/>
                  </a:lnTo>
                  <a:lnTo>
                    <a:pt x="47757" y="2925355"/>
                  </a:lnTo>
                  <a:lnTo>
                    <a:pt x="52605" y="2917252"/>
                  </a:lnTo>
                  <a:lnTo>
                    <a:pt x="57581" y="2909148"/>
                  </a:lnTo>
                  <a:lnTo>
                    <a:pt x="62704" y="2901045"/>
                  </a:lnTo>
                  <a:lnTo>
                    <a:pt x="68040" y="2892941"/>
                  </a:lnTo>
                  <a:lnTo>
                    <a:pt x="73468" y="2884838"/>
                  </a:lnTo>
                  <a:lnTo>
                    <a:pt x="79067" y="2876734"/>
                  </a:lnTo>
                  <a:lnTo>
                    <a:pt x="84793" y="2868631"/>
                  </a:lnTo>
                  <a:lnTo>
                    <a:pt x="90596" y="2860527"/>
                  </a:lnTo>
                  <a:lnTo>
                    <a:pt x="96574" y="2852424"/>
                  </a:lnTo>
                  <a:lnTo>
                    <a:pt x="102612" y="2844320"/>
                  </a:lnTo>
                  <a:lnTo>
                    <a:pt x="108741" y="2836217"/>
                  </a:lnTo>
                  <a:lnTo>
                    <a:pt x="114970" y="2828113"/>
                  </a:lnTo>
                  <a:lnTo>
                    <a:pt x="121244" y="2820010"/>
                  </a:lnTo>
                  <a:lnTo>
                    <a:pt x="127601" y="2811907"/>
                  </a:lnTo>
                  <a:lnTo>
                    <a:pt x="134004" y="2803803"/>
                  </a:lnTo>
                  <a:lnTo>
                    <a:pt x="140440" y="2795700"/>
                  </a:lnTo>
                  <a:lnTo>
                    <a:pt x="146928" y="2787596"/>
                  </a:lnTo>
                  <a:lnTo>
                    <a:pt x="153430" y="2779493"/>
                  </a:lnTo>
                  <a:lnTo>
                    <a:pt x="159952" y="2771389"/>
                  </a:lnTo>
                  <a:lnTo>
                    <a:pt x="166482" y="2763286"/>
                  </a:lnTo>
                  <a:lnTo>
                    <a:pt x="173013" y="2755182"/>
                  </a:lnTo>
                  <a:lnTo>
                    <a:pt x="179533" y="2747079"/>
                  </a:lnTo>
                  <a:lnTo>
                    <a:pt x="186037" y="2738975"/>
                  </a:lnTo>
                  <a:lnTo>
                    <a:pt x="192525" y="2730872"/>
                  </a:lnTo>
                  <a:lnTo>
                    <a:pt x="198967" y="2722768"/>
                  </a:lnTo>
                  <a:lnTo>
                    <a:pt x="205384" y="2714665"/>
                  </a:lnTo>
                  <a:lnTo>
                    <a:pt x="211751" y="2706561"/>
                  </a:lnTo>
                  <a:lnTo>
                    <a:pt x="218059" y="2698458"/>
                  </a:lnTo>
                  <a:lnTo>
                    <a:pt x="224333" y="2690354"/>
                  </a:lnTo>
                  <a:lnTo>
                    <a:pt x="230510" y="2682251"/>
                  </a:lnTo>
                  <a:lnTo>
                    <a:pt x="236634" y="2674147"/>
                  </a:lnTo>
                  <a:lnTo>
                    <a:pt x="242693" y="2666044"/>
                  </a:lnTo>
                  <a:lnTo>
                    <a:pt x="248642" y="2657940"/>
                  </a:lnTo>
                  <a:lnTo>
                    <a:pt x="254537" y="2649837"/>
                  </a:lnTo>
                  <a:lnTo>
                    <a:pt x="260322" y="2641733"/>
                  </a:lnTo>
                  <a:lnTo>
                    <a:pt x="266011" y="2633630"/>
                  </a:lnTo>
                  <a:lnTo>
                    <a:pt x="271640" y="2625527"/>
                  </a:lnTo>
                  <a:lnTo>
                    <a:pt x="277106" y="2617423"/>
                  </a:lnTo>
                  <a:lnTo>
                    <a:pt x="282504" y="2609320"/>
                  </a:lnTo>
                  <a:lnTo>
                    <a:pt x="287796" y="2601216"/>
                  </a:lnTo>
                  <a:lnTo>
                    <a:pt x="292949" y="2593113"/>
                  </a:lnTo>
                  <a:lnTo>
                    <a:pt x="298030" y="2585009"/>
                  </a:lnTo>
                  <a:lnTo>
                    <a:pt x="302957" y="2576906"/>
                  </a:lnTo>
                  <a:lnTo>
                    <a:pt x="307777" y="2568802"/>
                  </a:lnTo>
                  <a:lnTo>
                    <a:pt x="312513" y="2560699"/>
                  </a:lnTo>
                  <a:lnTo>
                    <a:pt x="317065" y="2552595"/>
                  </a:lnTo>
                  <a:lnTo>
                    <a:pt x="321540" y="2544492"/>
                  </a:lnTo>
                  <a:lnTo>
                    <a:pt x="325884" y="2536388"/>
                  </a:lnTo>
                  <a:lnTo>
                    <a:pt x="330084" y="2528285"/>
                  </a:lnTo>
                  <a:lnTo>
                    <a:pt x="334207" y="2520181"/>
                  </a:lnTo>
                  <a:lnTo>
                    <a:pt x="338152" y="2512078"/>
                  </a:lnTo>
                  <a:lnTo>
                    <a:pt x="341999" y="2503974"/>
                  </a:lnTo>
                  <a:lnTo>
                    <a:pt x="345745" y="2495871"/>
                  </a:lnTo>
                  <a:lnTo>
                    <a:pt x="349317" y="2487767"/>
                  </a:lnTo>
                  <a:lnTo>
                    <a:pt x="352812" y="2479664"/>
                  </a:lnTo>
                  <a:lnTo>
                    <a:pt x="356164" y="2471560"/>
                  </a:lnTo>
                  <a:lnTo>
                    <a:pt x="359390" y="2463457"/>
                  </a:lnTo>
                  <a:lnTo>
                    <a:pt x="362541" y="2455353"/>
                  </a:lnTo>
                  <a:lnTo>
                    <a:pt x="365511" y="2447250"/>
                  </a:lnTo>
                  <a:lnTo>
                    <a:pt x="368401" y="2439147"/>
                  </a:lnTo>
                  <a:lnTo>
                    <a:pt x="371187" y="2431043"/>
                  </a:lnTo>
                  <a:lnTo>
                    <a:pt x="373824" y="2422940"/>
                  </a:lnTo>
                  <a:lnTo>
                    <a:pt x="376392" y="2414836"/>
                  </a:lnTo>
                  <a:lnTo>
                    <a:pt x="378822" y="2406733"/>
                  </a:lnTo>
                  <a:lnTo>
                    <a:pt x="381151" y="2398629"/>
                  </a:lnTo>
                  <a:lnTo>
                    <a:pt x="383412" y="2390526"/>
                  </a:lnTo>
                  <a:lnTo>
                    <a:pt x="385512" y="2382422"/>
                  </a:lnTo>
                  <a:lnTo>
                    <a:pt x="387551" y="2374319"/>
                  </a:lnTo>
                  <a:lnTo>
                    <a:pt x="389492" y="2366215"/>
                  </a:lnTo>
                  <a:lnTo>
                    <a:pt x="391318" y="2358112"/>
                  </a:lnTo>
                  <a:lnTo>
                    <a:pt x="393088" y="2350008"/>
                  </a:lnTo>
                  <a:lnTo>
                    <a:pt x="394736" y="2341905"/>
                  </a:lnTo>
                  <a:lnTo>
                    <a:pt x="396311" y="2333801"/>
                  </a:lnTo>
                  <a:lnTo>
                    <a:pt x="397823" y="2325698"/>
                  </a:lnTo>
                  <a:lnTo>
                    <a:pt x="399215" y="2317594"/>
                  </a:lnTo>
                  <a:lnTo>
                    <a:pt x="400560" y="2309491"/>
                  </a:lnTo>
                  <a:lnTo>
                    <a:pt x="401822" y="2301387"/>
                  </a:lnTo>
                  <a:lnTo>
                    <a:pt x="403003" y="2293284"/>
                  </a:lnTo>
                  <a:lnTo>
                    <a:pt x="404140" y="2285180"/>
                  </a:lnTo>
                  <a:lnTo>
                    <a:pt x="405180" y="2277077"/>
                  </a:lnTo>
                  <a:lnTo>
                    <a:pt x="406172" y="2268973"/>
                  </a:lnTo>
                  <a:lnTo>
                    <a:pt x="407112" y="2260870"/>
                  </a:lnTo>
                  <a:lnTo>
                    <a:pt x="407971" y="2252767"/>
                  </a:lnTo>
                  <a:lnTo>
                    <a:pt x="408795" y="2244663"/>
                  </a:lnTo>
                  <a:lnTo>
                    <a:pt x="409555" y="2236560"/>
                  </a:lnTo>
                  <a:lnTo>
                    <a:pt x="410263" y="2228456"/>
                  </a:lnTo>
                  <a:lnTo>
                    <a:pt x="410941" y="2220353"/>
                  </a:lnTo>
                  <a:lnTo>
                    <a:pt x="411547" y="2212249"/>
                  </a:lnTo>
                  <a:lnTo>
                    <a:pt x="412125" y="2204146"/>
                  </a:lnTo>
                  <a:lnTo>
                    <a:pt x="412664" y="2196042"/>
                  </a:lnTo>
                  <a:lnTo>
                    <a:pt x="413153" y="2187939"/>
                  </a:lnTo>
                  <a:lnTo>
                    <a:pt x="413619" y="2179835"/>
                  </a:lnTo>
                  <a:lnTo>
                    <a:pt x="414040" y="2171732"/>
                  </a:lnTo>
                  <a:lnTo>
                    <a:pt x="414431" y="2163628"/>
                  </a:lnTo>
                  <a:lnTo>
                    <a:pt x="414801" y="2155525"/>
                  </a:lnTo>
                  <a:lnTo>
                    <a:pt x="415126" y="2147421"/>
                  </a:lnTo>
                  <a:lnTo>
                    <a:pt x="415434" y="2139318"/>
                  </a:lnTo>
                  <a:lnTo>
                    <a:pt x="415716" y="2131214"/>
                  </a:lnTo>
                  <a:lnTo>
                    <a:pt x="415970" y="2123111"/>
                  </a:lnTo>
                  <a:lnTo>
                    <a:pt x="416210" y="2115007"/>
                  </a:lnTo>
                  <a:lnTo>
                    <a:pt x="416421" y="2106904"/>
                  </a:lnTo>
                  <a:lnTo>
                    <a:pt x="416616" y="2098800"/>
                  </a:lnTo>
                  <a:lnTo>
                    <a:pt x="416797" y="2090697"/>
                  </a:lnTo>
                  <a:lnTo>
                    <a:pt x="416953" y="2082593"/>
                  </a:lnTo>
                  <a:lnTo>
                    <a:pt x="417099" y="2074490"/>
                  </a:lnTo>
                  <a:lnTo>
                    <a:pt x="417229" y="2066387"/>
                  </a:lnTo>
                  <a:lnTo>
                    <a:pt x="417343" y="2058283"/>
                  </a:lnTo>
                  <a:lnTo>
                    <a:pt x="417448" y="2050180"/>
                  </a:lnTo>
                  <a:lnTo>
                    <a:pt x="417536" y="2042076"/>
                  </a:lnTo>
                  <a:lnTo>
                    <a:pt x="417615" y="2033973"/>
                  </a:lnTo>
                  <a:lnTo>
                    <a:pt x="417684" y="2025869"/>
                  </a:lnTo>
                  <a:lnTo>
                    <a:pt x="417738" y="2017766"/>
                  </a:lnTo>
                  <a:lnTo>
                    <a:pt x="417786" y="2009662"/>
                  </a:lnTo>
                  <a:lnTo>
                    <a:pt x="417822" y="2001559"/>
                  </a:lnTo>
                  <a:lnTo>
                    <a:pt x="417849" y="1993455"/>
                  </a:lnTo>
                  <a:lnTo>
                    <a:pt x="417869" y="1985352"/>
                  </a:lnTo>
                  <a:lnTo>
                    <a:pt x="417876" y="1977248"/>
                  </a:lnTo>
                  <a:lnTo>
                    <a:pt x="417876" y="1969145"/>
                  </a:lnTo>
                  <a:lnTo>
                    <a:pt x="417867" y="1961041"/>
                  </a:lnTo>
                  <a:lnTo>
                    <a:pt x="417847" y="1952938"/>
                  </a:lnTo>
                  <a:lnTo>
                    <a:pt x="417820" y="1944834"/>
                  </a:lnTo>
                  <a:lnTo>
                    <a:pt x="417782" y="1936731"/>
                  </a:lnTo>
                  <a:lnTo>
                    <a:pt x="417734" y="1928627"/>
                  </a:lnTo>
                  <a:lnTo>
                    <a:pt x="417679" y="1920524"/>
                  </a:lnTo>
                  <a:lnTo>
                    <a:pt x="417608" y="1912420"/>
                  </a:lnTo>
                  <a:lnTo>
                    <a:pt x="417531" y="1904317"/>
                  </a:lnTo>
                  <a:lnTo>
                    <a:pt x="417441" y="1896213"/>
                  </a:lnTo>
                  <a:lnTo>
                    <a:pt x="417338" y="1888110"/>
                  </a:lnTo>
                  <a:lnTo>
                    <a:pt x="417227" y="1880007"/>
                  </a:lnTo>
                  <a:lnTo>
                    <a:pt x="417098" y="1871903"/>
                  </a:lnTo>
                  <a:lnTo>
                    <a:pt x="416957" y="1863800"/>
                  </a:lnTo>
                  <a:lnTo>
                    <a:pt x="416806" y="1855696"/>
                  </a:lnTo>
                  <a:lnTo>
                    <a:pt x="416633" y="1847593"/>
                  </a:lnTo>
                  <a:lnTo>
                    <a:pt x="416450" y="1839489"/>
                  </a:lnTo>
                  <a:lnTo>
                    <a:pt x="416249" y="1831386"/>
                  </a:lnTo>
                  <a:lnTo>
                    <a:pt x="416029" y="1823282"/>
                  </a:lnTo>
                  <a:lnTo>
                    <a:pt x="415798" y="1815179"/>
                  </a:lnTo>
                  <a:lnTo>
                    <a:pt x="415539" y="1807075"/>
                  </a:lnTo>
                  <a:lnTo>
                    <a:pt x="415266" y="1798972"/>
                  </a:lnTo>
                  <a:lnTo>
                    <a:pt x="414975" y="1790868"/>
                  </a:lnTo>
                  <a:lnTo>
                    <a:pt x="414655" y="1782765"/>
                  </a:lnTo>
                  <a:lnTo>
                    <a:pt x="414322" y="1774661"/>
                  </a:lnTo>
                  <a:lnTo>
                    <a:pt x="413961" y="1766558"/>
                  </a:lnTo>
                  <a:lnTo>
                    <a:pt x="413576" y="1758454"/>
                  </a:lnTo>
                  <a:lnTo>
                    <a:pt x="413176" y="1750351"/>
                  </a:lnTo>
                  <a:lnTo>
                    <a:pt x="412736" y="1742247"/>
                  </a:lnTo>
                  <a:lnTo>
                    <a:pt x="412278" y="1734144"/>
                  </a:lnTo>
                  <a:lnTo>
                    <a:pt x="411795" y="1726040"/>
                  </a:lnTo>
                  <a:lnTo>
                    <a:pt x="411277" y="1717937"/>
                  </a:lnTo>
                  <a:lnTo>
                    <a:pt x="410741" y="1709833"/>
                  </a:lnTo>
                  <a:lnTo>
                    <a:pt x="410166" y="1701730"/>
                  </a:lnTo>
                  <a:lnTo>
                    <a:pt x="409564" y="1693627"/>
                  </a:lnTo>
                  <a:lnTo>
                    <a:pt x="408941" y="1685523"/>
                  </a:lnTo>
                  <a:lnTo>
                    <a:pt x="408270" y="1677420"/>
                  </a:lnTo>
                  <a:lnTo>
                    <a:pt x="407578" y="1669316"/>
                  </a:lnTo>
                  <a:lnTo>
                    <a:pt x="406852" y="1661213"/>
                  </a:lnTo>
                  <a:lnTo>
                    <a:pt x="406087" y="1653109"/>
                  </a:lnTo>
                  <a:lnTo>
                    <a:pt x="405302" y="1645006"/>
                  </a:lnTo>
                  <a:lnTo>
                    <a:pt x="404467" y="1636902"/>
                  </a:lnTo>
                  <a:lnTo>
                    <a:pt x="403605" y="1628799"/>
                  </a:lnTo>
                  <a:lnTo>
                    <a:pt x="402715" y="1620695"/>
                  </a:lnTo>
                  <a:lnTo>
                    <a:pt x="401774" y="1612592"/>
                  </a:lnTo>
                  <a:lnTo>
                    <a:pt x="400812" y="1604488"/>
                  </a:lnTo>
                  <a:lnTo>
                    <a:pt x="399808" y="1596385"/>
                  </a:lnTo>
                  <a:lnTo>
                    <a:pt x="398766" y="1588281"/>
                  </a:lnTo>
                  <a:lnTo>
                    <a:pt x="397701" y="1580178"/>
                  </a:lnTo>
                  <a:lnTo>
                    <a:pt x="396583" y="1572074"/>
                  </a:lnTo>
                  <a:lnTo>
                    <a:pt x="395439" y="1563971"/>
                  </a:lnTo>
                  <a:lnTo>
                    <a:pt x="394263" y="1555867"/>
                  </a:lnTo>
                  <a:lnTo>
                    <a:pt x="393040" y="1547764"/>
                  </a:lnTo>
                  <a:lnTo>
                    <a:pt x="391796" y="1539660"/>
                  </a:lnTo>
                  <a:lnTo>
                    <a:pt x="390509" y="1531557"/>
                  </a:lnTo>
                  <a:lnTo>
                    <a:pt x="389189" y="1523453"/>
                  </a:lnTo>
                  <a:lnTo>
                    <a:pt x="387848" y="1515350"/>
                  </a:lnTo>
                  <a:lnTo>
                    <a:pt x="386456" y="1507247"/>
                  </a:lnTo>
                  <a:lnTo>
                    <a:pt x="385044" y="1499143"/>
                  </a:lnTo>
                  <a:lnTo>
                    <a:pt x="383601" y="1491040"/>
                  </a:lnTo>
                  <a:lnTo>
                    <a:pt x="382123" y="1482936"/>
                  </a:lnTo>
                  <a:lnTo>
                    <a:pt x="380626" y="1474833"/>
                  </a:lnTo>
                  <a:lnTo>
                    <a:pt x="379093" y="1466729"/>
                  </a:lnTo>
                  <a:lnTo>
                    <a:pt x="377538" y="1458626"/>
                  </a:lnTo>
                  <a:lnTo>
                    <a:pt x="375965" y="1450522"/>
                  </a:lnTo>
                  <a:lnTo>
                    <a:pt x="374358" y="1442419"/>
                  </a:lnTo>
                  <a:lnTo>
                    <a:pt x="372738" y="1434315"/>
                  </a:lnTo>
                  <a:lnTo>
                    <a:pt x="371097" y="1426212"/>
                  </a:lnTo>
                  <a:lnTo>
                    <a:pt x="369437" y="1418108"/>
                  </a:lnTo>
                  <a:lnTo>
                    <a:pt x="367767" y="1410005"/>
                  </a:lnTo>
                  <a:lnTo>
                    <a:pt x="366078" y="1401901"/>
                  </a:lnTo>
                  <a:lnTo>
                    <a:pt x="364382" y="1393798"/>
                  </a:lnTo>
                  <a:lnTo>
                    <a:pt x="362677" y="1385694"/>
                  </a:lnTo>
                  <a:lnTo>
                    <a:pt x="360965" y="1377591"/>
                  </a:lnTo>
                  <a:lnTo>
                    <a:pt x="359250" y="1369487"/>
                  </a:lnTo>
                  <a:lnTo>
                    <a:pt x="357533" y="1361384"/>
                  </a:lnTo>
                  <a:lnTo>
                    <a:pt x="355820" y="1353280"/>
                  </a:lnTo>
                  <a:lnTo>
                    <a:pt x="354108" y="1345177"/>
                  </a:lnTo>
                  <a:lnTo>
                    <a:pt x="352407" y="1337073"/>
                  </a:lnTo>
                  <a:lnTo>
                    <a:pt x="350715" y="1328970"/>
                  </a:lnTo>
                  <a:lnTo>
                    <a:pt x="349033" y="1320866"/>
                  </a:lnTo>
                  <a:lnTo>
                    <a:pt x="347374" y="1312763"/>
                  </a:lnTo>
                  <a:lnTo>
                    <a:pt x="345727" y="1304660"/>
                  </a:lnTo>
                  <a:lnTo>
                    <a:pt x="344108" y="1296556"/>
                  </a:lnTo>
                  <a:lnTo>
                    <a:pt x="342516" y="1288453"/>
                  </a:lnTo>
                  <a:lnTo>
                    <a:pt x="340941" y="1280349"/>
                  </a:lnTo>
                  <a:lnTo>
                    <a:pt x="339417" y="1272246"/>
                  </a:lnTo>
                  <a:lnTo>
                    <a:pt x="337917" y="1264142"/>
                  </a:lnTo>
                  <a:lnTo>
                    <a:pt x="336454" y="1256039"/>
                  </a:lnTo>
                  <a:lnTo>
                    <a:pt x="335045" y="1247935"/>
                  </a:lnTo>
                  <a:lnTo>
                    <a:pt x="333664" y="1239832"/>
                  </a:lnTo>
                  <a:lnTo>
                    <a:pt x="332350" y="1231728"/>
                  </a:lnTo>
                  <a:lnTo>
                    <a:pt x="331082" y="1223625"/>
                  </a:lnTo>
                  <a:lnTo>
                    <a:pt x="329855" y="1215521"/>
                  </a:lnTo>
                  <a:lnTo>
                    <a:pt x="328716" y="1207418"/>
                  </a:lnTo>
                  <a:lnTo>
                    <a:pt x="327616" y="1199314"/>
                  </a:lnTo>
                  <a:lnTo>
                    <a:pt x="326588" y="1191211"/>
                  </a:lnTo>
                  <a:lnTo>
                    <a:pt x="325637" y="1183107"/>
                  </a:lnTo>
                  <a:lnTo>
                    <a:pt x="324731" y="1175004"/>
                  </a:lnTo>
                  <a:lnTo>
                    <a:pt x="323934" y="1166900"/>
                  </a:lnTo>
                  <a:lnTo>
                    <a:pt x="323197" y="1158797"/>
                  </a:lnTo>
                  <a:lnTo>
                    <a:pt x="322527" y="1150693"/>
                  </a:lnTo>
                  <a:lnTo>
                    <a:pt x="321972" y="1142590"/>
                  </a:lnTo>
                  <a:lnTo>
                    <a:pt x="321471" y="1134486"/>
                  </a:lnTo>
                  <a:lnTo>
                    <a:pt x="321075" y="1126383"/>
                  </a:lnTo>
                  <a:lnTo>
                    <a:pt x="320772" y="1118280"/>
                  </a:lnTo>
                  <a:lnTo>
                    <a:pt x="320527" y="1110176"/>
                  </a:lnTo>
                  <a:lnTo>
                    <a:pt x="320428" y="1102073"/>
                  </a:lnTo>
                  <a:lnTo>
                    <a:pt x="320396" y="1093969"/>
                  </a:lnTo>
                  <a:lnTo>
                    <a:pt x="320454" y="1085866"/>
                  </a:lnTo>
                  <a:lnTo>
                    <a:pt x="320641" y="1077762"/>
                  </a:lnTo>
                  <a:lnTo>
                    <a:pt x="320892" y="1069659"/>
                  </a:lnTo>
                  <a:lnTo>
                    <a:pt x="321275" y="1061555"/>
                  </a:lnTo>
                  <a:lnTo>
                    <a:pt x="321754" y="1053452"/>
                  </a:lnTo>
                  <a:lnTo>
                    <a:pt x="322304" y="1045348"/>
                  </a:lnTo>
                  <a:lnTo>
                    <a:pt x="323016" y="1037245"/>
                  </a:lnTo>
                  <a:lnTo>
                    <a:pt x="323795" y="1029141"/>
                  </a:lnTo>
                  <a:lnTo>
                    <a:pt x="324682" y="1021038"/>
                  </a:lnTo>
                  <a:lnTo>
                    <a:pt x="325696" y="1012934"/>
                  </a:lnTo>
                  <a:lnTo>
                    <a:pt x="326775" y="1004831"/>
                  </a:lnTo>
                  <a:lnTo>
                    <a:pt x="328001" y="996727"/>
                  </a:lnTo>
                  <a:lnTo>
                    <a:pt x="329315" y="988624"/>
                  </a:lnTo>
                  <a:lnTo>
                    <a:pt x="330708" y="980520"/>
                  </a:lnTo>
                  <a:lnTo>
                    <a:pt x="332253" y="972417"/>
                  </a:lnTo>
                  <a:lnTo>
                    <a:pt x="333860" y="964313"/>
                  </a:lnTo>
                  <a:lnTo>
                    <a:pt x="335582" y="956210"/>
                  </a:lnTo>
                  <a:lnTo>
                    <a:pt x="337412" y="948106"/>
                  </a:lnTo>
                  <a:lnTo>
                    <a:pt x="339304" y="940003"/>
                  </a:lnTo>
                  <a:lnTo>
                    <a:pt x="341338" y="931900"/>
                  </a:lnTo>
                  <a:lnTo>
                    <a:pt x="343441" y="923796"/>
                  </a:lnTo>
                  <a:lnTo>
                    <a:pt x="345624" y="915693"/>
                  </a:lnTo>
                  <a:lnTo>
                    <a:pt x="347928" y="907589"/>
                  </a:lnTo>
                  <a:lnTo>
                    <a:pt x="350286" y="899486"/>
                  </a:lnTo>
                  <a:lnTo>
                    <a:pt x="352747" y="891382"/>
                  </a:lnTo>
                  <a:lnTo>
                    <a:pt x="355289" y="883279"/>
                  </a:lnTo>
                  <a:lnTo>
                    <a:pt x="357881" y="875175"/>
                  </a:lnTo>
                  <a:lnTo>
                    <a:pt x="360591" y="867072"/>
                  </a:lnTo>
                  <a:lnTo>
                    <a:pt x="363347" y="858968"/>
                  </a:lnTo>
                  <a:lnTo>
                    <a:pt x="366169" y="850865"/>
                  </a:lnTo>
                  <a:lnTo>
                    <a:pt x="369073" y="842761"/>
                  </a:lnTo>
                  <a:lnTo>
                    <a:pt x="372016" y="834658"/>
                  </a:lnTo>
                  <a:lnTo>
                    <a:pt x="375036" y="826554"/>
                  </a:lnTo>
                  <a:lnTo>
                    <a:pt x="378104" y="818451"/>
                  </a:lnTo>
                  <a:lnTo>
                    <a:pt x="381208" y="810347"/>
                  </a:lnTo>
                  <a:lnTo>
                    <a:pt x="384384" y="802244"/>
                  </a:lnTo>
                  <a:lnTo>
                    <a:pt x="387585" y="794140"/>
                  </a:lnTo>
                  <a:lnTo>
                    <a:pt x="390829" y="786037"/>
                  </a:lnTo>
                  <a:lnTo>
                    <a:pt x="394112" y="777933"/>
                  </a:lnTo>
                  <a:lnTo>
                    <a:pt x="397415" y="769830"/>
                  </a:lnTo>
                  <a:lnTo>
                    <a:pt x="400757" y="761726"/>
                  </a:lnTo>
                  <a:lnTo>
                    <a:pt x="404116" y="753623"/>
                  </a:lnTo>
                  <a:lnTo>
                    <a:pt x="407492" y="745520"/>
                  </a:lnTo>
                  <a:lnTo>
                    <a:pt x="410889" y="737416"/>
                  </a:lnTo>
                  <a:lnTo>
                    <a:pt x="414293" y="729313"/>
                  </a:lnTo>
                  <a:lnTo>
                    <a:pt x="417706" y="721209"/>
                  </a:lnTo>
                  <a:lnTo>
                    <a:pt x="421122" y="713106"/>
                  </a:lnTo>
                  <a:lnTo>
                    <a:pt x="424539" y="705002"/>
                  </a:lnTo>
                  <a:lnTo>
                    <a:pt x="427950" y="696899"/>
                  </a:lnTo>
                  <a:lnTo>
                    <a:pt x="431355" y="688795"/>
                  </a:lnTo>
                  <a:lnTo>
                    <a:pt x="434751" y="680692"/>
                  </a:lnTo>
                  <a:lnTo>
                    <a:pt x="438128" y="672588"/>
                  </a:lnTo>
                  <a:lnTo>
                    <a:pt x="441493" y="664485"/>
                  </a:lnTo>
                  <a:lnTo>
                    <a:pt x="444833" y="656381"/>
                  </a:lnTo>
                  <a:lnTo>
                    <a:pt x="448148" y="648278"/>
                  </a:lnTo>
                  <a:lnTo>
                    <a:pt x="451447" y="640174"/>
                  </a:lnTo>
                  <a:lnTo>
                    <a:pt x="454698" y="632071"/>
                  </a:lnTo>
                  <a:lnTo>
                    <a:pt x="457927" y="623967"/>
                  </a:lnTo>
                  <a:lnTo>
                    <a:pt x="461123" y="615864"/>
                  </a:lnTo>
                  <a:lnTo>
                    <a:pt x="464270" y="607760"/>
                  </a:lnTo>
                  <a:lnTo>
                    <a:pt x="467392" y="599657"/>
                  </a:lnTo>
                  <a:lnTo>
                    <a:pt x="470457" y="591553"/>
                  </a:lnTo>
                  <a:lnTo>
                    <a:pt x="473482" y="583450"/>
                  </a:lnTo>
                  <a:lnTo>
                    <a:pt x="476474" y="575346"/>
                  </a:lnTo>
                  <a:lnTo>
                    <a:pt x="479391" y="567243"/>
                  </a:lnTo>
                  <a:lnTo>
                    <a:pt x="482277" y="559140"/>
                  </a:lnTo>
                  <a:lnTo>
                    <a:pt x="485107" y="551036"/>
                  </a:lnTo>
                  <a:lnTo>
                    <a:pt x="487875" y="542933"/>
                  </a:lnTo>
                  <a:lnTo>
                    <a:pt x="490608" y="534829"/>
                  </a:lnTo>
                  <a:lnTo>
                    <a:pt x="493262" y="526726"/>
                  </a:lnTo>
                  <a:lnTo>
                    <a:pt x="495869" y="518622"/>
                  </a:lnTo>
                  <a:lnTo>
                    <a:pt x="498430" y="510519"/>
                  </a:lnTo>
                  <a:lnTo>
                    <a:pt x="500907" y="502415"/>
                  </a:lnTo>
                  <a:lnTo>
                    <a:pt x="503347" y="494312"/>
                  </a:lnTo>
                  <a:lnTo>
                    <a:pt x="505717" y="486208"/>
                  </a:lnTo>
                  <a:lnTo>
                    <a:pt x="508022" y="478105"/>
                  </a:lnTo>
                  <a:lnTo>
                    <a:pt x="510289" y="470001"/>
                  </a:lnTo>
                  <a:lnTo>
                    <a:pt x="512463" y="461898"/>
                  </a:lnTo>
                  <a:lnTo>
                    <a:pt x="514595" y="453794"/>
                  </a:lnTo>
                  <a:lnTo>
                    <a:pt x="516671" y="445691"/>
                  </a:lnTo>
                  <a:lnTo>
                    <a:pt x="518666" y="437587"/>
                  </a:lnTo>
                  <a:lnTo>
                    <a:pt x="520624" y="429484"/>
                  </a:lnTo>
                  <a:lnTo>
                    <a:pt x="522505" y="421380"/>
                  </a:lnTo>
                  <a:lnTo>
                    <a:pt x="524329" y="413277"/>
                  </a:lnTo>
                  <a:lnTo>
                    <a:pt x="526114" y="405173"/>
                  </a:lnTo>
                  <a:lnTo>
                    <a:pt x="527806" y="397070"/>
                  </a:lnTo>
                  <a:lnTo>
                    <a:pt x="529461" y="388966"/>
                  </a:lnTo>
                  <a:lnTo>
                    <a:pt x="531059" y="380863"/>
                  </a:lnTo>
                  <a:lnTo>
                    <a:pt x="532588" y="372760"/>
                  </a:lnTo>
                  <a:lnTo>
                    <a:pt x="534081" y="364656"/>
                  </a:lnTo>
                  <a:lnTo>
                    <a:pt x="535500" y="356553"/>
                  </a:lnTo>
                  <a:lnTo>
                    <a:pt x="536873" y="348449"/>
                  </a:lnTo>
                  <a:lnTo>
                    <a:pt x="538206" y="340346"/>
                  </a:lnTo>
                  <a:lnTo>
                    <a:pt x="539462" y="332242"/>
                  </a:lnTo>
                  <a:lnTo>
                    <a:pt x="540686" y="324139"/>
                  </a:lnTo>
                  <a:lnTo>
                    <a:pt x="541856" y="316035"/>
                  </a:lnTo>
                  <a:lnTo>
                    <a:pt x="542971" y="307932"/>
                  </a:lnTo>
                  <a:lnTo>
                    <a:pt x="544057" y="299828"/>
                  </a:lnTo>
                  <a:lnTo>
                    <a:pt x="545075" y="291725"/>
                  </a:lnTo>
                  <a:lnTo>
                    <a:pt x="546060" y="283621"/>
                  </a:lnTo>
                  <a:lnTo>
                    <a:pt x="547007" y="275518"/>
                  </a:lnTo>
                  <a:lnTo>
                    <a:pt x="547896" y="267414"/>
                  </a:lnTo>
                  <a:lnTo>
                    <a:pt x="548759" y="259311"/>
                  </a:lnTo>
                  <a:lnTo>
                    <a:pt x="549575" y="251207"/>
                  </a:lnTo>
                  <a:lnTo>
                    <a:pt x="550351" y="243104"/>
                  </a:lnTo>
                  <a:lnTo>
                    <a:pt x="551103" y="235000"/>
                  </a:lnTo>
                  <a:lnTo>
                    <a:pt x="551799" y="226897"/>
                  </a:lnTo>
                  <a:lnTo>
                    <a:pt x="552473" y="218793"/>
                  </a:lnTo>
                  <a:lnTo>
                    <a:pt x="553115" y="210690"/>
                  </a:lnTo>
                  <a:lnTo>
                    <a:pt x="553715" y="202586"/>
                  </a:lnTo>
                  <a:lnTo>
                    <a:pt x="554295" y="194483"/>
                  </a:lnTo>
                  <a:lnTo>
                    <a:pt x="554837" y="186380"/>
                  </a:lnTo>
                  <a:lnTo>
                    <a:pt x="555352" y="178276"/>
                  </a:lnTo>
                  <a:lnTo>
                    <a:pt x="555849" y="170173"/>
                  </a:lnTo>
                  <a:lnTo>
                    <a:pt x="556304" y="162069"/>
                  </a:lnTo>
                  <a:lnTo>
                    <a:pt x="556744" y="153966"/>
                  </a:lnTo>
                  <a:lnTo>
                    <a:pt x="557159" y="145862"/>
                  </a:lnTo>
                  <a:lnTo>
                    <a:pt x="557546" y="137759"/>
                  </a:lnTo>
                  <a:lnTo>
                    <a:pt x="557918" y="129655"/>
                  </a:lnTo>
                  <a:lnTo>
                    <a:pt x="558262" y="121552"/>
                  </a:lnTo>
                  <a:lnTo>
                    <a:pt x="558589" y="113448"/>
                  </a:lnTo>
                  <a:lnTo>
                    <a:pt x="558901" y="105345"/>
                  </a:lnTo>
                  <a:lnTo>
                    <a:pt x="559186" y="97241"/>
                  </a:lnTo>
                  <a:lnTo>
                    <a:pt x="559460" y="89138"/>
                  </a:lnTo>
                  <a:lnTo>
                    <a:pt x="559716" y="81034"/>
                  </a:lnTo>
                  <a:lnTo>
                    <a:pt x="559954" y="72931"/>
                  </a:lnTo>
                  <a:lnTo>
                    <a:pt x="560183" y="64827"/>
                  </a:lnTo>
                  <a:lnTo>
                    <a:pt x="560391" y="56724"/>
                  </a:lnTo>
                  <a:lnTo>
                    <a:pt x="560589" y="48620"/>
                  </a:lnTo>
                  <a:lnTo>
                    <a:pt x="560776" y="40517"/>
                  </a:lnTo>
                  <a:lnTo>
                    <a:pt x="560947" y="32413"/>
                  </a:lnTo>
                  <a:lnTo>
                    <a:pt x="561111" y="24310"/>
                  </a:lnTo>
                  <a:lnTo>
                    <a:pt x="561261" y="16206"/>
                  </a:lnTo>
                  <a:lnTo>
                    <a:pt x="561402" y="8103"/>
                  </a:lnTo>
                  <a:lnTo>
                    <a:pt x="561536" y="0"/>
                  </a:lnTo>
                  <a:lnTo>
                    <a:pt x="564774" y="0"/>
                  </a:lnTo>
                  <a:lnTo>
                    <a:pt x="564908" y="8103"/>
                  </a:lnTo>
                  <a:lnTo>
                    <a:pt x="565048" y="16206"/>
                  </a:lnTo>
                  <a:lnTo>
                    <a:pt x="565199" y="24310"/>
                  </a:lnTo>
                  <a:lnTo>
                    <a:pt x="565362" y="32413"/>
                  </a:lnTo>
                  <a:lnTo>
                    <a:pt x="565533" y="40517"/>
                  </a:lnTo>
                  <a:lnTo>
                    <a:pt x="565720" y="48620"/>
                  </a:lnTo>
                  <a:lnTo>
                    <a:pt x="565918" y="56724"/>
                  </a:lnTo>
                  <a:lnTo>
                    <a:pt x="566126" y="64827"/>
                  </a:lnTo>
                  <a:lnTo>
                    <a:pt x="566355" y="72931"/>
                  </a:lnTo>
                  <a:lnTo>
                    <a:pt x="566594" y="81034"/>
                  </a:lnTo>
                  <a:lnTo>
                    <a:pt x="566849" y="89138"/>
                  </a:lnTo>
                  <a:lnTo>
                    <a:pt x="567124" y="97241"/>
                  </a:lnTo>
                  <a:lnTo>
                    <a:pt x="567409" y="105345"/>
                  </a:lnTo>
                  <a:lnTo>
                    <a:pt x="567721" y="113448"/>
                  </a:lnTo>
                  <a:lnTo>
                    <a:pt x="568047" y="121552"/>
                  </a:lnTo>
                  <a:lnTo>
                    <a:pt x="568391" y="129655"/>
                  </a:lnTo>
                  <a:lnTo>
                    <a:pt x="568764" y="137759"/>
                  </a:lnTo>
                  <a:lnTo>
                    <a:pt x="569151" y="145862"/>
                  </a:lnTo>
                  <a:lnTo>
                    <a:pt x="569565" y="153966"/>
                  </a:lnTo>
                  <a:lnTo>
                    <a:pt x="570005" y="162069"/>
                  </a:lnTo>
                  <a:lnTo>
                    <a:pt x="570460" y="170173"/>
                  </a:lnTo>
                  <a:lnTo>
                    <a:pt x="570957" y="178276"/>
                  </a:lnTo>
                  <a:lnTo>
                    <a:pt x="571472" y="186380"/>
                  </a:lnTo>
                  <a:lnTo>
                    <a:pt x="572014" y="194483"/>
                  </a:lnTo>
                  <a:lnTo>
                    <a:pt x="572595" y="202586"/>
                  </a:lnTo>
                  <a:lnTo>
                    <a:pt x="573195" y="210690"/>
                  </a:lnTo>
                  <a:lnTo>
                    <a:pt x="573837" y="218793"/>
                  </a:lnTo>
                  <a:lnTo>
                    <a:pt x="574510" y="226897"/>
                  </a:lnTo>
                  <a:lnTo>
                    <a:pt x="575207" y="235000"/>
                  </a:lnTo>
                  <a:lnTo>
                    <a:pt x="575959" y="243104"/>
                  </a:lnTo>
                  <a:lnTo>
                    <a:pt x="576735" y="251207"/>
                  </a:lnTo>
                  <a:lnTo>
                    <a:pt x="577550" y="259311"/>
                  </a:lnTo>
                  <a:lnTo>
                    <a:pt x="578414" y="267414"/>
                  </a:lnTo>
                  <a:lnTo>
                    <a:pt x="579302" y="275518"/>
                  </a:lnTo>
                  <a:lnTo>
                    <a:pt x="580250" y="283621"/>
                  </a:lnTo>
                  <a:lnTo>
                    <a:pt x="581234" y="291725"/>
                  </a:lnTo>
                  <a:lnTo>
                    <a:pt x="582253" y="299828"/>
                  </a:lnTo>
                  <a:lnTo>
                    <a:pt x="583338" y="307932"/>
                  </a:lnTo>
                  <a:lnTo>
                    <a:pt x="584453" y="316035"/>
                  </a:lnTo>
                  <a:lnTo>
                    <a:pt x="585623" y="324139"/>
                  </a:lnTo>
                  <a:lnTo>
                    <a:pt x="586848" y="332242"/>
                  </a:lnTo>
                  <a:lnTo>
                    <a:pt x="588103" y="340346"/>
                  </a:lnTo>
                  <a:lnTo>
                    <a:pt x="589437" y="348449"/>
                  </a:lnTo>
                  <a:lnTo>
                    <a:pt x="590809" y="356553"/>
                  </a:lnTo>
                  <a:lnTo>
                    <a:pt x="592228" y="364656"/>
                  </a:lnTo>
                  <a:lnTo>
                    <a:pt x="593722" y="372760"/>
                  </a:lnTo>
                  <a:lnTo>
                    <a:pt x="595250" y="380863"/>
                  </a:lnTo>
                  <a:lnTo>
                    <a:pt x="596848" y="388966"/>
                  </a:lnTo>
                  <a:lnTo>
                    <a:pt x="598504" y="397070"/>
                  </a:lnTo>
                  <a:lnTo>
                    <a:pt x="600196" y="405173"/>
                  </a:lnTo>
                  <a:lnTo>
                    <a:pt x="601981" y="413277"/>
                  </a:lnTo>
                  <a:lnTo>
                    <a:pt x="603804" y="421380"/>
                  </a:lnTo>
                  <a:lnTo>
                    <a:pt x="605686" y="429484"/>
                  </a:lnTo>
                  <a:lnTo>
                    <a:pt x="607643" y="437587"/>
                  </a:lnTo>
                  <a:lnTo>
                    <a:pt x="609639" y="445691"/>
                  </a:lnTo>
                  <a:lnTo>
                    <a:pt x="611715" y="453794"/>
                  </a:lnTo>
                  <a:lnTo>
                    <a:pt x="613846" y="461898"/>
                  </a:lnTo>
                  <a:lnTo>
                    <a:pt x="616020" y="470001"/>
                  </a:lnTo>
                  <a:lnTo>
                    <a:pt x="618288" y="478105"/>
                  </a:lnTo>
                  <a:lnTo>
                    <a:pt x="620593" y="486208"/>
                  </a:lnTo>
                  <a:lnTo>
                    <a:pt x="622963" y="494312"/>
                  </a:lnTo>
                  <a:lnTo>
                    <a:pt x="625402" y="502415"/>
                  </a:lnTo>
                  <a:lnTo>
                    <a:pt x="627879" y="510519"/>
                  </a:lnTo>
                  <a:lnTo>
                    <a:pt x="630440" y="518622"/>
                  </a:lnTo>
                  <a:lnTo>
                    <a:pt x="633048" y="526726"/>
                  </a:lnTo>
                  <a:lnTo>
                    <a:pt x="635701" y="534829"/>
                  </a:lnTo>
                  <a:lnTo>
                    <a:pt x="638435" y="542933"/>
                  </a:lnTo>
                  <a:lnTo>
                    <a:pt x="641203" y="551036"/>
                  </a:lnTo>
                  <a:lnTo>
                    <a:pt x="644033" y="559140"/>
                  </a:lnTo>
                  <a:lnTo>
                    <a:pt x="646918" y="567243"/>
                  </a:lnTo>
                  <a:lnTo>
                    <a:pt x="649836" y="575346"/>
                  </a:lnTo>
                  <a:lnTo>
                    <a:pt x="652828" y="583450"/>
                  </a:lnTo>
                  <a:lnTo>
                    <a:pt x="655852" y="591553"/>
                  </a:lnTo>
                  <a:lnTo>
                    <a:pt x="658918" y="599657"/>
                  </a:lnTo>
                  <a:lnTo>
                    <a:pt x="662040" y="607760"/>
                  </a:lnTo>
                  <a:lnTo>
                    <a:pt x="665187" y="615864"/>
                  </a:lnTo>
                  <a:lnTo>
                    <a:pt x="668382" y="623967"/>
                  </a:lnTo>
                  <a:lnTo>
                    <a:pt x="671612" y="632071"/>
                  </a:lnTo>
                  <a:lnTo>
                    <a:pt x="674863" y="640174"/>
                  </a:lnTo>
                  <a:lnTo>
                    <a:pt x="678162" y="648278"/>
                  </a:lnTo>
                  <a:lnTo>
                    <a:pt x="681477" y="656381"/>
                  </a:lnTo>
                  <a:lnTo>
                    <a:pt x="684817" y="664485"/>
                  </a:lnTo>
                  <a:lnTo>
                    <a:pt x="688182" y="672588"/>
                  </a:lnTo>
                  <a:lnTo>
                    <a:pt x="691558" y="680692"/>
                  </a:lnTo>
                  <a:lnTo>
                    <a:pt x="694954" y="688795"/>
                  </a:lnTo>
                  <a:lnTo>
                    <a:pt x="698359" y="696899"/>
                  </a:lnTo>
                  <a:lnTo>
                    <a:pt x="701770" y="705002"/>
                  </a:lnTo>
                  <a:lnTo>
                    <a:pt x="705187" y="713106"/>
                  </a:lnTo>
                  <a:lnTo>
                    <a:pt x="708603" y="721209"/>
                  </a:lnTo>
                  <a:lnTo>
                    <a:pt x="712017" y="729313"/>
                  </a:lnTo>
                  <a:lnTo>
                    <a:pt x="715420" y="737416"/>
                  </a:lnTo>
                  <a:lnTo>
                    <a:pt x="718817" y="745520"/>
                  </a:lnTo>
                  <a:lnTo>
                    <a:pt x="722193" y="753623"/>
                  </a:lnTo>
                  <a:lnTo>
                    <a:pt x="725552" y="761726"/>
                  </a:lnTo>
                  <a:lnTo>
                    <a:pt x="728894" y="769830"/>
                  </a:lnTo>
                  <a:lnTo>
                    <a:pt x="732198" y="777933"/>
                  </a:lnTo>
                  <a:lnTo>
                    <a:pt x="735481" y="786037"/>
                  </a:lnTo>
                  <a:lnTo>
                    <a:pt x="738724" y="794140"/>
                  </a:lnTo>
                  <a:lnTo>
                    <a:pt x="741926" y="802244"/>
                  </a:lnTo>
                  <a:lnTo>
                    <a:pt x="745101" y="810347"/>
                  </a:lnTo>
                  <a:lnTo>
                    <a:pt x="748206" y="818451"/>
                  </a:lnTo>
                  <a:lnTo>
                    <a:pt x="751273" y="826554"/>
                  </a:lnTo>
                  <a:lnTo>
                    <a:pt x="754293" y="834658"/>
                  </a:lnTo>
                  <a:lnTo>
                    <a:pt x="757236" y="842761"/>
                  </a:lnTo>
                  <a:lnTo>
                    <a:pt x="760141" y="850865"/>
                  </a:lnTo>
                  <a:lnTo>
                    <a:pt x="762963" y="858968"/>
                  </a:lnTo>
                  <a:lnTo>
                    <a:pt x="765719" y="867072"/>
                  </a:lnTo>
                  <a:lnTo>
                    <a:pt x="768429" y="875175"/>
                  </a:lnTo>
                  <a:lnTo>
                    <a:pt x="771020" y="883279"/>
                  </a:lnTo>
                  <a:lnTo>
                    <a:pt x="773562" y="891382"/>
                  </a:lnTo>
                  <a:lnTo>
                    <a:pt x="776023" y="899486"/>
                  </a:lnTo>
                  <a:lnTo>
                    <a:pt x="778381" y="907589"/>
                  </a:lnTo>
                  <a:lnTo>
                    <a:pt x="780686" y="915693"/>
                  </a:lnTo>
                  <a:lnTo>
                    <a:pt x="782868" y="923796"/>
                  </a:lnTo>
                  <a:lnTo>
                    <a:pt x="784971" y="931900"/>
                  </a:lnTo>
                  <a:lnTo>
                    <a:pt x="787005" y="940003"/>
                  </a:lnTo>
                  <a:lnTo>
                    <a:pt x="788897" y="948106"/>
                  </a:lnTo>
                  <a:lnTo>
                    <a:pt x="790728" y="956210"/>
                  </a:lnTo>
                  <a:lnTo>
                    <a:pt x="792449" y="964313"/>
                  </a:lnTo>
                  <a:lnTo>
                    <a:pt x="794057" y="972417"/>
                  </a:lnTo>
                  <a:lnTo>
                    <a:pt x="795601" y="980520"/>
                  </a:lnTo>
                  <a:lnTo>
                    <a:pt x="796995" y="988624"/>
                  </a:lnTo>
                  <a:lnTo>
                    <a:pt x="798308" y="996727"/>
                  </a:lnTo>
                  <a:lnTo>
                    <a:pt x="799534" y="1004831"/>
                  </a:lnTo>
                  <a:lnTo>
                    <a:pt x="800614" y="1012934"/>
                  </a:lnTo>
                  <a:lnTo>
                    <a:pt x="801628" y="1021038"/>
                  </a:lnTo>
                  <a:lnTo>
                    <a:pt x="802515" y="1029141"/>
                  </a:lnTo>
                  <a:lnTo>
                    <a:pt x="803293" y="1037245"/>
                  </a:lnTo>
                  <a:lnTo>
                    <a:pt x="804006" y="1045348"/>
                  </a:lnTo>
                  <a:lnTo>
                    <a:pt x="804555" y="1053452"/>
                  </a:lnTo>
                  <a:lnTo>
                    <a:pt x="805035" y="1061555"/>
                  </a:lnTo>
                  <a:lnTo>
                    <a:pt x="805417" y="1069659"/>
                  </a:lnTo>
                  <a:lnTo>
                    <a:pt x="805668" y="1077762"/>
                  </a:lnTo>
                  <a:lnTo>
                    <a:pt x="805856" y="1085866"/>
                  </a:lnTo>
                  <a:lnTo>
                    <a:pt x="805914" y="1093969"/>
                  </a:lnTo>
                  <a:lnTo>
                    <a:pt x="805881" y="1102073"/>
                  </a:lnTo>
                  <a:lnTo>
                    <a:pt x="805783" y="1110176"/>
                  </a:lnTo>
                  <a:lnTo>
                    <a:pt x="805537" y="1118280"/>
                  </a:lnTo>
                  <a:lnTo>
                    <a:pt x="805235" y="1126383"/>
                  </a:lnTo>
                  <a:lnTo>
                    <a:pt x="804839" y="1134486"/>
                  </a:lnTo>
                  <a:lnTo>
                    <a:pt x="804338" y="1142590"/>
                  </a:lnTo>
                  <a:lnTo>
                    <a:pt x="803783" y="1150693"/>
                  </a:lnTo>
                  <a:lnTo>
                    <a:pt x="803112" y="1158797"/>
                  </a:lnTo>
                  <a:lnTo>
                    <a:pt x="802376" y="1166900"/>
                  </a:lnTo>
                  <a:lnTo>
                    <a:pt x="801578" y="1175004"/>
                  </a:lnTo>
                  <a:lnTo>
                    <a:pt x="800672" y="1183107"/>
                  </a:lnTo>
                  <a:lnTo>
                    <a:pt x="799722" y="1191211"/>
                  </a:lnTo>
                  <a:lnTo>
                    <a:pt x="798693" y="1199314"/>
                  </a:lnTo>
                  <a:lnTo>
                    <a:pt x="797594" y="1207418"/>
                  </a:lnTo>
                  <a:lnTo>
                    <a:pt x="796454" y="1215521"/>
                  </a:lnTo>
                  <a:lnTo>
                    <a:pt x="795227" y="1223625"/>
                  </a:lnTo>
                  <a:lnTo>
                    <a:pt x="793959" y="1231728"/>
                  </a:lnTo>
                  <a:lnTo>
                    <a:pt x="792645" y="1239832"/>
                  </a:lnTo>
                  <a:lnTo>
                    <a:pt x="791264" y="1247935"/>
                  </a:lnTo>
                  <a:lnTo>
                    <a:pt x="789855" y="1256039"/>
                  </a:lnTo>
                  <a:lnTo>
                    <a:pt x="788393" y="1264142"/>
                  </a:lnTo>
                  <a:lnTo>
                    <a:pt x="786893" y="1272246"/>
                  </a:lnTo>
                  <a:lnTo>
                    <a:pt x="785369" y="1280349"/>
                  </a:lnTo>
                  <a:lnTo>
                    <a:pt x="783794" y="1288453"/>
                  </a:lnTo>
                  <a:lnTo>
                    <a:pt x="782201" y="1296556"/>
                  </a:lnTo>
                  <a:lnTo>
                    <a:pt x="780582" y="1304660"/>
                  </a:lnTo>
                  <a:lnTo>
                    <a:pt x="778935" y="1312763"/>
                  </a:lnTo>
                  <a:lnTo>
                    <a:pt x="777276" y="1320866"/>
                  </a:lnTo>
                  <a:lnTo>
                    <a:pt x="775595" y="1328970"/>
                  </a:lnTo>
                  <a:lnTo>
                    <a:pt x="773902" y="1337073"/>
                  </a:lnTo>
                  <a:lnTo>
                    <a:pt x="772202" y="1345177"/>
                  </a:lnTo>
                  <a:lnTo>
                    <a:pt x="770490" y="1353280"/>
                  </a:lnTo>
                  <a:lnTo>
                    <a:pt x="768776" y="1361384"/>
                  </a:lnTo>
                  <a:lnTo>
                    <a:pt x="767060" y="1369487"/>
                  </a:lnTo>
                  <a:lnTo>
                    <a:pt x="765345" y="1377591"/>
                  </a:lnTo>
                  <a:lnTo>
                    <a:pt x="763632" y="1385694"/>
                  </a:lnTo>
                  <a:lnTo>
                    <a:pt x="761928" y="1393798"/>
                  </a:lnTo>
                  <a:lnTo>
                    <a:pt x="760231" y="1401901"/>
                  </a:lnTo>
                  <a:lnTo>
                    <a:pt x="758542" y="1410005"/>
                  </a:lnTo>
                  <a:lnTo>
                    <a:pt x="756872" y="1418108"/>
                  </a:lnTo>
                  <a:lnTo>
                    <a:pt x="755212" y="1426212"/>
                  </a:lnTo>
                  <a:lnTo>
                    <a:pt x="753571" y="1434315"/>
                  </a:lnTo>
                  <a:lnTo>
                    <a:pt x="751952" y="1442419"/>
                  </a:lnTo>
                  <a:lnTo>
                    <a:pt x="750345" y="1450522"/>
                  </a:lnTo>
                  <a:lnTo>
                    <a:pt x="748771" y="1458626"/>
                  </a:lnTo>
                  <a:lnTo>
                    <a:pt x="747216" y="1466729"/>
                  </a:lnTo>
                  <a:lnTo>
                    <a:pt x="745683" y="1474833"/>
                  </a:lnTo>
                  <a:lnTo>
                    <a:pt x="744187" y="1482936"/>
                  </a:lnTo>
                  <a:lnTo>
                    <a:pt x="742708" y="1491040"/>
                  </a:lnTo>
                  <a:lnTo>
                    <a:pt x="741266" y="1499143"/>
                  </a:lnTo>
                  <a:lnTo>
                    <a:pt x="739854" y="1507247"/>
                  </a:lnTo>
                  <a:lnTo>
                    <a:pt x="738461" y="1515350"/>
                  </a:lnTo>
                  <a:lnTo>
                    <a:pt x="737120" y="1523453"/>
                  </a:lnTo>
                  <a:lnTo>
                    <a:pt x="735800" y="1531557"/>
                  </a:lnTo>
                  <a:lnTo>
                    <a:pt x="734513" y="1539660"/>
                  </a:lnTo>
                  <a:lnTo>
                    <a:pt x="733269" y="1547764"/>
                  </a:lnTo>
                  <a:lnTo>
                    <a:pt x="732047" y="1555867"/>
                  </a:lnTo>
                  <a:lnTo>
                    <a:pt x="730871" y="1563971"/>
                  </a:lnTo>
                  <a:lnTo>
                    <a:pt x="729727" y="1572074"/>
                  </a:lnTo>
                  <a:lnTo>
                    <a:pt x="728608" y="1580178"/>
                  </a:lnTo>
                  <a:lnTo>
                    <a:pt x="727544" y="1588281"/>
                  </a:lnTo>
                  <a:lnTo>
                    <a:pt x="726502" y="1596385"/>
                  </a:lnTo>
                  <a:lnTo>
                    <a:pt x="725498" y="1604488"/>
                  </a:lnTo>
                  <a:lnTo>
                    <a:pt x="724535" y="1612592"/>
                  </a:lnTo>
                  <a:lnTo>
                    <a:pt x="723594" y="1620695"/>
                  </a:lnTo>
                  <a:lnTo>
                    <a:pt x="722704" y="1628799"/>
                  </a:lnTo>
                  <a:lnTo>
                    <a:pt x="721842" y="1636902"/>
                  </a:lnTo>
                  <a:lnTo>
                    <a:pt x="721008" y="1645006"/>
                  </a:lnTo>
                  <a:lnTo>
                    <a:pt x="720222" y="1653109"/>
                  </a:lnTo>
                  <a:lnTo>
                    <a:pt x="719457" y="1661213"/>
                  </a:lnTo>
                  <a:lnTo>
                    <a:pt x="718731" y="1669316"/>
                  </a:lnTo>
                  <a:lnTo>
                    <a:pt x="718040" y="1677420"/>
                  </a:lnTo>
                  <a:lnTo>
                    <a:pt x="717369" y="1685523"/>
                  </a:lnTo>
                  <a:lnTo>
                    <a:pt x="716745" y="1693627"/>
                  </a:lnTo>
                  <a:lnTo>
                    <a:pt x="716143" y="1701730"/>
                  </a:lnTo>
                  <a:lnTo>
                    <a:pt x="715568" y="1709833"/>
                  </a:lnTo>
                  <a:lnTo>
                    <a:pt x="715032" y="1717937"/>
                  </a:lnTo>
                  <a:lnTo>
                    <a:pt x="714514" y="1726040"/>
                  </a:lnTo>
                  <a:lnTo>
                    <a:pt x="714031" y="1734144"/>
                  </a:lnTo>
                  <a:lnTo>
                    <a:pt x="713574" y="1742247"/>
                  </a:lnTo>
                  <a:lnTo>
                    <a:pt x="713134" y="1750351"/>
                  </a:lnTo>
                  <a:lnTo>
                    <a:pt x="712734" y="1758454"/>
                  </a:lnTo>
                  <a:lnTo>
                    <a:pt x="712348" y="1766558"/>
                  </a:lnTo>
                  <a:lnTo>
                    <a:pt x="711987" y="1774661"/>
                  </a:lnTo>
                  <a:lnTo>
                    <a:pt x="711654" y="1782765"/>
                  </a:lnTo>
                  <a:lnTo>
                    <a:pt x="711334" y="1790868"/>
                  </a:lnTo>
                  <a:lnTo>
                    <a:pt x="711044" y="1798972"/>
                  </a:lnTo>
                  <a:lnTo>
                    <a:pt x="710770" y="1807075"/>
                  </a:lnTo>
                  <a:lnTo>
                    <a:pt x="710512" y="1815179"/>
                  </a:lnTo>
                  <a:lnTo>
                    <a:pt x="710281" y="1823282"/>
                  </a:lnTo>
                  <a:lnTo>
                    <a:pt x="710061" y="1831386"/>
                  </a:lnTo>
                  <a:lnTo>
                    <a:pt x="709859" y="1839489"/>
                  </a:lnTo>
                  <a:lnTo>
                    <a:pt x="709677" y="1847593"/>
                  </a:lnTo>
                  <a:lnTo>
                    <a:pt x="709504" y="1855696"/>
                  </a:lnTo>
                  <a:lnTo>
                    <a:pt x="709352" y="1863800"/>
                  </a:lnTo>
                  <a:lnTo>
                    <a:pt x="709212" y="1871903"/>
                  </a:lnTo>
                  <a:lnTo>
                    <a:pt x="709083" y="1880007"/>
                  </a:lnTo>
                  <a:lnTo>
                    <a:pt x="708972" y="1888110"/>
                  </a:lnTo>
                  <a:lnTo>
                    <a:pt x="708868" y="1896213"/>
                  </a:lnTo>
                  <a:lnTo>
                    <a:pt x="708779" y="1904317"/>
                  </a:lnTo>
                  <a:lnTo>
                    <a:pt x="708701" y="1912420"/>
                  </a:lnTo>
                  <a:lnTo>
                    <a:pt x="708630" y="1920524"/>
                  </a:lnTo>
                  <a:lnTo>
                    <a:pt x="708576" y="1928627"/>
                  </a:lnTo>
                  <a:lnTo>
                    <a:pt x="708528" y="1936731"/>
                  </a:lnTo>
                  <a:lnTo>
                    <a:pt x="708489" y="1944834"/>
                  </a:lnTo>
                  <a:lnTo>
                    <a:pt x="708463" y="1952938"/>
                  </a:lnTo>
                  <a:lnTo>
                    <a:pt x="708442" y="1961041"/>
                  </a:lnTo>
                  <a:lnTo>
                    <a:pt x="708434" y="1969145"/>
                  </a:lnTo>
                  <a:lnTo>
                    <a:pt x="708434" y="1977248"/>
                  </a:lnTo>
                  <a:lnTo>
                    <a:pt x="708440" y="1985352"/>
                  </a:lnTo>
                  <a:lnTo>
                    <a:pt x="708461" y="1993455"/>
                  </a:lnTo>
                  <a:lnTo>
                    <a:pt x="708487" y="2001559"/>
                  </a:lnTo>
                  <a:lnTo>
                    <a:pt x="708523" y="2009662"/>
                  </a:lnTo>
                  <a:lnTo>
                    <a:pt x="708571" y="2017766"/>
                  </a:lnTo>
                  <a:lnTo>
                    <a:pt x="708626" y="2025869"/>
                  </a:lnTo>
                  <a:lnTo>
                    <a:pt x="708695" y="2033973"/>
                  </a:lnTo>
                  <a:lnTo>
                    <a:pt x="708774" y="2042076"/>
                  </a:lnTo>
                  <a:lnTo>
                    <a:pt x="708861" y="2050180"/>
                  </a:lnTo>
                  <a:lnTo>
                    <a:pt x="708967" y="2058283"/>
                  </a:lnTo>
                  <a:lnTo>
                    <a:pt x="709081" y="2066387"/>
                  </a:lnTo>
                  <a:lnTo>
                    <a:pt x="709210" y="2074490"/>
                  </a:lnTo>
                  <a:lnTo>
                    <a:pt x="709356" y="2082593"/>
                  </a:lnTo>
                  <a:lnTo>
                    <a:pt x="709512" y="2090697"/>
                  </a:lnTo>
                  <a:lnTo>
                    <a:pt x="709693" y="2098800"/>
                  </a:lnTo>
                  <a:lnTo>
                    <a:pt x="709888" y="2106904"/>
                  </a:lnTo>
                  <a:lnTo>
                    <a:pt x="710099" y="2115007"/>
                  </a:lnTo>
                  <a:lnTo>
                    <a:pt x="710339" y="2123111"/>
                  </a:lnTo>
                  <a:lnTo>
                    <a:pt x="710593" y="2131214"/>
                  </a:lnTo>
                  <a:lnTo>
                    <a:pt x="710875" y="2139318"/>
                  </a:lnTo>
                  <a:lnTo>
                    <a:pt x="711184" y="2147421"/>
                  </a:lnTo>
                  <a:lnTo>
                    <a:pt x="711509" y="2155525"/>
                  </a:lnTo>
                  <a:lnTo>
                    <a:pt x="711879" y="2163628"/>
                  </a:lnTo>
                  <a:lnTo>
                    <a:pt x="712270" y="2171732"/>
                  </a:lnTo>
                  <a:lnTo>
                    <a:pt x="712691" y="2179835"/>
                  </a:lnTo>
                  <a:lnTo>
                    <a:pt x="713157" y="2187939"/>
                  </a:lnTo>
                  <a:lnTo>
                    <a:pt x="713646" y="2196042"/>
                  </a:lnTo>
                  <a:lnTo>
                    <a:pt x="714185" y="2204146"/>
                  </a:lnTo>
                  <a:lnTo>
                    <a:pt x="714762" y="2212249"/>
                  </a:lnTo>
                  <a:lnTo>
                    <a:pt x="715369" y="2220353"/>
                  </a:lnTo>
                  <a:lnTo>
                    <a:pt x="716046" y="2228456"/>
                  </a:lnTo>
                  <a:lnTo>
                    <a:pt x="716755" y="2236560"/>
                  </a:lnTo>
                  <a:lnTo>
                    <a:pt x="717515" y="2244663"/>
                  </a:lnTo>
                  <a:lnTo>
                    <a:pt x="718339" y="2252767"/>
                  </a:lnTo>
                  <a:lnTo>
                    <a:pt x="719197" y="2260870"/>
                  </a:lnTo>
                  <a:lnTo>
                    <a:pt x="720137" y="2268973"/>
                  </a:lnTo>
                  <a:lnTo>
                    <a:pt x="721129" y="2277077"/>
                  </a:lnTo>
                  <a:lnTo>
                    <a:pt x="722169" y="2285180"/>
                  </a:lnTo>
                  <a:lnTo>
                    <a:pt x="723306" y="2293284"/>
                  </a:lnTo>
                  <a:lnTo>
                    <a:pt x="724487" y="2301387"/>
                  </a:lnTo>
                  <a:lnTo>
                    <a:pt x="725749" y="2309491"/>
                  </a:lnTo>
                  <a:lnTo>
                    <a:pt x="727094" y="2317594"/>
                  </a:lnTo>
                  <a:lnTo>
                    <a:pt x="728486" y="2325698"/>
                  </a:lnTo>
                  <a:lnTo>
                    <a:pt x="729999" y="2333801"/>
                  </a:lnTo>
                  <a:lnTo>
                    <a:pt x="731573" y="2341905"/>
                  </a:lnTo>
                  <a:lnTo>
                    <a:pt x="733222" y="2350008"/>
                  </a:lnTo>
                  <a:lnTo>
                    <a:pt x="734991" y="2358112"/>
                  </a:lnTo>
                  <a:lnTo>
                    <a:pt x="736818" y="2366215"/>
                  </a:lnTo>
                  <a:lnTo>
                    <a:pt x="738759" y="2374319"/>
                  </a:lnTo>
                  <a:lnTo>
                    <a:pt x="740798" y="2382422"/>
                  </a:lnTo>
                  <a:lnTo>
                    <a:pt x="742898" y="2390526"/>
                  </a:lnTo>
                  <a:lnTo>
                    <a:pt x="745159" y="2398629"/>
                  </a:lnTo>
                  <a:lnTo>
                    <a:pt x="747487" y="2406733"/>
                  </a:lnTo>
                  <a:lnTo>
                    <a:pt x="749918" y="2414836"/>
                  </a:lnTo>
                  <a:lnTo>
                    <a:pt x="752486" y="2422940"/>
                  </a:lnTo>
                  <a:lnTo>
                    <a:pt x="755123" y="2431043"/>
                  </a:lnTo>
                  <a:lnTo>
                    <a:pt x="757908" y="2439147"/>
                  </a:lnTo>
                  <a:lnTo>
                    <a:pt x="760798" y="2447250"/>
                  </a:lnTo>
                  <a:lnTo>
                    <a:pt x="763769" y="2455353"/>
                  </a:lnTo>
                  <a:lnTo>
                    <a:pt x="766920" y="2463457"/>
                  </a:lnTo>
                  <a:lnTo>
                    <a:pt x="770145" y="2471560"/>
                  </a:lnTo>
                  <a:lnTo>
                    <a:pt x="773498" y="2479664"/>
                  </a:lnTo>
                  <a:lnTo>
                    <a:pt x="776993" y="2487767"/>
                  </a:lnTo>
                  <a:lnTo>
                    <a:pt x="780564" y="2495871"/>
                  </a:lnTo>
                  <a:lnTo>
                    <a:pt x="784310" y="2503974"/>
                  </a:lnTo>
                  <a:lnTo>
                    <a:pt x="788157" y="2512078"/>
                  </a:lnTo>
                  <a:lnTo>
                    <a:pt x="792102" y="2520181"/>
                  </a:lnTo>
                  <a:lnTo>
                    <a:pt x="796225" y="2528285"/>
                  </a:lnTo>
                  <a:lnTo>
                    <a:pt x="800426" y="2536388"/>
                  </a:lnTo>
                  <a:lnTo>
                    <a:pt x="804769" y="2544492"/>
                  </a:lnTo>
                  <a:lnTo>
                    <a:pt x="809245" y="2552595"/>
                  </a:lnTo>
                  <a:lnTo>
                    <a:pt x="813797" y="2560699"/>
                  </a:lnTo>
                  <a:lnTo>
                    <a:pt x="818532" y="2568802"/>
                  </a:lnTo>
                  <a:lnTo>
                    <a:pt x="823353" y="2576906"/>
                  </a:lnTo>
                  <a:lnTo>
                    <a:pt x="828279" y="2585009"/>
                  </a:lnTo>
                  <a:lnTo>
                    <a:pt x="833361" y="2593113"/>
                  </a:lnTo>
                  <a:lnTo>
                    <a:pt x="838513" y="2601216"/>
                  </a:lnTo>
                  <a:lnTo>
                    <a:pt x="843806" y="2609320"/>
                  </a:lnTo>
                  <a:lnTo>
                    <a:pt x="849204" y="2617423"/>
                  </a:lnTo>
                  <a:lnTo>
                    <a:pt x="854669" y="2625527"/>
                  </a:lnTo>
                  <a:lnTo>
                    <a:pt x="860299" y="2633630"/>
                  </a:lnTo>
                  <a:lnTo>
                    <a:pt x="865988" y="2641733"/>
                  </a:lnTo>
                  <a:lnTo>
                    <a:pt x="871772" y="2649837"/>
                  </a:lnTo>
                  <a:lnTo>
                    <a:pt x="877668" y="2657940"/>
                  </a:lnTo>
                  <a:lnTo>
                    <a:pt x="883617" y="2666044"/>
                  </a:lnTo>
                  <a:lnTo>
                    <a:pt x="889676" y="2674147"/>
                  </a:lnTo>
                  <a:lnTo>
                    <a:pt x="895800" y="2682251"/>
                  </a:lnTo>
                  <a:lnTo>
                    <a:pt x="901977" y="2690354"/>
                  </a:lnTo>
                  <a:lnTo>
                    <a:pt x="908250" y="2698458"/>
                  </a:lnTo>
                  <a:lnTo>
                    <a:pt x="914559" y="2706561"/>
                  </a:lnTo>
                  <a:lnTo>
                    <a:pt x="920926" y="2714665"/>
                  </a:lnTo>
                  <a:lnTo>
                    <a:pt x="927342" y="2722768"/>
                  </a:lnTo>
                  <a:lnTo>
                    <a:pt x="933784" y="2730872"/>
                  </a:lnTo>
                  <a:lnTo>
                    <a:pt x="940273" y="2738975"/>
                  </a:lnTo>
                  <a:lnTo>
                    <a:pt x="946777" y="2747079"/>
                  </a:lnTo>
                  <a:lnTo>
                    <a:pt x="953297" y="2755182"/>
                  </a:lnTo>
                  <a:lnTo>
                    <a:pt x="959828" y="2763286"/>
                  </a:lnTo>
                  <a:lnTo>
                    <a:pt x="966357" y="2771389"/>
                  </a:lnTo>
                  <a:lnTo>
                    <a:pt x="972880" y="2779493"/>
                  </a:lnTo>
                  <a:lnTo>
                    <a:pt x="979381" y="2787596"/>
                  </a:lnTo>
                  <a:lnTo>
                    <a:pt x="985870" y="2795700"/>
                  </a:lnTo>
                  <a:lnTo>
                    <a:pt x="992306" y="2803803"/>
                  </a:lnTo>
                  <a:lnTo>
                    <a:pt x="998708" y="2811907"/>
                  </a:lnTo>
                  <a:lnTo>
                    <a:pt x="1005066" y="2820010"/>
                  </a:lnTo>
                  <a:lnTo>
                    <a:pt x="1011340" y="2828113"/>
                  </a:lnTo>
                  <a:lnTo>
                    <a:pt x="1017569" y="2836217"/>
                  </a:lnTo>
                  <a:lnTo>
                    <a:pt x="1023698" y="2844320"/>
                  </a:lnTo>
                  <a:lnTo>
                    <a:pt x="1029736" y="2852424"/>
                  </a:lnTo>
                  <a:lnTo>
                    <a:pt x="1035713" y="2860527"/>
                  </a:lnTo>
                  <a:lnTo>
                    <a:pt x="1041517" y="2868631"/>
                  </a:lnTo>
                  <a:lnTo>
                    <a:pt x="1047242" y="2876734"/>
                  </a:lnTo>
                  <a:lnTo>
                    <a:pt x="1052842" y="2884838"/>
                  </a:lnTo>
                  <a:lnTo>
                    <a:pt x="1058269" y="2892941"/>
                  </a:lnTo>
                  <a:lnTo>
                    <a:pt x="1063605" y="2901045"/>
                  </a:lnTo>
                  <a:lnTo>
                    <a:pt x="1068728" y="2909148"/>
                  </a:lnTo>
                  <a:lnTo>
                    <a:pt x="1073704" y="2917252"/>
                  </a:lnTo>
                  <a:lnTo>
                    <a:pt x="1078553" y="2925355"/>
                  </a:lnTo>
                  <a:lnTo>
                    <a:pt x="1083126" y="2933459"/>
                  </a:lnTo>
                  <a:lnTo>
                    <a:pt x="1087577" y="2941562"/>
                  </a:lnTo>
                  <a:lnTo>
                    <a:pt x="1091809" y="2949666"/>
                  </a:lnTo>
                  <a:lnTo>
                    <a:pt x="1095801" y="2957769"/>
                  </a:lnTo>
                  <a:lnTo>
                    <a:pt x="1099658" y="2965873"/>
                  </a:lnTo>
                  <a:lnTo>
                    <a:pt x="1103186" y="2973976"/>
                  </a:lnTo>
                  <a:lnTo>
                    <a:pt x="1106532" y="2982080"/>
                  </a:lnTo>
                  <a:lnTo>
                    <a:pt x="1109679" y="2990183"/>
                  </a:lnTo>
                  <a:lnTo>
                    <a:pt x="1112480" y="2998287"/>
                  </a:lnTo>
                  <a:lnTo>
                    <a:pt x="1115123" y="3006390"/>
                  </a:lnTo>
                  <a:lnTo>
                    <a:pt x="1117456" y="3014494"/>
                  </a:lnTo>
                  <a:lnTo>
                    <a:pt x="1119513" y="3022597"/>
                  </a:lnTo>
                  <a:lnTo>
                    <a:pt x="1121404" y="3030700"/>
                  </a:lnTo>
                  <a:lnTo>
                    <a:pt x="1122865" y="3038804"/>
                  </a:lnTo>
                  <a:lnTo>
                    <a:pt x="1124136" y="3046907"/>
                  </a:lnTo>
                  <a:lnTo>
                    <a:pt x="1125144" y="3055011"/>
                  </a:lnTo>
                  <a:lnTo>
                    <a:pt x="1125779" y="3063114"/>
                  </a:lnTo>
                  <a:lnTo>
                    <a:pt x="1126233" y="3071218"/>
                  </a:lnTo>
                  <a:lnTo>
                    <a:pt x="1126310" y="3079321"/>
                  </a:lnTo>
                  <a:lnTo>
                    <a:pt x="1126110" y="3087425"/>
                  </a:lnTo>
                  <a:lnTo>
                    <a:pt x="1125713" y="3095528"/>
                  </a:lnTo>
                  <a:lnTo>
                    <a:pt x="1124852" y="3103632"/>
                  </a:lnTo>
                  <a:lnTo>
                    <a:pt x="1123807" y="3111735"/>
                  </a:lnTo>
                  <a:lnTo>
                    <a:pt x="1122456" y="3119839"/>
                  </a:lnTo>
                  <a:lnTo>
                    <a:pt x="1120750" y="3127942"/>
                  </a:lnTo>
                  <a:lnTo>
                    <a:pt x="1118859" y="3136046"/>
                  </a:lnTo>
                  <a:lnTo>
                    <a:pt x="1116562" y="3144149"/>
                  </a:lnTo>
                  <a:lnTo>
                    <a:pt x="1114021" y="3152253"/>
                  </a:lnTo>
                  <a:lnTo>
                    <a:pt x="1111258" y="3160356"/>
                  </a:lnTo>
                  <a:lnTo>
                    <a:pt x="1108078" y="3168460"/>
                  </a:lnTo>
                  <a:lnTo>
                    <a:pt x="1104725" y="3176563"/>
                  </a:lnTo>
                  <a:lnTo>
                    <a:pt x="1101059" y="3184667"/>
                  </a:lnTo>
                  <a:lnTo>
                    <a:pt x="1097094" y="3192770"/>
                  </a:lnTo>
                  <a:lnTo>
                    <a:pt x="1092961" y="3200874"/>
                  </a:lnTo>
                  <a:lnTo>
                    <a:pt x="1088442" y="3208977"/>
                  </a:lnTo>
                  <a:lnTo>
                    <a:pt x="1083734" y="3217080"/>
                  </a:lnTo>
                  <a:lnTo>
                    <a:pt x="1078811" y="3225184"/>
                  </a:lnTo>
                  <a:lnTo>
                    <a:pt x="1073559" y="3233287"/>
                  </a:lnTo>
                  <a:lnTo>
                    <a:pt x="1068161" y="3241391"/>
                  </a:lnTo>
                  <a:lnTo>
                    <a:pt x="1062486" y="3249494"/>
                  </a:lnTo>
                  <a:lnTo>
                    <a:pt x="1056594" y="3257598"/>
                  </a:lnTo>
                  <a:lnTo>
                    <a:pt x="1050569" y="3265701"/>
                  </a:lnTo>
                  <a:lnTo>
                    <a:pt x="1044226" y="3273805"/>
                  </a:lnTo>
                  <a:lnTo>
                    <a:pt x="1037762" y="3281908"/>
                  </a:lnTo>
                  <a:lnTo>
                    <a:pt x="1031121" y="3290012"/>
                  </a:lnTo>
                  <a:lnTo>
                    <a:pt x="1024261" y="3298115"/>
                  </a:lnTo>
                  <a:lnTo>
                    <a:pt x="1017299" y="3306219"/>
                  </a:lnTo>
                  <a:lnTo>
                    <a:pt x="1010134" y="3314322"/>
                  </a:lnTo>
                  <a:lnTo>
                    <a:pt x="1002841" y="3322426"/>
                  </a:lnTo>
                  <a:lnTo>
                    <a:pt x="995453" y="3330529"/>
                  </a:lnTo>
                  <a:lnTo>
                    <a:pt x="987875" y="3338633"/>
                  </a:lnTo>
                  <a:lnTo>
                    <a:pt x="980231" y="3346736"/>
                  </a:lnTo>
                  <a:lnTo>
                    <a:pt x="972476" y="3354840"/>
                  </a:lnTo>
                  <a:lnTo>
                    <a:pt x="964616" y="3362943"/>
                  </a:lnTo>
                  <a:lnTo>
                    <a:pt x="956705" y="3371047"/>
                  </a:lnTo>
                  <a:lnTo>
                    <a:pt x="948691" y="3379150"/>
                  </a:lnTo>
                  <a:lnTo>
                    <a:pt x="940632" y="3387254"/>
                  </a:lnTo>
                  <a:lnTo>
                    <a:pt x="932530" y="3395357"/>
                  </a:lnTo>
                  <a:lnTo>
                    <a:pt x="924371" y="3403460"/>
                  </a:lnTo>
                  <a:lnTo>
                    <a:pt x="916196" y="3411564"/>
                  </a:lnTo>
                  <a:lnTo>
                    <a:pt x="907995" y="3419667"/>
                  </a:lnTo>
                  <a:lnTo>
                    <a:pt x="899786" y="3427771"/>
                  </a:lnTo>
                  <a:lnTo>
                    <a:pt x="891574" y="3435874"/>
                  </a:lnTo>
                  <a:lnTo>
                    <a:pt x="883375" y="3443978"/>
                  </a:lnTo>
                  <a:lnTo>
                    <a:pt x="875193" y="3452081"/>
                  </a:lnTo>
                  <a:lnTo>
                    <a:pt x="867031" y="3460185"/>
                  </a:lnTo>
                  <a:lnTo>
                    <a:pt x="858919" y="3468288"/>
                  </a:lnTo>
                  <a:lnTo>
                    <a:pt x="850835" y="3476392"/>
                  </a:lnTo>
                  <a:lnTo>
                    <a:pt x="842814" y="3484495"/>
                  </a:lnTo>
                  <a:lnTo>
                    <a:pt x="834855" y="3492599"/>
                  </a:lnTo>
                  <a:lnTo>
                    <a:pt x="826936" y="3500702"/>
                  </a:lnTo>
                  <a:lnTo>
                    <a:pt x="819137" y="3508806"/>
                  </a:lnTo>
                  <a:lnTo>
                    <a:pt x="811392" y="3516909"/>
                  </a:lnTo>
                  <a:lnTo>
                    <a:pt x="803731" y="3525013"/>
                  </a:lnTo>
                  <a:lnTo>
                    <a:pt x="796190" y="3533116"/>
                  </a:lnTo>
                  <a:lnTo>
                    <a:pt x="788712" y="3541220"/>
                  </a:lnTo>
                  <a:lnTo>
                    <a:pt x="781375" y="3549323"/>
                  </a:lnTo>
                  <a:lnTo>
                    <a:pt x="774139" y="3557427"/>
                  </a:lnTo>
                  <a:lnTo>
                    <a:pt x="766985" y="3565530"/>
                  </a:lnTo>
                  <a:lnTo>
                    <a:pt x="760014" y="3573634"/>
                  </a:lnTo>
                  <a:lnTo>
                    <a:pt x="753122" y="3581737"/>
                  </a:lnTo>
                  <a:lnTo>
                    <a:pt x="746367" y="3589840"/>
                  </a:lnTo>
                  <a:lnTo>
                    <a:pt x="739766" y="3597944"/>
                  </a:lnTo>
                  <a:lnTo>
                    <a:pt x="733249" y="3606047"/>
                  </a:lnTo>
                  <a:lnTo>
                    <a:pt x="726928" y="3614151"/>
                  </a:lnTo>
                  <a:lnTo>
                    <a:pt x="720722" y="3622254"/>
                  </a:lnTo>
                  <a:lnTo>
                    <a:pt x="714629" y="3630358"/>
                  </a:lnTo>
                  <a:lnTo>
                    <a:pt x="708742" y="3638461"/>
                  </a:lnTo>
                  <a:lnTo>
                    <a:pt x="702947" y="3646565"/>
                  </a:lnTo>
                  <a:lnTo>
                    <a:pt x="697322" y="3654668"/>
                  </a:lnTo>
                  <a:lnTo>
                    <a:pt x="691854" y="3662772"/>
                  </a:lnTo>
                  <a:lnTo>
                    <a:pt x="686480" y="3670875"/>
                  </a:lnTo>
                  <a:lnTo>
                    <a:pt x="681331" y="3678979"/>
                  </a:lnTo>
                  <a:lnTo>
                    <a:pt x="676287" y="3687082"/>
                  </a:lnTo>
                  <a:lnTo>
                    <a:pt x="671377" y="3695186"/>
                  </a:lnTo>
                  <a:lnTo>
                    <a:pt x="666664" y="3703289"/>
                  </a:lnTo>
                  <a:lnTo>
                    <a:pt x="662041" y="3711393"/>
                  </a:lnTo>
                  <a:lnTo>
                    <a:pt x="657604" y="3719496"/>
                  </a:lnTo>
                  <a:lnTo>
                    <a:pt x="653306" y="3727600"/>
                  </a:lnTo>
                  <a:lnTo>
                    <a:pt x="649100" y="3735703"/>
                  </a:lnTo>
                  <a:lnTo>
                    <a:pt x="645120" y="3743807"/>
                  </a:lnTo>
                  <a:lnTo>
                    <a:pt x="641226" y="3751910"/>
                  </a:lnTo>
                  <a:lnTo>
                    <a:pt x="637471" y="3760014"/>
                  </a:lnTo>
                  <a:lnTo>
                    <a:pt x="633884" y="3768117"/>
                  </a:lnTo>
                  <a:lnTo>
                    <a:pt x="630379" y="3776220"/>
                  </a:lnTo>
                  <a:lnTo>
                    <a:pt x="627054" y="3784324"/>
                  </a:lnTo>
                  <a:lnTo>
                    <a:pt x="623840" y="3792427"/>
                  </a:lnTo>
                  <a:lnTo>
                    <a:pt x="620720" y="3800531"/>
                  </a:lnTo>
                  <a:lnTo>
                    <a:pt x="617785" y="3808634"/>
                  </a:lnTo>
                  <a:lnTo>
                    <a:pt x="614924" y="3816738"/>
                  </a:lnTo>
                  <a:lnTo>
                    <a:pt x="612194" y="3824841"/>
                  </a:lnTo>
                  <a:lnTo>
                    <a:pt x="609593" y="3832945"/>
                  </a:lnTo>
                  <a:lnTo>
                    <a:pt x="607063" y="3841048"/>
                  </a:lnTo>
                  <a:lnTo>
                    <a:pt x="604692" y="3849152"/>
                  </a:lnTo>
                  <a:lnTo>
                    <a:pt x="602403" y="3857255"/>
                  </a:lnTo>
                  <a:lnTo>
                    <a:pt x="600200" y="3865359"/>
                  </a:lnTo>
                  <a:lnTo>
                    <a:pt x="598137" y="3873462"/>
                  </a:lnTo>
                  <a:lnTo>
                    <a:pt x="596134" y="3881566"/>
                  </a:lnTo>
                  <a:lnTo>
                    <a:pt x="594243" y="3889669"/>
                  </a:lnTo>
                  <a:lnTo>
                    <a:pt x="592446" y="3897773"/>
                  </a:lnTo>
                  <a:lnTo>
                    <a:pt x="590704" y="3905876"/>
                  </a:lnTo>
                  <a:lnTo>
                    <a:pt x="589094" y="3913980"/>
                  </a:lnTo>
                  <a:lnTo>
                    <a:pt x="587538" y="3922083"/>
                  </a:lnTo>
                  <a:lnTo>
                    <a:pt x="586056" y="3930187"/>
                  </a:lnTo>
                  <a:lnTo>
                    <a:pt x="584672" y="3938290"/>
                  </a:lnTo>
                  <a:lnTo>
                    <a:pt x="583333" y="3946394"/>
                  </a:lnTo>
                  <a:lnTo>
                    <a:pt x="582085" y="3954497"/>
                  </a:lnTo>
                  <a:lnTo>
                    <a:pt x="580900" y="3962600"/>
                  </a:lnTo>
                  <a:lnTo>
                    <a:pt x="579758" y="3970704"/>
                  </a:lnTo>
                  <a:lnTo>
                    <a:pt x="578713" y="3978807"/>
                  </a:lnTo>
                  <a:lnTo>
                    <a:pt x="577703" y="3986911"/>
                  </a:lnTo>
                  <a:lnTo>
                    <a:pt x="576752" y="3995014"/>
                  </a:lnTo>
                  <a:lnTo>
                    <a:pt x="575866" y="4003118"/>
                  </a:lnTo>
                  <a:lnTo>
                    <a:pt x="575012" y="4011221"/>
                  </a:lnTo>
                  <a:lnTo>
                    <a:pt x="574226" y="4019325"/>
                  </a:lnTo>
                  <a:lnTo>
                    <a:pt x="573479" y="4027428"/>
                  </a:lnTo>
                  <a:lnTo>
                    <a:pt x="572766" y="4035532"/>
                  </a:lnTo>
                  <a:lnTo>
                    <a:pt x="572116" y="4043635"/>
                  </a:lnTo>
                  <a:lnTo>
                    <a:pt x="571490" y="4051739"/>
                  </a:lnTo>
                  <a:lnTo>
                    <a:pt x="570908" y="4059842"/>
                  </a:lnTo>
                  <a:lnTo>
                    <a:pt x="570365" y="4067946"/>
                  </a:lnTo>
                  <a:lnTo>
                    <a:pt x="569845" y="4076049"/>
                  </a:lnTo>
                  <a:lnTo>
                    <a:pt x="569372" y="4084153"/>
                  </a:lnTo>
                  <a:lnTo>
                    <a:pt x="568922" y="4092256"/>
                  </a:lnTo>
                  <a:lnTo>
                    <a:pt x="568498" y="4100360"/>
                  </a:lnTo>
                  <a:lnTo>
                    <a:pt x="568111" y="4108463"/>
                  </a:lnTo>
                  <a:lnTo>
                    <a:pt x="567740" y="4116567"/>
                  </a:lnTo>
                  <a:lnTo>
                    <a:pt x="567400" y="4124670"/>
                  </a:lnTo>
                  <a:lnTo>
                    <a:pt x="567082" y="4132774"/>
                  </a:lnTo>
                  <a:lnTo>
                    <a:pt x="566779" y="41408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8210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8210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82106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82106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584824"/>
              <a:ext cx="0" cy="714293"/>
            </a:xfrm>
            <a:custGeom>
              <a:avLst/>
              <a:pathLst>
                <a:path w="0" h="714293">
                  <a:moveTo>
                    <a:pt x="0" y="7142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24328"/>
              <a:ext cx="0" cy="96738"/>
            </a:xfrm>
            <a:custGeom>
              <a:avLst/>
              <a:pathLst>
                <a:path w="0" h="96738">
                  <a:moveTo>
                    <a:pt x="0" y="0"/>
                  </a:moveTo>
                  <a:lnTo>
                    <a:pt x="0" y="967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299117"/>
              <a:ext cx="125145" cy="1425211"/>
            </a:xfrm>
            <a:custGeom>
              <a:avLst/>
              <a:pathLst>
                <a:path w="125145" h="1425211">
                  <a:moveTo>
                    <a:pt x="0" y="0"/>
                  </a:moveTo>
                  <a:lnTo>
                    <a:pt x="0" y="1425211"/>
                  </a:lnTo>
                  <a:lnTo>
                    <a:pt x="125145" y="142521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460959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584824"/>
              <a:ext cx="0" cy="575934"/>
            </a:xfrm>
            <a:custGeom>
              <a:avLst/>
              <a:pathLst>
                <a:path w="0" h="575934">
                  <a:moveTo>
                    <a:pt x="0" y="5759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95758"/>
              <a:ext cx="0" cy="29809"/>
            </a:xfrm>
            <a:custGeom>
              <a:avLst/>
              <a:pathLst>
                <a:path w="0" h="29809">
                  <a:moveTo>
                    <a:pt x="0" y="0"/>
                  </a:moveTo>
                  <a:lnTo>
                    <a:pt x="0" y="298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160758"/>
              <a:ext cx="125145" cy="1635000"/>
            </a:xfrm>
            <a:custGeom>
              <a:avLst/>
              <a:pathLst>
                <a:path w="125145" h="1635000">
                  <a:moveTo>
                    <a:pt x="0" y="0"/>
                  </a:moveTo>
                  <a:lnTo>
                    <a:pt x="0" y="1635000"/>
                  </a:lnTo>
                  <a:lnTo>
                    <a:pt x="125145" y="163500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51060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58006" y="4816151"/>
              <a:ext cx="18830" cy="18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32583" y="4187690"/>
              <a:ext cx="33896" cy="33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48942" y="3838608"/>
              <a:ext cx="79634" cy="7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00318" y="3664188"/>
              <a:ext cx="86513" cy="86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67141" y="4777534"/>
              <a:ext cx="87067" cy="870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78568" y="3702710"/>
              <a:ext cx="148954" cy="148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66249" y="4789875"/>
              <a:ext cx="53385" cy="53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69693" y="4772940"/>
              <a:ext cx="87255" cy="8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38279" y="4696892"/>
              <a:ext cx="86369" cy="86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28535" y="4577222"/>
              <a:ext cx="87236" cy="87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3172" y="4781864"/>
              <a:ext cx="87405" cy="8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274801" y="2574739"/>
              <a:ext cx="38167" cy="38167"/>
            </a:xfrm>
            <a:custGeom>
              <a:avLst/>
              <a:pathLst>
                <a:path w="38167" h="38167">
                  <a:moveTo>
                    <a:pt x="0" y="19083"/>
                  </a:moveTo>
                  <a:lnTo>
                    <a:pt x="19083" y="0"/>
                  </a:lnTo>
                  <a:lnTo>
                    <a:pt x="38167" y="19083"/>
                  </a:lnTo>
                  <a:lnTo>
                    <a:pt x="19083" y="381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27870" y="4376911"/>
              <a:ext cx="87405" cy="8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94542" y="2741717"/>
              <a:ext cx="64169" cy="64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06872" y="2580666"/>
              <a:ext cx="48810" cy="48810"/>
            </a:xfrm>
            <a:custGeom>
              <a:avLst/>
              <a:pathLst>
                <a:path w="48810" h="48810">
                  <a:moveTo>
                    <a:pt x="0" y="24405"/>
                  </a:moveTo>
                  <a:lnTo>
                    <a:pt x="24405" y="0"/>
                  </a:lnTo>
                  <a:lnTo>
                    <a:pt x="48810" y="24405"/>
                  </a:lnTo>
                  <a:lnTo>
                    <a:pt x="24405" y="488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83594" y="2614992"/>
              <a:ext cx="164636" cy="164636"/>
            </a:xfrm>
            <a:custGeom>
              <a:avLst/>
              <a:pathLst>
                <a:path w="164636" h="164636">
                  <a:moveTo>
                    <a:pt x="0" y="82318"/>
                  </a:moveTo>
                  <a:lnTo>
                    <a:pt x="82318" y="0"/>
                  </a:lnTo>
                  <a:lnTo>
                    <a:pt x="164636" y="82318"/>
                  </a:lnTo>
                  <a:lnTo>
                    <a:pt x="82318" y="1646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94685" y="4095645"/>
              <a:ext cx="154992" cy="15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72098" y="4493910"/>
              <a:ext cx="87378" cy="8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74064" y="4687366"/>
              <a:ext cx="87423" cy="87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9317" y="2777601"/>
              <a:ext cx="86890" cy="868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35803" y="4676308"/>
              <a:ext cx="87041" cy="8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95050" y="4538467"/>
              <a:ext cx="142249" cy="142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40950" y="2892332"/>
              <a:ext cx="86902" cy="86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93875" y="4581946"/>
              <a:ext cx="136281" cy="136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242406" y="2526576"/>
              <a:ext cx="116495" cy="116495"/>
            </a:xfrm>
            <a:custGeom>
              <a:avLst/>
              <a:pathLst>
                <a:path w="116495" h="116495">
                  <a:moveTo>
                    <a:pt x="0" y="58247"/>
                  </a:moveTo>
                  <a:lnTo>
                    <a:pt x="58247" y="0"/>
                  </a:lnTo>
                  <a:lnTo>
                    <a:pt x="116495" y="58247"/>
                  </a:lnTo>
                  <a:lnTo>
                    <a:pt x="58247" y="1164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19532" y="4520390"/>
              <a:ext cx="88412" cy="88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41300" y="4169549"/>
              <a:ext cx="124170" cy="124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92993" y="4205353"/>
              <a:ext cx="70562" cy="70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97904" y="4638528"/>
              <a:ext cx="122106" cy="122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7681" y="3340207"/>
              <a:ext cx="131545" cy="131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16807" y="4739640"/>
              <a:ext cx="162855" cy="1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06269" y="4754727"/>
              <a:ext cx="78686" cy="78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22339" y="4722580"/>
              <a:ext cx="160978" cy="160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63702" y="4280327"/>
              <a:ext cx="87093" cy="8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37238" y="4453441"/>
              <a:ext cx="87326" cy="87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62353" y="2553679"/>
              <a:ext cx="93785" cy="93785"/>
            </a:xfrm>
            <a:custGeom>
              <a:avLst/>
              <a:pathLst>
                <a:path w="93785" h="93785">
                  <a:moveTo>
                    <a:pt x="0" y="46892"/>
                  </a:moveTo>
                  <a:lnTo>
                    <a:pt x="46892" y="0"/>
                  </a:lnTo>
                  <a:lnTo>
                    <a:pt x="93785" y="46892"/>
                  </a:lnTo>
                  <a:lnTo>
                    <a:pt x="46892" y="937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25759" y="458453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16294" y="3517609"/>
              <a:ext cx="51209" cy="51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25038" y="4613120"/>
              <a:ext cx="87431" cy="87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81223" y="3717406"/>
              <a:ext cx="88064" cy="88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47981" y="4656202"/>
              <a:ext cx="86758" cy="86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87772" y="4412506"/>
              <a:ext cx="88205" cy="8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71498" y="4695305"/>
              <a:ext cx="89543" cy="89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93072" y="3256900"/>
              <a:ext cx="86683" cy="86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61048" y="4777586"/>
              <a:ext cx="86962" cy="86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98481" y="2944275"/>
              <a:ext cx="86505" cy="86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80794" y="3276559"/>
              <a:ext cx="87860" cy="878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61548" y="4759342"/>
              <a:ext cx="87453" cy="87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83730" y="4600721"/>
              <a:ext cx="44737" cy="44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73604" y="4448699"/>
              <a:ext cx="87812" cy="87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21540" y="3830157"/>
              <a:ext cx="96537" cy="96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6961" y="3931996"/>
              <a:ext cx="32343" cy="32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63942" y="4480212"/>
              <a:ext cx="87778" cy="87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73957" y="3870608"/>
              <a:ext cx="87625" cy="87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6056" y="4458090"/>
              <a:ext cx="55531" cy="55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897684" y="2550124"/>
              <a:ext cx="87397" cy="87397"/>
            </a:xfrm>
            <a:custGeom>
              <a:avLst/>
              <a:pathLst>
                <a:path w="87397" h="87397">
                  <a:moveTo>
                    <a:pt x="0" y="43698"/>
                  </a:moveTo>
                  <a:lnTo>
                    <a:pt x="43698" y="0"/>
                  </a:lnTo>
                  <a:lnTo>
                    <a:pt x="87397" y="43698"/>
                  </a:lnTo>
                  <a:lnTo>
                    <a:pt x="43698" y="873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84398" y="4737021"/>
              <a:ext cx="87101" cy="87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88003" y="4757143"/>
              <a:ext cx="87352" cy="87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09994" y="4777814"/>
              <a:ext cx="95505" cy="95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73374" y="4764225"/>
              <a:ext cx="86686" cy="86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47914" y="4696503"/>
              <a:ext cx="87146" cy="8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768589" y="4742527"/>
              <a:ext cx="157080" cy="157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90798" y="4696515"/>
              <a:ext cx="87123" cy="87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31012" y="4738091"/>
              <a:ext cx="165952" cy="165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80809" y="4761585"/>
              <a:ext cx="87468" cy="87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45935" y="4723638"/>
              <a:ext cx="86871" cy="86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72953" y="4759156"/>
              <a:ext cx="92326" cy="92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99238" y="4758944"/>
              <a:ext cx="88250" cy="88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15926" y="4525493"/>
              <a:ext cx="87206" cy="87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92869" y="4776994"/>
              <a:ext cx="88146" cy="88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15587" y="4696046"/>
              <a:ext cx="164553" cy="164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18715" y="2574846"/>
              <a:ext cx="87446" cy="87446"/>
            </a:xfrm>
            <a:custGeom>
              <a:avLst/>
              <a:pathLst>
                <a:path w="87446" h="87446">
                  <a:moveTo>
                    <a:pt x="0" y="43723"/>
                  </a:moveTo>
                  <a:lnTo>
                    <a:pt x="43723" y="0"/>
                  </a:lnTo>
                  <a:lnTo>
                    <a:pt x="87446" y="43723"/>
                  </a:lnTo>
                  <a:lnTo>
                    <a:pt x="43723" y="874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54370" y="3566910"/>
              <a:ext cx="87592" cy="87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46926" y="4669304"/>
              <a:ext cx="87550" cy="8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3636" y="2748663"/>
              <a:ext cx="144767" cy="144767"/>
            </a:xfrm>
            <a:custGeom>
              <a:avLst/>
              <a:pathLst>
                <a:path w="144767" h="144767">
                  <a:moveTo>
                    <a:pt x="0" y="72383"/>
                  </a:moveTo>
                  <a:lnTo>
                    <a:pt x="72383" y="0"/>
                  </a:lnTo>
                  <a:lnTo>
                    <a:pt x="144767" y="72383"/>
                  </a:lnTo>
                  <a:lnTo>
                    <a:pt x="72383" y="1447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894937" y="3711708"/>
              <a:ext cx="99462" cy="99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30157" y="4621989"/>
              <a:ext cx="42698" cy="42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25966" y="4662813"/>
              <a:ext cx="127531" cy="127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75145" y="3119703"/>
              <a:ext cx="86607" cy="86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064932" y="2705280"/>
              <a:ext cx="159541" cy="159541"/>
            </a:xfrm>
            <a:custGeom>
              <a:avLst/>
              <a:pathLst>
                <a:path w="159541" h="159541">
                  <a:moveTo>
                    <a:pt x="0" y="79770"/>
                  </a:moveTo>
                  <a:lnTo>
                    <a:pt x="79770" y="0"/>
                  </a:lnTo>
                  <a:lnTo>
                    <a:pt x="159541" y="79770"/>
                  </a:lnTo>
                  <a:lnTo>
                    <a:pt x="79770" y="1595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986210" y="2504998"/>
              <a:ext cx="159650" cy="159650"/>
            </a:xfrm>
            <a:custGeom>
              <a:avLst/>
              <a:pathLst>
                <a:path w="159650" h="159650">
                  <a:moveTo>
                    <a:pt x="0" y="79825"/>
                  </a:moveTo>
                  <a:lnTo>
                    <a:pt x="79825" y="0"/>
                  </a:lnTo>
                  <a:lnTo>
                    <a:pt x="159650" y="79825"/>
                  </a:lnTo>
                  <a:lnTo>
                    <a:pt x="79825" y="1596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76619" y="2741496"/>
              <a:ext cx="87108" cy="87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64193" y="4777799"/>
              <a:ext cx="86535" cy="86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5451" y="2540739"/>
              <a:ext cx="88168" cy="88168"/>
            </a:xfrm>
            <a:custGeom>
              <a:avLst/>
              <a:pathLst>
                <a:path w="88168" h="88168">
                  <a:moveTo>
                    <a:pt x="0" y="44084"/>
                  </a:moveTo>
                  <a:lnTo>
                    <a:pt x="44084" y="0"/>
                  </a:lnTo>
                  <a:lnTo>
                    <a:pt x="88168" y="44084"/>
                  </a:lnTo>
                  <a:lnTo>
                    <a:pt x="44084" y="88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103421" y="2540917"/>
              <a:ext cx="87812" cy="87812"/>
            </a:xfrm>
            <a:custGeom>
              <a:avLst/>
              <a:pathLst>
                <a:path w="87812" h="87812">
                  <a:moveTo>
                    <a:pt x="0" y="43906"/>
                  </a:moveTo>
                  <a:lnTo>
                    <a:pt x="43906" y="0"/>
                  </a:lnTo>
                  <a:lnTo>
                    <a:pt x="87812" y="43906"/>
                  </a:lnTo>
                  <a:lnTo>
                    <a:pt x="43906" y="878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72180" y="3721941"/>
              <a:ext cx="87994" cy="87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98650" y="4731794"/>
              <a:ext cx="70559" cy="70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955526" y="2527234"/>
              <a:ext cx="133177" cy="133177"/>
            </a:xfrm>
            <a:custGeom>
              <a:avLst/>
              <a:pathLst>
                <a:path w="133177" h="133177">
                  <a:moveTo>
                    <a:pt x="0" y="66588"/>
                  </a:moveTo>
                  <a:lnTo>
                    <a:pt x="66588" y="0"/>
                  </a:lnTo>
                  <a:lnTo>
                    <a:pt x="133177" y="66588"/>
                  </a:lnTo>
                  <a:lnTo>
                    <a:pt x="66588" y="1331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299760" y="2545800"/>
              <a:ext cx="87045" cy="87045"/>
            </a:xfrm>
            <a:custGeom>
              <a:avLst/>
              <a:pathLst>
                <a:path w="87045" h="87045">
                  <a:moveTo>
                    <a:pt x="0" y="43522"/>
                  </a:moveTo>
                  <a:lnTo>
                    <a:pt x="43522" y="0"/>
                  </a:lnTo>
                  <a:lnTo>
                    <a:pt x="87045" y="43522"/>
                  </a:lnTo>
                  <a:lnTo>
                    <a:pt x="43522" y="870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89260" y="4763620"/>
              <a:ext cx="87897" cy="8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64671" y="2560023"/>
              <a:ext cx="72098" cy="72098"/>
            </a:xfrm>
            <a:custGeom>
              <a:avLst/>
              <a:pathLst>
                <a:path w="72098" h="72098">
                  <a:moveTo>
                    <a:pt x="0" y="36049"/>
                  </a:moveTo>
                  <a:lnTo>
                    <a:pt x="36049" y="0"/>
                  </a:lnTo>
                  <a:lnTo>
                    <a:pt x="72098" y="36049"/>
                  </a:lnTo>
                  <a:lnTo>
                    <a:pt x="36049" y="720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26601" y="2596816"/>
              <a:ext cx="48007" cy="48007"/>
            </a:xfrm>
            <a:custGeom>
              <a:avLst/>
              <a:pathLst>
                <a:path w="48007" h="48007">
                  <a:moveTo>
                    <a:pt x="0" y="24003"/>
                  </a:moveTo>
                  <a:lnTo>
                    <a:pt x="24003" y="0"/>
                  </a:lnTo>
                  <a:lnTo>
                    <a:pt x="48007" y="24003"/>
                  </a:lnTo>
                  <a:lnTo>
                    <a:pt x="24003" y="480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62992" y="4782048"/>
              <a:ext cx="87037" cy="8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28170" y="4773034"/>
              <a:ext cx="87067" cy="870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66329" y="4764176"/>
              <a:ext cx="86785" cy="86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34070" y="4782026"/>
              <a:ext cx="87082" cy="87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54977" y="4573704"/>
              <a:ext cx="134767" cy="134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309473" y="2674263"/>
              <a:ext cx="50595" cy="50595"/>
            </a:xfrm>
            <a:custGeom>
              <a:avLst/>
              <a:pathLst>
                <a:path w="50595" h="50595">
                  <a:moveTo>
                    <a:pt x="0" y="25297"/>
                  </a:moveTo>
                  <a:lnTo>
                    <a:pt x="25297" y="0"/>
                  </a:lnTo>
                  <a:lnTo>
                    <a:pt x="50595" y="25297"/>
                  </a:lnTo>
                  <a:lnTo>
                    <a:pt x="25297" y="505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41574" y="3042664"/>
              <a:ext cx="87704" cy="87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222248" y="2530109"/>
              <a:ext cx="118427" cy="118427"/>
            </a:xfrm>
            <a:custGeom>
              <a:avLst/>
              <a:pathLst>
                <a:path w="118427" h="118427">
                  <a:moveTo>
                    <a:pt x="0" y="59213"/>
                  </a:moveTo>
                  <a:lnTo>
                    <a:pt x="59213" y="0"/>
                  </a:lnTo>
                  <a:lnTo>
                    <a:pt x="118427" y="59213"/>
                  </a:lnTo>
                  <a:lnTo>
                    <a:pt x="59213" y="1184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383701" y="2698264"/>
              <a:ext cx="88083" cy="88083"/>
            </a:xfrm>
            <a:custGeom>
              <a:avLst/>
              <a:pathLst>
                <a:path w="88083" h="88083">
                  <a:moveTo>
                    <a:pt x="0" y="44041"/>
                  </a:moveTo>
                  <a:lnTo>
                    <a:pt x="44041" y="0"/>
                  </a:lnTo>
                  <a:lnTo>
                    <a:pt x="88083" y="44041"/>
                  </a:lnTo>
                  <a:lnTo>
                    <a:pt x="44041" y="880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17334" y="4777549"/>
              <a:ext cx="87037" cy="8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2822" y="4746927"/>
              <a:ext cx="148281" cy="148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11749" y="4776835"/>
              <a:ext cx="88464" cy="88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02331" y="2801984"/>
              <a:ext cx="92117" cy="92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68450" y="3110503"/>
              <a:ext cx="87011" cy="87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71787" y="4605155"/>
              <a:ext cx="71866" cy="71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13505" y="3378412"/>
              <a:ext cx="86630" cy="866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932552" y="2547396"/>
              <a:ext cx="64475" cy="138077"/>
            </a:xfrm>
            <a:custGeom>
              <a:avLst/>
              <a:pathLst>
                <a:path w="64475" h="138077">
                  <a:moveTo>
                    <a:pt x="64475" y="0"/>
                  </a:moveTo>
                  <a:lnTo>
                    <a:pt x="0" y="13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061612" y="2322409"/>
              <a:ext cx="111526" cy="250419"/>
            </a:xfrm>
            <a:custGeom>
              <a:avLst/>
              <a:pathLst>
                <a:path w="111526" h="250419">
                  <a:moveTo>
                    <a:pt x="0" y="0"/>
                  </a:moveTo>
                  <a:lnTo>
                    <a:pt x="111526" y="250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783109" y="2832428"/>
              <a:ext cx="137904" cy="261100"/>
            </a:xfrm>
            <a:custGeom>
              <a:avLst/>
              <a:pathLst>
                <a:path w="137904" h="261100">
                  <a:moveTo>
                    <a:pt x="0" y="261100"/>
                  </a:moveTo>
                  <a:lnTo>
                    <a:pt x="137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751650" y="2324299"/>
              <a:ext cx="168426" cy="250202"/>
            </a:xfrm>
            <a:custGeom>
              <a:avLst/>
              <a:pathLst>
                <a:path w="168426" h="250202">
                  <a:moveTo>
                    <a:pt x="0" y="0"/>
                  </a:moveTo>
                  <a:lnTo>
                    <a:pt x="168426" y="250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178931" y="2603377"/>
              <a:ext cx="12912" cy="403404"/>
            </a:xfrm>
            <a:custGeom>
              <a:avLst/>
              <a:pathLst>
                <a:path w="12912" h="403404">
                  <a:moveTo>
                    <a:pt x="12912" y="403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179457" y="2603327"/>
              <a:ext cx="12288" cy="176317"/>
            </a:xfrm>
            <a:custGeom>
              <a:avLst/>
              <a:pathLst>
                <a:path w="12288" h="176317">
                  <a:moveTo>
                    <a:pt x="12288" y="1763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326583" y="238470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chr2:47403338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38836" y="215971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chr2:47408497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25799" y="310827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chr2:47466748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025049" y="287281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chr2:47475127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770730" y="216161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870504" y="238520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500077" y="238380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chr2:47476376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500077" y="302152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chr2:47478333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500028" y="279438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chr2:47480788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2448133" y="589297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448133" y="533053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503125" y="47680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03125" y="42056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503125" y="308079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03125" y="25183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2880411" y="59526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80411" y="53902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880411" y="48278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880411" y="42653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880411" y="31405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880411" y="25780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106490" y="204308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6" name="pt166"/>
            <p:cNvSpPr/>
            <p:nvPr/>
          </p:nvSpPr>
          <p:spPr>
            <a:xfrm>
              <a:off x="7179089" y="23948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79089" y="258966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179089" y="278451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7389908" y="232769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89908" y="252254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89908" y="271739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106490" y="310238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73" name="pt173"/>
            <p:cNvSpPr/>
            <p:nvPr/>
          </p:nvSpPr>
          <p:spPr>
            <a:xfrm>
              <a:off x="7165451" y="3393685"/>
              <a:ext cx="85610" cy="856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203756" y="362683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165451" y="3783383"/>
              <a:ext cx="85610" cy="856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149584" y="3962366"/>
              <a:ext cx="117343" cy="1173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137409" y="4145041"/>
              <a:ext cx="141693" cy="1416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127146" y="4333967"/>
              <a:ext cx="162221" cy="1622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7398590" y="338094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398590" y="357162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7398590" y="377063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398590" y="396347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398590" y="415617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39859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06490" y="469050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7179089" y="5021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179089" y="521659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389908" y="498417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389908" y="517902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924695" y="619487"/>
              <a:ext cx="1016386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0249" y="1198960"/>
              <a:ext cx="893252" cy="5007971"/>
            </a:xfrm>
            <a:custGeom>
              <a:avLst/>
              <a:pathLst>
                <a:path w="893252" h="5007971">
                  <a:moveTo>
                    <a:pt x="442524" y="5007971"/>
                  </a:moveTo>
                  <a:lnTo>
                    <a:pt x="442265" y="4998171"/>
                  </a:lnTo>
                  <a:lnTo>
                    <a:pt x="441994" y="4988370"/>
                  </a:lnTo>
                  <a:lnTo>
                    <a:pt x="441710" y="4978570"/>
                  </a:lnTo>
                  <a:lnTo>
                    <a:pt x="441406" y="4968770"/>
                  </a:lnTo>
                  <a:lnTo>
                    <a:pt x="441094" y="4958969"/>
                  </a:lnTo>
                  <a:lnTo>
                    <a:pt x="440754" y="4949169"/>
                  </a:lnTo>
                  <a:lnTo>
                    <a:pt x="440406" y="4939369"/>
                  </a:lnTo>
                  <a:lnTo>
                    <a:pt x="440031" y="4929568"/>
                  </a:lnTo>
                  <a:lnTo>
                    <a:pt x="439643" y="4919768"/>
                  </a:lnTo>
                  <a:lnTo>
                    <a:pt x="439232" y="4909968"/>
                  </a:lnTo>
                  <a:lnTo>
                    <a:pt x="438799" y="4900167"/>
                  </a:lnTo>
                  <a:lnTo>
                    <a:pt x="438350" y="4890367"/>
                  </a:lnTo>
                  <a:lnTo>
                    <a:pt x="437868" y="4880567"/>
                  </a:lnTo>
                  <a:lnTo>
                    <a:pt x="437378" y="4870766"/>
                  </a:lnTo>
                  <a:lnTo>
                    <a:pt x="436844" y="4860966"/>
                  </a:lnTo>
                  <a:lnTo>
                    <a:pt x="436300" y="4851166"/>
                  </a:lnTo>
                  <a:lnTo>
                    <a:pt x="435719" y="4841365"/>
                  </a:lnTo>
                  <a:lnTo>
                    <a:pt x="435116" y="4831565"/>
                  </a:lnTo>
                  <a:lnTo>
                    <a:pt x="434484" y="4821765"/>
                  </a:lnTo>
                  <a:lnTo>
                    <a:pt x="433818" y="4811964"/>
                  </a:lnTo>
                  <a:lnTo>
                    <a:pt x="433133" y="4802164"/>
                  </a:lnTo>
                  <a:lnTo>
                    <a:pt x="432398" y="4792364"/>
                  </a:lnTo>
                  <a:lnTo>
                    <a:pt x="431651" y="4782563"/>
                  </a:lnTo>
                  <a:lnTo>
                    <a:pt x="430848" y="4772763"/>
                  </a:lnTo>
                  <a:lnTo>
                    <a:pt x="430026" y="4762963"/>
                  </a:lnTo>
                  <a:lnTo>
                    <a:pt x="429158" y="4753162"/>
                  </a:lnTo>
                  <a:lnTo>
                    <a:pt x="428256" y="4743362"/>
                  </a:lnTo>
                  <a:lnTo>
                    <a:pt x="427320" y="4733562"/>
                  </a:lnTo>
                  <a:lnTo>
                    <a:pt x="426331" y="4723761"/>
                  </a:lnTo>
                  <a:lnTo>
                    <a:pt x="425324" y="4713961"/>
                  </a:lnTo>
                  <a:lnTo>
                    <a:pt x="424243" y="4704161"/>
                  </a:lnTo>
                  <a:lnTo>
                    <a:pt x="423146" y="4694360"/>
                  </a:lnTo>
                  <a:lnTo>
                    <a:pt x="421982" y="4684560"/>
                  </a:lnTo>
                  <a:lnTo>
                    <a:pt x="420785" y="4674760"/>
                  </a:lnTo>
                  <a:lnTo>
                    <a:pt x="419537" y="4664959"/>
                  </a:lnTo>
                  <a:lnTo>
                    <a:pt x="418236" y="4655159"/>
                  </a:lnTo>
                  <a:lnTo>
                    <a:pt x="416900" y="4645359"/>
                  </a:lnTo>
                  <a:lnTo>
                    <a:pt x="415487" y="4635558"/>
                  </a:lnTo>
                  <a:lnTo>
                    <a:pt x="414054" y="4625758"/>
                  </a:lnTo>
                  <a:lnTo>
                    <a:pt x="412529" y="4615958"/>
                  </a:lnTo>
                  <a:lnTo>
                    <a:pt x="410977" y="4606157"/>
                  </a:lnTo>
                  <a:lnTo>
                    <a:pt x="409352" y="4596357"/>
                  </a:lnTo>
                  <a:lnTo>
                    <a:pt x="407676" y="4586557"/>
                  </a:lnTo>
                  <a:lnTo>
                    <a:pt x="405946" y="4576756"/>
                  </a:lnTo>
                  <a:lnTo>
                    <a:pt x="404140" y="4566956"/>
                  </a:lnTo>
                  <a:lnTo>
                    <a:pt x="402301" y="4557156"/>
                  </a:lnTo>
                  <a:lnTo>
                    <a:pt x="400360" y="4547355"/>
                  </a:lnTo>
                  <a:lnTo>
                    <a:pt x="398393" y="4537555"/>
                  </a:lnTo>
                  <a:lnTo>
                    <a:pt x="396326" y="4527755"/>
                  </a:lnTo>
                  <a:lnTo>
                    <a:pt x="394217" y="4517954"/>
                  </a:lnTo>
                  <a:lnTo>
                    <a:pt x="392031" y="4508154"/>
                  </a:lnTo>
                  <a:lnTo>
                    <a:pt x="389774" y="4498354"/>
                  </a:lnTo>
                  <a:lnTo>
                    <a:pt x="387465" y="4488553"/>
                  </a:lnTo>
                  <a:lnTo>
                    <a:pt x="385057" y="4478753"/>
                  </a:lnTo>
                  <a:lnTo>
                    <a:pt x="382621" y="4468953"/>
                  </a:lnTo>
                  <a:lnTo>
                    <a:pt x="380057" y="4459152"/>
                  </a:lnTo>
                  <a:lnTo>
                    <a:pt x="377464" y="4449352"/>
                  </a:lnTo>
                  <a:lnTo>
                    <a:pt x="374769" y="4439552"/>
                  </a:lnTo>
                  <a:lnTo>
                    <a:pt x="372016" y="4429751"/>
                  </a:lnTo>
                  <a:lnTo>
                    <a:pt x="369187" y="4419951"/>
                  </a:lnTo>
                  <a:lnTo>
                    <a:pt x="366270" y="4410151"/>
                  </a:lnTo>
                  <a:lnTo>
                    <a:pt x="363306" y="4400350"/>
                  </a:lnTo>
                  <a:lnTo>
                    <a:pt x="360223" y="4390550"/>
                  </a:lnTo>
                  <a:lnTo>
                    <a:pt x="357110" y="4380750"/>
                  </a:lnTo>
                  <a:lnTo>
                    <a:pt x="353872" y="4370949"/>
                  </a:lnTo>
                  <a:lnTo>
                    <a:pt x="350592" y="4361149"/>
                  </a:lnTo>
                  <a:lnTo>
                    <a:pt x="347216" y="4351349"/>
                  </a:lnTo>
                  <a:lnTo>
                    <a:pt x="343767" y="4341548"/>
                  </a:lnTo>
                  <a:lnTo>
                    <a:pt x="340253" y="4331748"/>
                  </a:lnTo>
                  <a:lnTo>
                    <a:pt x="336636" y="4321948"/>
                  </a:lnTo>
                  <a:lnTo>
                    <a:pt x="332985" y="4312147"/>
                  </a:lnTo>
                  <a:lnTo>
                    <a:pt x="329202" y="4302347"/>
                  </a:lnTo>
                  <a:lnTo>
                    <a:pt x="325389" y="4292547"/>
                  </a:lnTo>
                  <a:lnTo>
                    <a:pt x="321466" y="4282746"/>
                  </a:lnTo>
                  <a:lnTo>
                    <a:pt x="317490" y="4272946"/>
                  </a:lnTo>
                  <a:lnTo>
                    <a:pt x="313435" y="4263146"/>
                  </a:lnTo>
                  <a:lnTo>
                    <a:pt x="309300" y="4253345"/>
                  </a:lnTo>
                  <a:lnTo>
                    <a:pt x="305115" y="4243545"/>
                  </a:lnTo>
                  <a:lnTo>
                    <a:pt x="300825" y="4233745"/>
                  </a:lnTo>
                  <a:lnTo>
                    <a:pt x="296507" y="4223944"/>
                  </a:lnTo>
                  <a:lnTo>
                    <a:pt x="292075" y="4214144"/>
                  </a:lnTo>
                  <a:lnTo>
                    <a:pt x="287610" y="4204344"/>
                  </a:lnTo>
                  <a:lnTo>
                    <a:pt x="283061" y="4194543"/>
                  </a:lnTo>
                  <a:lnTo>
                    <a:pt x="278457" y="4184743"/>
                  </a:lnTo>
                  <a:lnTo>
                    <a:pt x="273796" y="4174943"/>
                  </a:lnTo>
                  <a:lnTo>
                    <a:pt x="269062" y="4165142"/>
                  </a:lnTo>
                  <a:lnTo>
                    <a:pt x="264296" y="4155342"/>
                  </a:lnTo>
                  <a:lnTo>
                    <a:pt x="259440" y="4145542"/>
                  </a:lnTo>
                  <a:lnTo>
                    <a:pt x="254564" y="4135741"/>
                  </a:lnTo>
                  <a:lnTo>
                    <a:pt x="249611" y="4125941"/>
                  </a:lnTo>
                  <a:lnTo>
                    <a:pt x="244629" y="4116141"/>
                  </a:lnTo>
                  <a:lnTo>
                    <a:pt x="239594" y="4106340"/>
                  </a:lnTo>
                  <a:lnTo>
                    <a:pt x="234517" y="4096540"/>
                  </a:lnTo>
                  <a:lnTo>
                    <a:pt x="229410" y="4086740"/>
                  </a:lnTo>
                  <a:lnTo>
                    <a:pt x="224253" y="4076939"/>
                  </a:lnTo>
                  <a:lnTo>
                    <a:pt x="219083" y="4067139"/>
                  </a:lnTo>
                  <a:lnTo>
                    <a:pt x="213861" y="4057339"/>
                  </a:lnTo>
                  <a:lnTo>
                    <a:pt x="208629" y="4047538"/>
                  </a:lnTo>
                  <a:lnTo>
                    <a:pt x="203366" y="4037738"/>
                  </a:lnTo>
                  <a:lnTo>
                    <a:pt x="198089" y="4027938"/>
                  </a:lnTo>
                  <a:lnTo>
                    <a:pt x="192797" y="4018137"/>
                  </a:lnTo>
                  <a:lnTo>
                    <a:pt x="187492" y="4008337"/>
                  </a:lnTo>
                  <a:lnTo>
                    <a:pt x="182182" y="3998537"/>
                  </a:lnTo>
                  <a:lnTo>
                    <a:pt x="176868" y="3988736"/>
                  </a:lnTo>
                  <a:lnTo>
                    <a:pt x="171553" y="3978936"/>
                  </a:lnTo>
                  <a:lnTo>
                    <a:pt x="166247" y="3969136"/>
                  </a:lnTo>
                  <a:lnTo>
                    <a:pt x="160947" y="3959335"/>
                  </a:lnTo>
                  <a:lnTo>
                    <a:pt x="155663" y="3949535"/>
                  </a:lnTo>
                  <a:lnTo>
                    <a:pt x="150397" y="3939735"/>
                  </a:lnTo>
                  <a:lnTo>
                    <a:pt x="145148" y="3929934"/>
                  </a:lnTo>
                  <a:lnTo>
                    <a:pt x="139936" y="3920134"/>
                  </a:lnTo>
                  <a:lnTo>
                    <a:pt x="134737" y="3910334"/>
                  </a:lnTo>
                  <a:lnTo>
                    <a:pt x="129600" y="3900533"/>
                  </a:lnTo>
                  <a:lnTo>
                    <a:pt x="124480" y="3890733"/>
                  </a:lnTo>
                  <a:lnTo>
                    <a:pt x="119423" y="3880933"/>
                  </a:lnTo>
                  <a:lnTo>
                    <a:pt x="114404" y="3871132"/>
                  </a:lnTo>
                  <a:lnTo>
                    <a:pt x="109440" y="3861332"/>
                  </a:lnTo>
                  <a:lnTo>
                    <a:pt x="104544" y="3851532"/>
                  </a:lnTo>
                  <a:lnTo>
                    <a:pt x="99688" y="3841731"/>
                  </a:lnTo>
                  <a:lnTo>
                    <a:pt x="94935" y="3831931"/>
                  </a:lnTo>
                  <a:lnTo>
                    <a:pt x="90209" y="3822131"/>
                  </a:lnTo>
                  <a:lnTo>
                    <a:pt x="85611" y="3812330"/>
                  </a:lnTo>
                  <a:lnTo>
                    <a:pt x="81055" y="3802530"/>
                  </a:lnTo>
                  <a:lnTo>
                    <a:pt x="76607" y="3792729"/>
                  </a:lnTo>
                  <a:lnTo>
                    <a:pt x="72241" y="3782929"/>
                  </a:lnTo>
                  <a:lnTo>
                    <a:pt x="67958" y="3773129"/>
                  </a:lnTo>
                  <a:lnTo>
                    <a:pt x="63801" y="3763328"/>
                  </a:lnTo>
                  <a:lnTo>
                    <a:pt x="59694" y="3753528"/>
                  </a:lnTo>
                  <a:lnTo>
                    <a:pt x="55765" y="3743728"/>
                  </a:lnTo>
                  <a:lnTo>
                    <a:pt x="51880" y="3733927"/>
                  </a:lnTo>
                  <a:lnTo>
                    <a:pt x="48166" y="3724127"/>
                  </a:lnTo>
                  <a:lnTo>
                    <a:pt x="44531" y="3714327"/>
                  </a:lnTo>
                  <a:lnTo>
                    <a:pt x="41031" y="3704526"/>
                  </a:lnTo>
                  <a:lnTo>
                    <a:pt x="37664" y="3694726"/>
                  </a:lnTo>
                  <a:lnTo>
                    <a:pt x="34389" y="3684926"/>
                  </a:lnTo>
                  <a:lnTo>
                    <a:pt x="31304" y="3675125"/>
                  </a:lnTo>
                  <a:lnTo>
                    <a:pt x="28270" y="3665325"/>
                  </a:lnTo>
                  <a:lnTo>
                    <a:pt x="25475" y="3655525"/>
                  </a:lnTo>
                  <a:lnTo>
                    <a:pt x="22741" y="3645724"/>
                  </a:lnTo>
                  <a:lnTo>
                    <a:pt x="20200" y="3635924"/>
                  </a:lnTo>
                  <a:lnTo>
                    <a:pt x="17778" y="3626124"/>
                  </a:lnTo>
                  <a:lnTo>
                    <a:pt x="15497" y="3616323"/>
                  </a:lnTo>
                  <a:lnTo>
                    <a:pt x="13397" y="3606523"/>
                  </a:lnTo>
                  <a:lnTo>
                    <a:pt x="11384" y="3596723"/>
                  </a:lnTo>
                  <a:lnTo>
                    <a:pt x="9614" y="3586922"/>
                  </a:lnTo>
                  <a:lnTo>
                    <a:pt x="7904" y="3577122"/>
                  </a:lnTo>
                  <a:lnTo>
                    <a:pt x="6441" y="3567322"/>
                  </a:lnTo>
                  <a:lnTo>
                    <a:pt x="5070" y="3557521"/>
                  </a:lnTo>
                  <a:lnTo>
                    <a:pt x="3887" y="3547721"/>
                  </a:lnTo>
                  <a:lnTo>
                    <a:pt x="2859" y="3537921"/>
                  </a:lnTo>
                  <a:lnTo>
                    <a:pt x="1960" y="3528120"/>
                  </a:lnTo>
                  <a:lnTo>
                    <a:pt x="1277" y="3518320"/>
                  </a:lnTo>
                  <a:lnTo>
                    <a:pt x="661" y="3508520"/>
                  </a:lnTo>
                  <a:lnTo>
                    <a:pt x="324" y="3498719"/>
                  </a:lnTo>
                  <a:lnTo>
                    <a:pt x="49" y="3488919"/>
                  </a:lnTo>
                  <a:lnTo>
                    <a:pt x="0" y="3479119"/>
                  </a:lnTo>
                  <a:lnTo>
                    <a:pt x="67" y="3469318"/>
                  </a:lnTo>
                  <a:lnTo>
                    <a:pt x="299" y="3459518"/>
                  </a:lnTo>
                  <a:lnTo>
                    <a:pt x="705" y="3449718"/>
                  </a:lnTo>
                  <a:lnTo>
                    <a:pt x="1214" y="3439917"/>
                  </a:lnTo>
                  <a:lnTo>
                    <a:pt x="1954" y="3430117"/>
                  </a:lnTo>
                  <a:lnTo>
                    <a:pt x="2753" y="3420317"/>
                  </a:lnTo>
                  <a:lnTo>
                    <a:pt x="3799" y="3410516"/>
                  </a:lnTo>
                  <a:lnTo>
                    <a:pt x="4921" y="3400716"/>
                  </a:lnTo>
                  <a:lnTo>
                    <a:pt x="6227" y="3390916"/>
                  </a:lnTo>
                  <a:lnTo>
                    <a:pt x="7661" y="3381115"/>
                  </a:lnTo>
                  <a:lnTo>
                    <a:pt x="9220" y="3371315"/>
                  </a:lnTo>
                  <a:lnTo>
                    <a:pt x="10954" y="3361515"/>
                  </a:lnTo>
                  <a:lnTo>
                    <a:pt x="12756" y="3351714"/>
                  </a:lnTo>
                  <a:lnTo>
                    <a:pt x="14777" y="3341914"/>
                  </a:lnTo>
                  <a:lnTo>
                    <a:pt x="16848" y="3332114"/>
                  </a:lnTo>
                  <a:lnTo>
                    <a:pt x="19106" y="3322313"/>
                  </a:lnTo>
                  <a:lnTo>
                    <a:pt x="21444" y="3312513"/>
                  </a:lnTo>
                  <a:lnTo>
                    <a:pt x="23914" y="3302713"/>
                  </a:lnTo>
                  <a:lnTo>
                    <a:pt x="26502" y="3292912"/>
                  </a:lnTo>
                  <a:lnTo>
                    <a:pt x="29171" y="3283112"/>
                  </a:lnTo>
                  <a:lnTo>
                    <a:pt x="31992" y="3273312"/>
                  </a:lnTo>
                  <a:lnTo>
                    <a:pt x="34853" y="3263511"/>
                  </a:lnTo>
                  <a:lnTo>
                    <a:pt x="37883" y="3253711"/>
                  </a:lnTo>
                  <a:lnTo>
                    <a:pt x="40952" y="3243911"/>
                  </a:lnTo>
                  <a:lnTo>
                    <a:pt x="44141" y="3234110"/>
                  </a:lnTo>
                  <a:lnTo>
                    <a:pt x="47397" y="3224310"/>
                  </a:lnTo>
                  <a:lnTo>
                    <a:pt x="50732" y="3214510"/>
                  </a:lnTo>
                  <a:lnTo>
                    <a:pt x="54155" y="3204709"/>
                  </a:lnTo>
                  <a:lnTo>
                    <a:pt x="57620" y="3194909"/>
                  </a:lnTo>
                  <a:lnTo>
                    <a:pt x="61188" y="3185109"/>
                  </a:lnTo>
                  <a:lnTo>
                    <a:pt x="64780" y="3175308"/>
                  </a:lnTo>
                  <a:lnTo>
                    <a:pt x="68461" y="3165508"/>
                  </a:lnTo>
                  <a:lnTo>
                    <a:pt x="72170" y="3155708"/>
                  </a:lnTo>
                  <a:lnTo>
                    <a:pt x="75935" y="3145907"/>
                  </a:lnTo>
                  <a:lnTo>
                    <a:pt x="79739" y="3136107"/>
                  </a:lnTo>
                  <a:lnTo>
                    <a:pt x="83574" y="3126307"/>
                  </a:lnTo>
                  <a:lnTo>
                    <a:pt x="87450" y="3116506"/>
                  </a:lnTo>
                  <a:lnTo>
                    <a:pt x="91339" y="3106706"/>
                  </a:lnTo>
                  <a:lnTo>
                    <a:pt x="95266" y="3096906"/>
                  </a:lnTo>
                  <a:lnTo>
                    <a:pt x="99199" y="3087105"/>
                  </a:lnTo>
                  <a:lnTo>
                    <a:pt x="103150" y="3077305"/>
                  </a:lnTo>
                  <a:lnTo>
                    <a:pt x="107105" y="3067505"/>
                  </a:lnTo>
                  <a:lnTo>
                    <a:pt x="111064" y="3057704"/>
                  </a:lnTo>
                  <a:lnTo>
                    <a:pt x="115020" y="3047904"/>
                  </a:lnTo>
                  <a:lnTo>
                    <a:pt x="118973" y="3038104"/>
                  </a:lnTo>
                  <a:lnTo>
                    <a:pt x="122909" y="3028303"/>
                  </a:lnTo>
                  <a:lnTo>
                    <a:pt x="126839" y="3018503"/>
                  </a:lnTo>
                  <a:lnTo>
                    <a:pt x="130737" y="3008703"/>
                  </a:lnTo>
                  <a:lnTo>
                    <a:pt x="134621" y="2998902"/>
                  </a:lnTo>
                  <a:lnTo>
                    <a:pt x="138471" y="2989102"/>
                  </a:lnTo>
                  <a:lnTo>
                    <a:pt x="142290" y="2979302"/>
                  </a:lnTo>
                  <a:lnTo>
                    <a:pt x="146079" y="2969501"/>
                  </a:lnTo>
                  <a:lnTo>
                    <a:pt x="149814" y="2959701"/>
                  </a:lnTo>
                  <a:lnTo>
                    <a:pt x="153529" y="2949901"/>
                  </a:lnTo>
                  <a:lnTo>
                    <a:pt x="157163" y="2940100"/>
                  </a:lnTo>
                  <a:lnTo>
                    <a:pt x="160776" y="2930300"/>
                  </a:lnTo>
                  <a:lnTo>
                    <a:pt x="164309" y="2920500"/>
                  </a:lnTo>
                  <a:lnTo>
                    <a:pt x="167800" y="2910699"/>
                  </a:lnTo>
                  <a:lnTo>
                    <a:pt x="171224" y="2900899"/>
                  </a:lnTo>
                  <a:lnTo>
                    <a:pt x="174577" y="2891099"/>
                  </a:lnTo>
                  <a:lnTo>
                    <a:pt x="177884" y="2881298"/>
                  </a:lnTo>
                  <a:lnTo>
                    <a:pt x="181086" y="2871498"/>
                  </a:lnTo>
                  <a:lnTo>
                    <a:pt x="184259" y="2861698"/>
                  </a:lnTo>
                  <a:lnTo>
                    <a:pt x="187302" y="2851897"/>
                  </a:lnTo>
                  <a:lnTo>
                    <a:pt x="190307" y="2842097"/>
                  </a:lnTo>
                  <a:lnTo>
                    <a:pt x="193205" y="2832297"/>
                  </a:lnTo>
                  <a:lnTo>
                    <a:pt x="196031" y="2822496"/>
                  </a:lnTo>
                  <a:lnTo>
                    <a:pt x="198777" y="2812696"/>
                  </a:lnTo>
                  <a:lnTo>
                    <a:pt x="201414" y="2802896"/>
                  </a:lnTo>
                  <a:lnTo>
                    <a:pt x="204001" y="2793095"/>
                  </a:lnTo>
                  <a:lnTo>
                    <a:pt x="206439" y="2783295"/>
                  </a:lnTo>
                  <a:lnTo>
                    <a:pt x="208840" y="2773495"/>
                  </a:lnTo>
                  <a:lnTo>
                    <a:pt x="211092" y="2763694"/>
                  </a:lnTo>
                  <a:lnTo>
                    <a:pt x="213284" y="2753894"/>
                  </a:lnTo>
                  <a:lnTo>
                    <a:pt x="215361" y="2744094"/>
                  </a:lnTo>
                  <a:lnTo>
                    <a:pt x="217338" y="2734293"/>
                  </a:lnTo>
                  <a:lnTo>
                    <a:pt x="219236" y="2724493"/>
                  </a:lnTo>
                  <a:lnTo>
                    <a:pt x="220992" y="2714693"/>
                  </a:lnTo>
                  <a:lnTo>
                    <a:pt x="222708" y="2704892"/>
                  </a:lnTo>
                  <a:lnTo>
                    <a:pt x="224239" y="2695092"/>
                  </a:lnTo>
                  <a:lnTo>
                    <a:pt x="225730" y="2685292"/>
                  </a:lnTo>
                  <a:lnTo>
                    <a:pt x="227073" y="2675491"/>
                  </a:lnTo>
                  <a:lnTo>
                    <a:pt x="228335" y="2665691"/>
                  </a:lnTo>
                  <a:lnTo>
                    <a:pt x="229489" y="2655891"/>
                  </a:lnTo>
                  <a:lnTo>
                    <a:pt x="230520" y="2646090"/>
                  </a:lnTo>
                  <a:lnTo>
                    <a:pt x="231485" y="2636290"/>
                  </a:lnTo>
                  <a:lnTo>
                    <a:pt x="232285" y="2626490"/>
                  </a:lnTo>
                  <a:lnTo>
                    <a:pt x="233043" y="2616689"/>
                  </a:lnTo>
                  <a:lnTo>
                    <a:pt x="233627" y="2606889"/>
                  </a:lnTo>
                  <a:lnTo>
                    <a:pt x="234154" y="2597089"/>
                  </a:lnTo>
                  <a:lnTo>
                    <a:pt x="234550" y="2587288"/>
                  </a:lnTo>
                  <a:lnTo>
                    <a:pt x="234847" y="2577488"/>
                  </a:lnTo>
                  <a:lnTo>
                    <a:pt x="235055" y="2567688"/>
                  </a:lnTo>
                  <a:lnTo>
                    <a:pt x="235125" y="2557887"/>
                  </a:lnTo>
                  <a:lnTo>
                    <a:pt x="235146" y="2548087"/>
                  </a:lnTo>
                  <a:lnTo>
                    <a:pt x="234991" y="2538286"/>
                  </a:lnTo>
                  <a:lnTo>
                    <a:pt x="234797" y="2528486"/>
                  </a:lnTo>
                  <a:lnTo>
                    <a:pt x="234454" y="2518686"/>
                  </a:lnTo>
                  <a:lnTo>
                    <a:pt x="234041" y="2508885"/>
                  </a:lnTo>
                  <a:lnTo>
                    <a:pt x="233519" y="2499085"/>
                  </a:lnTo>
                  <a:lnTo>
                    <a:pt x="232892" y="2489285"/>
                  </a:lnTo>
                  <a:lnTo>
                    <a:pt x="232197" y="2479484"/>
                  </a:lnTo>
                  <a:lnTo>
                    <a:pt x="231361" y="2469684"/>
                  </a:lnTo>
                  <a:lnTo>
                    <a:pt x="230488" y="2459884"/>
                  </a:lnTo>
                  <a:lnTo>
                    <a:pt x="229458" y="2450083"/>
                  </a:lnTo>
                  <a:lnTo>
                    <a:pt x="228385" y="2440283"/>
                  </a:lnTo>
                  <a:lnTo>
                    <a:pt x="227194" y="2430483"/>
                  </a:lnTo>
                  <a:lnTo>
                    <a:pt x="225929" y="2420682"/>
                  </a:lnTo>
                  <a:lnTo>
                    <a:pt x="224584" y="2410882"/>
                  </a:lnTo>
                  <a:lnTo>
                    <a:pt x="223134" y="2401082"/>
                  </a:lnTo>
                  <a:lnTo>
                    <a:pt x="221639" y="2391281"/>
                  </a:lnTo>
                  <a:lnTo>
                    <a:pt x="220014" y="2381481"/>
                  </a:lnTo>
                  <a:lnTo>
                    <a:pt x="218359" y="2371681"/>
                  </a:lnTo>
                  <a:lnTo>
                    <a:pt x="216585" y="2361880"/>
                  </a:lnTo>
                  <a:lnTo>
                    <a:pt x="214767" y="2352080"/>
                  </a:lnTo>
                  <a:lnTo>
                    <a:pt x="212864" y="2342280"/>
                  </a:lnTo>
                  <a:lnTo>
                    <a:pt x="210893" y="2332479"/>
                  </a:lnTo>
                  <a:lnTo>
                    <a:pt x="208869" y="2322679"/>
                  </a:lnTo>
                  <a:lnTo>
                    <a:pt x="206755" y="2312879"/>
                  </a:lnTo>
                  <a:lnTo>
                    <a:pt x="204616" y="2303078"/>
                  </a:lnTo>
                  <a:lnTo>
                    <a:pt x="202372" y="2293278"/>
                  </a:lnTo>
                  <a:lnTo>
                    <a:pt x="200106" y="2283478"/>
                  </a:lnTo>
                  <a:lnTo>
                    <a:pt x="197765" y="2273677"/>
                  </a:lnTo>
                  <a:lnTo>
                    <a:pt x="195384" y="2263877"/>
                  </a:lnTo>
                  <a:lnTo>
                    <a:pt x="192954" y="2254077"/>
                  </a:lnTo>
                  <a:lnTo>
                    <a:pt x="190471" y="2244276"/>
                  </a:lnTo>
                  <a:lnTo>
                    <a:pt x="187961" y="2234476"/>
                  </a:lnTo>
                  <a:lnTo>
                    <a:pt x="185389" y="2224676"/>
                  </a:lnTo>
                  <a:lnTo>
                    <a:pt x="182803" y="2214875"/>
                  </a:lnTo>
                  <a:lnTo>
                    <a:pt x="180162" y="2205075"/>
                  </a:lnTo>
                  <a:lnTo>
                    <a:pt x="177505" y="2195275"/>
                  </a:lnTo>
                  <a:lnTo>
                    <a:pt x="174813" y="2185474"/>
                  </a:lnTo>
                  <a:lnTo>
                    <a:pt x="172099" y="2175674"/>
                  </a:lnTo>
                  <a:lnTo>
                    <a:pt x="169366" y="2165874"/>
                  </a:lnTo>
                  <a:lnTo>
                    <a:pt x="166610" y="2156073"/>
                  </a:lnTo>
                  <a:lnTo>
                    <a:pt x="163847" y="2146273"/>
                  </a:lnTo>
                  <a:lnTo>
                    <a:pt x="161064" y="2136473"/>
                  </a:lnTo>
                  <a:lnTo>
                    <a:pt x="158279" y="2126672"/>
                  </a:lnTo>
                  <a:lnTo>
                    <a:pt x="155486" y="2116872"/>
                  </a:lnTo>
                  <a:lnTo>
                    <a:pt x="152694" y="2107072"/>
                  </a:lnTo>
                  <a:lnTo>
                    <a:pt x="149903" y="2097271"/>
                  </a:lnTo>
                  <a:lnTo>
                    <a:pt x="147119" y="2087471"/>
                  </a:lnTo>
                  <a:lnTo>
                    <a:pt x="144341" y="2077671"/>
                  </a:lnTo>
                  <a:lnTo>
                    <a:pt x="141582" y="2067870"/>
                  </a:lnTo>
                  <a:lnTo>
                    <a:pt x="138828" y="2058070"/>
                  </a:lnTo>
                  <a:lnTo>
                    <a:pt x="136108" y="2048270"/>
                  </a:lnTo>
                  <a:lnTo>
                    <a:pt x="133399" y="2038469"/>
                  </a:lnTo>
                  <a:lnTo>
                    <a:pt x="130724" y="2028669"/>
                  </a:lnTo>
                  <a:lnTo>
                    <a:pt x="128077" y="2018869"/>
                  </a:lnTo>
                  <a:lnTo>
                    <a:pt x="125459" y="2009068"/>
                  </a:lnTo>
                  <a:lnTo>
                    <a:pt x="122888" y="1999268"/>
                  </a:lnTo>
                  <a:lnTo>
                    <a:pt x="120337" y="1989468"/>
                  </a:lnTo>
                  <a:lnTo>
                    <a:pt x="117858" y="1979667"/>
                  </a:lnTo>
                  <a:lnTo>
                    <a:pt x="115398" y="1969867"/>
                  </a:lnTo>
                  <a:lnTo>
                    <a:pt x="113015" y="1960067"/>
                  </a:lnTo>
                  <a:lnTo>
                    <a:pt x="110667" y="1950266"/>
                  </a:lnTo>
                  <a:lnTo>
                    <a:pt x="108383" y="1940466"/>
                  </a:lnTo>
                  <a:lnTo>
                    <a:pt x="106162" y="1930666"/>
                  </a:lnTo>
                  <a:lnTo>
                    <a:pt x="103988" y="1920865"/>
                  </a:lnTo>
                  <a:lnTo>
                    <a:pt x="101908" y="1911065"/>
                  </a:lnTo>
                  <a:lnTo>
                    <a:pt x="99855" y="1901265"/>
                  </a:lnTo>
                  <a:lnTo>
                    <a:pt x="97930" y="1891464"/>
                  </a:lnTo>
                  <a:lnTo>
                    <a:pt x="96036" y="1881664"/>
                  </a:lnTo>
                  <a:lnTo>
                    <a:pt x="94249" y="1871864"/>
                  </a:lnTo>
                  <a:lnTo>
                    <a:pt x="92528" y="1862063"/>
                  </a:lnTo>
                  <a:lnTo>
                    <a:pt x="90888" y="1852263"/>
                  </a:lnTo>
                  <a:lnTo>
                    <a:pt x="89352" y="1842463"/>
                  </a:lnTo>
                  <a:lnTo>
                    <a:pt x="87868" y="1832662"/>
                  </a:lnTo>
                  <a:lnTo>
                    <a:pt x="86528" y="1822862"/>
                  </a:lnTo>
                  <a:lnTo>
                    <a:pt x="85224" y="1813062"/>
                  </a:lnTo>
                  <a:lnTo>
                    <a:pt x="84074" y="1803261"/>
                  </a:lnTo>
                  <a:lnTo>
                    <a:pt x="82980" y="1793461"/>
                  </a:lnTo>
                  <a:lnTo>
                    <a:pt x="82008" y="1783661"/>
                  </a:lnTo>
                  <a:lnTo>
                    <a:pt x="81133" y="1773860"/>
                  </a:lnTo>
                  <a:lnTo>
                    <a:pt x="80344" y="1764060"/>
                  </a:lnTo>
                  <a:lnTo>
                    <a:pt x="79697" y="1754260"/>
                  </a:lnTo>
                  <a:lnTo>
                    <a:pt x="79097" y="1744459"/>
                  </a:lnTo>
                  <a:lnTo>
                    <a:pt x="78684" y="1734659"/>
                  </a:lnTo>
                  <a:lnTo>
                    <a:pt x="78315" y="1724859"/>
                  </a:lnTo>
                  <a:lnTo>
                    <a:pt x="78106" y="1715058"/>
                  </a:lnTo>
                  <a:lnTo>
                    <a:pt x="77979" y="1705258"/>
                  </a:lnTo>
                  <a:lnTo>
                    <a:pt x="77971" y="1695458"/>
                  </a:lnTo>
                  <a:lnTo>
                    <a:pt x="78090" y="1685657"/>
                  </a:lnTo>
                  <a:lnTo>
                    <a:pt x="78286" y="1675857"/>
                  </a:lnTo>
                  <a:lnTo>
                    <a:pt x="78655" y="1666057"/>
                  </a:lnTo>
                  <a:lnTo>
                    <a:pt x="79069" y="1656256"/>
                  </a:lnTo>
                  <a:lnTo>
                    <a:pt x="79676" y="1646456"/>
                  </a:lnTo>
                  <a:lnTo>
                    <a:pt x="80342" y="1636656"/>
                  </a:lnTo>
                  <a:lnTo>
                    <a:pt x="81157" y="1626855"/>
                  </a:lnTo>
                  <a:lnTo>
                    <a:pt x="82073" y="1617055"/>
                  </a:lnTo>
                  <a:lnTo>
                    <a:pt x="83095" y="1607255"/>
                  </a:lnTo>
                  <a:lnTo>
                    <a:pt x="84262" y="1597454"/>
                  </a:lnTo>
                  <a:lnTo>
                    <a:pt x="85488" y="1587654"/>
                  </a:lnTo>
                  <a:lnTo>
                    <a:pt x="86904" y="1577854"/>
                  </a:lnTo>
                  <a:lnTo>
                    <a:pt x="88363" y="1568053"/>
                  </a:lnTo>
                  <a:lnTo>
                    <a:pt x="89993" y="1558253"/>
                  </a:lnTo>
                  <a:lnTo>
                    <a:pt x="91695" y="1548453"/>
                  </a:lnTo>
                  <a:lnTo>
                    <a:pt x="93521" y="1538652"/>
                  </a:lnTo>
                  <a:lnTo>
                    <a:pt x="95460" y="1528852"/>
                  </a:lnTo>
                  <a:lnTo>
                    <a:pt x="97480" y="1519052"/>
                  </a:lnTo>
                  <a:lnTo>
                    <a:pt x="99650" y="1509251"/>
                  </a:lnTo>
                  <a:lnTo>
                    <a:pt x="101860" y="1499451"/>
                  </a:lnTo>
                  <a:lnTo>
                    <a:pt x="104249" y="1489651"/>
                  </a:lnTo>
                  <a:lnTo>
                    <a:pt x="106680" y="1479850"/>
                  </a:lnTo>
                  <a:lnTo>
                    <a:pt x="109245" y="1470050"/>
                  </a:lnTo>
                  <a:lnTo>
                    <a:pt x="111887" y="1460250"/>
                  </a:lnTo>
                  <a:lnTo>
                    <a:pt x="114622" y="1450449"/>
                  </a:lnTo>
                  <a:lnTo>
                    <a:pt x="117465" y="1440649"/>
                  </a:lnTo>
                  <a:lnTo>
                    <a:pt x="120361" y="1430849"/>
                  </a:lnTo>
                  <a:lnTo>
                    <a:pt x="123394" y="1421048"/>
                  </a:lnTo>
                  <a:lnTo>
                    <a:pt x="126459" y="1411248"/>
                  </a:lnTo>
                  <a:lnTo>
                    <a:pt x="129655" y="1401448"/>
                  </a:lnTo>
                  <a:lnTo>
                    <a:pt x="132895" y="1391647"/>
                  </a:lnTo>
                  <a:lnTo>
                    <a:pt x="136227" y="1381847"/>
                  </a:lnTo>
                  <a:lnTo>
                    <a:pt x="139628" y="1372047"/>
                  </a:lnTo>
                  <a:lnTo>
                    <a:pt x="143088" y="1362246"/>
                  </a:lnTo>
                  <a:lnTo>
                    <a:pt x="146638" y="1352446"/>
                  </a:lnTo>
                  <a:lnTo>
                    <a:pt x="150215" y="1342646"/>
                  </a:lnTo>
                  <a:lnTo>
                    <a:pt x="153899" y="1332845"/>
                  </a:lnTo>
                  <a:lnTo>
                    <a:pt x="157604" y="1323045"/>
                  </a:lnTo>
                  <a:lnTo>
                    <a:pt x="161389" y="1313245"/>
                  </a:lnTo>
                  <a:lnTo>
                    <a:pt x="165209" y="1303444"/>
                  </a:lnTo>
                  <a:lnTo>
                    <a:pt x="169082" y="1293644"/>
                  </a:lnTo>
                  <a:lnTo>
                    <a:pt x="173003" y="1283844"/>
                  </a:lnTo>
                  <a:lnTo>
                    <a:pt x="176953" y="1274043"/>
                  </a:lnTo>
                  <a:lnTo>
                    <a:pt x="180961" y="1264243"/>
                  </a:lnTo>
                  <a:lnTo>
                    <a:pt x="184982" y="1254442"/>
                  </a:lnTo>
                  <a:lnTo>
                    <a:pt x="189057" y="1244642"/>
                  </a:lnTo>
                  <a:lnTo>
                    <a:pt x="193145" y="1234842"/>
                  </a:lnTo>
                  <a:lnTo>
                    <a:pt x="197266" y="1225041"/>
                  </a:lnTo>
                  <a:lnTo>
                    <a:pt x="201405" y="1215241"/>
                  </a:lnTo>
                  <a:lnTo>
                    <a:pt x="205563" y="1205441"/>
                  </a:lnTo>
                  <a:lnTo>
                    <a:pt x="209739" y="1195640"/>
                  </a:lnTo>
                  <a:lnTo>
                    <a:pt x="213923" y="1185840"/>
                  </a:lnTo>
                  <a:lnTo>
                    <a:pt x="218122" y="1176040"/>
                  </a:lnTo>
                  <a:lnTo>
                    <a:pt x="222323" y="1166239"/>
                  </a:lnTo>
                  <a:lnTo>
                    <a:pt x="226530" y="1156439"/>
                  </a:lnTo>
                  <a:lnTo>
                    <a:pt x="230735" y="1146639"/>
                  </a:lnTo>
                  <a:lnTo>
                    <a:pt x="234938" y="1136838"/>
                  </a:lnTo>
                  <a:lnTo>
                    <a:pt x="239134" y="1127038"/>
                  </a:lnTo>
                  <a:lnTo>
                    <a:pt x="243325" y="1117238"/>
                  </a:lnTo>
                  <a:lnTo>
                    <a:pt x="247499" y="1107437"/>
                  </a:lnTo>
                  <a:lnTo>
                    <a:pt x="251668" y="1097637"/>
                  </a:lnTo>
                  <a:lnTo>
                    <a:pt x="255808" y="1087837"/>
                  </a:lnTo>
                  <a:lnTo>
                    <a:pt x="259939" y="1078036"/>
                  </a:lnTo>
                  <a:lnTo>
                    <a:pt x="264041" y="1068236"/>
                  </a:lnTo>
                  <a:lnTo>
                    <a:pt x="268122" y="1058436"/>
                  </a:lnTo>
                  <a:lnTo>
                    <a:pt x="272178" y="1048635"/>
                  </a:lnTo>
                  <a:lnTo>
                    <a:pt x="276198" y="1038835"/>
                  </a:lnTo>
                  <a:lnTo>
                    <a:pt x="280202" y="1029035"/>
                  </a:lnTo>
                  <a:lnTo>
                    <a:pt x="284151" y="1019234"/>
                  </a:lnTo>
                  <a:lnTo>
                    <a:pt x="288087" y="1009434"/>
                  </a:lnTo>
                  <a:lnTo>
                    <a:pt x="291964" y="999634"/>
                  </a:lnTo>
                  <a:lnTo>
                    <a:pt x="295817" y="989833"/>
                  </a:lnTo>
                  <a:lnTo>
                    <a:pt x="299622" y="980033"/>
                  </a:lnTo>
                  <a:lnTo>
                    <a:pt x="303385" y="970233"/>
                  </a:lnTo>
                  <a:lnTo>
                    <a:pt x="307112" y="960432"/>
                  </a:lnTo>
                  <a:lnTo>
                    <a:pt x="310776" y="950632"/>
                  </a:lnTo>
                  <a:lnTo>
                    <a:pt x="314420" y="940832"/>
                  </a:lnTo>
                  <a:lnTo>
                    <a:pt x="317979" y="931031"/>
                  </a:lnTo>
                  <a:lnTo>
                    <a:pt x="321518" y="921231"/>
                  </a:lnTo>
                  <a:lnTo>
                    <a:pt x="324985" y="911431"/>
                  </a:lnTo>
                  <a:lnTo>
                    <a:pt x="328412" y="901630"/>
                  </a:lnTo>
                  <a:lnTo>
                    <a:pt x="331784" y="891830"/>
                  </a:lnTo>
                  <a:lnTo>
                    <a:pt x="335094" y="882030"/>
                  </a:lnTo>
                  <a:lnTo>
                    <a:pt x="338369" y="872229"/>
                  </a:lnTo>
                  <a:lnTo>
                    <a:pt x="341558" y="862429"/>
                  </a:lnTo>
                  <a:lnTo>
                    <a:pt x="344725" y="852629"/>
                  </a:lnTo>
                  <a:lnTo>
                    <a:pt x="347798" y="842828"/>
                  </a:lnTo>
                  <a:lnTo>
                    <a:pt x="350840" y="833028"/>
                  </a:lnTo>
                  <a:lnTo>
                    <a:pt x="353809" y="823228"/>
                  </a:lnTo>
                  <a:lnTo>
                    <a:pt x="356725" y="813427"/>
                  </a:lnTo>
                  <a:lnTo>
                    <a:pt x="359590" y="803627"/>
                  </a:lnTo>
                  <a:lnTo>
                    <a:pt x="362377" y="793827"/>
                  </a:lnTo>
                  <a:lnTo>
                    <a:pt x="365136" y="784026"/>
                  </a:lnTo>
                  <a:lnTo>
                    <a:pt x="367795" y="774226"/>
                  </a:lnTo>
                  <a:lnTo>
                    <a:pt x="370431" y="764426"/>
                  </a:lnTo>
                  <a:lnTo>
                    <a:pt x="372978" y="754625"/>
                  </a:lnTo>
                  <a:lnTo>
                    <a:pt x="375486" y="744825"/>
                  </a:lnTo>
                  <a:lnTo>
                    <a:pt x="377928" y="735025"/>
                  </a:lnTo>
                  <a:lnTo>
                    <a:pt x="380307" y="725224"/>
                  </a:lnTo>
                  <a:lnTo>
                    <a:pt x="382644" y="715424"/>
                  </a:lnTo>
                  <a:lnTo>
                    <a:pt x="384897" y="705624"/>
                  </a:lnTo>
                  <a:lnTo>
                    <a:pt x="387127" y="695823"/>
                  </a:lnTo>
                  <a:lnTo>
                    <a:pt x="389258" y="686023"/>
                  </a:lnTo>
                  <a:lnTo>
                    <a:pt x="391364" y="676223"/>
                  </a:lnTo>
                  <a:lnTo>
                    <a:pt x="393394" y="666422"/>
                  </a:lnTo>
                  <a:lnTo>
                    <a:pt x="395379" y="656622"/>
                  </a:lnTo>
                  <a:lnTo>
                    <a:pt x="397310" y="646822"/>
                  </a:lnTo>
                  <a:lnTo>
                    <a:pt x="399175" y="637021"/>
                  </a:lnTo>
                  <a:lnTo>
                    <a:pt x="401010" y="627221"/>
                  </a:lnTo>
                  <a:lnTo>
                    <a:pt x="402760" y="617421"/>
                  </a:lnTo>
                  <a:lnTo>
                    <a:pt x="404489" y="607620"/>
                  </a:lnTo>
                  <a:lnTo>
                    <a:pt x="406137" y="597820"/>
                  </a:lnTo>
                  <a:lnTo>
                    <a:pt x="407754" y="588020"/>
                  </a:lnTo>
                  <a:lnTo>
                    <a:pt x="409313" y="578219"/>
                  </a:lnTo>
                  <a:lnTo>
                    <a:pt x="410823" y="568419"/>
                  </a:lnTo>
                  <a:lnTo>
                    <a:pt x="412295" y="558619"/>
                  </a:lnTo>
                  <a:lnTo>
                    <a:pt x="413701" y="548818"/>
                  </a:lnTo>
                  <a:lnTo>
                    <a:pt x="415089" y="539018"/>
                  </a:lnTo>
                  <a:lnTo>
                    <a:pt x="416396" y="529218"/>
                  </a:lnTo>
                  <a:lnTo>
                    <a:pt x="417686" y="519417"/>
                  </a:lnTo>
                  <a:lnTo>
                    <a:pt x="418915" y="509617"/>
                  </a:lnTo>
                  <a:lnTo>
                    <a:pt x="420111" y="499817"/>
                  </a:lnTo>
                  <a:lnTo>
                    <a:pt x="421264" y="490016"/>
                  </a:lnTo>
                  <a:lnTo>
                    <a:pt x="422370" y="480216"/>
                  </a:lnTo>
                  <a:lnTo>
                    <a:pt x="423452" y="470416"/>
                  </a:lnTo>
                  <a:lnTo>
                    <a:pt x="424473" y="460615"/>
                  </a:lnTo>
                  <a:lnTo>
                    <a:pt x="425480" y="450815"/>
                  </a:lnTo>
                  <a:lnTo>
                    <a:pt x="426426" y="441015"/>
                  </a:lnTo>
                  <a:lnTo>
                    <a:pt x="427353" y="431214"/>
                  </a:lnTo>
                  <a:lnTo>
                    <a:pt x="428236" y="421414"/>
                  </a:lnTo>
                  <a:lnTo>
                    <a:pt x="429088" y="411614"/>
                  </a:lnTo>
                  <a:lnTo>
                    <a:pt x="429911" y="401813"/>
                  </a:lnTo>
                  <a:lnTo>
                    <a:pt x="430692" y="392013"/>
                  </a:lnTo>
                  <a:lnTo>
                    <a:pt x="431459" y="382213"/>
                  </a:lnTo>
                  <a:lnTo>
                    <a:pt x="432173" y="372412"/>
                  </a:lnTo>
                  <a:lnTo>
                    <a:pt x="432877" y="362612"/>
                  </a:lnTo>
                  <a:lnTo>
                    <a:pt x="433538" y="352812"/>
                  </a:lnTo>
                  <a:lnTo>
                    <a:pt x="434180" y="343011"/>
                  </a:lnTo>
                  <a:lnTo>
                    <a:pt x="434793" y="333211"/>
                  </a:lnTo>
                  <a:lnTo>
                    <a:pt x="435378" y="323411"/>
                  </a:lnTo>
                  <a:lnTo>
                    <a:pt x="435946" y="313610"/>
                  </a:lnTo>
                  <a:lnTo>
                    <a:pt x="436478" y="303810"/>
                  </a:lnTo>
                  <a:lnTo>
                    <a:pt x="437000" y="294010"/>
                  </a:lnTo>
                  <a:lnTo>
                    <a:pt x="437484" y="284209"/>
                  </a:lnTo>
                  <a:lnTo>
                    <a:pt x="437959" y="274409"/>
                  </a:lnTo>
                  <a:lnTo>
                    <a:pt x="438405" y="264609"/>
                  </a:lnTo>
                  <a:lnTo>
                    <a:pt x="438834" y="254808"/>
                  </a:lnTo>
                  <a:lnTo>
                    <a:pt x="439245" y="245008"/>
                  </a:lnTo>
                  <a:lnTo>
                    <a:pt x="439633" y="235208"/>
                  </a:lnTo>
                  <a:lnTo>
                    <a:pt x="440010" y="225407"/>
                  </a:lnTo>
                  <a:lnTo>
                    <a:pt x="440359" y="215607"/>
                  </a:lnTo>
                  <a:lnTo>
                    <a:pt x="440702" y="205807"/>
                  </a:lnTo>
                  <a:lnTo>
                    <a:pt x="441020" y="196006"/>
                  </a:lnTo>
                  <a:lnTo>
                    <a:pt x="441329" y="186206"/>
                  </a:lnTo>
                  <a:lnTo>
                    <a:pt x="441620" y="176406"/>
                  </a:lnTo>
                  <a:lnTo>
                    <a:pt x="441896" y="166605"/>
                  </a:lnTo>
                  <a:lnTo>
                    <a:pt x="442162" y="156805"/>
                  </a:lnTo>
                  <a:lnTo>
                    <a:pt x="442410" y="147005"/>
                  </a:lnTo>
                  <a:lnTo>
                    <a:pt x="442653" y="137204"/>
                  </a:lnTo>
                  <a:lnTo>
                    <a:pt x="442875" y="127404"/>
                  </a:lnTo>
                  <a:lnTo>
                    <a:pt x="443092" y="117604"/>
                  </a:lnTo>
                  <a:lnTo>
                    <a:pt x="443294" y="107803"/>
                  </a:lnTo>
                  <a:lnTo>
                    <a:pt x="443487" y="98003"/>
                  </a:lnTo>
                  <a:lnTo>
                    <a:pt x="443671" y="88203"/>
                  </a:lnTo>
                  <a:lnTo>
                    <a:pt x="443843" y="78402"/>
                  </a:lnTo>
                  <a:lnTo>
                    <a:pt x="444010" y="68602"/>
                  </a:lnTo>
                  <a:lnTo>
                    <a:pt x="444163" y="58802"/>
                  </a:lnTo>
                  <a:lnTo>
                    <a:pt x="444312" y="49001"/>
                  </a:lnTo>
                  <a:lnTo>
                    <a:pt x="444449" y="39201"/>
                  </a:lnTo>
                  <a:lnTo>
                    <a:pt x="444582" y="29401"/>
                  </a:lnTo>
                  <a:lnTo>
                    <a:pt x="444706" y="19600"/>
                  </a:lnTo>
                  <a:lnTo>
                    <a:pt x="444823" y="9800"/>
                  </a:lnTo>
                  <a:lnTo>
                    <a:pt x="444935" y="0"/>
                  </a:lnTo>
                  <a:lnTo>
                    <a:pt x="448317" y="0"/>
                  </a:lnTo>
                  <a:lnTo>
                    <a:pt x="448428" y="9800"/>
                  </a:lnTo>
                  <a:lnTo>
                    <a:pt x="448546" y="19600"/>
                  </a:lnTo>
                  <a:lnTo>
                    <a:pt x="448669" y="29401"/>
                  </a:lnTo>
                  <a:lnTo>
                    <a:pt x="448802" y="39201"/>
                  </a:lnTo>
                  <a:lnTo>
                    <a:pt x="448939" y="49001"/>
                  </a:lnTo>
                  <a:lnTo>
                    <a:pt x="449089" y="58802"/>
                  </a:lnTo>
                  <a:lnTo>
                    <a:pt x="449242" y="68602"/>
                  </a:lnTo>
                  <a:lnTo>
                    <a:pt x="449408" y="78402"/>
                  </a:lnTo>
                  <a:lnTo>
                    <a:pt x="449581" y="88203"/>
                  </a:lnTo>
                  <a:lnTo>
                    <a:pt x="449764" y="98003"/>
                  </a:lnTo>
                  <a:lnTo>
                    <a:pt x="449958" y="107803"/>
                  </a:lnTo>
                  <a:lnTo>
                    <a:pt x="450159" y="117604"/>
                  </a:lnTo>
                  <a:lnTo>
                    <a:pt x="450377" y="127404"/>
                  </a:lnTo>
                  <a:lnTo>
                    <a:pt x="450598" y="137204"/>
                  </a:lnTo>
                  <a:lnTo>
                    <a:pt x="450841" y="147005"/>
                  </a:lnTo>
                  <a:lnTo>
                    <a:pt x="451089" y="156805"/>
                  </a:lnTo>
                  <a:lnTo>
                    <a:pt x="451355" y="166605"/>
                  </a:lnTo>
                  <a:lnTo>
                    <a:pt x="451632" y="176406"/>
                  </a:lnTo>
                  <a:lnTo>
                    <a:pt x="451923" y="186206"/>
                  </a:lnTo>
                  <a:lnTo>
                    <a:pt x="452231" y="196006"/>
                  </a:lnTo>
                  <a:lnTo>
                    <a:pt x="452549" y="205807"/>
                  </a:lnTo>
                  <a:lnTo>
                    <a:pt x="452892" y="215607"/>
                  </a:lnTo>
                  <a:lnTo>
                    <a:pt x="453241" y="225407"/>
                  </a:lnTo>
                  <a:lnTo>
                    <a:pt x="453619" y="235208"/>
                  </a:lnTo>
                  <a:lnTo>
                    <a:pt x="454007" y="245008"/>
                  </a:lnTo>
                  <a:lnTo>
                    <a:pt x="454417" y="254808"/>
                  </a:lnTo>
                  <a:lnTo>
                    <a:pt x="454847" y="264609"/>
                  </a:lnTo>
                  <a:lnTo>
                    <a:pt x="455293" y="274409"/>
                  </a:lnTo>
                  <a:lnTo>
                    <a:pt x="455767" y="284209"/>
                  </a:lnTo>
                  <a:lnTo>
                    <a:pt x="456251" y="294010"/>
                  </a:lnTo>
                  <a:lnTo>
                    <a:pt x="456774" y="303810"/>
                  </a:lnTo>
                  <a:lnTo>
                    <a:pt x="457306" y="313610"/>
                  </a:lnTo>
                  <a:lnTo>
                    <a:pt x="457873" y="323411"/>
                  </a:lnTo>
                  <a:lnTo>
                    <a:pt x="458458" y="333211"/>
                  </a:lnTo>
                  <a:lnTo>
                    <a:pt x="459071" y="343011"/>
                  </a:lnTo>
                  <a:lnTo>
                    <a:pt x="459713" y="352812"/>
                  </a:lnTo>
                  <a:lnTo>
                    <a:pt x="460374" y="362612"/>
                  </a:lnTo>
                  <a:lnTo>
                    <a:pt x="461078" y="372412"/>
                  </a:lnTo>
                  <a:lnTo>
                    <a:pt x="461793" y="382213"/>
                  </a:lnTo>
                  <a:lnTo>
                    <a:pt x="462559" y="392013"/>
                  </a:lnTo>
                  <a:lnTo>
                    <a:pt x="463340" y="401813"/>
                  </a:lnTo>
                  <a:lnTo>
                    <a:pt x="464163" y="411614"/>
                  </a:lnTo>
                  <a:lnTo>
                    <a:pt x="465016" y="421414"/>
                  </a:lnTo>
                  <a:lnTo>
                    <a:pt x="465899" y="431214"/>
                  </a:lnTo>
                  <a:lnTo>
                    <a:pt x="466826" y="441015"/>
                  </a:lnTo>
                  <a:lnTo>
                    <a:pt x="467772" y="450815"/>
                  </a:lnTo>
                  <a:lnTo>
                    <a:pt x="468778" y="460615"/>
                  </a:lnTo>
                  <a:lnTo>
                    <a:pt x="469800" y="470416"/>
                  </a:lnTo>
                  <a:lnTo>
                    <a:pt x="470881" y="480216"/>
                  </a:lnTo>
                  <a:lnTo>
                    <a:pt x="471987" y="490016"/>
                  </a:lnTo>
                  <a:lnTo>
                    <a:pt x="473141" y="499817"/>
                  </a:lnTo>
                  <a:lnTo>
                    <a:pt x="474337" y="509617"/>
                  </a:lnTo>
                  <a:lnTo>
                    <a:pt x="475565" y="519417"/>
                  </a:lnTo>
                  <a:lnTo>
                    <a:pt x="476855" y="529218"/>
                  </a:lnTo>
                  <a:lnTo>
                    <a:pt x="478162" y="539018"/>
                  </a:lnTo>
                  <a:lnTo>
                    <a:pt x="479550" y="548818"/>
                  </a:lnTo>
                  <a:lnTo>
                    <a:pt x="480956" y="558619"/>
                  </a:lnTo>
                  <a:lnTo>
                    <a:pt x="482428" y="568419"/>
                  </a:lnTo>
                  <a:lnTo>
                    <a:pt x="483938" y="578219"/>
                  </a:lnTo>
                  <a:lnTo>
                    <a:pt x="485497" y="588020"/>
                  </a:lnTo>
                  <a:lnTo>
                    <a:pt x="487115" y="597820"/>
                  </a:lnTo>
                  <a:lnTo>
                    <a:pt x="488763" y="607620"/>
                  </a:lnTo>
                  <a:lnTo>
                    <a:pt x="490492" y="617421"/>
                  </a:lnTo>
                  <a:lnTo>
                    <a:pt x="492241" y="627221"/>
                  </a:lnTo>
                  <a:lnTo>
                    <a:pt x="494076" y="637021"/>
                  </a:lnTo>
                  <a:lnTo>
                    <a:pt x="495941" y="646822"/>
                  </a:lnTo>
                  <a:lnTo>
                    <a:pt x="497873" y="656622"/>
                  </a:lnTo>
                  <a:lnTo>
                    <a:pt x="499857" y="666422"/>
                  </a:lnTo>
                  <a:lnTo>
                    <a:pt x="501887" y="676223"/>
                  </a:lnTo>
                  <a:lnTo>
                    <a:pt x="503993" y="686023"/>
                  </a:lnTo>
                  <a:lnTo>
                    <a:pt x="506125" y="695823"/>
                  </a:lnTo>
                  <a:lnTo>
                    <a:pt x="508355" y="705624"/>
                  </a:lnTo>
                  <a:lnTo>
                    <a:pt x="510607" y="715424"/>
                  </a:lnTo>
                  <a:lnTo>
                    <a:pt x="512945" y="725224"/>
                  </a:lnTo>
                  <a:lnTo>
                    <a:pt x="515324" y="735025"/>
                  </a:lnTo>
                  <a:lnTo>
                    <a:pt x="517766" y="744825"/>
                  </a:lnTo>
                  <a:lnTo>
                    <a:pt x="520273" y="754625"/>
                  </a:lnTo>
                  <a:lnTo>
                    <a:pt x="522820" y="764426"/>
                  </a:lnTo>
                  <a:lnTo>
                    <a:pt x="525456" y="774226"/>
                  </a:lnTo>
                  <a:lnTo>
                    <a:pt x="528115" y="784026"/>
                  </a:lnTo>
                  <a:lnTo>
                    <a:pt x="530874" y="793827"/>
                  </a:lnTo>
                  <a:lnTo>
                    <a:pt x="533662" y="803627"/>
                  </a:lnTo>
                  <a:lnTo>
                    <a:pt x="536526" y="813427"/>
                  </a:lnTo>
                  <a:lnTo>
                    <a:pt x="539442" y="823228"/>
                  </a:lnTo>
                  <a:lnTo>
                    <a:pt x="542411" y="833028"/>
                  </a:lnTo>
                  <a:lnTo>
                    <a:pt x="545454" y="842828"/>
                  </a:lnTo>
                  <a:lnTo>
                    <a:pt x="548526" y="852629"/>
                  </a:lnTo>
                  <a:lnTo>
                    <a:pt x="551694" y="862429"/>
                  </a:lnTo>
                  <a:lnTo>
                    <a:pt x="554883" y="872229"/>
                  </a:lnTo>
                  <a:lnTo>
                    <a:pt x="558157" y="882030"/>
                  </a:lnTo>
                  <a:lnTo>
                    <a:pt x="561467" y="891830"/>
                  </a:lnTo>
                  <a:lnTo>
                    <a:pt x="564839" y="901630"/>
                  </a:lnTo>
                  <a:lnTo>
                    <a:pt x="568266" y="911431"/>
                  </a:lnTo>
                  <a:lnTo>
                    <a:pt x="571733" y="921231"/>
                  </a:lnTo>
                  <a:lnTo>
                    <a:pt x="575272" y="931031"/>
                  </a:lnTo>
                  <a:lnTo>
                    <a:pt x="578831" y="940832"/>
                  </a:lnTo>
                  <a:lnTo>
                    <a:pt x="582476" y="950632"/>
                  </a:lnTo>
                  <a:lnTo>
                    <a:pt x="586140" y="960432"/>
                  </a:lnTo>
                  <a:lnTo>
                    <a:pt x="589867" y="970233"/>
                  </a:lnTo>
                  <a:lnTo>
                    <a:pt x="593629" y="980033"/>
                  </a:lnTo>
                  <a:lnTo>
                    <a:pt x="597434" y="989833"/>
                  </a:lnTo>
                  <a:lnTo>
                    <a:pt x="601287" y="999634"/>
                  </a:lnTo>
                  <a:lnTo>
                    <a:pt x="605164" y="1009434"/>
                  </a:lnTo>
                  <a:lnTo>
                    <a:pt x="609100" y="1019234"/>
                  </a:lnTo>
                  <a:lnTo>
                    <a:pt x="613050" y="1029035"/>
                  </a:lnTo>
                  <a:lnTo>
                    <a:pt x="617053" y="1038835"/>
                  </a:lnTo>
                  <a:lnTo>
                    <a:pt x="621073" y="1048635"/>
                  </a:lnTo>
                  <a:lnTo>
                    <a:pt x="625130" y="1058436"/>
                  </a:lnTo>
                  <a:lnTo>
                    <a:pt x="629211" y="1068236"/>
                  </a:lnTo>
                  <a:lnTo>
                    <a:pt x="633313" y="1078036"/>
                  </a:lnTo>
                  <a:lnTo>
                    <a:pt x="637443" y="1087837"/>
                  </a:lnTo>
                  <a:lnTo>
                    <a:pt x="641583" y="1097637"/>
                  </a:lnTo>
                  <a:lnTo>
                    <a:pt x="645752" y="1107437"/>
                  </a:lnTo>
                  <a:lnTo>
                    <a:pt x="649926" y="1117238"/>
                  </a:lnTo>
                  <a:lnTo>
                    <a:pt x="654117" y="1127038"/>
                  </a:lnTo>
                  <a:lnTo>
                    <a:pt x="658313" y="1136838"/>
                  </a:lnTo>
                  <a:lnTo>
                    <a:pt x="662516" y="1146639"/>
                  </a:lnTo>
                  <a:lnTo>
                    <a:pt x="666722" y="1156439"/>
                  </a:lnTo>
                  <a:lnTo>
                    <a:pt x="670928" y="1166239"/>
                  </a:lnTo>
                  <a:lnTo>
                    <a:pt x="675129" y="1176040"/>
                  </a:lnTo>
                  <a:lnTo>
                    <a:pt x="679328" y="1185840"/>
                  </a:lnTo>
                  <a:lnTo>
                    <a:pt x="683512" y="1195640"/>
                  </a:lnTo>
                  <a:lnTo>
                    <a:pt x="687688" y="1205441"/>
                  </a:lnTo>
                  <a:lnTo>
                    <a:pt x="691846" y="1215241"/>
                  </a:lnTo>
                  <a:lnTo>
                    <a:pt x="695985" y="1225041"/>
                  </a:lnTo>
                  <a:lnTo>
                    <a:pt x="700107" y="1234842"/>
                  </a:lnTo>
                  <a:lnTo>
                    <a:pt x="704195" y="1244642"/>
                  </a:lnTo>
                  <a:lnTo>
                    <a:pt x="708269" y="1254442"/>
                  </a:lnTo>
                  <a:lnTo>
                    <a:pt x="712290" y="1264243"/>
                  </a:lnTo>
                  <a:lnTo>
                    <a:pt x="716298" y="1274043"/>
                  </a:lnTo>
                  <a:lnTo>
                    <a:pt x="720248" y="1283844"/>
                  </a:lnTo>
                  <a:lnTo>
                    <a:pt x="724170" y="1293644"/>
                  </a:lnTo>
                  <a:lnTo>
                    <a:pt x="728042" y="1303444"/>
                  </a:lnTo>
                  <a:lnTo>
                    <a:pt x="731863" y="1313245"/>
                  </a:lnTo>
                  <a:lnTo>
                    <a:pt x="735647" y="1323045"/>
                  </a:lnTo>
                  <a:lnTo>
                    <a:pt x="739352" y="1332845"/>
                  </a:lnTo>
                  <a:lnTo>
                    <a:pt x="743036" y="1342646"/>
                  </a:lnTo>
                  <a:lnTo>
                    <a:pt x="746614" y="1352446"/>
                  </a:lnTo>
                  <a:lnTo>
                    <a:pt x="750163" y="1362246"/>
                  </a:lnTo>
                  <a:lnTo>
                    <a:pt x="753623" y="1372047"/>
                  </a:lnTo>
                  <a:lnTo>
                    <a:pt x="757024" y="1381847"/>
                  </a:lnTo>
                  <a:lnTo>
                    <a:pt x="760357" y="1391647"/>
                  </a:lnTo>
                  <a:lnTo>
                    <a:pt x="763596" y="1401448"/>
                  </a:lnTo>
                  <a:lnTo>
                    <a:pt x="766792" y="1411248"/>
                  </a:lnTo>
                  <a:lnTo>
                    <a:pt x="769857" y="1421048"/>
                  </a:lnTo>
                  <a:lnTo>
                    <a:pt x="772890" y="1430849"/>
                  </a:lnTo>
                  <a:lnTo>
                    <a:pt x="775786" y="1440649"/>
                  </a:lnTo>
                  <a:lnTo>
                    <a:pt x="778629" y="1450449"/>
                  </a:lnTo>
                  <a:lnTo>
                    <a:pt x="781364" y="1460250"/>
                  </a:lnTo>
                  <a:lnTo>
                    <a:pt x="784006" y="1470050"/>
                  </a:lnTo>
                  <a:lnTo>
                    <a:pt x="786571" y="1479850"/>
                  </a:lnTo>
                  <a:lnTo>
                    <a:pt x="789002" y="1489651"/>
                  </a:lnTo>
                  <a:lnTo>
                    <a:pt x="791391" y="1499451"/>
                  </a:lnTo>
                  <a:lnTo>
                    <a:pt x="793602" y="1509251"/>
                  </a:lnTo>
                  <a:lnTo>
                    <a:pt x="795771" y="1519052"/>
                  </a:lnTo>
                  <a:lnTo>
                    <a:pt x="797791" y="1528852"/>
                  </a:lnTo>
                  <a:lnTo>
                    <a:pt x="799730" y="1538652"/>
                  </a:lnTo>
                  <a:lnTo>
                    <a:pt x="801557" y="1548453"/>
                  </a:lnTo>
                  <a:lnTo>
                    <a:pt x="803259" y="1558253"/>
                  </a:lnTo>
                  <a:lnTo>
                    <a:pt x="804888" y="1568053"/>
                  </a:lnTo>
                  <a:lnTo>
                    <a:pt x="806348" y="1577854"/>
                  </a:lnTo>
                  <a:lnTo>
                    <a:pt x="807763" y="1587654"/>
                  </a:lnTo>
                  <a:lnTo>
                    <a:pt x="808989" y="1597454"/>
                  </a:lnTo>
                  <a:lnTo>
                    <a:pt x="810157" y="1607255"/>
                  </a:lnTo>
                  <a:lnTo>
                    <a:pt x="811178" y="1617055"/>
                  </a:lnTo>
                  <a:lnTo>
                    <a:pt x="812095" y="1626855"/>
                  </a:lnTo>
                  <a:lnTo>
                    <a:pt x="812910" y="1636656"/>
                  </a:lnTo>
                  <a:lnTo>
                    <a:pt x="813575" y="1646456"/>
                  </a:lnTo>
                  <a:lnTo>
                    <a:pt x="814183" y="1656256"/>
                  </a:lnTo>
                  <a:lnTo>
                    <a:pt x="814596" y="1666057"/>
                  </a:lnTo>
                  <a:lnTo>
                    <a:pt x="814965" y="1675857"/>
                  </a:lnTo>
                  <a:lnTo>
                    <a:pt x="815161" y="1685657"/>
                  </a:lnTo>
                  <a:lnTo>
                    <a:pt x="815280" y="1695458"/>
                  </a:lnTo>
                  <a:lnTo>
                    <a:pt x="815273" y="1705258"/>
                  </a:lnTo>
                  <a:lnTo>
                    <a:pt x="815145" y="1715058"/>
                  </a:lnTo>
                  <a:lnTo>
                    <a:pt x="814936" y="1724859"/>
                  </a:lnTo>
                  <a:lnTo>
                    <a:pt x="814567" y="1734659"/>
                  </a:lnTo>
                  <a:lnTo>
                    <a:pt x="814155" y="1744459"/>
                  </a:lnTo>
                  <a:lnTo>
                    <a:pt x="813554" y="1754260"/>
                  </a:lnTo>
                  <a:lnTo>
                    <a:pt x="812907" y="1764060"/>
                  </a:lnTo>
                  <a:lnTo>
                    <a:pt x="812118" y="1773860"/>
                  </a:lnTo>
                  <a:lnTo>
                    <a:pt x="811244" y="1783661"/>
                  </a:lnTo>
                  <a:lnTo>
                    <a:pt x="810271" y="1793461"/>
                  </a:lnTo>
                  <a:lnTo>
                    <a:pt x="809177" y="1803261"/>
                  </a:lnTo>
                  <a:lnTo>
                    <a:pt x="808027" y="1813062"/>
                  </a:lnTo>
                  <a:lnTo>
                    <a:pt x="806724" y="1822862"/>
                  </a:lnTo>
                  <a:lnTo>
                    <a:pt x="805384" y="1832662"/>
                  </a:lnTo>
                  <a:lnTo>
                    <a:pt x="803899" y="1842463"/>
                  </a:lnTo>
                  <a:lnTo>
                    <a:pt x="802363" y="1852263"/>
                  </a:lnTo>
                  <a:lnTo>
                    <a:pt x="800723" y="1862063"/>
                  </a:lnTo>
                  <a:lnTo>
                    <a:pt x="799002" y="1871864"/>
                  </a:lnTo>
                  <a:lnTo>
                    <a:pt x="797215" y="1881664"/>
                  </a:lnTo>
                  <a:lnTo>
                    <a:pt x="795322" y="1891464"/>
                  </a:lnTo>
                  <a:lnTo>
                    <a:pt x="793396" y="1901265"/>
                  </a:lnTo>
                  <a:lnTo>
                    <a:pt x="791343" y="1911065"/>
                  </a:lnTo>
                  <a:lnTo>
                    <a:pt x="789264" y="1920865"/>
                  </a:lnTo>
                  <a:lnTo>
                    <a:pt x="787089" y="1930666"/>
                  </a:lnTo>
                  <a:lnTo>
                    <a:pt x="784868" y="1940466"/>
                  </a:lnTo>
                  <a:lnTo>
                    <a:pt x="782584" y="1950266"/>
                  </a:lnTo>
                  <a:lnTo>
                    <a:pt x="780237" y="1960067"/>
                  </a:lnTo>
                  <a:lnTo>
                    <a:pt x="777853" y="1969867"/>
                  </a:lnTo>
                  <a:lnTo>
                    <a:pt x="775393" y="1979667"/>
                  </a:lnTo>
                  <a:lnTo>
                    <a:pt x="772914" y="1989468"/>
                  </a:lnTo>
                  <a:lnTo>
                    <a:pt x="770364" y="1999268"/>
                  </a:lnTo>
                  <a:lnTo>
                    <a:pt x="767793" y="2009068"/>
                  </a:lnTo>
                  <a:lnTo>
                    <a:pt x="765174" y="2018869"/>
                  </a:lnTo>
                  <a:lnTo>
                    <a:pt x="762527" y="2028669"/>
                  </a:lnTo>
                  <a:lnTo>
                    <a:pt x="759852" y="2038469"/>
                  </a:lnTo>
                  <a:lnTo>
                    <a:pt x="757144" y="2048270"/>
                  </a:lnTo>
                  <a:lnTo>
                    <a:pt x="754423" y="2058070"/>
                  </a:lnTo>
                  <a:lnTo>
                    <a:pt x="751670" y="2067870"/>
                  </a:lnTo>
                  <a:lnTo>
                    <a:pt x="748910" y="2077671"/>
                  </a:lnTo>
                  <a:lnTo>
                    <a:pt x="746132" y="2087471"/>
                  </a:lnTo>
                  <a:lnTo>
                    <a:pt x="743348" y="2097271"/>
                  </a:lnTo>
                  <a:lnTo>
                    <a:pt x="740557" y="2107072"/>
                  </a:lnTo>
                  <a:lnTo>
                    <a:pt x="737765" y="2116872"/>
                  </a:lnTo>
                  <a:lnTo>
                    <a:pt x="734972" y="2126672"/>
                  </a:lnTo>
                  <a:lnTo>
                    <a:pt x="732187" y="2136473"/>
                  </a:lnTo>
                  <a:lnTo>
                    <a:pt x="729405" y="2146273"/>
                  </a:lnTo>
                  <a:lnTo>
                    <a:pt x="726641" y="2156073"/>
                  </a:lnTo>
                  <a:lnTo>
                    <a:pt x="723885" y="2165874"/>
                  </a:lnTo>
                  <a:lnTo>
                    <a:pt x="721152" y="2175674"/>
                  </a:lnTo>
                  <a:lnTo>
                    <a:pt x="718439" y="2185474"/>
                  </a:lnTo>
                  <a:lnTo>
                    <a:pt x="715747" y="2195275"/>
                  </a:lnTo>
                  <a:lnTo>
                    <a:pt x="713089" y="2205075"/>
                  </a:lnTo>
                  <a:lnTo>
                    <a:pt x="710448" y="2214875"/>
                  </a:lnTo>
                  <a:lnTo>
                    <a:pt x="707862" y="2224676"/>
                  </a:lnTo>
                  <a:lnTo>
                    <a:pt x="705290" y="2234476"/>
                  </a:lnTo>
                  <a:lnTo>
                    <a:pt x="702780" y="2244276"/>
                  </a:lnTo>
                  <a:lnTo>
                    <a:pt x="700298" y="2254077"/>
                  </a:lnTo>
                  <a:lnTo>
                    <a:pt x="697867" y="2263877"/>
                  </a:lnTo>
                  <a:lnTo>
                    <a:pt x="695487" y="2273677"/>
                  </a:lnTo>
                  <a:lnTo>
                    <a:pt x="693145" y="2283478"/>
                  </a:lnTo>
                  <a:lnTo>
                    <a:pt x="690879" y="2293278"/>
                  </a:lnTo>
                  <a:lnTo>
                    <a:pt x="688635" y="2303078"/>
                  </a:lnTo>
                  <a:lnTo>
                    <a:pt x="686497" y="2312879"/>
                  </a:lnTo>
                  <a:lnTo>
                    <a:pt x="684383" y="2322679"/>
                  </a:lnTo>
                  <a:lnTo>
                    <a:pt x="682359" y="2332479"/>
                  </a:lnTo>
                  <a:lnTo>
                    <a:pt x="680387" y="2342280"/>
                  </a:lnTo>
                  <a:lnTo>
                    <a:pt x="678484" y="2352080"/>
                  </a:lnTo>
                  <a:lnTo>
                    <a:pt x="676666" y="2361880"/>
                  </a:lnTo>
                  <a:lnTo>
                    <a:pt x="674892" y="2371681"/>
                  </a:lnTo>
                  <a:lnTo>
                    <a:pt x="673237" y="2381481"/>
                  </a:lnTo>
                  <a:lnTo>
                    <a:pt x="671612" y="2391281"/>
                  </a:lnTo>
                  <a:lnTo>
                    <a:pt x="670117" y="2401082"/>
                  </a:lnTo>
                  <a:lnTo>
                    <a:pt x="668668" y="2410882"/>
                  </a:lnTo>
                  <a:lnTo>
                    <a:pt x="667322" y="2420682"/>
                  </a:lnTo>
                  <a:lnTo>
                    <a:pt x="666057" y="2430483"/>
                  </a:lnTo>
                  <a:lnTo>
                    <a:pt x="664866" y="2440283"/>
                  </a:lnTo>
                  <a:lnTo>
                    <a:pt x="663794" y="2450083"/>
                  </a:lnTo>
                  <a:lnTo>
                    <a:pt x="662763" y="2459884"/>
                  </a:lnTo>
                  <a:lnTo>
                    <a:pt x="661891" y="2469684"/>
                  </a:lnTo>
                  <a:lnTo>
                    <a:pt x="661055" y="2479484"/>
                  </a:lnTo>
                  <a:lnTo>
                    <a:pt x="660359" y="2489285"/>
                  </a:lnTo>
                  <a:lnTo>
                    <a:pt x="659732" y="2499085"/>
                  </a:lnTo>
                  <a:lnTo>
                    <a:pt x="659211" y="2508885"/>
                  </a:lnTo>
                  <a:lnTo>
                    <a:pt x="658798" y="2518686"/>
                  </a:lnTo>
                  <a:lnTo>
                    <a:pt x="658454" y="2528486"/>
                  </a:lnTo>
                  <a:lnTo>
                    <a:pt x="658260" y="2538286"/>
                  </a:lnTo>
                  <a:lnTo>
                    <a:pt x="658106" y="2548087"/>
                  </a:lnTo>
                  <a:lnTo>
                    <a:pt x="658127" y="2557887"/>
                  </a:lnTo>
                  <a:lnTo>
                    <a:pt x="658197" y="2567688"/>
                  </a:lnTo>
                  <a:lnTo>
                    <a:pt x="658404" y="2577488"/>
                  </a:lnTo>
                  <a:lnTo>
                    <a:pt x="658702" y="2587288"/>
                  </a:lnTo>
                  <a:lnTo>
                    <a:pt x="659097" y="2597089"/>
                  </a:lnTo>
                  <a:lnTo>
                    <a:pt x="659624" y="2606889"/>
                  </a:lnTo>
                  <a:lnTo>
                    <a:pt x="660208" y="2616689"/>
                  </a:lnTo>
                  <a:lnTo>
                    <a:pt x="660967" y="2626490"/>
                  </a:lnTo>
                  <a:lnTo>
                    <a:pt x="661766" y="2636290"/>
                  </a:lnTo>
                  <a:lnTo>
                    <a:pt x="662731" y="2646090"/>
                  </a:lnTo>
                  <a:lnTo>
                    <a:pt x="663762" y="2655891"/>
                  </a:lnTo>
                  <a:lnTo>
                    <a:pt x="664916" y="2665691"/>
                  </a:lnTo>
                  <a:lnTo>
                    <a:pt x="666178" y="2675491"/>
                  </a:lnTo>
                  <a:lnTo>
                    <a:pt x="667521" y="2685292"/>
                  </a:lnTo>
                  <a:lnTo>
                    <a:pt x="669012" y="2695092"/>
                  </a:lnTo>
                  <a:lnTo>
                    <a:pt x="670543" y="2704892"/>
                  </a:lnTo>
                  <a:lnTo>
                    <a:pt x="672259" y="2714693"/>
                  </a:lnTo>
                  <a:lnTo>
                    <a:pt x="674015" y="2724493"/>
                  </a:lnTo>
                  <a:lnTo>
                    <a:pt x="675913" y="2734293"/>
                  </a:lnTo>
                  <a:lnTo>
                    <a:pt x="677890" y="2744094"/>
                  </a:lnTo>
                  <a:lnTo>
                    <a:pt x="679967" y="2753894"/>
                  </a:lnTo>
                  <a:lnTo>
                    <a:pt x="682160" y="2763694"/>
                  </a:lnTo>
                  <a:lnTo>
                    <a:pt x="684412" y="2773495"/>
                  </a:lnTo>
                  <a:lnTo>
                    <a:pt x="686813" y="2783295"/>
                  </a:lnTo>
                  <a:lnTo>
                    <a:pt x="689250" y="2793095"/>
                  </a:lnTo>
                  <a:lnTo>
                    <a:pt x="691838" y="2802896"/>
                  </a:lnTo>
                  <a:lnTo>
                    <a:pt x="694474" y="2812696"/>
                  </a:lnTo>
                  <a:lnTo>
                    <a:pt x="697220" y="2822496"/>
                  </a:lnTo>
                  <a:lnTo>
                    <a:pt x="700046" y="2832297"/>
                  </a:lnTo>
                  <a:lnTo>
                    <a:pt x="702944" y="2842097"/>
                  </a:lnTo>
                  <a:lnTo>
                    <a:pt x="705950" y="2851897"/>
                  </a:lnTo>
                  <a:lnTo>
                    <a:pt x="708992" y="2861698"/>
                  </a:lnTo>
                  <a:lnTo>
                    <a:pt x="712166" y="2871498"/>
                  </a:lnTo>
                  <a:lnTo>
                    <a:pt x="715368" y="2881298"/>
                  </a:lnTo>
                  <a:lnTo>
                    <a:pt x="718674" y="2891099"/>
                  </a:lnTo>
                  <a:lnTo>
                    <a:pt x="722027" y="2900899"/>
                  </a:lnTo>
                  <a:lnTo>
                    <a:pt x="725452" y="2910699"/>
                  </a:lnTo>
                  <a:lnTo>
                    <a:pt x="728943" y="2920500"/>
                  </a:lnTo>
                  <a:lnTo>
                    <a:pt x="732475" y="2930300"/>
                  </a:lnTo>
                  <a:lnTo>
                    <a:pt x="736088" y="2940100"/>
                  </a:lnTo>
                  <a:lnTo>
                    <a:pt x="739722" y="2949901"/>
                  </a:lnTo>
                  <a:lnTo>
                    <a:pt x="743437" y="2959701"/>
                  </a:lnTo>
                  <a:lnTo>
                    <a:pt x="747172" y="2969501"/>
                  </a:lnTo>
                  <a:lnTo>
                    <a:pt x="750961" y="2979302"/>
                  </a:lnTo>
                  <a:lnTo>
                    <a:pt x="754780" y="2989102"/>
                  </a:lnTo>
                  <a:lnTo>
                    <a:pt x="758630" y="2998902"/>
                  </a:lnTo>
                  <a:lnTo>
                    <a:pt x="762514" y="3008703"/>
                  </a:lnTo>
                  <a:lnTo>
                    <a:pt x="766412" y="3018503"/>
                  </a:lnTo>
                  <a:lnTo>
                    <a:pt x="770343" y="3028303"/>
                  </a:lnTo>
                  <a:lnTo>
                    <a:pt x="774278" y="3038104"/>
                  </a:lnTo>
                  <a:lnTo>
                    <a:pt x="778232" y="3047904"/>
                  </a:lnTo>
                  <a:lnTo>
                    <a:pt x="782187" y="3057704"/>
                  </a:lnTo>
                  <a:lnTo>
                    <a:pt x="786147" y="3067505"/>
                  </a:lnTo>
                  <a:lnTo>
                    <a:pt x="790101" y="3077305"/>
                  </a:lnTo>
                  <a:lnTo>
                    <a:pt x="794052" y="3087105"/>
                  </a:lnTo>
                  <a:lnTo>
                    <a:pt x="797985" y="3096906"/>
                  </a:lnTo>
                  <a:lnTo>
                    <a:pt x="801912" y="3106706"/>
                  </a:lnTo>
                  <a:lnTo>
                    <a:pt x="805801" y="3116506"/>
                  </a:lnTo>
                  <a:lnTo>
                    <a:pt x="809677" y="3126307"/>
                  </a:lnTo>
                  <a:lnTo>
                    <a:pt x="813512" y="3136107"/>
                  </a:lnTo>
                  <a:lnTo>
                    <a:pt x="817316" y="3145907"/>
                  </a:lnTo>
                  <a:lnTo>
                    <a:pt x="821081" y="3155708"/>
                  </a:lnTo>
                  <a:lnTo>
                    <a:pt x="824790" y="3165508"/>
                  </a:lnTo>
                  <a:lnTo>
                    <a:pt x="828471" y="3175308"/>
                  </a:lnTo>
                  <a:lnTo>
                    <a:pt x="832063" y="3185109"/>
                  </a:lnTo>
                  <a:lnTo>
                    <a:pt x="835632" y="3194909"/>
                  </a:lnTo>
                  <a:lnTo>
                    <a:pt x="839096" y="3204709"/>
                  </a:lnTo>
                  <a:lnTo>
                    <a:pt x="842520" y="3214510"/>
                  </a:lnTo>
                  <a:lnTo>
                    <a:pt x="845854" y="3224310"/>
                  </a:lnTo>
                  <a:lnTo>
                    <a:pt x="849110" y="3234110"/>
                  </a:lnTo>
                  <a:lnTo>
                    <a:pt x="852299" y="3243911"/>
                  </a:lnTo>
                  <a:lnTo>
                    <a:pt x="855368" y="3253711"/>
                  </a:lnTo>
                  <a:lnTo>
                    <a:pt x="858398" y="3263511"/>
                  </a:lnTo>
                  <a:lnTo>
                    <a:pt x="861259" y="3273312"/>
                  </a:lnTo>
                  <a:lnTo>
                    <a:pt x="864080" y="3283112"/>
                  </a:lnTo>
                  <a:lnTo>
                    <a:pt x="866749" y="3292912"/>
                  </a:lnTo>
                  <a:lnTo>
                    <a:pt x="869338" y="3302713"/>
                  </a:lnTo>
                  <a:lnTo>
                    <a:pt x="871807" y="3312513"/>
                  </a:lnTo>
                  <a:lnTo>
                    <a:pt x="874145" y="3322313"/>
                  </a:lnTo>
                  <a:lnTo>
                    <a:pt x="876403" y="3332114"/>
                  </a:lnTo>
                  <a:lnTo>
                    <a:pt x="878474" y="3341914"/>
                  </a:lnTo>
                  <a:lnTo>
                    <a:pt x="880495" y="3351714"/>
                  </a:lnTo>
                  <a:lnTo>
                    <a:pt x="882297" y="3361515"/>
                  </a:lnTo>
                  <a:lnTo>
                    <a:pt x="884031" y="3371315"/>
                  </a:lnTo>
                  <a:lnTo>
                    <a:pt x="885590" y="3381115"/>
                  </a:lnTo>
                  <a:lnTo>
                    <a:pt x="887024" y="3390916"/>
                  </a:lnTo>
                  <a:lnTo>
                    <a:pt x="888330" y="3400716"/>
                  </a:lnTo>
                  <a:lnTo>
                    <a:pt x="889452" y="3410516"/>
                  </a:lnTo>
                  <a:lnTo>
                    <a:pt x="890499" y="3420317"/>
                  </a:lnTo>
                  <a:lnTo>
                    <a:pt x="891298" y="3430117"/>
                  </a:lnTo>
                  <a:lnTo>
                    <a:pt x="892038" y="3439917"/>
                  </a:lnTo>
                  <a:lnTo>
                    <a:pt x="892546" y="3449718"/>
                  </a:lnTo>
                  <a:lnTo>
                    <a:pt x="892953" y="3459518"/>
                  </a:lnTo>
                  <a:lnTo>
                    <a:pt x="893184" y="3469318"/>
                  </a:lnTo>
                  <a:lnTo>
                    <a:pt x="893252" y="3479119"/>
                  </a:lnTo>
                  <a:lnTo>
                    <a:pt x="893203" y="3488919"/>
                  </a:lnTo>
                  <a:lnTo>
                    <a:pt x="892927" y="3498719"/>
                  </a:lnTo>
                  <a:lnTo>
                    <a:pt x="892590" y="3508520"/>
                  </a:lnTo>
                  <a:lnTo>
                    <a:pt x="891975" y="3518320"/>
                  </a:lnTo>
                  <a:lnTo>
                    <a:pt x="891292" y="3528120"/>
                  </a:lnTo>
                  <a:lnTo>
                    <a:pt x="890392" y="3537921"/>
                  </a:lnTo>
                  <a:lnTo>
                    <a:pt x="889364" y="3547721"/>
                  </a:lnTo>
                  <a:lnTo>
                    <a:pt x="888181" y="3557521"/>
                  </a:lnTo>
                  <a:lnTo>
                    <a:pt x="886810" y="3567322"/>
                  </a:lnTo>
                  <a:lnTo>
                    <a:pt x="885347" y="3577122"/>
                  </a:lnTo>
                  <a:lnTo>
                    <a:pt x="883637" y="3586922"/>
                  </a:lnTo>
                  <a:lnTo>
                    <a:pt x="881868" y="3596723"/>
                  </a:lnTo>
                  <a:lnTo>
                    <a:pt x="879854" y="3606523"/>
                  </a:lnTo>
                  <a:lnTo>
                    <a:pt x="877754" y="3616323"/>
                  </a:lnTo>
                  <a:lnTo>
                    <a:pt x="875473" y="3626124"/>
                  </a:lnTo>
                  <a:lnTo>
                    <a:pt x="873051" y="3635924"/>
                  </a:lnTo>
                  <a:lnTo>
                    <a:pt x="870510" y="3645724"/>
                  </a:lnTo>
                  <a:lnTo>
                    <a:pt x="867776" y="3655525"/>
                  </a:lnTo>
                  <a:lnTo>
                    <a:pt x="864981" y="3665325"/>
                  </a:lnTo>
                  <a:lnTo>
                    <a:pt x="861947" y="3675125"/>
                  </a:lnTo>
                  <a:lnTo>
                    <a:pt x="858862" y="3684926"/>
                  </a:lnTo>
                  <a:lnTo>
                    <a:pt x="855588" y="3694726"/>
                  </a:lnTo>
                  <a:lnTo>
                    <a:pt x="852220" y="3704526"/>
                  </a:lnTo>
                  <a:lnTo>
                    <a:pt x="848720" y="3714327"/>
                  </a:lnTo>
                  <a:lnTo>
                    <a:pt x="845085" y="3724127"/>
                  </a:lnTo>
                  <a:lnTo>
                    <a:pt x="841372" y="3733927"/>
                  </a:lnTo>
                  <a:lnTo>
                    <a:pt x="837486" y="3743728"/>
                  </a:lnTo>
                  <a:lnTo>
                    <a:pt x="833557" y="3753528"/>
                  </a:lnTo>
                  <a:lnTo>
                    <a:pt x="829451" y="3763328"/>
                  </a:lnTo>
                  <a:lnTo>
                    <a:pt x="825294" y="3773129"/>
                  </a:lnTo>
                  <a:lnTo>
                    <a:pt x="821010" y="3782929"/>
                  </a:lnTo>
                  <a:lnTo>
                    <a:pt x="816644" y="3792729"/>
                  </a:lnTo>
                  <a:lnTo>
                    <a:pt x="812196" y="3802530"/>
                  </a:lnTo>
                  <a:lnTo>
                    <a:pt x="807640" y="3812330"/>
                  </a:lnTo>
                  <a:lnTo>
                    <a:pt x="803042" y="3822131"/>
                  </a:lnTo>
                  <a:lnTo>
                    <a:pt x="798317" y="3831931"/>
                  </a:lnTo>
                  <a:lnTo>
                    <a:pt x="793563" y="3841731"/>
                  </a:lnTo>
                  <a:lnTo>
                    <a:pt x="788707" y="3851532"/>
                  </a:lnTo>
                  <a:lnTo>
                    <a:pt x="783811" y="3861332"/>
                  </a:lnTo>
                  <a:lnTo>
                    <a:pt x="778847" y="3871132"/>
                  </a:lnTo>
                  <a:lnTo>
                    <a:pt x="773828" y="3880933"/>
                  </a:lnTo>
                  <a:lnTo>
                    <a:pt x="768772" y="3890733"/>
                  </a:lnTo>
                  <a:lnTo>
                    <a:pt x="763651" y="3900533"/>
                  </a:lnTo>
                  <a:lnTo>
                    <a:pt x="758514" y="3910334"/>
                  </a:lnTo>
                  <a:lnTo>
                    <a:pt x="753315" y="3920134"/>
                  </a:lnTo>
                  <a:lnTo>
                    <a:pt x="748104" y="3929934"/>
                  </a:lnTo>
                  <a:lnTo>
                    <a:pt x="742854" y="3939735"/>
                  </a:lnTo>
                  <a:lnTo>
                    <a:pt x="737589" y="3949535"/>
                  </a:lnTo>
                  <a:lnTo>
                    <a:pt x="732304" y="3959335"/>
                  </a:lnTo>
                  <a:lnTo>
                    <a:pt x="727004" y="3969136"/>
                  </a:lnTo>
                  <a:lnTo>
                    <a:pt x="721698" y="3978936"/>
                  </a:lnTo>
                  <a:lnTo>
                    <a:pt x="716384" y="3988736"/>
                  </a:lnTo>
                  <a:lnTo>
                    <a:pt x="711069" y="3998537"/>
                  </a:lnTo>
                  <a:lnTo>
                    <a:pt x="705759" y="4008337"/>
                  </a:lnTo>
                  <a:lnTo>
                    <a:pt x="700455" y="4018137"/>
                  </a:lnTo>
                  <a:lnTo>
                    <a:pt x="695162" y="4027938"/>
                  </a:lnTo>
                  <a:lnTo>
                    <a:pt x="689886" y="4037738"/>
                  </a:lnTo>
                  <a:lnTo>
                    <a:pt x="684622" y="4047538"/>
                  </a:lnTo>
                  <a:lnTo>
                    <a:pt x="679391" y="4057339"/>
                  </a:lnTo>
                  <a:lnTo>
                    <a:pt x="674169" y="4067139"/>
                  </a:lnTo>
                  <a:lnTo>
                    <a:pt x="668998" y="4076939"/>
                  </a:lnTo>
                  <a:lnTo>
                    <a:pt x="663841" y="4086740"/>
                  </a:lnTo>
                  <a:lnTo>
                    <a:pt x="658734" y="4096540"/>
                  </a:lnTo>
                  <a:lnTo>
                    <a:pt x="653657" y="4106340"/>
                  </a:lnTo>
                  <a:lnTo>
                    <a:pt x="648623" y="4116141"/>
                  </a:lnTo>
                  <a:lnTo>
                    <a:pt x="643640" y="4125941"/>
                  </a:lnTo>
                  <a:lnTo>
                    <a:pt x="638687" y="4135741"/>
                  </a:lnTo>
                  <a:lnTo>
                    <a:pt x="633811" y="4145542"/>
                  </a:lnTo>
                  <a:lnTo>
                    <a:pt x="628955" y="4155342"/>
                  </a:lnTo>
                  <a:lnTo>
                    <a:pt x="624190" y="4165142"/>
                  </a:lnTo>
                  <a:lnTo>
                    <a:pt x="619455" y="4174943"/>
                  </a:lnTo>
                  <a:lnTo>
                    <a:pt x="614794" y="4184743"/>
                  </a:lnTo>
                  <a:lnTo>
                    <a:pt x="610190" y="4194543"/>
                  </a:lnTo>
                  <a:lnTo>
                    <a:pt x="605641" y="4204344"/>
                  </a:lnTo>
                  <a:lnTo>
                    <a:pt x="601177" y="4214144"/>
                  </a:lnTo>
                  <a:lnTo>
                    <a:pt x="596744" y="4223944"/>
                  </a:lnTo>
                  <a:lnTo>
                    <a:pt x="592427" y="4233745"/>
                  </a:lnTo>
                  <a:lnTo>
                    <a:pt x="588136" y="4243545"/>
                  </a:lnTo>
                  <a:lnTo>
                    <a:pt x="583951" y="4253345"/>
                  </a:lnTo>
                  <a:lnTo>
                    <a:pt x="579816" y="4263146"/>
                  </a:lnTo>
                  <a:lnTo>
                    <a:pt x="575761" y="4272946"/>
                  </a:lnTo>
                  <a:lnTo>
                    <a:pt x="571785" y="4282746"/>
                  </a:lnTo>
                  <a:lnTo>
                    <a:pt x="567862" y="4292547"/>
                  </a:lnTo>
                  <a:lnTo>
                    <a:pt x="564050" y="4302347"/>
                  </a:lnTo>
                  <a:lnTo>
                    <a:pt x="560266" y="4312147"/>
                  </a:lnTo>
                  <a:lnTo>
                    <a:pt x="556615" y="4321948"/>
                  </a:lnTo>
                  <a:lnTo>
                    <a:pt x="552998" y="4331748"/>
                  </a:lnTo>
                  <a:lnTo>
                    <a:pt x="549484" y="4341548"/>
                  </a:lnTo>
                  <a:lnTo>
                    <a:pt x="546035" y="4351349"/>
                  </a:lnTo>
                  <a:lnTo>
                    <a:pt x="542660" y="4361149"/>
                  </a:lnTo>
                  <a:lnTo>
                    <a:pt x="539379" y="4370949"/>
                  </a:lnTo>
                  <a:lnTo>
                    <a:pt x="536141" y="4380750"/>
                  </a:lnTo>
                  <a:lnTo>
                    <a:pt x="533028" y="4390550"/>
                  </a:lnTo>
                  <a:lnTo>
                    <a:pt x="529945" y="4400350"/>
                  </a:lnTo>
                  <a:lnTo>
                    <a:pt x="526981" y="4410151"/>
                  </a:lnTo>
                  <a:lnTo>
                    <a:pt x="524064" y="4419951"/>
                  </a:lnTo>
                  <a:lnTo>
                    <a:pt x="521236" y="4429751"/>
                  </a:lnTo>
                  <a:lnTo>
                    <a:pt x="518482" y="4439552"/>
                  </a:lnTo>
                  <a:lnTo>
                    <a:pt x="515787" y="4449352"/>
                  </a:lnTo>
                  <a:lnTo>
                    <a:pt x="513194" y="4459152"/>
                  </a:lnTo>
                  <a:lnTo>
                    <a:pt x="510630" y="4468953"/>
                  </a:lnTo>
                  <a:lnTo>
                    <a:pt x="508195" y="4478753"/>
                  </a:lnTo>
                  <a:lnTo>
                    <a:pt x="505786" y="4488553"/>
                  </a:lnTo>
                  <a:lnTo>
                    <a:pt x="503477" y="4498354"/>
                  </a:lnTo>
                  <a:lnTo>
                    <a:pt x="501221" y="4508154"/>
                  </a:lnTo>
                  <a:lnTo>
                    <a:pt x="499034" y="4517954"/>
                  </a:lnTo>
                  <a:lnTo>
                    <a:pt x="496925" y="4527755"/>
                  </a:lnTo>
                  <a:lnTo>
                    <a:pt x="494858" y="4537555"/>
                  </a:lnTo>
                  <a:lnTo>
                    <a:pt x="492892" y="4547355"/>
                  </a:lnTo>
                  <a:lnTo>
                    <a:pt x="490950" y="4557156"/>
                  </a:lnTo>
                  <a:lnTo>
                    <a:pt x="489112" y="4566956"/>
                  </a:lnTo>
                  <a:lnTo>
                    <a:pt x="487306" y="4576756"/>
                  </a:lnTo>
                  <a:lnTo>
                    <a:pt x="485576" y="4586557"/>
                  </a:lnTo>
                  <a:lnTo>
                    <a:pt x="483900" y="4596357"/>
                  </a:lnTo>
                  <a:lnTo>
                    <a:pt x="482274" y="4606157"/>
                  </a:lnTo>
                  <a:lnTo>
                    <a:pt x="480722" y="4615958"/>
                  </a:lnTo>
                  <a:lnTo>
                    <a:pt x="479198" y="4625758"/>
                  </a:lnTo>
                  <a:lnTo>
                    <a:pt x="477765" y="4635558"/>
                  </a:lnTo>
                  <a:lnTo>
                    <a:pt x="476352" y="4645359"/>
                  </a:lnTo>
                  <a:lnTo>
                    <a:pt x="475016" y="4655159"/>
                  </a:lnTo>
                  <a:lnTo>
                    <a:pt x="473714" y="4664959"/>
                  </a:lnTo>
                  <a:lnTo>
                    <a:pt x="472466" y="4674760"/>
                  </a:lnTo>
                  <a:lnTo>
                    <a:pt x="471269" y="4684560"/>
                  </a:lnTo>
                  <a:lnTo>
                    <a:pt x="470106" y="4694360"/>
                  </a:lnTo>
                  <a:lnTo>
                    <a:pt x="469008" y="4704161"/>
                  </a:lnTo>
                  <a:lnTo>
                    <a:pt x="467927" y="4713961"/>
                  </a:lnTo>
                  <a:lnTo>
                    <a:pt x="466920" y="4723761"/>
                  </a:lnTo>
                  <a:lnTo>
                    <a:pt x="465931" y="4733562"/>
                  </a:lnTo>
                  <a:lnTo>
                    <a:pt x="464996" y="4743362"/>
                  </a:lnTo>
                  <a:lnTo>
                    <a:pt x="464093" y="4753162"/>
                  </a:lnTo>
                  <a:lnTo>
                    <a:pt x="463226" y="4762963"/>
                  </a:lnTo>
                  <a:lnTo>
                    <a:pt x="462403" y="4772763"/>
                  </a:lnTo>
                  <a:lnTo>
                    <a:pt x="461601" y="4782563"/>
                  </a:lnTo>
                  <a:lnTo>
                    <a:pt x="460853" y="4792364"/>
                  </a:lnTo>
                  <a:lnTo>
                    <a:pt x="460118" y="4802164"/>
                  </a:lnTo>
                  <a:lnTo>
                    <a:pt x="459433" y="4811964"/>
                  </a:lnTo>
                  <a:lnTo>
                    <a:pt x="458767" y="4821765"/>
                  </a:lnTo>
                  <a:lnTo>
                    <a:pt x="458136" y="4831565"/>
                  </a:lnTo>
                  <a:lnTo>
                    <a:pt x="457533" y="4841365"/>
                  </a:lnTo>
                  <a:lnTo>
                    <a:pt x="456952" y="4851166"/>
                  </a:lnTo>
                  <a:lnTo>
                    <a:pt x="456407" y="4860966"/>
                  </a:lnTo>
                  <a:lnTo>
                    <a:pt x="455873" y="4870766"/>
                  </a:lnTo>
                  <a:lnTo>
                    <a:pt x="455383" y="4880567"/>
                  </a:lnTo>
                  <a:lnTo>
                    <a:pt x="454902" y="4890367"/>
                  </a:lnTo>
                  <a:lnTo>
                    <a:pt x="454452" y="4900167"/>
                  </a:lnTo>
                  <a:lnTo>
                    <a:pt x="454020" y="4909968"/>
                  </a:lnTo>
                  <a:lnTo>
                    <a:pt x="453609" y="4919768"/>
                  </a:lnTo>
                  <a:lnTo>
                    <a:pt x="453221" y="4929568"/>
                  </a:lnTo>
                  <a:lnTo>
                    <a:pt x="452845" y="4939369"/>
                  </a:lnTo>
                  <a:lnTo>
                    <a:pt x="452498" y="4949169"/>
                  </a:lnTo>
                  <a:lnTo>
                    <a:pt x="452158" y="4958969"/>
                  </a:lnTo>
                  <a:lnTo>
                    <a:pt x="451845" y="4968770"/>
                  </a:lnTo>
                  <a:lnTo>
                    <a:pt x="451541" y="4978570"/>
                  </a:lnTo>
                  <a:lnTo>
                    <a:pt x="451257" y="4988370"/>
                  </a:lnTo>
                  <a:lnTo>
                    <a:pt x="450986" y="4998171"/>
                  </a:lnTo>
                  <a:lnTo>
                    <a:pt x="45072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803607"/>
              <a:ext cx="1638269" cy="3790331"/>
            </a:xfrm>
            <a:custGeom>
              <a:avLst/>
              <a:pathLst>
                <a:path w="1638269" h="3790331">
                  <a:moveTo>
                    <a:pt x="814133" y="3790331"/>
                  </a:moveTo>
                  <a:lnTo>
                    <a:pt x="813708" y="3782913"/>
                  </a:lnTo>
                  <a:lnTo>
                    <a:pt x="813259" y="3775496"/>
                  </a:lnTo>
                  <a:lnTo>
                    <a:pt x="812783" y="3768078"/>
                  </a:lnTo>
                  <a:lnTo>
                    <a:pt x="812258" y="3760661"/>
                  </a:lnTo>
                  <a:lnTo>
                    <a:pt x="811708" y="3753243"/>
                  </a:lnTo>
                  <a:lnTo>
                    <a:pt x="811113" y="3745826"/>
                  </a:lnTo>
                  <a:lnTo>
                    <a:pt x="810472" y="3738408"/>
                  </a:lnTo>
                  <a:lnTo>
                    <a:pt x="809804" y="3730991"/>
                  </a:lnTo>
                  <a:lnTo>
                    <a:pt x="809066" y="3723573"/>
                  </a:lnTo>
                  <a:lnTo>
                    <a:pt x="808290" y="3716156"/>
                  </a:lnTo>
                  <a:lnTo>
                    <a:pt x="807470" y="3708738"/>
                  </a:lnTo>
                  <a:lnTo>
                    <a:pt x="806573" y="3701321"/>
                  </a:lnTo>
                  <a:lnTo>
                    <a:pt x="805639" y="3693904"/>
                  </a:lnTo>
                  <a:lnTo>
                    <a:pt x="804633" y="3686486"/>
                  </a:lnTo>
                  <a:lnTo>
                    <a:pt x="803558" y="3679069"/>
                  </a:lnTo>
                  <a:lnTo>
                    <a:pt x="802441" y="3671651"/>
                  </a:lnTo>
                  <a:lnTo>
                    <a:pt x="801216" y="3664234"/>
                  </a:lnTo>
                  <a:lnTo>
                    <a:pt x="799936" y="3656816"/>
                  </a:lnTo>
                  <a:lnTo>
                    <a:pt x="798588" y="3649399"/>
                  </a:lnTo>
                  <a:lnTo>
                    <a:pt x="797127" y="3641981"/>
                  </a:lnTo>
                  <a:lnTo>
                    <a:pt x="795612" y="3634564"/>
                  </a:lnTo>
                  <a:lnTo>
                    <a:pt x="793989" y="3627146"/>
                  </a:lnTo>
                  <a:lnTo>
                    <a:pt x="792268" y="3619729"/>
                  </a:lnTo>
                  <a:lnTo>
                    <a:pt x="790486" y="3612311"/>
                  </a:lnTo>
                  <a:lnTo>
                    <a:pt x="788547" y="3604894"/>
                  </a:lnTo>
                  <a:lnTo>
                    <a:pt x="786532" y="3597476"/>
                  </a:lnTo>
                  <a:lnTo>
                    <a:pt x="784418" y="3590059"/>
                  </a:lnTo>
                  <a:lnTo>
                    <a:pt x="782150" y="3582641"/>
                  </a:lnTo>
                  <a:lnTo>
                    <a:pt x="779805" y="3575224"/>
                  </a:lnTo>
                  <a:lnTo>
                    <a:pt x="777308" y="3567806"/>
                  </a:lnTo>
                  <a:lnTo>
                    <a:pt x="774681" y="3560389"/>
                  </a:lnTo>
                  <a:lnTo>
                    <a:pt x="771969" y="3552971"/>
                  </a:lnTo>
                  <a:lnTo>
                    <a:pt x="769043" y="3545554"/>
                  </a:lnTo>
                  <a:lnTo>
                    <a:pt x="766018" y="3538136"/>
                  </a:lnTo>
                  <a:lnTo>
                    <a:pt x="762860" y="3530719"/>
                  </a:lnTo>
                  <a:lnTo>
                    <a:pt x="759500" y="3523302"/>
                  </a:lnTo>
                  <a:lnTo>
                    <a:pt x="756041" y="3515884"/>
                  </a:lnTo>
                  <a:lnTo>
                    <a:pt x="752382" y="3508467"/>
                  </a:lnTo>
                  <a:lnTo>
                    <a:pt x="748558" y="3501049"/>
                  </a:lnTo>
                  <a:lnTo>
                    <a:pt x="744627" y="3493632"/>
                  </a:lnTo>
                  <a:lnTo>
                    <a:pt x="740421" y="3486214"/>
                  </a:lnTo>
                  <a:lnTo>
                    <a:pt x="736096" y="3478797"/>
                  </a:lnTo>
                  <a:lnTo>
                    <a:pt x="731601" y="3471379"/>
                  </a:lnTo>
                  <a:lnTo>
                    <a:pt x="726863" y="3463962"/>
                  </a:lnTo>
                  <a:lnTo>
                    <a:pt x="722003" y="3456544"/>
                  </a:lnTo>
                  <a:lnTo>
                    <a:pt x="716898" y="3449127"/>
                  </a:lnTo>
                  <a:lnTo>
                    <a:pt x="711600" y="3441709"/>
                  </a:lnTo>
                  <a:lnTo>
                    <a:pt x="706176" y="3434292"/>
                  </a:lnTo>
                  <a:lnTo>
                    <a:pt x="700424" y="3426874"/>
                  </a:lnTo>
                  <a:lnTo>
                    <a:pt x="694540" y="3419457"/>
                  </a:lnTo>
                  <a:lnTo>
                    <a:pt x="688455" y="3412039"/>
                  </a:lnTo>
                  <a:lnTo>
                    <a:pt x="682098" y="3404622"/>
                  </a:lnTo>
                  <a:lnTo>
                    <a:pt x="675605" y="3397204"/>
                  </a:lnTo>
                  <a:lnTo>
                    <a:pt x="668834" y="3389787"/>
                  </a:lnTo>
                  <a:lnTo>
                    <a:pt x="661856" y="3382369"/>
                  </a:lnTo>
                  <a:lnTo>
                    <a:pt x="654736" y="3374952"/>
                  </a:lnTo>
                  <a:lnTo>
                    <a:pt x="647268" y="3367534"/>
                  </a:lnTo>
                  <a:lnTo>
                    <a:pt x="639661" y="3360117"/>
                  </a:lnTo>
                  <a:lnTo>
                    <a:pt x="631838" y="3352700"/>
                  </a:lnTo>
                  <a:lnTo>
                    <a:pt x="623739" y="3345282"/>
                  </a:lnTo>
                  <a:lnTo>
                    <a:pt x="615502" y="3337865"/>
                  </a:lnTo>
                  <a:lnTo>
                    <a:pt x="606980" y="3330447"/>
                  </a:lnTo>
                  <a:lnTo>
                    <a:pt x="598259" y="3323030"/>
                  </a:lnTo>
                  <a:lnTo>
                    <a:pt x="589394" y="3315612"/>
                  </a:lnTo>
                  <a:lnTo>
                    <a:pt x="580199" y="3308195"/>
                  </a:lnTo>
                  <a:lnTo>
                    <a:pt x="570874" y="3300777"/>
                  </a:lnTo>
                  <a:lnTo>
                    <a:pt x="561344" y="3293360"/>
                  </a:lnTo>
                  <a:lnTo>
                    <a:pt x="551569" y="3285942"/>
                  </a:lnTo>
                  <a:lnTo>
                    <a:pt x="541670" y="3278525"/>
                  </a:lnTo>
                  <a:lnTo>
                    <a:pt x="531518" y="3271107"/>
                  </a:lnTo>
                  <a:lnTo>
                    <a:pt x="521201" y="3263690"/>
                  </a:lnTo>
                  <a:lnTo>
                    <a:pt x="510760" y="3256272"/>
                  </a:lnTo>
                  <a:lnTo>
                    <a:pt x="500055" y="3248855"/>
                  </a:lnTo>
                  <a:lnTo>
                    <a:pt x="489249" y="3241437"/>
                  </a:lnTo>
                  <a:lnTo>
                    <a:pt x="478282" y="3234020"/>
                  </a:lnTo>
                  <a:lnTo>
                    <a:pt x="467139" y="3226602"/>
                  </a:lnTo>
                  <a:lnTo>
                    <a:pt x="455908" y="3219185"/>
                  </a:lnTo>
                  <a:lnTo>
                    <a:pt x="444502" y="3211767"/>
                  </a:lnTo>
                  <a:lnTo>
                    <a:pt x="432994" y="3204350"/>
                  </a:lnTo>
                  <a:lnTo>
                    <a:pt x="421406" y="3196932"/>
                  </a:lnTo>
                  <a:lnTo>
                    <a:pt x="409671" y="3189515"/>
                  </a:lnTo>
                  <a:lnTo>
                    <a:pt x="397884" y="3182098"/>
                  </a:lnTo>
                  <a:lnTo>
                    <a:pt x="386017" y="3174680"/>
                  </a:lnTo>
                  <a:lnTo>
                    <a:pt x="374080" y="3167263"/>
                  </a:lnTo>
                  <a:lnTo>
                    <a:pt x="362111" y="3159845"/>
                  </a:lnTo>
                  <a:lnTo>
                    <a:pt x="350091" y="3152428"/>
                  </a:lnTo>
                  <a:lnTo>
                    <a:pt x="338057" y="3145010"/>
                  </a:lnTo>
                  <a:lnTo>
                    <a:pt x="326012" y="3137593"/>
                  </a:lnTo>
                  <a:lnTo>
                    <a:pt x="313977" y="3130175"/>
                  </a:lnTo>
                  <a:lnTo>
                    <a:pt x="301958" y="3122758"/>
                  </a:lnTo>
                  <a:lnTo>
                    <a:pt x="289971" y="3115340"/>
                  </a:lnTo>
                  <a:lnTo>
                    <a:pt x="278047" y="3107923"/>
                  </a:lnTo>
                  <a:lnTo>
                    <a:pt x="266163" y="3100505"/>
                  </a:lnTo>
                  <a:lnTo>
                    <a:pt x="254387" y="3093088"/>
                  </a:lnTo>
                  <a:lnTo>
                    <a:pt x="242698" y="3085670"/>
                  </a:lnTo>
                  <a:lnTo>
                    <a:pt x="231086" y="3078253"/>
                  </a:lnTo>
                  <a:lnTo>
                    <a:pt x="219664" y="3070835"/>
                  </a:lnTo>
                  <a:lnTo>
                    <a:pt x="208336" y="3063418"/>
                  </a:lnTo>
                  <a:lnTo>
                    <a:pt x="197171" y="3056000"/>
                  </a:lnTo>
                  <a:lnTo>
                    <a:pt x="186212" y="3048583"/>
                  </a:lnTo>
                  <a:lnTo>
                    <a:pt x="175370" y="3041165"/>
                  </a:lnTo>
                  <a:lnTo>
                    <a:pt x="164811" y="3033748"/>
                  </a:lnTo>
                  <a:lnTo>
                    <a:pt x="154439" y="3026331"/>
                  </a:lnTo>
                  <a:lnTo>
                    <a:pt x="144239" y="3018913"/>
                  </a:lnTo>
                  <a:lnTo>
                    <a:pt x="134406" y="3011496"/>
                  </a:lnTo>
                  <a:lnTo>
                    <a:pt x="124742" y="3004078"/>
                  </a:lnTo>
                  <a:lnTo>
                    <a:pt x="115373" y="2996661"/>
                  </a:lnTo>
                  <a:lnTo>
                    <a:pt x="106340" y="2989243"/>
                  </a:lnTo>
                  <a:lnTo>
                    <a:pt x="97496" y="2981826"/>
                  </a:lnTo>
                  <a:lnTo>
                    <a:pt x="89097" y="2974408"/>
                  </a:lnTo>
                  <a:lnTo>
                    <a:pt x="80970" y="2966991"/>
                  </a:lnTo>
                  <a:lnTo>
                    <a:pt x="73102" y="2959573"/>
                  </a:lnTo>
                  <a:lnTo>
                    <a:pt x="65744" y="2952156"/>
                  </a:lnTo>
                  <a:lnTo>
                    <a:pt x="58617" y="2944738"/>
                  </a:lnTo>
                  <a:lnTo>
                    <a:pt x="51896" y="2937321"/>
                  </a:lnTo>
                  <a:lnTo>
                    <a:pt x="45606" y="2929903"/>
                  </a:lnTo>
                  <a:lnTo>
                    <a:pt x="39560" y="2922486"/>
                  </a:lnTo>
                  <a:lnTo>
                    <a:pt x="34082" y="2915068"/>
                  </a:lnTo>
                  <a:lnTo>
                    <a:pt x="28928" y="2907651"/>
                  </a:lnTo>
                  <a:lnTo>
                    <a:pt x="24100" y="2900233"/>
                  </a:lnTo>
                  <a:lnTo>
                    <a:pt x="19867" y="2892816"/>
                  </a:lnTo>
                  <a:lnTo>
                    <a:pt x="15903" y="2885398"/>
                  </a:lnTo>
                  <a:lnTo>
                    <a:pt x="12416" y="2877981"/>
                  </a:lnTo>
                  <a:lnTo>
                    <a:pt x="9404" y="2870563"/>
                  </a:lnTo>
                  <a:lnTo>
                    <a:pt x="6664" y="2863146"/>
                  </a:lnTo>
                  <a:lnTo>
                    <a:pt x="4554" y="2855729"/>
                  </a:lnTo>
                  <a:lnTo>
                    <a:pt x="2783" y="2848311"/>
                  </a:lnTo>
                  <a:lnTo>
                    <a:pt x="1366" y="2840894"/>
                  </a:lnTo>
                  <a:lnTo>
                    <a:pt x="563" y="2833476"/>
                  </a:lnTo>
                  <a:lnTo>
                    <a:pt x="34" y="2826059"/>
                  </a:lnTo>
                  <a:lnTo>
                    <a:pt x="0" y="2818641"/>
                  </a:lnTo>
                  <a:lnTo>
                    <a:pt x="428" y="2811224"/>
                  </a:lnTo>
                  <a:lnTo>
                    <a:pt x="1128" y="2803806"/>
                  </a:lnTo>
                  <a:lnTo>
                    <a:pt x="2446" y="2796389"/>
                  </a:lnTo>
                  <a:lnTo>
                    <a:pt x="4076" y="2788971"/>
                  </a:lnTo>
                  <a:lnTo>
                    <a:pt x="6052" y="2781554"/>
                  </a:lnTo>
                  <a:lnTo>
                    <a:pt x="8588" y="2774136"/>
                  </a:lnTo>
                  <a:lnTo>
                    <a:pt x="11375" y="2766719"/>
                  </a:lnTo>
                  <a:lnTo>
                    <a:pt x="14615" y="2759301"/>
                  </a:lnTo>
                  <a:lnTo>
                    <a:pt x="18257" y="2751884"/>
                  </a:lnTo>
                  <a:lnTo>
                    <a:pt x="22136" y="2744466"/>
                  </a:lnTo>
                  <a:lnTo>
                    <a:pt x="26554" y="2737049"/>
                  </a:lnTo>
                  <a:lnTo>
                    <a:pt x="31228" y="2729631"/>
                  </a:lnTo>
                  <a:lnTo>
                    <a:pt x="36198" y="2722214"/>
                  </a:lnTo>
                  <a:lnTo>
                    <a:pt x="41617" y="2714796"/>
                  </a:lnTo>
                  <a:lnTo>
                    <a:pt x="47237" y="2707379"/>
                  </a:lnTo>
                  <a:lnTo>
                    <a:pt x="53222" y="2699961"/>
                  </a:lnTo>
                  <a:lnTo>
                    <a:pt x="59510" y="2692544"/>
                  </a:lnTo>
                  <a:lnTo>
                    <a:pt x="65980" y="2685127"/>
                  </a:lnTo>
                  <a:lnTo>
                    <a:pt x="72854" y="2677709"/>
                  </a:lnTo>
                  <a:lnTo>
                    <a:pt x="79907" y="2670292"/>
                  </a:lnTo>
                  <a:lnTo>
                    <a:pt x="87175" y="2662874"/>
                  </a:lnTo>
                  <a:lnTo>
                    <a:pt x="94750" y="2655457"/>
                  </a:lnTo>
                  <a:lnTo>
                    <a:pt x="102458" y="2648039"/>
                  </a:lnTo>
                  <a:lnTo>
                    <a:pt x="110410" y="2640622"/>
                  </a:lnTo>
                  <a:lnTo>
                    <a:pt x="118547" y="2633204"/>
                  </a:lnTo>
                  <a:lnTo>
                    <a:pt x="126797" y="2625787"/>
                  </a:lnTo>
                  <a:lnTo>
                    <a:pt x="135289" y="2618369"/>
                  </a:lnTo>
                  <a:lnTo>
                    <a:pt x="143875" y="2610952"/>
                  </a:lnTo>
                  <a:lnTo>
                    <a:pt x="152581" y="2603534"/>
                  </a:lnTo>
                  <a:lnTo>
                    <a:pt x="161438" y="2596117"/>
                  </a:lnTo>
                  <a:lnTo>
                    <a:pt x="170358" y="2588699"/>
                  </a:lnTo>
                  <a:lnTo>
                    <a:pt x="179389" y="2581282"/>
                  </a:lnTo>
                  <a:lnTo>
                    <a:pt x="188488" y="2573864"/>
                  </a:lnTo>
                  <a:lnTo>
                    <a:pt x="197630" y="2566447"/>
                  </a:lnTo>
                  <a:lnTo>
                    <a:pt x="206845" y="2559029"/>
                  </a:lnTo>
                  <a:lnTo>
                    <a:pt x="216078" y="2551612"/>
                  </a:lnTo>
                  <a:lnTo>
                    <a:pt x="225335" y="2544194"/>
                  </a:lnTo>
                  <a:lnTo>
                    <a:pt x="234601" y="2536777"/>
                  </a:lnTo>
                  <a:lnTo>
                    <a:pt x="243864" y="2529359"/>
                  </a:lnTo>
                  <a:lnTo>
                    <a:pt x="253112" y="2521942"/>
                  </a:lnTo>
                  <a:lnTo>
                    <a:pt x="262329" y="2514525"/>
                  </a:lnTo>
                  <a:lnTo>
                    <a:pt x="271526" y="2507107"/>
                  </a:lnTo>
                  <a:lnTo>
                    <a:pt x="280648" y="2499690"/>
                  </a:lnTo>
                  <a:lnTo>
                    <a:pt x="289727" y="2492272"/>
                  </a:lnTo>
                  <a:lnTo>
                    <a:pt x="298747" y="2484855"/>
                  </a:lnTo>
                  <a:lnTo>
                    <a:pt x="307663" y="2477437"/>
                  </a:lnTo>
                  <a:lnTo>
                    <a:pt x="316524" y="2470020"/>
                  </a:lnTo>
                  <a:lnTo>
                    <a:pt x="325267" y="2462602"/>
                  </a:lnTo>
                  <a:lnTo>
                    <a:pt x="333907" y="2455185"/>
                  </a:lnTo>
                  <a:lnTo>
                    <a:pt x="342478" y="2447767"/>
                  </a:lnTo>
                  <a:lnTo>
                    <a:pt x="350863" y="2440350"/>
                  </a:lnTo>
                  <a:lnTo>
                    <a:pt x="359164" y="2432932"/>
                  </a:lnTo>
                  <a:lnTo>
                    <a:pt x="367344" y="2425515"/>
                  </a:lnTo>
                  <a:lnTo>
                    <a:pt x="375345" y="2418097"/>
                  </a:lnTo>
                  <a:lnTo>
                    <a:pt x="383257" y="2410680"/>
                  </a:lnTo>
                  <a:lnTo>
                    <a:pt x="390981" y="2403262"/>
                  </a:lnTo>
                  <a:lnTo>
                    <a:pt x="398559" y="2395845"/>
                  </a:lnTo>
                  <a:lnTo>
                    <a:pt x="406038" y="2388427"/>
                  </a:lnTo>
                  <a:lnTo>
                    <a:pt x="413264" y="2381010"/>
                  </a:lnTo>
                  <a:lnTo>
                    <a:pt x="420385" y="2373592"/>
                  </a:lnTo>
                  <a:lnTo>
                    <a:pt x="427347" y="2366175"/>
                  </a:lnTo>
                  <a:lnTo>
                    <a:pt x="434096" y="2358757"/>
                  </a:lnTo>
                  <a:lnTo>
                    <a:pt x="440738" y="2351340"/>
                  </a:lnTo>
                  <a:lnTo>
                    <a:pt x="447158" y="2343923"/>
                  </a:lnTo>
                  <a:lnTo>
                    <a:pt x="453417" y="2336505"/>
                  </a:lnTo>
                  <a:lnTo>
                    <a:pt x="459561" y="2329088"/>
                  </a:lnTo>
                  <a:lnTo>
                    <a:pt x="465433" y="2321670"/>
                  </a:lnTo>
                  <a:lnTo>
                    <a:pt x="471195" y="2314253"/>
                  </a:lnTo>
                  <a:lnTo>
                    <a:pt x="476786" y="2306835"/>
                  </a:lnTo>
                  <a:lnTo>
                    <a:pt x="482163" y="2299418"/>
                  </a:lnTo>
                  <a:lnTo>
                    <a:pt x="487430" y="2292000"/>
                  </a:lnTo>
                  <a:lnTo>
                    <a:pt x="492473" y="2284583"/>
                  </a:lnTo>
                  <a:lnTo>
                    <a:pt x="497362" y="2277165"/>
                  </a:lnTo>
                  <a:lnTo>
                    <a:pt x="502137" y="2269748"/>
                  </a:lnTo>
                  <a:lnTo>
                    <a:pt x="506655" y="2262330"/>
                  </a:lnTo>
                  <a:lnTo>
                    <a:pt x="511071" y="2254913"/>
                  </a:lnTo>
                  <a:lnTo>
                    <a:pt x="515325" y="2247495"/>
                  </a:lnTo>
                  <a:lnTo>
                    <a:pt x="519386" y="2240078"/>
                  </a:lnTo>
                  <a:lnTo>
                    <a:pt x="523349" y="2232660"/>
                  </a:lnTo>
                  <a:lnTo>
                    <a:pt x="527109" y="2225243"/>
                  </a:lnTo>
                  <a:lnTo>
                    <a:pt x="530737" y="2217825"/>
                  </a:lnTo>
                  <a:lnTo>
                    <a:pt x="534263" y="2210408"/>
                  </a:lnTo>
                  <a:lnTo>
                    <a:pt x="537572" y="2202990"/>
                  </a:lnTo>
                  <a:lnTo>
                    <a:pt x="540795" y="2195573"/>
                  </a:lnTo>
                  <a:lnTo>
                    <a:pt x="543879" y="2188155"/>
                  </a:lnTo>
                  <a:lnTo>
                    <a:pt x="546808" y="2180738"/>
                  </a:lnTo>
                  <a:lnTo>
                    <a:pt x="549656" y="2173321"/>
                  </a:lnTo>
                  <a:lnTo>
                    <a:pt x="552338" y="2165903"/>
                  </a:lnTo>
                  <a:lnTo>
                    <a:pt x="554918" y="2158486"/>
                  </a:lnTo>
                  <a:lnTo>
                    <a:pt x="557415" y="2151068"/>
                  </a:lnTo>
                  <a:lnTo>
                    <a:pt x="559746" y="2143651"/>
                  </a:lnTo>
                  <a:lnTo>
                    <a:pt x="562011" y="2136233"/>
                  </a:lnTo>
                  <a:lnTo>
                    <a:pt x="564169" y="2128816"/>
                  </a:lnTo>
                  <a:lnTo>
                    <a:pt x="566212" y="2121398"/>
                  </a:lnTo>
                  <a:lnTo>
                    <a:pt x="568196" y="2113981"/>
                  </a:lnTo>
                  <a:lnTo>
                    <a:pt x="570058" y="2106563"/>
                  </a:lnTo>
                  <a:lnTo>
                    <a:pt x="571848" y="2099146"/>
                  </a:lnTo>
                  <a:lnTo>
                    <a:pt x="573578" y="2091728"/>
                  </a:lnTo>
                  <a:lnTo>
                    <a:pt x="575193" y="2084311"/>
                  </a:lnTo>
                  <a:lnTo>
                    <a:pt x="576762" y="2076893"/>
                  </a:lnTo>
                  <a:lnTo>
                    <a:pt x="578258" y="2069476"/>
                  </a:lnTo>
                  <a:lnTo>
                    <a:pt x="579679" y="2062058"/>
                  </a:lnTo>
                  <a:lnTo>
                    <a:pt x="581060" y="2054641"/>
                  </a:lnTo>
                  <a:lnTo>
                    <a:pt x="582361" y="2047223"/>
                  </a:lnTo>
                  <a:lnTo>
                    <a:pt x="583617" y="2039806"/>
                  </a:lnTo>
                  <a:lnTo>
                    <a:pt x="584835" y="2032388"/>
                  </a:lnTo>
                  <a:lnTo>
                    <a:pt x="585982" y="2024971"/>
                  </a:lnTo>
                  <a:lnTo>
                    <a:pt x="587103" y="2017554"/>
                  </a:lnTo>
                  <a:lnTo>
                    <a:pt x="588178" y="2010136"/>
                  </a:lnTo>
                  <a:lnTo>
                    <a:pt x="589211" y="2002719"/>
                  </a:lnTo>
                  <a:lnTo>
                    <a:pt x="590222" y="1995301"/>
                  </a:lnTo>
                  <a:lnTo>
                    <a:pt x="591186" y="1987884"/>
                  </a:lnTo>
                  <a:lnTo>
                    <a:pt x="592128" y="1980466"/>
                  </a:lnTo>
                  <a:lnTo>
                    <a:pt x="593047" y="1973049"/>
                  </a:lnTo>
                  <a:lnTo>
                    <a:pt x="593931" y="1965631"/>
                  </a:lnTo>
                  <a:lnTo>
                    <a:pt x="594801" y="1958214"/>
                  </a:lnTo>
                  <a:lnTo>
                    <a:pt x="595649" y="1950796"/>
                  </a:lnTo>
                  <a:lnTo>
                    <a:pt x="596476" y="1943379"/>
                  </a:lnTo>
                  <a:lnTo>
                    <a:pt x="597293" y="1935961"/>
                  </a:lnTo>
                  <a:lnTo>
                    <a:pt x="598089" y="1928544"/>
                  </a:lnTo>
                  <a:lnTo>
                    <a:pt x="598875" y="1921126"/>
                  </a:lnTo>
                  <a:lnTo>
                    <a:pt x="599651" y="1913709"/>
                  </a:lnTo>
                  <a:lnTo>
                    <a:pt x="600413" y="1906291"/>
                  </a:lnTo>
                  <a:lnTo>
                    <a:pt x="601169" y="1898874"/>
                  </a:lnTo>
                  <a:lnTo>
                    <a:pt x="601916" y="1891456"/>
                  </a:lnTo>
                  <a:lnTo>
                    <a:pt x="602656" y="1884039"/>
                  </a:lnTo>
                  <a:lnTo>
                    <a:pt x="603392" y="1876621"/>
                  </a:lnTo>
                  <a:lnTo>
                    <a:pt x="604120" y="1869204"/>
                  </a:lnTo>
                  <a:lnTo>
                    <a:pt x="604844" y="1861786"/>
                  </a:lnTo>
                  <a:lnTo>
                    <a:pt x="605565" y="1854369"/>
                  </a:lnTo>
                  <a:lnTo>
                    <a:pt x="606280" y="1846952"/>
                  </a:lnTo>
                  <a:lnTo>
                    <a:pt x="606993" y="1839534"/>
                  </a:lnTo>
                  <a:lnTo>
                    <a:pt x="607702" y="1832117"/>
                  </a:lnTo>
                  <a:lnTo>
                    <a:pt x="608408" y="1824699"/>
                  </a:lnTo>
                  <a:lnTo>
                    <a:pt x="609111" y="1817282"/>
                  </a:lnTo>
                  <a:lnTo>
                    <a:pt x="609809" y="1809864"/>
                  </a:lnTo>
                  <a:lnTo>
                    <a:pt x="610504" y="1802447"/>
                  </a:lnTo>
                  <a:lnTo>
                    <a:pt x="611195" y="1795029"/>
                  </a:lnTo>
                  <a:lnTo>
                    <a:pt x="611880" y="1787612"/>
                  </a:lnTo>
                  <a:lnTo>
                    <a:pt x="612561" y="1780194"/>
                  </a:lnTo>
                  <a:lnTo>
                    <a:pt x="613236" y="1772777"/>
                  </a:lnTo>
                  <a:lnTo>
                    <a:pt x="613904" y="1765359"/>
                  </a:lnTo>
                  <a:lnTo>
                    <a:pt x="614568" y="1757942"/>
                  </a:lnTo>
                  <a:lnTo>
                    <a:pt x="615220" y="1750524"/>
                  </a:lnTo>
                  <a:lnTo>
                    <a:pt x="615865" y="1743107"/>
                  </a:lnTo>
                  <a:lnTo>
                    <a:pt x="616502" y="1735689"/>
                  </a:lnTo>
                  <a:lnTo>
                    <a:pt x="617124" y="1728272"/>
                  </a:lnTo>
                  <a:lnTo>
                    <a:pt x="617738" y="1720854"/>
                  </a:lnTo>
                  <a:lnTo>
                    <a:pt x="618338" y="1713437"/>
                  </a:lnTo>
                  <a:lnTo>
                    <a:pt x="618922" y="1706019"/>
                  </a:lnTo>
                  <a:lnTo>
                    <a:pt x="619497" y="1698602"/>
                  </a:lnTo>
                  <a:lnTo>
                    <a:pt x="620047" y="1691184"/>
                  </a:lnTo>
                  <a:lnTo>
                    <a:pt x="620583" y="1683767"/>
                  </a:lnTo>
                  <a:lnTo>
                    <a:pt x="621103" y="1676350"/>
                  </a:lnTo>
                  <a:lnTo>
                    <a:pt x="621596" y="1668932"/>
                  </a:lnTo>
                  <a:lnTo>
                    <a:pt x="622073" y="1661515"/>
                  </a:lnTo>
                  <a:lnTo>
                    <a:pt x="622524" y="1654097"/>
                  </a:lnTo>
                  <a:lnTo>
                    <a:pt x="622948" y="1646680"/>
                  </a:lnTo>
                  <a:lnTo>
                    <a:pt x="623356" y="1639262"/>
                  </a:lnTo>
                  <a:lnTo>
                    <a:pt x="623722" y="1631845"/>
                  </a:lnTo>
                  <a:lnTo>
                    <a:pt x="624067" y="1624427"/>
                  </a:lnTo>
                  <a:lnTo>
                    <a:pt x="624385" y="1617010"/>
                  </a:lnTo>
                  <a:lnTo>
                    <a:pt x="624659" y="1609592"/>
                  </a:lnTo>
                  <a:lnTo>
                    <a:pt x="624912" y="1602175"/>
                  </a:lnTo>
                  <a:lnTo>
                    <a:pt x="625122" y="1594757"/>
                  </a:lnTo>
                  <a:lnTo>
                    <a:pt x="625295" y="1587340"/>
                  </a:lnTo>
                  <a:lnTo>
                    <a:pt x="625443" y="1579922"/>
                  </a:lnTo>
                  <a:lnTo>
                    <a:pt x="625530" y="1572505"/>
                  </a:lnTo>
                  <a:lnTo>
                    <a:pt x="625588" y="1565087"/>
                  </a:lnTo>
                  <a:lnTo>
                    <a:pt x="625609" y="1557670"/>
                  </a:lnTo>
                  <a:lnTo>
                    <a:pt x="625570" y="1550252"/>
                  </a:lnTo>
                  <a:lnTo>
                    <a:pt x="625502" y="1542835"/>
                  </a:lnTo>
                  <a:lnTo>
                    <a:pt x="625376" y="1535417"/>
                  </a:lnTo>
                  <a:lnTo>
                    <a:pt x="625202" y="1528000"/>
                  </a:lnTo>
                  <a:lnTo>
                    <a:pt x="624997" y="1520582"/>
                  </a:lnTo>
                  <a:lnTo>
                    <a:pt x="624712" y="1513165"/>
                  </a:lnTo>
                  <a:lnTo>
                    <a:pt x="624392" y="1505748"/>
                  </a:lnTo>
                  <a:lnTo>
                    <a:pt x="624023" y="1498330"/>
                  </a:lnTo>
                  <a:lnTo>
                    <a:pt x="623583" y="1490913"/>
                  </a:lnTo>
                  <a:lnTo>
                    <a:pt x="623107" y="1483495"/>
                  </a:lnTo>
                  <a:lnTo>
                    <a:pt x="622561" y="1476078"/>
                  </a:lnTo>
                  <a:lnTo>
                    <a:pt x="621958" y="1468660"/>
                  </a:lnTo>
                  <a:lnTo>
                    <a:pt x="621319" y="1461243"/>
                  </a:lnTo>
                  <a:lnTo>
                    <a:pt x="620586" y="1453825"/>
                  </a:lnTo>
                  <a:lnTo>
                    <a:pt x="619815" y="1446408"/>
                  </a:lnTo>
                  <a:lnTo>
                    <a:pt x="618986" y="1438990"/>
                  </a:lnTo>
                  <a:lnTo>
                    <a:pt x="618079" y="1431573"/>
                  </a:lnTo>
                  <a:lnTo>
                    <a:pt x="617134" y="1424155"/>
                  </a:lnTo>
                  <a:lnTo>
                    <a:pt x="616110" y="1416738"/>
                  </a:lnTo>
                  <a:lnTo>
                    <a:pt x="615027" y="1409320"/>
                  </a:lnTo>
                  <a:lnTo>
                    <a:pt x="613905" y="1401903"/>
                  </a:lnTo>
                  <a:lnTo>
                    <a:pt x="612685" y="1394485"/>
                  </a:lnTo>
                  <a:lnTo>
                    <a:pt x="611425" y="1387068"/>
                  </a:lnTo>
                  <a:lnTo>
                    <a:pt x="610107" y="1379650"/>
                  </a:lnTo>
                  <a:lnTo>
                    <a:pt x="608711" y="1372233"/>
                  </a:lnTo>
                  <a:lnTo>
                    <a:pt x="607278" y="1364815"/>
                  </a:lnTo>
                  <a:lnTo>
                    <a:pt x="605768" y="1357398"/>
                  </a:lnTo>
                  <a:lnTo>
                    <a:pt x="604203" y="1349980"/>
                  </a:lnTo>
                  <a:lnTo>
                    <a:pt x="602600" y="1342563"/>
                  </a:lnTo>
                  <a:lnTo>
                    <a:pt x="600908" y="1335146"/>
                  </a:lnTo>
                  <a:lnTo>
                    <a:pt x="599181" y="1327728"/>
                  </a:lnTo>
                  <a:lnTo>
                    <a:pt x="597402" y="1320311"/>
                  </a:lnTo>
                  <a:lnTo>
                    <a:pt x="595559" y="1312893"/>
                  </a:lnTo>
                  <a:lnTo>
                    <a:pt x="593683" y="1305476"/>
                  </a:lnTo>
                  <a:lnTo>
                    <a:pt x="591744" y="1298058"/>
                  </a:lnTo>
                  <a:lnTo>
                    <a:pt x="589764" y="1290641"/>
                  </a:lnTo>
                  <a:lnTo>
                    <a:pt x="587754" y="1283223"/>
                  </a:lnTo>
                  <a:lnTo>
                    <a:pt x="585679" y="1275806"/>
                  </a:lnTo>
                  <a:lnTo>
                    <a:pt x="583581" y="1268388"/>
                  </a:lnTo>
                  <a:lnTo>
                    <a:pt x="581446" y="1260971"/>
                  </a:lnTo>
                  <a:lnTo>
                    <a:pt x="579272" y="1253553"/>
                  </a:lnTo>
                  <a:lnTo>
                    <a:pt x="577079" y="1246136"/>
                  </a:lnTo>
                  <a:lnTo>
                    <a:pt x="574850" y="1238718"/>
                  </a:lnTo>
                  <a:lnTo>
                    <a:pt x="572602" y="1231301"/>
                  </a:lnTo>
                  <a:lnTo>
                    <a:pt x="570339" y="1223883"/>
                  </a:lnTo>
                  <a:lnTo>
                    <a:pt x="568053" y="1216466"/>
                  </a:lnTo>
                  <a:lnTo>
                    <a:pt x="565760" y="1209048"/>
                  </a:lnTo>
                  <a:lnTo>
                    <a:pt x="563459" y="1201631"/>
                  </a:lnTo>
                  <a:lnTo>
                    <a:pt x="561154" y="1194213"/>
                  </a:lnTo>
                  <a:lnTo>
                    <a:pt x="558850" y="1186796"/>
                  </a:lnTo>
                  <a:lnTo>
                    <a:pt x="556551" y="1179378"/>
                  </a:lnTo>
                  <a:lnTo>
                    <a:pt x="554263" y="1171961"/>
                  </a:lnTo>
                  <a:lnTo>
                    <a:pt x="551983" y="1164544"/>
                  </a:lnTo>
                  <a:lnTo>
                    <a:pt x="549733" y="1157126"/>
                  </a:lnTo>
                  <a:lnTo>
                    <a:pt x="547499" y="1149709"/>
                  </a:lnTo>
                  <a:lnTo>
                    <a:pt x="545293" y="1142291"/>
                  </a:lnTo>
                  <a:lnTo>
                    <a:pt x="543128" y="1134874"/>
                  </a:lnTo>
                  <a:lnTo>
                    <a:pt x="540988" y="1127456"/>
                  </a:lnTo>
                  <a:lnTo>
                    <a:pt x="538905" y="1120039"/>
                  </a:lnTo>
                  <a:lnTo>
                    <a:pt x="536866" y="1112621"/>
                  </a:lnTo>
                  <a:lnTo>
                    <a:pt x="534864" y="1105204"/>
                  </a:lnTo>
                  <a:lnTo>
                    <a:pt x="532951" y="1097786"/>
                  </a:lnTo>
                  <a:lnTo>
                    <a:pt x="531079" y="1090369"/>
                  </a:lnTo>
                  <a:lnTo>
                    <a:pt x="529277" y="1082951"/>
                  </a:lnTo>
                  <a:lnTo>
                    <a:pt x="527563" y="1075534"/>
                  </a:lnTo>
                  <a:lnTo>
                    <a:pt x="525898" y="1068116"/>
                  </a:lnTo>
                  <a:lnTo>
                    <a:pt x="524346" y="1060699"/>
                  </a:lnTo>
                  <a:lnTo>
                    <a:pt x="522871" y="1053281"/>
                  </a:lnTo>
                  <a:lnTo>
                    <a:pt x="521462" y="1045864"/>
                  </a:lnTo>
                  <a:lnTo>
                    <a:pt x="520198" y="1038446"/>
                  </a:lnTo>
                  <a:lnTo>
                    <a:pt x="518999" y="1031029"/>
                  </a:lnTo>
                  <a:lnTo>
                    <a:pt x="517911" y="1023611"/>
                  </a:lnTo>
                  <a:lnTo>
                    <a:pt x="516952" y="1016194"/>
                  </a:lnTo>
                  <a:lnTo>
                    <a:pt x="516064" y="1008777"/>
                  </a:lnTo>
                  <a:lnTo>
                    <a:pt x="515338" y="1001359"/>
                  </a:lnTo>
                  <a:lnTo>
                    <a:pt x="514715" y="993942"/>
                  </a:lnTo>
                  <a:lnTo>
                    <a:pt x="514185" y="986524"/>
                  </a:lnTo>
                  <a:lnTo>
                    <a:pt x="513842" y="979107"/>
                  </a:lnTo>
                  <a:lnTo>
                    <a:pt x="513582" y="971689"/>
                  </a:lnTo>
                  <a:lnTo>
                    <a:pt x="513465" y="964272"/>
                  </a:lnTo>
                  <a:lnTo>
                    <a:pt x="513504" y="956854"/>
                  </a:lnTo>
                  <a:lnTo>
                    <a:pt x="513630" y="949437"/>
                  </a:lnTo>
                  <a:lnTo>
                    <a:pt x="513952" y="942019"/>
                  </a:lnTo>
                  <a:lnTo>
                    <a:pt x="514390" y="934602"/>
                  </a:lnTo>
                  <a:lnTo>
                    <a:pt x="514939" y="927184"/>
                  </a:lnTo>
                  <a:lnTo>
                    <a:pt x="515696" y="919767"/>
                  </a:lnTo>
                  <a:lnTo>
                    <a:pt x="516544" y="912349"/>
                  </a:lnTo>
                  <a:lnTo>
                    <a:pt x="517553" y="904932"/>
                  </a:lnTo>
                  <a:lnTo>
                    <a:pt x="518725" y="897514"/>
                  </a:lnTo>
                  <a:lnTo>
                    <a:pt x="519989" y="890097"/>
                  </a:lnTo>
                  <a:lnTo>
                    <a:pt x="521460" y="882679"/>
                  </a:lnTo>
                  <a:lnTo>
                    <a:pt x="523047" y="875262"/>
                  </a:lnTo>
                  <a:lnTo>
                    <a:pt x="524747" y="867844"/>
                  </a:lnTo>
                  <a:lnTo>
                    <a:pt x="526652" y="860427"/>
                  </a:lnTo>
                  <a:lnTo>
                    <a:pt x="528645" y="853009"/>
                  </a:lnTo>
                  <a:lnTo>
                    <a:pt x="530795" y="845592"/>
                  </a:lnTo>
                  <a:lnTo>
                    <a:pt x="533096" y="838175"/>
                  </a:lnTo>
                  <a:lnTo>
                    <a:pt x="535482" y="830757"/>
                  </a:lnTo>
                  <a:lnTo>
                    <a:pt x="538060" y="823340"/>
                  </a:lnTo>
                  <a:lnTo>
                    <a:pt x="540738" y="815922"/>
                  </a:lnTo>
                  <a:lnTo>
                    <a:pt x="543519" y="808505"/>
                  </a:lnTo>
                  <a:lnTo>
                    <a:pt x="546474" y="801087"/>
                  </a:lnTo>
                  <a:lnTo>
                    <a:pt x="549503" y="793670"/>
                  </a:lnTo>
                  <a:lnTo>
                    <a:pt x="552666" y="786252"/>
                  </a:lnTo>
                  <a:lnTo>
                    <a:pt x="555948" y="778835"/>
                  </a:lnTo>
                  <a:lnTo>
                    <a:pt x="559299" y="771417"/>
                  </a:lnTo>
                  <a:lnTo>
                    <a:pt x="562802" y="764000"/>
                  </a:lnTo>
                  <a:lnTo>
                    <a:pt x="566377" y="756582"/>
                  </a:lnTo>
                  <a:lnTo>
                    <a:pt x="570033" y="749165"/>
                  </a:lnTo>
                  <a:lnTo>
                    <a:pt x="573811" y="741747"/>
                  </a:lnTo>
                  <a:lnTo>
                    <a:pt x="577641" y="734330"/>
                  </a:lnTo>
                  <a:lnTo>
                    <a:pt x="581564" y="726912"/>
                  </a:lnTo>
                  <a:lnTo>
                    <a:pt x="585564" y="719495"/>
                  </a:lnTo>
                  <a:lnTo>
                    <a:pt x="589608" y="712077"/>
                  </a:lnTo>
                  <a:lnTo>
                    <a:pt x="593745" y="704660"/>
                  </a:lnTo>
                  <a:lnTo>
                    <a:pt x="597923" y="697242"/>
                  </a:lnTo>
                  <a:lnTo>
                    <a:pt x="602147" y="689825"/>
                  </a:lnTo>
                  <a:lnTo>
                    <a:pt x="606434" y="682407"/>
                  </a:lnTo>
                  <a:lnTo>
                    <a:pt x="610745" y="674990"/>
                  </a:lnTo>
                  <a:lnTo>
                    <a:pt x="615099" y="667573"/>
                  </a:lnTo>
                  <a:lnTo>
                    <a:pt x="619483" y="660155"/>
                  </a:lnTo>
                  <a:lnTo>
                    <a:pt x="623883" y="652738"/>
                  </a:lnTo>
                  <a:lnTo>
                    <a:pt x="628311" y="645320"/>
                  </a:lnTo>
                  <a:lnTo>
                    <a:pt x="632747" y="637903"/>
                  </a:lnTo>
                  <a:lnTo>
                    <a:pt x="637191" y="630485"/>
                  </a:lnTo>
                  <a:lnTo>
                    <a:pt x="641638" y="623068"/>
                  </a:lnTo>
                  <a:lnTo>
                    <a:pt x="646083" y="615650"/>
                  </a:lnTo>
                  <a:lnTo>
                    <a:pt x="650519" y="608233"/>
                  </a:lnTo>
                  <a:lnTo>
                    <a:pt x="654941" y="600815"/>
                  </a:lnTo>
                  <a:lnTo>
                    <a:pt x="659353" y="593398"/>
                  </a:lnTo>
                  <a:lnTo>
                    <a:pt x="663732" y="585980"/>
                  </a:lnTo>
                  <a:lnTo>
                    <a:pt x="668090" y="578563"/>
                  </a:lnTo>
                  <a:lnTo>
                    <a:pt x="672422" y="571145"/>
                  </a:lnTo>
                  <a:lnTo>
                    <a:pt x="676705" y="563728"/>
                  </a:lnTo>
                  <a:lnTo>
                    <a:pt x="680963" y="556310"/>
                  </a:lnTo>
                  <a:lnTo>
                    <a:pt x="685170" y="548893"/>
                  </a:lnTo>
                  <a:lnTo>
                    <a:pt x="689327" y="541475"/>
                  </a:lnTo>
                  <a:lnTo>
                    <a:pt x="693453" y="534058"/>
                  </a:lnTo>
                  <a:lnTo>
                    <a:pt x="697496" y="526640"/>
                  </a:lnTo>
                  <a:lnTo>
                    <a:pt x="701499" y="519223"/>
                  </a:lnTo>
                  <a:lnTo>
                    <a:pt x="705448" y="511805"/>
                  </a:lnTo>
                  <a:lnTo>
                    <a:pt x="709313" y="504388"/>
                  </a:lnTo>
                  <a:lnTo>
                    <a:pt x="713136" y="496971"/>
                  </a:lnTo>
                  <a:lnTo>
                    <a:pt x="716877" y="489553"/>
                  </a:lnTo>
                  <a:lnTo>
                    <a:pt x="720547" y="482136"/>
                  </a:lnTo>
                  <a:lnTo>
                    <a:pt x="724171" y="474718"/>
                  </a:lnTo>
                  <a:lnTo>
                    <a:pt x="727681" y="467301"/>
                  </a:lnTo>
                  <a:lnTo>
                    <a:pt x="731139" y="459883"/>
                  </a:lnTo>
                  <a:lnTo>
                    <a:pt x="734527" y="452466"/>
                  </a:lnTo>
                  <a:lnTo>
                    <a:pt x="737812" y="445048"/>
                  </a:lnTo>
                  <a:lnTo>
                    <a:pt x="741047" y="437631"/>
                  </a:lnTo>
                  <a:lnTo>
                    <a:pt x="744183" y="430213"/>
                  </a:lnTo>
                  <a:lnTo>
                    <a:pt x="747239" y="422796"/>
                  </a:lnTo>
                  <a:lnTo>
                    <a:pt x="750244" y="415378"/>
                  </a:lnTo>
                  <a:lnTo>
                    <a:pt x="753119" y="407961"/>
                  </a:lnTo>
                  <a:lnTo>
                    <a:pt x="755942" y="400543"/>
                  </a:lnTo>
                  <a:lnTo>
                    <a:pt x="758688" y="393126"/>
                  </a:lnTo>
                  <a:lnTo>
                    <a:pt x="761328" y="385708"/>
                  </a:lnTo>
                  <a:lnTo>
                    <a:pt x="763917" y="378291"/>
                  </a:lnTo>
                  <a:lnTo>
                    <a:pt x="766403" y="370873"/>
                  </a:lnTo>
                  <a:lnTo>
                    <a:pt x="768812" y="363456"/>
                  </a:lnTo>
                  <a:lnTo>
                    <a:pt x="771170" y="356038"/>
                  </a:lnTo>
                  <a:lnTo>
                    <a:pt x="773402" y="348621"/>
                  </a:lnTo>
                  <a:lnTo>
                    <a:pt x="775585" y="341203"/>
                  </a:lnTo>
                  <a:lnTo>
                    <a:pt x="777693" y="333786"/>
                  </a:lnTo>
                  <a:lnTo>
                    <a:pt x="779705" y="326369"/>
                  </a:lnTo>
                  <a:lnTo>
                    <a:pt x="781669" y="318951"/>
                  </a:lnTo>
                  <a:lnTo>
                    <a:pt x="783538" y="311534"/>
                  </a:lnTo>
                  <a:lnTo>
                    <a:pt x="785339" y="304116"/>
                  </a:lnTo>
                  <a:lnTo>
                    <a:pt x="787094" y="296699"/>
                  </a:lnTo>
                  <a:lnTo>
                    <a:pt x="788738" y="289281"/>
                  </a:lnTo>
                  <a:lnTo>
                    <a:pt x="790341" y="281864"/>
                  </a:lnTo>
                  <a:lnTo>
                    <a:pt x="791877" y="274446"/>
                  </a:lnTo>
                  <a:lnTo>
                    <a:pt x="793333" y="267029"/>
                  </a:lnTo>
                  <a:lnTo>
                    <a:pt x="794749" y="259611"/>
                  </a:lnTo>
                  <a:lnTo>
                    <a:pt x="796084" y="252194"/>
                  </a:lnTo>
                  <a:lnTo>
                    <a:pt x="797364" y="244776"/>
                  </a:lnTo>
                  <a:lnTo>
                    <a:pt x="798604" y="237359"/>
                  </a:lnTo>
                  <a:lnTo>
                    <a:pt x="799757" y="229941"/>
                  </a:lnTo>
                  <a:lnTo>
                    <a:pt x="800875" y="222524"/>
                  </a:lnTo>
                  <a:lnTo>
                    <a:pt x="801940" y="215106"/>
                  </a:lnTo>
                  <a:lnTo>
                    <a:pt x="802942" y="207689"/>
                  </a:lnTo>
                  <a:lnTo>
                    <a:pt x="803912" y="200271"/>
                  </a:lnTo>
                  <a:lnTo>
                    <a:pt x="804819" y="192854"/>
                  </a:lnTo>
                  <a:lnTo>
                    <a:pt x="805685" y="185436"/>
                  </a:lnTo>
                  <a:lnTo>
                    <a:pt x="806519" y="178019"/>
                  </a:lnTo>
                  <a:lnTo>
                    <a:pt x="807288" y="170601"/>
                  </a:lnTo>
                  <a:lnTo>
                    <a:pt x="808031" y="163184"/>
                  </a:lnTo>
                  <a:lnTo>
                    <a:pt x="808733" y="155767"/>
                  </a:lnTo>
                  <a:lnTo>
                    <a:pt x="809390" y="148349"/>
                  </a:lnTo>
                  <a:lnTo>
                    <a:pt x="810023" y="140932"/>
                  </a:lnTo>
                  <a:lnTo>
                    <a:pt x="810610" y="133514"/>
                  </a:lnTo>
                  <a:lnTo>
                    <a:pt x="811167" y="126097"/>
                  </a:lnTo>
                  <a:lnTo>
                    <a:pt x="811702" y="118679"/>
                  </a:lnTo>
                  <a:lnTo>
                    <a:pt x="812190" y="111262"/>
                  </a:lnTo>
                  <a:lnTo>
                    <a:pt x="812660" y="103844"/>
                  </a:lnTo>
                  <a:lnTo>
                    <a:pt x="813101" y="96427"/>
                  </a:lnTo>
                  <a:lnTo>
                    <a:pt x="813512" y="89009"/>
                  </a:lnTo>
                  <a:lnTo>
                    <a:pt x="813906" y="81592"/>
                  </a:lnTo>
                  <a:lnTo>
                    <a:pt x="814267" y="74174"/>
                  </a:lnTo>
                  <a:lnTo>
                    <a:pt x="814610" y="66757"/>
                  </a:lnTo>
                  <a:lnTo>
                    <a:pt x="814936" y="59339"/>
                  </a:lnTo>
                  <a:lnTo>
                    <a:pt x="815232" y="51922"/>
                  </a:lnTo>
                  <a:lnTo>
                    <a:pt x="815516" y="44504"/>
                  </a:lnTo>
                  <a:lnTo>
                    <a:pt x="815780" y="37087"/>
                  </a:lnTo>
                  <a:lnTo>
                    <a:pt x="816024" y="29669"/>
                  </a:lnTo>
                  <a:lnTo>
                    <a:pt x="816258" y="22252"/>
                  </a:lnTo>
                  <a:lnTo>
                    <a:pt x="816471" y="14834"/>
                  </a:lnTo>
                  <a:lnTo>
                    <a:pt x="816671" y="7417"/>
                  </a:lnTo>
                  <a:lnTo>
                    <a:pt x="816861" y="0"/>
                  </a:lnTo>
                  <a:lnTo>
                    <a:pt x="821408" y="0"/>
                  </a:lnTo>
                  <a:lnTo>
                    <a:pt x="821598" y="7417"/>
                  </a:lnTo>
                  <a:lnTo>
                    <a:pt x="821798" y="14834"/>
                  </a:lnTo>
                  <a:lnTo>
                    <a:pt x="822011" y="22252"/>
                  </a:lnTo>
                  <a:lnTo>
                    <a:pt x="822244" y="29669"/>
                  </a:lnTo>
                  <a:lnTo>
                    <a:pt x="822489" y="37087"/>
                  </a:lnTo>
                  <a:lnTo>
                    <a:pt x="822753" y="44504"/>
                  </a:lnTo>
                  <a:lnTo>
                    <a:pt x="823037" y="51922"/>
                  </a:lnTo>
                  <a:lnTo>
                    <a:pt x="823333" y="59339"/>
                  </a:lnTo>
                  <a:lnTo>
                    <a:pt x="823659" y="66757"/>
                  </a:lnTo>
                  <a:lnTo>
                    <a:pt x="824001" y="74174"/>
                  </a:lnTo>
                  <a:lnTo>
                    <a:pt x="824363" y="81592"/>
                  </a:lnTo>
                  <a:lnTo>
                    <a:pt x="824757" y="89009"/>
                  </a:lnTo>
                  <a:lnTo>
                    <a:pt x="825167" y="96427"/>
                  </a:lnTo>
                  <a:lnTo>
                    <a:pt x="825608" y="103844"/>
                  </a:lnTo>
                  <a:lnTo>
                    <a:pt x="826079" y="111262"/>
                  </a:lnTo>
                  <a:lnTo>
                    <a:pt x="826567" y="118679"/>
                  </a:lnTo>
                  <a:lnTo>
                    <a:pt x="827102" y="126097"/>
                  </a:lnTo>
                  <a:lnTo>
                    <a:pt x="827659" y="133514"/>
                  </a:lnTo>
                  <a:lnTo>
                    <a:pt x="828246" y="140932"/>
                  </a:lnTo>
                  <a:lnTo>
                    <a:pt x="828879" y="148349"/>
                  </a:lnTo>
                  <a:lnTo>
                    <a:pt x="829536" y="155767"/>
                  </a:lnTo>
                  <a:lnTo>
                    <a:pt x="830238" y="163184"/>
                  </a:lnTo>
                  <a:lnTo>
                    <a:pt x="830981" y="170601"/>
                  </a:lnTo>
                  <a:lnTo>
                    <a:pt x="831750" y="178019"/>
                  </a:lnTo>
                  <a:lnTo>
                    <a:pt x="832584" y="185436"/>
                  </a:lnTo>
                  <a:lnTo>
                    <a:pt x="833450" y="192854"/>
                  </a:lnTo>
                  <a:lnTo>
                    <a:pt x="834356" y="200271"/>
                  </a:lnTo>
                  <a:lnTo>
                    <a:pt x="835327" y="207689"/>
                  </a:lnTo>
                  <a:lnTo>
                    <a:pt x="836329" y="215106"/>
                  </a:lnTo>
                  <a:lnTo>
                    <a:pt x="837394" y="222524"/>
                  </a:lnTo>
                  <a:lnTo>
                    <a:pt x="838512" y="229941"/>
                  </a:lnTo>
                  <a:lnTo>
                    <a:pt x="839665" y="237359"/>
                  </a:lnTo>
                  <a:lnTo>
                    <a:pt x="840905" y="244776"/>
                  </a:lnTo>
                  <a:lnTo>
                    <a:pt x="842185" y="252194"/>
                  </a:lnTo>
                  <a:lnTo>
                    <a:pt x="843520" y="259611"/>
                  </a:lnTo>
                  <a:lnTo>
                    <a:pt x="844936" y="267029"/>
                  </a:lnTo>
                  <a:lnTo>
                    <a:pt x="846392" y="274446"/>
                  </a:lnTo>
                  <a:lnTo>
                    <a:pt x="847928" y="281864"/>
                  </a:lnTo>
                  <a:lnTo>
                    <a:pt x="849530" y="289281"/>
                  </a:lnTo>
                  <a:lnTo>
                    <a:pt x="851175" y="296699"/>
                  </a:lnTo>
                  <a:lnTo>
                    <a:pt x="852930" y="304116"/>
                  </a:lnTo>
                  <a:lnTo>
                    <a:pt x="854731" y="311534"/>
                  </a:lnTo>
                  <a:lnTo>
                    <a:pt x="856600" y="318951"/>
                  </a:lnTo>
                  <a:lnTo>
                    <a:pt x="858564" y="326369"/>
                  </a:lnTo>
                  <a:lnTo>
                    <a:pt x="860576" y="333786"/>
                  </a:lnTo>
                  <a:lnTo>
                    <a:pt x="862684" y="341203"/>
                  </a:lnTo>
                  <a:lnTo>
                    <a:pt x="864867" y="348621"/>
                  </a:lnTo>
                  <a:lnTo>
                    <a:pt x="867099" y="356038"/>
                  </a:lnTo>
                  <a:lnTo>
                    <a:pt x="869457" y="363456"/>
                  </a:lnTo>
                  <a:lnTo>
                    <a:pt x="871866" y="370873"/>
                  </a:lnTo>
                  <a:lnTo>
                    <a:pt x="874352" y="378291"/>
                  </a:lnTo>
                  <a:lnTo>
                    <a:pt x="876940" y="385708"/>
                  </a:lnTo>
                  <a:lnTo>
                    <a:pt x="879581" y="393126"/>
                  </a:lnTo>
                  <a:lnTo>
                    <a:pt x="882327" y="400543"/>
                  </a:lnTo>
                  <a:lnTo>
                    <a:pt x="885149" y="407961"/>
                  </a:lnTo>
                  <a:lnTo>
                    <a:pt x="888025" y="415378"/>
                  </a:lnTo>
                  <a:lnTo>
                    <a:pt x="891030" y="422796"/>
                  </a:lnTo>
                  <a:lnTo>
                    <a:pt x="894086" y="430213"/>
                  </a:lnTo>
                  <a:lnTo>
                    <a:pt x="897221" y="437631"/>
                  </a:lnTo>
                  <a:lnTo>
                    <a:pt x="900457" y="445048"/>
                  </a:lnTo>
                  <a:lnTo>
                    <a:pt x="903742" y="452466"/>
                  </a:lnTo>
                  <a:lnTo>
                    <a:pt x="907130" y="459883"/>
                  </a:lnTo>
                  <a:lnTo>
                    <a:pt x="910588" y="467301"/>
                  </a:lnTo>
                  <a:lnTo>
                    <a:pt x="914098" y="474718"/>
                  </a:lnTo>
                  <a:lnTo>
                    <a:pt x="917722" y="482136"/>
                  </a:lnTo>
                  <a:lnTo>
                    <a:pt x="921392" y="489553"/>
                  </a:lnTo>
                  <a:lnTo>
                    <a:pt x="925132" y="496971"/>
                  </a:lnTo>
                  <a:lnTo>
                    <a:pt x="928956" y="504388"/>
                  </a:lnTo>
                  <a:lnTo>
                    <a:pt x="932821" y="511805"/>
                  </a:lnTo>
                  <a:lnTo>
                    <a:pt x="936770" y="519223"/>
                  </a:lnTo>
                  <a:lnTo>
                    <a:pt x="940773" y="526640"/>
                  </a:lnTo>
                  <a:lnTo>
                    <a:pt x="944816" y="534058"/>
                  </a:lnTo>
                  <a:lnTo>
                    <a:pt x="948942" y="541475"/>
                  </a:lnTo>
                  <a:lnTo>
                    <a:pt x="953099" y="548893"/>
                  </a:lnTo>
                  <a:lnTo>
                    <a:pt x="957306" y="556310"/>
                  </a:lnTo>
                  <a:lnTo>
                    <a:pt x="961564" y="563728"/>
                  </a:lnTo>
                  <a:lnTo>
                    <a:pt x="965847" y="571145"/>
                  </a:lnTo>
                  <a:lnTo>
                    <a:pt x="970179" y="578563"/>
                  </a:lnTo>
                  <a:lnTo>
                    <a:pt x="974537" y="585980"/>
                  </a:lnTo>
                  <a:lnTo>
                    <a:pt x="978915" y="593398"/>
                  </a:lnTo>
                  <a:lnTo>
                    <a:pt x="983327" y="600815"/>
                  </a:lnTo>
                  <a:lnTo>
                    <a:pt x="987749" y="608233"/>
                  </a:lnTo>
                  <a:lnTo>
                    <a:pt x="992186" y="615650"/>
                  </a:lnTo>
                  <a:lnTo>
                    <a:pt x="996631" y="623068"/>
                  </a:lnTo>
                  <a:lnTo>
                    <a:pt x="1001077" y="630485"/>
                  </a:lnTo>
                  <a:lnTo>
                    <a:pt x="1005522" y="637903"/>
                  </a:lnTo>
                  <a:lnTo>
                    <a:pt x="1009958" y="645320"/>
                  </a:lnTo>
                  <a:lnTo>
                    <a:pt x="1014386" y="652738"/>
                  </a:lnTo>
                  <a:lnTo>
                    <a:pt x="1018786" y="660155"/>
                  </a:lnTo>
                  <a:lnTo>
                    <a:pt x="1023169" y="667573"/>
                  </a:lnTo>
                  <a:lnTo>
                    <a:pt x="1027524" y="674990"/>
                  </a:lnTo>
                  <a:lnTo>
                    <a:pt x="1031835" y="682407"/>
                  </a:lnTo>
                  <a:lnTo>
                    <a:pt x="1036122" y="689825"/>
                  </a:lnTo>
                  <a:lnTo>
                    <a:pt x="1040346" y="697242"/>
                  </a:lnTo>
                  <a:lnTo>
                    <a:pt x="1044523" y="704660"/>
                  </a:lnTo>
                  <a:lnTo>
                    <a:pt x="1048661" y="712077"/>
                  </a:lnTo>
                  <a:lnTo>
                    <a:pt x="1052705" y="719495"/>
                  </a:lnTo>
                  <a:lnTo>
                    <a:pt x="1056705" y="726912"/>
                  </a:lnTo>
                  <a:lnTo>
                    <a:pt x="1060628" y="734330"/>
                  </a:lnTo>
                  <a:lnTo>
                    <a:pt x="1064458" y="741747"/>
                  </a:lnTo>
                  <a:lnTo>
                    <a:pt x="1068236" y="749165"/>
                  </a:lnTo>
                  <a:lnTo>
                    <a:pt x="1071891" y="756582"/>
                  </a:lnTo>
                  <a:lnTo>
                    <a:pt x="1075467" y="764000"/>
                  </a:lnTo>
                  <a:lnTo>
                    <a:pt x="1078969" y="771417"/>
                  </a:lnTo>
                  <a:lnTo>
                    <a:pt x="1082321" y="778835"/>
                  </a:lnTo>
                  <a:lnTo>
                    <a:pt x="1085603" y="786252"/>
                  </a:lnTo>
                  <a:lnTo>
                    <a:pt x="1088765" y="793670"/>
                  </a:lnTo>
                  <a:lnTo>
                    <a:pt x="1091795" y="801087"/>
                  </a:lnTo>
                  <a:lnTo>
                    <a:pt x="1094749" y="808505"/>
                  </a:lnTo>
                  <a:lnTo>
                    <a:pt x="1097531" y="815922"/>
                  </a:lnTo>
                  <a:lnTo>
                    <a:pt x="1100209" y="823340"/>
                  </a:lnTo>
                  <a:lnTo>
                    <a:pt x="1102787" y="830757"/>
                  </a:lnTo>
                  <a:lnTo>
                    <a:pt x="1105173" y="838175"/>
                  </a:lnTo>
                  <a:lnTo>
                    <a:pt x="1107474" y="845592"/>
                  </a:lnTo>
                  <a:lnTo>
                    <a:pt x="1109624" y="853009"/>
                  </a:lnTo>
                  <a:lnTo>
                    <a:pt x="1111617" y="860427"/>
                  </a:lnTo>
                  <a:lnTo>
                    <a:pt x="1113521" y="867844"/>
                  </a:lnTo>
                  <a:lnTo>
                    <a:pt x="1115222" y="875262"/>
                  </a:lnTo>
                  <a:lnTo>
                    <a:pt x="1116809" y="882679"/>
                  </a:lnTo>
                  <a:lnTo>
                    <a:pt x="1118280" y="890097"/>
                  </a:lnTo>
                  <a:lnTo>
                    <a:pt x="1119544" y="897514"/>
                  </a:lnTo>
                  <a:lnTo>
                    <a:pt x="1120716" y="904932"/>
                  </a:lnTo>
                  <a:lnTo>
                    <a:pt x="1121725" y="912349"/>
                  </a:lnTo>
                  <a:lnTo>
                    <a:pt x="1122573" y="919767"/>
                  </a:lnTo>
                  <a:lnTo>
                    <a:pt x="1123330" y="927184"/>
                  </a:lnTo>
                  <a:lnTo>
                    <a:pt x="1123878" y="934602"/>
                  </a:lnTo>
                  <a:lnTo>
                    <a:pt x="1124317" y="942019"/>
                  </a:lnTo>
                  <a:lnTo>
                    <a:pt x="1124639" y="949437"/>
                  </a:lnTo>
                  <a:lnTo>
                    <a:pt x="1124765" y="956854"/>
                  </a:lnTo>
                  <a:lnTo>
                    <a:pt x="1124803" y="964272"/>
                  </a:lnTo>
                  <a:lnTo>
                    <a:pt x="1124687" y="971689"/>
                  </a:lnTo>
                  <a:lnTo>
                    <a:pt x="1124427" y="979107"/>
                  </a:lnTo>
                  <a:lnTo>
                    <a:pt x="1124084" y="986524"/>
                  </a:lnTo>
                  <a:lnTo>
                    <a:pt x="1123554" y="993942"/>
                  </a:lnTo>
                  <a:lnTo>
                    <a:pt x="1122931" y="1001359"/>
                  </a:lnTo>
                  <a:lnTo>
                    <a:pt x="1122205" y="1008777"/>
                  </a:lnTo>
                  <a:lnTo>
                    <a:pt x="1121317" y="1016194"/>
                  </a:lnTo>
                  <a:lnTo>
                    <a:pt x="1120358" y="1023611"/>
                  </a:lnTo>
                  <a:lnTo>
                    <a:pt x="1119270" y="1031029"/>
                  </a:lnTo>
                  <a:lnTo>
                    <a:pt x="1118071" y="1038446"/>
                  </a:lnTo>
                  <a:lnTo>
                    <a:pt x="1116807" y="1045864"/>
                  </a:lnTo>
                  <a:lnTo>
                    <a:pt x="1115398" y="1053281"/>
                  </a:lnTo>
                  <a:lnTo>
                    <a:pt x="1113923" y="1060699"/>
                  </a:lnTo>
                  <a:lnTo>
                    <a:pt x="1112371" y="1068116"/>
                  </a:lnTo>
                  <a:lnTo>
                    <a:pt x="1110706" y="1075534"/>
                  </a:lnTo>
                  <a:lnTo>
                    <a:pt x="1108992" y="1082951"/>
                  </a:lnTo>
                  <a:lnTo>
                    <a:pt x="1107190" y="1090369"/>
                  </a:lnTo>
                  <a:lnTo>
                    <a:pt x="1105318" y="1097786"/>
                  </a:lnTo>
                  <a:lnTo>
                    <a:pt x="1103405" y="1105204"/>
                  </a:lnTo>
                  <a:lnTo>
                    <a:pt x="1101403" y="1112621"/>
                  </a:lnTo>
                  <a:lnTo>
                    <a:pt x="1099364" y="1120039"/>
                  </a:lnTo>
                  <a:lnTo>
                    <a:pt x="1097281" y="1127456"/>
                  </a:lnTo>
                  <a:lnTo>
                    <a:pt x="1095141" y="1134874"/>
                  </a:lnTo>
                  <a:lnTo>
                    <a:pt x="1092976" y="1142291"/>
                  </a:lnTo>
                  <a:lnTo>
                    <a:pt x="1090770" y="1149709"/>
                  </a:lnTo>
                  <a:lnTo>
                    <a:pt x="1088536" y="1157126"/>
                  </a:lnTo>
                  <a:lnTo>
                    <a:pt x="1086285" y="1164544"/>
                  </a:lnTo>
                  <a:lnTo>
                    <a:pt x="1084006" y="1171961"/>
                  </a:lnTo>
                  <a:lnTo>
                    <a:pt x="1081718" y="1179378"/>
                  </a:lnTo>
                  <a:lnTo>
                    <a:pt x="1079419" y="1186796"/>
                  </a:lnTo>
                  <a:lnTo>
                    <a:pt x="1077115" y="1194213"/>
                  </a:lnTo>
                  <a:lnTo>
                    <a:pt x="1074810" y="1201631"/>
                  </a:lnTo>
                  <a:lnTo>
                    <a:pt x="1072508" y="1209048"/>
                  </a:lnTo>
                  <a:lnTo>
                    <a:pt x="1070216" y="1216466"/>
                  </a:lnTo>
                  <a:lnTo>
                    <a:pt x="1067929" y="1223883"/>
                  </a:lnTo>
                  <a:lnTo>
                    <a:pt x="1065667" y="1231301"/>
                  </a:lnTo>
                  <a:lnTo>
                    <a:pt x="1063419" y="1238718"/>
                  </a:lnTo>
                  <a:lnTo>
                    <a:pt x="1061190" y="1246136"/>
                  </a:lnTo>
                  <a:lnTo>
                    <a:pt x="1058997" y="1253553"/>
                  </a:lnTo>
                  <a:lnTo>
                    <a:pt x="1056823" y="1260971"/>
                  </a:lnTo>
                  <a:lnTo>
                    <a:pt x="1054688" y="1268388"/>
                  </a:lnTo>
                  <a:lnTo>
                    <a:pt x="1052590" y="1275806"/>
                  </a:lnTo>
                  <a:lnTo>
                    <a:pt x="1050515" y="1283223"/>
                  </a:lnTo>
                  <a:lnTo>
                    <a:pt x="1048505" y="1290641"/>
                  </a:lnTo>
                  <a:lnTo>
                    <a:pt x="1046524" y="1298058"/>
                  </a:lnTo>
                  <a:lnTo>
                    <a:pt x="1044586" y="1305476"/>
                  </a:lnTo>
                  <a:lnTo>
                    <a:pt x="1042710" y="1312893"/>
                  </a:lnTo>
                  <a:lnTo>
                    <a:pt x="1040866" y="1320311"/>
                  </a:lnTo>
                  <a:lnTo>
                    <a:pt x="1039087" y="1327728"/>
                  </a:lnTo>
                  <a:lnTo>
                    <a:pt x="1037361" y="1335146"/>
                  </a:lnTo>
                  <a:lnTo>
                    <a:pt x="1035669" y="1342563"/>
                  </a:lnTo>
                  <a:lnTo>
                    <a:pt x="1034066" y="1349980"/>
                  </a:lnTo>
                  <a:lnTo>
                    <a:pt x="1032501" y="1357398"/>
                  </a:lnTo>
                  <a:lnTo>
                    <a:pt x="1030991" y="1364815"/>
                  </a:lnTo>
                  <a:lnTo>
                    <a:pt x="1029557" y="1372233"/>
                  </a:lnTo>
                  <a:lnTo>
                    <a:pt x="1028162" y="1379650"/>
                  </a:lnTo>
                  <a:lnTo>
                    <a:pt x="1026844" y="1387068"/>
                  </a:lnTo>
                  <a:lnTo>
                    <a:pt x="1025584" y="1394485"/>
                  </a:lnTo>
                  <a:lnTo>
                    <a:pt x="1024364" y="1401903"/>
                  </a:lnTo>
                  <a:lnTo>
                    <a:pt x="1023242" y="1409320"/>
                  </a:lnTo>
                  <a:lnTo>
                    <a:pt x="1022158" y="1416738"/>
                  </a:lnTo>
                  <a:lnTo>
                    <a:pt x="1021135" y="1424155"/>
                  </a:lnTo>
                  <a:lnTo>
                    <a:pt x="1020189" y="1431573"/>
                  </a:lnTo>
                  <a:lnTo>
                    <a:pt x="1019282" y="1438990"/>
                  </a:lnTo>
                  <a:lnTo>
                    <a:pt x="1018454" y="1446408"/>
                  </a:lnTo>
                  <a:lnTo>
                    <a:pt x="1017682" y="1453825"/>
                  </a:lnTo>
                  <a:lnTo>
                    <a:pt x="1016950" y="1461243"/>
                  </a:lnTo>
                  <a:lnTo>
                    <a:pt x="1016310" y="1468660"/>
                  </a:lnTo>
                  <a:lnTo>
                    <a:pt x="1015708" y="1476078"/>
                  </a:lnTo>
                  <a:lnTo>
                    <a:pt x="1015162" y="1483495"/>
                  </a:lnTo>
                  <a:lnTo>
                    <a:pt x="1014686" y="1490913"/>
                  </a:lnTo>
                  <a:lnTo>
                    <a:pt x="1014245" y="1498330"/>
                  </a:lnTo>
                  <a:lnTo>
                    <a:pt x="1013877" y="1505748"/>
                  </a:lnTo>
                  <a:lnTo>
                    <a:pt x="1013556" y="1513165"/>
                  </a:lnTo>
                  <a:lnTo>
                    <a:pt x="1013272" y="1520582"/>
                  </a:lnTo>
                  <a:lnTo>
                    <a:pt x="1013067" y="1528000"/>
                  </a:lnTo>
                  <a:lnTo>
                    <a:pt x="1012892" y="1535417"/>
                  </a:lnTo>
                  <a:lnTo>
                    <a:pt x="1012767" y="1542835"/>
                  </a:lnTo>
                  <a:lnTo>
                    <a:pt x="1012699" y="1550252"/>
                  </a:lnTo>
                  <a:lnTo>
                    <a:pt x="1012660" y="1557670"/>
                  </a:lnTo>
                  <a:lnTo>
                    <a:pt x="1012680" y="1565087"/>
                  </a:lnTo>
                  <a:lnTo>
                    <a:pt x="1012738" y="1572505"/>
                  </a:lnTo>
                  <a:lnTo>
                    <a:pt x="1012826" y="1579922"/>
                  </a:lnTo>
                  <a:lnTo>
                    <a:pt x="1012974" y="1587340"/>
                  </a:lnTo>
                  <a:lnTo>
                    <a:pt x="1013146" y="1594757"/>
                  </a:lnTo>
                  <a:lnTo>
                    <a:pt x="1013357" y="1602175"/>
                  </a:lnTo>
                  <a:lnTo>
                    <a:pt x="1013610" y="1609592"/>
                  </a:lnTo>
                  <a:lnTo>
                    <a:pt x="1013884" y="1617010"/>
                  </a:lnTo>
                  <a:lnTo>
                    <a:pt x="1014202" y="1624427"/>
                  </a:lnTo>
                  <a:lnTo>
                    <a:pt x="1014546" y="1631845"/>
                  </a:lnTo>
                  <a:lnTo>
                    <a:pt x="1014912" y="1639262"/>
                  </a:lnTo>
                  <a:lnTo>
                    <a:pt x="1015320" y="1646680"/>
                  </a:lnTo>
                  <a:lnTo>
                    <a:pt x="1015745" y="1654097"/>
                  </a:lnTo>
                  <a:lnTo>
                    <a:pt x="1016195" y="1661515"/>
                  </a:lnTo>
                  <a:lnTo>
                    <a:pt x="1016673" y="1668932"/>
                  </a:lnTo>
                  <a:lnTo>
                    <a:pt x="1017165" y="1676350"/>
                  </a:lnTo>
                  <a:lnTo>
                    <a:pt x="1017686" y="1683767"/>
                  </a:lnTo>
                  <a:lnTo>
                    <a:pt x="1018222" y="1691184"/>
                  </a:lnTo>
                  <a:lnTo>
                    <a:pt x="1018772" y="1698602"/>
                  </a:lnTo>
                  <a:lnTo>
                    <a:pt x="1019347" y="1706019"/>
                  </a:lnTo>
                  <a:lnTo>
                    <a:pt x="1019931" y="1713437"/>
                  </a:lnTo>
                  <a:lnTo>
                    <a:pt x="1020531" y="1720854"/>
                  </a:lnTo>
                  <a:lnTo>
                    <a:pt x="1021145" y="1728272"/>
                  </a:lnTo>
                  <a:lnTo>
                    <a:pt x="1021767" y="1735689"/>
                  </a:lnTo>
                  <a:lnTo>
                    <a:pt x="1022404" y="1743107"/>
                  </a:lnTo>
                  <a:lnTo>
                    <a:pt x="1023049" y="1750524"/>
                  </a:lnTo>
                  <a:lnTo>
                    <a:pt x="1023701" y="1757942"/>
                  </a:lnTo>
                  <a:lnTo>
                    <a:pt x="1024364" y="1765359"/>
                  </a:lnTo>
                  <a:lnTo>
                    <a:pt x="1025032" y="1772777"/>
                  </a:lnTo>
                  <a:lnTo>
                    <a:pt x="1025707" y="1780194"/>
                  </a:lnTo>
                  <a:lnTo>
                    <a:pt x="1026389" y="1787612"/>
                  </a:lnTo>
                  <a:lnTo>
                    <a:pt x="1027074" y="1795029"/>
                  </a:lnTo>
                  <a:lnTo>
                    <a:pt x="1027765" y="1802447"/>
                  </a:lnTo>
                  <a:lnTo>
                    <a:pt x="1028460" y="1809864"/>
                  </a:lnTo>
                  <a:lnTo>
                    <a:pt x="1029158" y="1817282"/>
                  </a:lnTo>
                  <a:lnTo>
                    <a:pt x="1029861" y="1824699"/>
                  </a:lnTo>
                  <a:lnTo>
                    <a:pt x="1030566" y="1832117"/>
                  </a:lnTo>
                  <a:lnTo>
                    <a:pt x="1031275" y="1839534"/>
                  </a:lnTo>
                  <a:lnTo>
                    <a:pt x="1031988" y="1846952"/>
                  </a:lnTo>
                  <a:lnTo>
                    <a:pt x="1032704" y="1854369"/>
                  </a:lnTo>
                  <a:lnTo>
                    <a:pt x="1033425" y="1861786"/>
                  </a:lnTo>
                  <a:lnTo>
                    <a:pt x="1034149" y="1869204"/>
                  </a:lnTo>
                  <a:lnTo>
                    <a:pt x="1034877" y="1876621"/>
                  </a:lnTo>
                  <a:lnTo>
                    <a:pt x="1035613" y="1884039"/>
                  </a:lnTo>
                  <a:lnTo>
                    <a:pt x="1036353" y="1891456"/>
                  </a:lnTo>
                  <a:lnTo>
                    <a:pt x="1037100" y="1898874"/>
                  </a:lnTo>
                  <a:lnTo>
                    <a:pt x="1037856" y="1906291"/>
                  </a:lnTo>
                  <a:lnTo>
                    <a:pt x="1038618" y="1913709"/>
                  </a:lnTo>
                  <a:lnTo>
                    <a:pt x="1039394" y="1921126"/>
                  </a:lnTo>
                  <a:lnTo>
                    <a:pt x="1040180" y="1928544"/>
                  </a:lnTo>
                  <a:lnTo>
                    <a:pt x="1040976" y="1935961"/>
                  </a:lnTo>
                  <a:lnTo>
                    <a:pt x="1041793" y="1943379"/>
                  </a:lnTo>
                  <a:lnTo>
                    <a:pt x="1042620" y="1950796"/>
                  </a:lnTo>
                  <a:lnTo>
                    <a:pt x="1043467" y="1958214"/>
                  </a:lnTo>
                  <a:lnTo>
                    <a:pt x="1044338" y="1965631"/>
                  </a:lnTo>
                  <a:lnTo>
                    <a:pt x="1045222" y="1973049"/>
                  </a:lnTo>
                  <a:lnTo>
                    <a:pt x="1046141" y="1980466"/>
                  </a:lnTo>
                  <a:lnTo>
                    <a:pt x="1047083" y="1987884"/>
                  </a:lnTo>
                  <a:lnTo>
                    <a:pt x="1048047" y="1995301"/>
                  </a:lnTo>
                  <a:lnTo>
                    <a:pt x="1049058" y="2002719"/>
                  </a:lnTo>
                  <a:lnTo>
                    <a:pt x="1050090" y="2010136"/>
                  </a:lnTo>
                  <a:lnTo>
                    <a:pt x="1051166" y="2017554"/>
                  </a:lnTo>
                  <a:lnTo>
                    <a:pt x="1052287" y="2024971"/>
                  </a:lnTo>
                  <a:lnTo>
                    <a:pt x="1053434" y="2032388"/>
                  </a:lnTo>
                  <a:lnTo>
                    <a:pt x="1054651" y="2039806"/>
                  </a:lnTo>
                  <a:lnTo>
                    <a:pt x="1055908" y="2047223"/>
                  </a:lnTo>
                  <a:lnTo>
                    <a:pt x="1057209" y="2054641"/>
                  </a:lnTo>
                  <a:lnTo>
                    <a:pt x="1058590" y="2062058"/>
                  </a:lnTo>
                  <a:lnTo>
                    <a:pt x="1060011" y="2069476"/>
                  </a:lnTo>
                  <a:lnTo>
                    <a:pt x="1061506" y="2076893"/>
                  </a:lnTo>
                  <a:lnTo>
                    <a:pt x="1063076" y="2084311"/>
                  </a:lnTo>
                  <a:lnTo>
                    <a:pt x="1064691" y="2091728"/>
                  </a:lnTo>
                  <a:lnTo>
                    <a:pt x="1066421" y="2099146"/>
                  </a:lnTo>
                  <a:lnTo>
                    <a:pt x="1068211" y="2106563"/>
                  </a:lnTo>
                  <a:lnTo>
                    <a:pt x="1070073" y="2113981"/>
                  </a:lnTo>
                  <a:lnTo>
                    <a:pt x="1072057" y="2121398"/>
                  </a:lnTo>
                  <a:lnTo>
                    <a:pt x="1074100" y="2128816"/>
                  </a:lnTo>
                  <a:lnTo>
                    <a:pt x="1076258" y="2136233"/>
                  </a:lnTo>
                  <a:lnTo>
                    <a:pt x="1078523" y="2143651"/>
                  </a:lnTo>
                  <a:lnTo>
                    <a:pt x="1080854" y="2151068"/>
                  </a:lnTo>
                  <a:lnTo>
                    <a:pt x="1083351" y="2158486"/>
                  </a:lnTo>
                  <a:lnTo>
                    <a:pt x="1085931" y="2165903"/>
                  </a:lnTo>
                  <a:lnTo>
                    <a:pt x="1088613" y="2173321"/>
                  </a:lnTo>
                  <a:lnTo>
                    <a:pt x="1091461" y="2180738"/>
                  </a:lnTo>
                  <a:lnTo>
                    <a:pt x="1094390" y="2188155"/>
                  </a:lnTo>
                  <a:lnTo>
                    <a:pt x="1097474" y="2195573"/>
                  </a:lnTo>
                  <a:lnTo>
                    <a:pt x="1100697" y="2202990"/>
                  </a:lnTo>
                  <a:lnTo>
                    <a:pt x="1104006" y="2210408"/>
                  </a:lnTo>
                  <a:lnTo>
                    <a:pt x="1107532" y="2217825"/>
                  </a:lnTo>
                  <a:lnTo>
                    <a:pt x="1111160" y="2225243"/>
                  </a:lnTo>
                  <a:lnTo>
                    <a:pt x="1114920" y="2232660"/>
                  </a:lnTo>
                  <a:lnTo>
                    <a:pt x="1118883" y="2240078"/>
                  </a:lnTo>
                  <a:lnTo>
                    <a:pt x="1122944" y="2247495"/>
                  </a:lnTo>
                  <a:lnTo>
                    <a:pt x="1127198" y="2254913"/>
                  </a:lnTo>
                  <a:lnTo>
                    <a:pt x="1131614" y="2262330"/>
                  </a:lnTo>
                  <a:lnTo>
                    <a:pt x="1136132" y="2269748"/>
                  </a:lnTo>
                  <a:lnTo>
                    <a:pt x="1140907" y="2277165"/>
                  </a:lnTo>
                  <a:lnTo>
                    <a:pt x="1145796" y="2284583"/>
                  </a:lnTo>
                  <a:lnTo>
                    <a:pt x="1150839" y="2292000"/>
                  </a:lnTo>
                  <a:lnTo>
                    <a:pt x="1156106" y="2299418"/>
                  </a:lnTo>
                  <a:lnTo>
                    <a:pt x="1161482" y="2306835"/>
                  </a:lnTo>
                  <a:lnTo>
                    <a:pt x="1167073" y="2314253"/>
                  </a:lnTo>
                  <a:lnTo>
                    <a:pt x="1172835" y="2321670"/>
                  </a:lnTo>
                  <a:lnTo>
                    <a:pt x="1178707" y="2329088"/>
                  </a:lnTo>
                  <a:lnTo>
                    <a:pt x="1184852" y="2336505"/>
                  </a:lnTo>
                  <a:lnTo>
                    <a:pt x="1191111" y="2343923"/>
                  </a:lnTo>
                  <a:lnTo>
                    <a:pt x="1197531" y="2351340"/>
                  </a:lnTo>
                  <a:lnTo>
                    <a:pt x="1204173" y="2358757"/>
                  </a:lnTo>
                  <a:lnTo>
                    <a:pt x="1210922" y="2366175"/>
                  </a:lnTo>
                  <a:lnTo>
                    <a:pt x="1217884" y="2373592"/>
                  </a:lnTo>
                  <a:lnTo>
                    <a:pt x="1225005" y="2381010"/>
                  </a:lnTo>
                  <a:lnTo>
                    <a:pt x="1232231" y="2388427"/>
                  </a:lnTo>
                  <a:lnTo>
                    <a:pt x="1239710" y="2395845"/>
                  </a:lnTo>
                  <a:lnTo>
                    <a:pt x="1247288" y="2403262"/>
                  </a:lnTo>
                  <a:lnTo>
                    <a:pt x="1255012" y="2410680"/>
                  </a:lnTo>
                  <a:lnTo>
                    <a:pt x="1262923" y="2418097"/>
                  </a:lnTo>
                  <a:lnTo>
                    <a:pt x="1270925" y="2425515"/>
                  </a:lnTo>
                  <a:lnTo>
                    <a:pt x="1279104" y="2432932"/>
                  </a:lnTo>
                  <a:lnTo>
                    <a:pt x="1287406" y="2440350"/>
                  </a:lnTo>
                  <a:lnTo>
                    <a:pt x="1295790" y="2447767"/>
                  </a:lnTo>
                  <a:lnTo>
                    <a:pt x="1304362" y="2455185"/>
                  </a:lnTo>
                  <a:lnTo>
                    <a:pt x="1313002" y="2462602"/>
                  </a:lnTo>
                  <a:lnTo>
                    <a:pt x="1321745" y="2470020"/>
                  </a:lnTo>
                  <a:lnTo>
                    <a:pt x="1330606" y="2477437"/>
                  </a:lnTo>
                  <a:lnTo>
                    <a:pt x="1339522" y="2484855"/>
                  </a:lnTo>
                  <a:lnTo>
                    <a:pt x="1348542" y="2492272"/>
                  </a:lnTo>
                  <a:lnTo>
                    <a:pt x="1357621" y="2499690"/>
                  </a:lnTo>
                  <a:lnTo>
                    <a:pt x="1366743" y="2507107"/>
                  </a:lnTo>
                  <a:lnTo>
                    <a:pt x="1375940" y="2514525"/>
                  </a:lnTo>
                  <a:lnTo>
                    <a:pt x="1385157" y="2521942"/>
                  </a:lnTo>
                  <a:lnTo>
                    <a:pt x="1394405" y="2529359"/>
                  </a:lnTo>
                  <a:lnTo>
                    <a:pt x="1403668" y="2536777"/>
                  </a:lnTo>
                  <a:lnTo>
                    <a:pt x="1412934" y="2544194"/>
                  </a:lnTo>
                  <a:lnTo>
                    <a:pt x="1422191" y="2551612"/>
                  </a:lnTo>
                  <a:lnTo>
                    <a:pt x="1431424" y="2559029"/>
                  </a:lnTo>
                  <a:lnTo>
                    <a:pt x="1440639" y="2566447"/>
                  </a:lnTo>
                  <a:lnTo>
                    <a:pt x="1449781" y="2573864"/>
                  </a:lnTo>
                  <a:lnTo>
                    <a:pt x="1458880" y="2581282"/>
                  </a:lnTo>
                  <a:lnTo>
                    <a:pt x="1467910" y="2588699"/>
                  </a:lnTo>
                  <a:lnTo>
                    <a:pt x="1476830" y="2596117"/>
                  </a:lnTo>
                  <a:lnTo>
                    <a:pt x="1485688" y="2603534"/>
                  </a:lnTo>
                  <a:lnTo>
                    <a:pt x="1494394" y="2610952"/>
                  </a:lnTo>
                  <a:lnTo>
                    <a:pt x="1502980" y="2618369"/>
                  </a:lnTo>
                  <a:lnTo>
                    <a:pt x="1511471" y="2625787"/>
                  </a:lnTo>
                  <a:lnTo>
                    <a:pt x="1519722" y="2633204"/>
                  </a:lnTo>
                  <a:lnTo>
                    <a:pt x="1527859" y="2640622"/>
                  </a:lnTo>
                  <a:lnTo>
                    <a:pt x="1535811" y="2648039"/>
                  </a:lnTo>
                  <a:lnTo>
                    <a:pt x="1543519" y="2655457"/>
                  </a:lnTo>
                  <a:lnTo>
                    <a:pt x="1551093" y="2662874"/>
                  </a:lnTo>
                  <a:lnTo>
                    <a:pt x="1558362" y="2670292"/>
                  </a:lnTo>
                  <a:lnTo>
                    <a:pt x="1565415" y="2677709"/>
                  </a:lnTo>
                  <a:lnTo>
                    <a:pt x="1572289" y="2685127"/>
                  </a:lnTo>
                  <a:lnTo>
                    <a:pt x="1578759" y="2692544"/>
                  </a:lnTo>
                  <a:lnTo>
                    <a:pt x="1585047" y="2699961"/>
                  </a:lnTo>
                  <a:lnTo>
                    <a:pt x="1591031" y="2707379"/>
                  </a:lnTo>
                  <a:lnTo>
                    <a:pt x="1596651" y="2714796"/>
                  </a:lnTo>
                  <a:lnTo>
                    <a:pt x="1602071" y="2722214"/>
                  </a:lnTo>
                  <a:lnTo>
                    <a:pt x="1607040" y="2729631"/>
                  </a:lnTo>
                  <a:lnTo>
                    <a:pt x="1611714" y="2737049"/>
                  </a:lnTo>
                  <a:lnTo>
                    <a:pt x="1616133" y="2744466"/>
                  </a:lnTo>
                  <a:lnTo>
                    <a:pt x="1620012" y="2751884"/>
                  </a:lnTo>
                  <a:lnTo>
                    <a:pt x="1623654" y="2759301"/>
                  </a:lnTo>
                  <a:lnTo>
                    <a:pt x="1626894" y="2766719"/>
                  </a:lnTo>
                  <a:lnTo>
                    <a:pt x="1629680" y="2774136"/>
                  </a:lnTo>
                  <a:lnTo>
                    <a:pt x="1632217" y="2781554"/>
                  </a:lnTo>
                  <a:lnTo>
                    <a:pt x="1634192" y="2788971"/>
                  </a:lnTo>
                  <a:lnTo>
                    <a:pt x="1635823" y="2796389"/>
                  </a:lnTo>
                  <a:lnTo>
                    <a:pt x="1637141" y="2803806"/>
                  </a:lnTo>
                  <a:lnTo>
                    <a:pt x="1637840" y="2811224"/>
                  </a:lnTo>
                  <a:lnTo>
                    <a:pt x="1638269" y="2818641"/>
                  </a:lnTo>
                  <a:lnTo>
                    <a:pt x="1638234" y="2826059"/>
                  </a:lnTo>
                  <a:lnTo>
                    <a:pt x="1637706" y="2833476"/>
                  </a:lnTo>
                  <a:lnTo>
                    <a:pt x="1636903" y="2840894"/>
                  </a:lnTo>
                  <a:lnTo>
                    <a:pt x="1635486" y="2848311"/>
                  </a:lnTo>
                  <a:lnTo>
                    <a:pt x="1633714" y="2855729"/>
                  </a:lnTo>
                  <a:lnTo>
                    <a:pt x="1631604" y="2863146"/>
                  </a:lnTo>
                  <a:lnTo>
                    <a:pt x="1628865" y="2870563"/>
                  </a:lnTo>
                  <a:lnTo>
                    <a:pt x="1625853" y="2877981"/>
                  </a:lnTo>
                  <a:lnTo>
                    <a:pt x="1622366" y="2885398"/>
                  </a:lnTo>
                  <a:lnTo>
                    <a:pt x="1618401" y="2892816"/>
                  </a:lnTo>
                  <a:lnTo>
                    <a:pt x="1614169" y="2900233"/>
                  </a:lnTo>
                  <a:lnTo>
                    <a:pt x="1609340" y="2907651"/>
                  </a:lnTo>
                  <a:lnTo>
                    <a:pt x="1604187" y="2915068"/>
                  </a:lnTo>
                  <a:lnTo>
                    <a:pt x="1598708" y="2922486"/>
                  </a:lnTo>
                  <a:lnTo>
                    <a:pt x="1592663" y="2929903"/>
                  </a:lnTo>
                  <a:lnTo>
                    <a:pt x="1586372" y="2937321"/>
                  </a:lnTo>
                  <a:lnTo>
                    <a:pt x="1579652" y="2944738"/>
                  </a:lnTo>
                  <a:lnTo>
                    <a:pt x="1572525" y="2952156"/>
                  </a:lnTo>
                  <a:lnTo>
                    <a:pt x="1565167" y="2959573"/>
                  </a:lnTo>
                  <a:lnTo>
                    <a:pt x="1557299" y="2966991"/>
                  </a:lnTo>
                  <a:lnTo>
                    <a:pt x="1549172" y="2974408"/>
                  </a:lnTo>
                  <a:lnTo>
                    <a:pt x="1540772" y="2981826"/>
                  </a:lnTo>
                  <a:lnTo>
                    <a:pt x="1531929" y="2989243"/>
                  </a:lnTo>
                  <a:lnTo>
                    <a:pt x="1522896" y="2996661"/>
                  </a:lnTo>
                  <a:lnTo>
                    <a:pt x="1513527" y="3004078"/>
                  </a:lnTo>
                  <a:lnTo>
                    <a:pt x="1503863" y="3011496"/>
                  </a:lnTo>
                  <a:lnTo>
                    <a:pt x="1494029" y="3018913"/>
                  </a:lnTo>
                  <a:lnTo>
                    <a:pt x="1483830" y="3026331"/>
                  </a:lnTo>
                  <a:lnTo>
                    <a:pt x="1473458" y="3033748"/>
                  </a:lnTo>
                  <a:lnTo>
                    <a:pt x="1462898" y="3041165"/>
                  </a:lnTo>
                  <a:lnTo>
                    <a:pt x="1452057" y="3048583"/>
                  </a:lnTo>
                  <a:lnTo>
                    <a:pt x="1441098" y="3056000"/>
                  </a:lnTo>
                  <a:lnTo>
                    <a:pt x="1429933" y="3063418"/>
                  </a:lnTo>
                  <a:lnTo>
                    <a:pt x="1418605" y="3070835"/>
                  </a:lnTo>
                  <a:lnTo>
                    <a:pt x="1407183" y="3078253"/>
                  </a:lnTo>
                  <a:lnTo>
                    <a:pt x="1395570" y="3085670"/>
                  </a:lnTo>
                  <a:lnTo>
                    <a:pt x="1383882" y="3093088"/>
                  </a:lnTo>
                  <a:lnTo>
                    <a:pt x="1372105" y="3100505"/>
                  </a:lnTo>
                  <a:lnTo>
                    <a:pt x="1360221" y="3107923"/>
                  </a:lnTo>
                  <a:lnTo>
                    <a:pt x="1348298" y="3115340"/>
                  </a:lnTo>
                  <a:lnTo>
                    <a:pt x="1336311" y="3122758"/>
                  </a:lnTo>
                  <a:lnTo>
                    <a:pt x="1324292" y="3130175"/>
                  </a:lnTo>
                  <a:lnTo>
                    <a:pt x="1312257" y="3137593"/>
                  </a:lnTo>
                  <a:lnTo>
                    <a:pt x="1300211" y="3145010"/>
                  </a:lnTo>
                  <a:lnTo>
                    <a:pt x="1288177" y="3152428"/>
                  </a:lnTo>
                  <a:lnTo>
                    <a:pt x="1276157" y="3159845"/>
                  </a:lnTo>
                  <a:lnTo>
                    <a:pt x="1264188" y="3167263"/>
                  </a:lnTo>
                  <a:lnTo>
                    <a:pt x="1252251" y="3174680"/>
                  </a:lnTo>
                  <a:lnTo>
                    <a:pt x="1240385" y="3182098"/>
                  </a:lnTo>
                  <a:lnTo>
                    <a:pt x="1228598" y="3189515"/>
                  </a:lnTo>
                  <a:lnTo>
                    <a:pt x="1216863" y="3196932"/>
                  </a:lnTo>
                  <a:lnTo>
                    <a:pt x="1205275" y="3204350"/>
                  </a:lnTo>
                  <a:lnTo>
                    <a:pt x="1193767" y="3211767"/>
                  </a:lnTo>
                  <a:lnTo>
                    <a:pt x="1182361" y="3219185"/>
                  </a:lnTo>
                  <a:lnTo>
                    <a:pt x="1171130" y="3226602"/>
                  </a:lnTo>
                  <a:lnTo>
                    <a:pt x="1159987" y="3234020"/>
                  </a:lnTo>
                  <a:lnTo>
                    <a:pt x="1149020" y="3241437"/>
                  </a:lnTo>
                  <a:lnTo>
                    <a:pt x="1138214" y="3248855"/>
                  </a:lnTo>
                  <a:lnTo>
                    <a:pt x="1127509" y="3256272"/>
                  </a:lnTo>
                  <a:lnTo>
                    <a:pt x="1117068" y="3263690"/>
                  </a:lnTo>
                  <a:lnTo>
                    <a:pt x="1106751" y="3271107"/>
                  </a:lnTo>
                  <a:lnTo>
                    <a:pt x="1096599" y="3278525"/>
                  </a:lnTo>
                  <a:lnTo>
                    <a:pt x="1086700" y="3285942"/>
                  </a:lnTo>
                  <a:lnTo>
                    <a:pt x="1076924" y="3293360"/>
                  </a:lnTo>
                  <a:lnTo>
                    <a:pt x="1067394" y="3300777"/>
                  </a:lnTo>
                  <a:lnTo>
                    <a:pt x="1058069" y="3308195"/>
                  </a:lnTo>
                  <a:lnTo>
                    <a:pt x="1048875" y="3315612"/>
                  </a:lnTo>
                  <a:lnTo>
                    <a:pt x="1040010" y="3323030"/>
                  </a:lnTo>
                  <a:lnTo>
                    <a:pt x="1031289" y="3330447"/>
                  </a:lnTo>
                  <a:lnTo>
                    <a:pt x="1022767" y="3337865"/>
                  </a:lnTo>
                  <a:lnTo>
                    <a:pt x="1014529" y="3345282"/>
                  </a:lnTo>
                  <a:lnTo>
                    <a:pt x="1006431" y="3352700"/>
                  </a:lnTo>
                  <a:lnTo>
                    <a:pt x="998608" y="3360117"/>
                  </a:lnTo>
                  <a:lnTo>
                    <a:pt x="991000" y="3367534"/>
                  </a:lnTo>
                  <a:lnTo>
                    <a:pt x="983533" y="3374952"/>
                  </a:lnTo>
                  <a:lnTo>
                    <a:pt x="976413" y="3382369"/>
                  </a:lnTo>
                  <a:lnTo>
                    <a:pt x="969435" y="3389787"/>
                  </a:lnTo>
                  <a:lnTo>
                    <a:pt x="962664" y="3397204"/>
                  </a:lnTo>
                  <a:lnTo>
                    <a:pt x="956171" y="3404622"/>
                  </a:lnTo>
                  <a:lnTo>
                    <a:pt x="949814" y="3412039"/>
                  </a:lnTo>
                  <a:lnTo>
                    <a:pt x="943729" y="3419457"/>
                  </a:lnTo>
                  <a:lnTo>
                    <a:pt x="937844" y="3426874"/>
                  </a:lnTo>
                  <a:lnTo>
                    <a:pt x="932093" y="3434292"/>
                  </a:lnTo>
                  <a:lnTo>
                    <a:pt x="926669" y="3441709"/>
                  </a:lnTo>
                  <a:lnTo>
                    <a:pt x="921371" y="3449127"/>
                  </a:lnTo>
                  <a:lnTo>
                    <a:pt x="916265" y="3456544"/>
                  </a:lnTo>
                  <a:lnTo>
                    <a:pt x="911406" y="3463962"/>
                  </a:lnTo>
                  <a:lnTo>
                    <a:pt x="906668" y="3471379"/>
                  </a:lnTo>
                  <a:lnTo>
                    <a:pt x="902172" y="3478797"/>
                  </a:lnTo>
                  <a:lnTo>
                    <a:pt x="897847" y="3486214"/>
                  </a:lnTo>
                  <a:lnTo>
                    <a:pt x="893642" y="3493632"/>
                  </a:lnTo>
                  <a:lnTo>
                    <a:pt x="889711" y="3501049"/>
                  </a:lnTo>
                  <a:lnTo>
                    <a:pt x="885887" y="3508467"/>
                  </a:lnTo>
                  <a:lnTo>
                    <a:pt x="882228" y="3515884"/>
                  </a:lnTo>
                  <a:lnTo>
                    <a:pt x="878769" y="3523302"/>
                  </a:lnTo>
                  <a:lnTo>
                    <a:pt x="875409" y="3530719"/>
                  </a:lnTo>
                  <a:lnTo>
                    <a:pt x="872250" y="3538136"/>
                  </a:lnTo>
                  <a:lnTo>
                    <a:pt x="869226" y="3545554"/>
                  </a:lnTo>
                  <a:lnTo>
                    <a:pt x="866299" y="3552971"/>
                  </a:lnTo>
                  <a:lnTo>
                    <a:pt x="863588" y="3560389"/>
                  </a:lnTo>
                  <a:lnTo>
                    <a:pt x="860960" y="3567806"/>
                  </a:lnTo>
                  <a:lnTo>
                    <a:pt x="858464" y="3575224"/>
                  </a:lnTo>
                  <a:lnTo>
                    <a:pt x="856119" y="3582641"/>
                  </a:lnTo>
                  <a:lnTo>
                    <a:pt x="853851" y="3590059"/>
                  </a:lnTo>
                  <a:lnTo>
                    <a:pt x="851737" y="3597476"/>
                  </a:lnTo>
                  <a:lnTo>
                    <a:pt x="849722" y="3604894"/>
                  </a:lnTo>
                  <a:lnTo>
                    <a:pt x="847782" y="3612311"/>
                  </a:lnTo>
                  <a:lnTo>
                    <a:pt x="846000" y="3619729"/>
                  </a:lnTo>
                  <a:lnTo>
                    <a:pt x="844280" y="3627146"/>
                  </a:lnTo>
                  <a:lnTo>
                    <a:pt x="842656" y="3634564"/>
                  </a:lnTo>
                  <a:lnTo>
                    <a:pt x="841141" y="3641981"/>
                  </a:lnTo>
                  <a:lnTo>
                    <a:pt x="839681" y="3649399"/>
                  </a:lnTo>
                  <a:lnTo>
                    <a:pt x="838333" y="3656816"/>
                  </a:lnTo>
                  <a:lnTo>
                    <a:pt x="837053" y="3664234"/>
                  </a:lnTo>
                  <a:lnTo>
                    <a:pt x="835828" y="3671651"/>
                  </a:lnTo>
                  <a:lnTo>
                    <a:pt x="834711" y="3679069"/>
                  </a:lnTo>
                  <a:lnTo>
                    <a:pt x="833636" y="3686486"/>
                  </a:lnTo>
                  <a:lnTo>
                    <a:pt x="832630" y="3693904"/>
                  </a:lnTo>
                  <a:lnTo>
                    <a:pt x="831696" y="3701321"/>
                  </a:lnTo>
                  <a:lnTo>
                    <a:pt x="830799" y="3708738"/>
                  </a:lnTo>
                  <a:lnTo>
                    <a:pt x="829979" y="3716156"/>
                  </a:lnTo>
                  <a:lnTo>
                    <a:pt x="829203" y="3723573"/>
                  </a:lnTo>
                  <a:lnTo>
                    <a:pt x="828465" y="3730991"/>
                  </a:lnTo>
                  <a:lnTo>
                    <a:pt x="827796" y="3738408"/>
                  </a:lnTo>
                  <a:lnTo>
                    <a:pt x="827156" y="3745826"/>
                  </a:lnTo>
                  <a:lnTo>
                    <a:pt x="826561" y="3753243"/>
                  </a:lnTo>
                  <a:lnTo>
                    <a:pt x="826011" y="3760661"/>
                  </a:lnTo>
                  <a:lnTo>
                    <a:pt x="825486" y="3768078"/>
                  </a:lnTo>
                  <a:lnTo>
                    <a:pt x="825010" y="3775496"/>
                  </a:lnTo>
                  <a:lnTo>
                    <a:pt x="824561" y="3782913"/>
                  </a:lnTo>
                  <a:lnTo>
                    <a:pt x="824136" y="3790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68088"/>
              <a:ext cx="0" cy="210726"/>
            </a:xfrm>
            <a:custGeom>
              <a:avLst/>
              <a:pathLst>
                <a:path w="0" h="210726">
                  <a:moveTo>
                    <a:pt x="0" y="2107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28414"/>
              <a:ext cx="0" cy="9388"/>
            </a:xfrm>
            <a:custGeom>
              <a:avLst/>
              <a:pathLst>
                <a:path w="0" h="9388">
                  <a:moveTo>
                    <a:pt x="0" y="0"/>
                  </a:moveTo>
                  <a:lnTo>
                    <a:pt x="0" y="93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878815"/>
              <a:ext cx="182029" cy="1849598"/>
            </a:xfrm>
            <a:custGeom>
              <a:avLst/>
              <a:pathLst>
                <a:path w="182029" h="1849598">
                  <a:moveTo>
                    <a:pt x="0" y="0"/>
                  </a:moveTo>
                  <a:lnTo>
                    <a:pt x="0" y="1849598"/>
                  </a:lnTo>
                  <a:lnTo>
                    <a:pt x="182029" y="184959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19951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59743"/>
              <a:ext cx="0" cy="741717"/>
            </a:xfrm>
            <a:custGeom>
              <a:avLst/>
              <a:pathLst>
                <a:path w="0" h="741717">
                  <a:moveTo>
                    <a:pt x="0" y="7417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99204"/>
              <a:ext cx="0" cy="38598"/>
            </a:xfrm>
            <a:custGeom>
              <a:avLst/>
              <a:pathLst>
                <a:path w="0"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401460"/>
              <a:ext cx="182029" cy="1297744"/>
            </a:xfrm>
            <a:custGeom>
              <a:avLst/>
              <a:pathLst>
                <a:path w="182029" h="1297744">
                  <a:moveTo>
                    <a:pt x="0" y="0"/>
                  </a:moveTo>
                  <a:lnTo>
                    <a:pt x="0" y="1297744"/>
                  </a:lnTo>
                  <a:lnTo>
                    <a:pt x="182029" y="129774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6448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22239" y="4729185"/>
              <a:ext cx="17235" cy="1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63420" y="4126207"/>
              <a:ext cx="71496" cy="71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99018" y="3817151"/>
              <a:ext cx="84548" cy="84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22544" y="3659481"/>
              <a:ext cx="82755" cy="827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97728" y="4691850"/>
              <a:ext cx="83558" cy="83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176215" y="3690043"/>
              <a:ext cx="150990" cy="1509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85344" y="4661746"/>
              <a:ext cx="135421" cy="135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829356" y="4648263"/>
              <a:ext cx="162387" cy="162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81083" y="4617098"/>
              <a:ext cx="82843" cy="82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77180" y="4506191"/>
              <a:ext cx="83497" cy="83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18699" y="4659272"/>
              <a:ext cx="157060" cy="157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20715" y="2625938"/>
              <a:ext cx="84299" cy="84299"/>
            </a:xfrm>
            <a:custGeom>
              <a:avLst/>
              <a:pathLst>
                <a:path w="84299" h="84299">
                  <a:moveTo>
                    <a:pt x="0" y="42149"/>
                  </a:moveTo>
                  <a:lnTo>
                    <a:pt x="42149" y="0"/>
                  </a:lnTo>
                  <a:lnTo>
                    <a:pt x="84299" y="42149"/>
                  </a:lnTo>
                  <a:lnTo>
                    <a:pt x="42149" y="84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00198" y="4308597"/>
              <a:ext cx="107304" cy="107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52444" y="2778096"/>
              <a:ext cx="113809" cy="113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87289" y="2658680"/>
              <a:ext cx="39680" cy="39680"/>
            </a:xfrm>
            <a:custGeom>
              <a:avLst/>
              <a:pathLst>
                <a:path w="39680" h="39680">
                  <a:moveTo>
                    <a:pt x="0" y="19840"/>
                  </a:moveTo>
                  <a:lnTo>
                    <a:pt x="19840" y="0"/>
                  </a:lnTo>
                  <a:lnTo>
                    <a:pt x="39680" y="19840"/>
                  </a:lnTo>
                  <a:lnTo>
                    <a:pt x="19840" y="39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103123" y="2684922"/>
              <a:ext cx="158281" cy="1582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58418" y="4091126"/>
              <a:ext cx="83238" cy="83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12565" y="4429086"/>
              <a:ext cx="83313" cy="83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43436" y="4608437"/>
              <a:ext cx="83472" cy="83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87923" y="279301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43107" y="4598075"/>
              <a:ext cx="83331" cy="83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00753" y="4495869"/>
              <a:ext cx="83277" cy="83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76220" y="2943724"/>
              <a:ext cx="82995" cy="82995"/>
            </a:xfrm>
            <a:custGeom>
              <a:avLst/>
              <a:pathLst>
                <a:path w="82995" h="82995">
                  <a:moveTo>
                    <a:pt x="0" y="41497"/>
                  </a:moveTo>
                  <a:lnTo>
                    <a:pt x="41497" y="0"/>
                  </a:lnTo>
                  <a:lnTo>
                    <a:pt x="82995" y="41497"/>
                  </a:lnTo>
                  <a:lnTo>
                    <a:pt x="41497" y="8299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26197" y="4532915"/>
              <a:ext cx="84296" cy="84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45758" y="2618111"/>
              <a:ext cx="83263" cy="83263"/>
            </a:xfrm>
            <a:custGeom>
              <a:avLst/>
              <a:pathLst>
                <a:path w="83263" h="83263">
                  <a:moveTo>
                    <a:pt x="0" y="41631"/>
                  </a:moveTo>
                  <a:lnTo>
                    <a:pt x="41631" y="0"/>
                  </a:lnTo>
                  <a:lnTo>
                    <a:pt x="83263" y="41631"/>
                  </a:lnTo>
                  <a:lnTo>
                    <a:pt x="41631" y="832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83171" y="4442063"/>
              <a:ext cx="107432" cy="10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22465" y="4145457"/>
              <a:ext cx="83068" cy="83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08103" y="4167818"/>
              <a:ext cx="55037" cy="55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75775" y="4579376"/>
              <a:ext cx="83176" cy="83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86356" y="3379622"/>
              <a:ext cx="83317" cy="83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70388" y="4692047"/>
              <a:ext cx="83165" cy="83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28429" y="4680125"/>
              <a:ext cx="56935" cy="56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31072" y="4675535"/>
              <a:ext cx="82806" cy="82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87576" y="4231049"/>
              <a:ext cx="82970" cy="82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54129" y="4391585"/>
              <a:ext cx="83205" cy="83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099156" y="2633288"/>
              <a:ext cx="82118" cy="82118"/>
            </a:xfrm>
            <a:custGeom>
              <a:avLst/>
              <a:pathLst>
                <a:path w="82118" h="82118">
                  <a:moveTo>
                    <a:pt x="0" y="41059"/>
                  </a:moveTo>
                  <a:lnTo>
                    <a:pt x="41059" y="0"/>
                  </a:lnTo>
                  <a:lnTo>
                    <a:pt x="82118" y="41059"/>
                  </a:lnTo>
                  <a:lnTo>
                    <a:pt x="41059" y="821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67678" y="3530208"/>
              <a:ext cx="36686" cy="36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90318" y="4539588"/>
              <a:ext cx="83468" cy="83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4072" y="3702163"/>
              <a:ext cx="97540" cy="97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66878" y="4579506"/>
              <a:ext cx="82915" cy="8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67360" y="4353503"/>
              <a:ext cx="84257" cy="84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6939" y="4616401"/>
              <a:ext cx="84235" cy="8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90848" y="4645651"/>
              <a:ext cx="159266" cy="1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79608" y="3281642"/>
              <a:ext cx="83154" cy="83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44840" y="4692090"/>
              <a:ext cx="83078" cy="83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76644" y="2991868"/>
              <a:ext cx="82683" cy="82683"/>
            </a:xfrm>
            <a:custGeom>
              <a:avLst/>
              <a:pathLst>
                <a:path w="82683" h="82683">
                  <a:moveTo>
                    <a:pt x="0" y="41341"/>
                  </a:moveTo>
                  <a:lnTo>
                    <a:pt x="41341" y="0"/>
                  </a:lnTo>
                  <a:lnTo>
                    <a:pt x="82683" y="41341"/>
                  </a:lnTo>
                  <a:lnTo>
                    <a:pt x="41341" y="826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77124" y="3300060"/>
              <a:ext cx="83874" cy="838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3129" y="4675175"/>
              <a:ext cx="83526" cy="83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45552" y="4509326"/>
              <a:ext cx="81400" cy="81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05886" y="4387192"/>
              <a:ext cx="83645" cy="83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87547" y="3817256"/>
              <a:ext cx="84339" cy="84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51712" y="3902167"/>
              <a:ext cx="43873" cy="43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89506" y="4416504"/>
              <a:ext cx="83440" cy="83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29107" y="3851041"/>
              <a:ext cx="83533" cy="83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58935" y="4391343"/>
              <a:ext cx="62824" cy="6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655127" y="2626395"/>
              <a:ext cx="83386" cy="83386"/>
            </a:xfrm>
            <a:custGeom>
              <a:avLst/>
              <a:pathLst>
                <a:path w="83386" h="83386">
                  <a:moveTo>
                    <a:pt x="0" y="41693"/>
                  </a:moveTo>
                  <a:lnTo>
                    <a:pt x="41693" y="0"/>
                  </a:lnTo>
                  <a:lnTo>
                    <a:pt x="83386" y="41693"/>
                  </a:lnTo>
                  <a:lnTo>
                    <a:pt x="41693" y="83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56847" y="4654484"/>
              <a:ext cx="83180" cy="83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84753" y="4673193"/>
              <a:ext cx="83317" cy="83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64092" y="4695699"/>
              <a:ext cx="84207" cy="84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84984" y="4679492"/>
              <a:ext cx="83238" cy="83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20104" y="4616889"/>
              <a:ext cx="83259" cy="83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06726" y="4616900"/>
              <a:ext cx="83238" cy="83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54516" y="4692303"/>
              <a:ext cx="82654" cy="82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507" y="4677321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05304" y="4641865"/>
              <a:ext cx="83382" cy="83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4082" y="4676934"/>
              <a:ext cx="84182" cy="84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49973" y="4673880"/>
              <a:ext cx="86115" cy="86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77811" y="4458351"/>
              <a:ext cx="83201" cy="8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63799" y="4680399"/>
              <a:ext cx="106460" cy="106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23558" y="4652443"/>
              <a:ext cx="83089" cy="83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874860" y="2649276"/>
              <a:ext cx="83526" cy="83526"/>
            </a:xfrm>
            <a:custGeom>
              <a:avLst/>
              <a:pathLst>
                <a:path w="83526" h="83526">
                  <a:moveTo>
                    <a:pt x="0" y="41763"/>
                  </a:moveTo>
                  <a:lnTo>
                    <a:pt x="41763" y="0"/>
                  </a:lnTo>
                  <a:lnTo>
                    <a:pt x="83526" y="41763"/>
                  </a:lnTo>
                  <a:lnTo>
                    <a:pt x="41763" y="835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42622" y="3569416"/>
              <a:ext cx="83454" cy="83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13504" y="4559271"/>
              <a:ext cx="148422" cy="148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41639" y="2803228"/>
              <a:ext cx="151175" cy="151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61003" y="3709137"/>
              <a:ext cx="83591" cy="83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86042" y="4545292"/>
              <a:ext cx="47022" cy="47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15104" y="4565098"/>
              <a:ext cx="161806" cy="161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94168" y="3154352"/>
              <a:ext cx="83194" cy="83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661927" y="2618305"/>
              <a:ext cx="82875" cy="82875"/>
            </a:xfrm>
            <a:custGeom>
              <a:avLst/>
              <a:pathLst>
                <a:path w="82875" h="82875">
                  <a:moveTo>
                    <a:pt x="0" y="41437"/>
                  </a:moveTo>
                  <a:lnTo>
                    <a:pt x="41437" y="0"/>
                  </a:lnTo>
                  <a:lnTo>
                    <a:pt x="82875" y="41437"/>
                  </a:lnTo>
                  <a:lnTo>
                    <a:pt x="41437" y="828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861760" y="2803901"/>
              <a:ext cx="83064" cy="83064"/>
            </a:xfrm>
            <a:custGeom>
              <a:avLst/>
              <a:pathLst>
                <a:path w="83064" h="83064">
                  <a:moveTo>
                    <a:pt x="0" y="41532"/>
                  </a:moveTo>
                  <a:lnTo>
                    <a:pt x="41532" y="0"/>
                  </a:lnTo>
                  <a:lnTo>
                    <a:pt x="83064" y="41532"/>
                  </a:lnTo>
                  <a:lnTo>
                    <a:pt x="41532" y="830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65169" y="4692204"/>
              <a:ext cx="82850" cy="8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793121" y="2617536"/>
              <a:ext cx="84413" cy="84413"/>
            </a:xfrm>
            <a:custGeom>
              <a:avLst/>
              <a:pathLst>
                <a:path w="84413" h="84413">
                  <a:moveTo>
                    <a:pt x="0" y="42206"/>
                  </a:moveTo>
                  <a:lnTo>
                    <a:pt x="42206" y="0"/>
                  </a:lnTo>
                  <a:lnTo>
                    <a:pt x="84413" y="42206"/>
                  </a:lnTo>
                  <a:lnTo>
                    <a:pt x="42206" y="84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719964" y="2617940"/>
              <a:ext cx="83605" cy="83605"/>
            </a:xfrm>
            <a:custGeom>
              <a:avLst/>
              <a:pathLst>
                <a:path w="83605" h="83605">
                  <a:moveTo>
                    <a:pt x="0" y="41802"/>
                  </a:moveTo>
                  <a:lnTo>
                    <a:pt x="41802" y="0"/>
                  </a:lnTo>
                  <a:lnTo>
                    <a:pt x="83605" y="41802"/>
                  </a:lnTo>
                  <a:lnTo>
                    <a:pt x="41802" y="836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61220" y="3736975"/>
              <a:ext cx="36261" cy="362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32535" y="4658389"/>
              <a:ext cx="50333" cy="50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65085" y="2594391"/>
              <a:ext cx="147395" cy="147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645504" y="2622407"/>
              <a:ext cx="83017" cy="83017"/>
            </a:xfrm>
            <a:custGeom>
              <a:avLst/>
              <a:pathLst>
                <a:path w="83017" h="83017">
                  <a:moveTo>
                    <a:pt x="0" y="41508"/>
                  </a:moveTo>
                  <a:lnTo>
                    <a:pt x="41508" y="0"/>
                  </a:lnTo>
                  <a:lnTo>
                    <a:pt x="83017" y="41508"/>
                  </a:lnTo>
                  <a:lnTo>
                    <a:pt x="41508" y="830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491916" y="4679183"/>
              <a:ext cx="83856" cy="8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475703" y="2626141"/>
              <a:ext cx="88066" cy="88066"/>
            </a:xfrm>
            <a:custGeom>
              <a:avLst/>
              <a:pathLst>
                <a:path w="88066" h="88066">
                  <a:moveTo>
                    <a:pt x="0" y="44033"/>
                  </a:moveTo>
                  <a:lnTo>
                    <a:pt x="44033" y="0"/>
                  </a:lnTo>
                  <a:lnTo>
                    <a:pt x="88066" y="44033"/>
                  </a:lnTo>
                  <a:lnTo>
                    <a:pt x="44033" y="880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789445" y="2651104"/>
              <a:ext cx="84042" cy="84042"/>
            </a:xfrm>
            <a:custGeom>
              <a:avLst/>
              <a:pathLst>
                <a:path w="84042" h="84042">
                  <a:moveTo>
                    <a:pt x="0" y="42021"/>
                  </a:moveTo>
                  <a:lnTo>
                    <a:pt x="42021" y="0"/>
                  </a:lnTo>
                  <a:lnTo>
                    <a:pt x="84042" y="42021"/>
                  </a:lnTo>
                  <a:lnTo>
                    <a:pt x="42021" y="840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50164" y="4696225"/>
              <a:ext cx="83154" cy="83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90185" y="4651534"/>
              <a:ext cx="155846" cy="155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50620" y="4679483"/>
              <a:ext cx="83256" cy="83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85759" y="4696173"/>
              <a:ext cx="83259" cy="83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32660" y="4524505"/>
              <a:ext cx="84424" cy="84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85236" y="2734742"/>
              <a:ext cx="62814" cy="62814"/>
            </a:xfrm>
            <a:custGeom>
              <a:avLst/>
              <a:pathLst>
                <a:path w="62814" h="62814">
                  <a:moveTo>
                    <a:pt x="0" y="31407"/>
                  </a:moveTo>
                  <a:lnTo>
                    <a:pt x="31407" y="0"/>
                  </a:lnTo>
                  <a:lnTo>
                    <a:pt x="62814" y="31407"/>
                  </a:lnTo>
                  <a:lnTo>
                    <a:pt x="31407" y="628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46687" y="3083142"/>
              <a:ext cx="83738" cy="83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77566" y="2622432"/>
              <a:ext cx="82966" cy="82966"/>
            </a:xfrm>
            <a:custGeom>
              <a:avLst/>
              <a:pathLst>
                <a:path w="82966" h="82966">
                  <a:moveTo>
                    <a:pt x="0" y="41483"/>
                  </a:moveTo>
                  <a:lnTo>
                    <a:pt x="41483" y="0"/>
                  </a:lnTo>
                  <a:lnTo>
                    <a:pt x="82966" y="41483"/>
                  </a:lnTo>
                  <a:lnTo>
                    <a:pt x="41483" y="829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06213" y="2763542"/>
              <a:ext cx="84499" cy="84499"/>
            </a:xfrm>
            <a:custGeom>
              <a:avLst/>
              <a:pathLst>
                <a:path w="84499" h="84499">
                  <a:moveTo>
                    <a:pt x="0" y="42249"/>
                  </a:moveTo>
                  <a:lnTo>
                    <a:pt x="42249" y="0"/>
                  </a:lnTo>
                  <a:lnTo>
                    <a:pt x="84499" y="42249"/>
                  </a:lnTo>
                  <a:lnTo>
                    <a:pt x="42249" y="844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1432" y="4691996"/>
              <a:ext cx="83266" cy="8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97182" y="4691996"/>
              <a:ext cx="83266" cy="8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14768" y="4691614"/>
              <a:ext cx="84032" cy="84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70943" y="2874122"/>
              <a:ext cx="59461" cy="59461"/>
            </a:xfrm>
            <a:custGeom>
              <a:avLst/>
              <a:pathLst>
                <a:path w="59461" h="59461">
                  <a:moveTo>
                    <a:pt x="0" y="29730"/>
                  </a:moveTo>
                  <a:lnTo>
                    <a:pt x="29730" y="0"/>
                  </a:lnTo>
                  <a:lnTo>
                    <a:pt x="59461" y="29730"/>
                  </a:lnTo>
                  <a:lnTo>
                    <a:pt x="29730" y="594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31154" y="3111476"/>
              <a:ext cx="152253" cy="1522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22048" y="4524660"/>
              <a:ext cx="84114" cy="84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85656" y="3394361"/>
              <a:ext cx="83049" cy="83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843250" y="2215319"/>
              <a:ext cx="232490" cy="433107"/>
            </a:xfrm>
            <a:custGeom>
              <a:avLst/>
              <a:pathLst>
                <a:path w="232490" h="433107">
                  <a:moveTo>
                    <a:pt x="232490" y="0"/>
                  </a:moveTo>
                  <a:lnTo>
                    <a:pt x="0" y="433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431075" y="2328001"/>
              <a:ext cx="397306" cy="324558"/>
            </a:xfrm>
            <a:custGeom>
              <a:avLst/>
              <a:pathLst>
                <a:path w="397306" h="324558">
                  <a:moveTo>
                    <a:pt x="0" y="0"/>
                  </a:moveTo>
                  <a:lnTo>
                    <a:pt x="397306" y="324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604373" y="2551899"/>
              <a:ext cx="223109" cy="103353"/>
            </a:xfrm>
            <a:custGeom>
              <a:avLst/>
              <a:pathLst>
                <a:path w="223109" h="103353">
                  <a:moveTo>
                    <a:pt x="0" y="0"/>
                  </a:moveTo>
                  <a:lnTo>
                    <a:pt x="223109" y="103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844230" y="2674099"/>
              <a:ext cx="100300" cy="144763"/>
            </a:xfrm>
            <a:custGeom>
              <a:avLst/>
              <a:pathLst>
                <a:path w="100300" h="144763">
                  <a:moveTo>
                    <a:pt x="100300" y="1447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5499166" y="205263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chr2:47408497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00077" y="245981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24657" y="224843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197955" y="247313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00077" y="283360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chr2:47478333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448133" y="62449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448133" y="57233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48133" y="520177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03125" y="46801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03125" y="41585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36369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31153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25937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2880411" y="63046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80411" y="5783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80411" y="52614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47398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42182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36966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31750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26534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106490" y="20474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4" name="pt154"/>
            <p:cNvSpPr/>
            <p:nvPr/>
          </p:nvSpPr>
          <p:spPr>
            <a:xfrm>
              <a:off x="7179089" y="23991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7389908" y="23320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389908" y="25268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89908" y="272173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106490" y="310673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7162794" y="3399710"/>
              <a:ext cx="82241" cy="822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199415" y="363118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162794" y="3789409"/>
              <a:ext cx="82241" cy="822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47626" y="3969090"/>
              <a:ext cx="112579" cy="112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35986" y="4152299"/>
              <a:ext cx="135857" cy="1358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26174" y="4337336"/>
              <a:ext cx="155482" cy="1554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7389908" y="338528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389908" y="3575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89908" y="377498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89908" y="396782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89908" y="41605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38990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468616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5017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179089" y="521225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497983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517468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24695" y="619487"/>
              <a:ext cx="74250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96295" y="1198960"/>
              <a:ext cx="841161" cy="5007971"/>
            </a:xfrm>
            <a:custGeom>
              <a:avLst/>
              <a:pathLst>
                <a:path w="841161" h="5007971">
                  <a:moveTo>
                    <a:pt x="417341" y="5007971"/>
                  </a:moveTo>
                  <a:lnTo>
                    <a:pt x="417134" y="4998171"/>
                  </a:lnTo>
                  <a:lnTo>
                    <a:pt x="416911" y="4988370"/>
                  </a:lnTo>
                  <a:lnTo>
                    <a:pt x="416678" y="4978570"/>
                  </a:lnTo>
                  <a:lnTo>
                    <a:pt x="416433" y="4968770"/>
                  </a:lnTo>
                  <a:lnTo>
                    <a:pt x="416170" y="4958969"/>
                  </a:lnTo>
                  <a:lnTo>
                    <a:pt x="415901" y="4949169"/>
                  </a:lnTo>
                  <a:lnTo>
                    <a:pt x="415606" y="4939369"/>
                  </a:lnTo>
                  <a:lnTo>
                    <a:pt x="415304" y="4929568"/>
                  </a:lnTo>
                  <a:lnTo>
                    <a:pt x="414979" y="4919768"/>
                  </a:lnTo>
                  <a:lnTo>
                    <a:pt x="414641" y="4909968"/>
                  </a:lnTo>
                  <a:lnTo>
                    <a:pt x="414285" y="4900167"/>
                  </a:lnTo>
                  <a:lnTo>
                    <a:pt x="413907" y="4890367"/>
                  </a:lnTo>
                  <a:lnTo>
                    <a:pt x="413517" y="4880567"/>
                  </a:lnTo>
                  <a:lnTo>
                    <a:pt x="413095" y="4870766"/>
                  </a:lnTo>
                  <a:lnTo>
                    <a:pt x="412665" y="4860966"/>
                  </a:lnTo>
                  <a:lnTo>
                    <a:pt x="412200" y="4851166"/>
                  </a:lnTo>
                  <a:lnTo>
                    <a:pt x="411721" y="4841365"/>
                  </a:lnTo>
                  <a:lnTo>
                    <a:pt x="411215" y="4831565"/>
                  </a:lnTo>
                  <a:lnTo>
                    <a:pt x="410683" y="4821765"/>
                  </a:lnTo>
                  <a:lnTo>
                    <a:pt x="410133" y="4811964"/>
                  </a:lnTo>
                  <a:lnTo>
                    <a:pt x="409543" y="4802164"/>
                  </a:lnTo>
                  <a:lnTo>
                    <a:pt x="408942" y="4792364"/>
                  </a:lnTo>
                  <a:lnTo>
                    <a:pt x="408295" y="4782563"/>
                  </a:lnTo>
                  <a:lnTo>
                    <a:pt x="407630" y="4772763"/>
                  </a:lnTo>
                  <a:lnTo>
                    <a:pt x="406929" y="4762963"/>
                  </a:lnTo>
                  <a:lnTo>
                    <a:pt x="406196" y="4753162"/>
                  </a:lnTo>
                  <a:lnTo>
                    <a:pt x="405438" y="4743362"/>
                  </a:lnTo>
                  <a:lnTo>
                    <a:pt x="404632" y="4733562"/>
                  </a:lnTo>
                  <a:lnTo>
                    <a:pt x="403812" y="4723761"/>
                  </a:lnTo>
                  <a:lnTo>
                    <a:pt x="402930" y="4713961"/>
                  </a:lnTo>
                  <a:lnTo>
                    <a:pt x="402029" y="4704161"/>
                  </a:lnTo>
                  <a:lnTo>
                    <a:pt x="401079" y="4694360"/>
                  </a:lnTo>
                  <a:lnTo>
                    <a:pt x="400094" y="4684560"/>
                  </a:lnTo>
                  <a:lnTo>
                    <a:pt x="399073" y="4674760"/>
                  </a:lnTo>
                  <a:lnTo>
                    <a:pt x="397997" y="4664959"/>
                  </a:lnTo>
                  <a:lnTo>
                    <a:pt x="396901" y="4655159"/>
                  </a:lnTo>
                  <a:lnTo>
                    <a:pt x="395728" y="4645359"/>
                  </a:lnTo>
                  <a:lnTo>
                    <a:pt x="394537" y="4635558"/>
                  </a:lnTo>
                  <a:lnTo>
                    <a:pt x="393280" y="4625758"/>
                  </a:lnTo>
                  <a:lnTo>
                    <a:pt x="391985" y="4615958"/>
                  </a:lnTo>
                  <a:lnTo>
                    <a:pt x="390642" y="4606157"/>
                  </a:lnTo>
                  <a:lnTo>
                    <a:pt x="389238" y="4596357"/>
                  </a:lnTo>
                  <a:lnTo>
                    <a:pt x="387805" y="4586557"/>
                  </a:lnTo>
                  <a:lnTo>
                    <a:pt x="386287" y="4576756"/>
                  </a:lnTo>
                  <a:lnTo>
                    <a:pt x="384745" y="4566956"/>
                  </a:lnTo>
                  <a:lnTo>
                    <a:pt x="383122" y="4557156"/>
                  </a:lnTo>
                  <a:lnTo>
                    <a:pt x="381460" y="4547355"/>
                  </a:lnTo>
                  <a:lnTo>
                    <a:pt x="379736" y="4537555"/>
                  </a:lnTo>
                  <a:lnTo>
                    <a:pt x="377947" y="4527755"/>
                  </a:lnTo>
                  <a:lnTo>
                    <a:pt x="376120" y="4517954"/>
                  </a:lnTo>
                  <a:lnTo>
                    <a:pt x="374199" y="4508154"/>
                  </a:lnTo>
                  <a:lnTo>
                    <a:pt x="372253" y="4498354"/>
                  </a:lnTo>
                  <a:lnTo>
                    <a:pt x="370208" y="4488553"/>
                  </a:lnTo>
                  <a:lnTo>
                    <a:pt x="368124" y="4478753"/>
                  </a:lnTo>
                  <a:lnTo>
                    <a:pt x="365966" y="4468953"/>
                  </a:lnTo>
                  <a:lnTo>
                    <a:pt x="363740" y="4459152"/>
                  </a:lnTo>
                  <a:lnTo>
                    <a:pt x="361466" y="4449352"/>
                  </a:lnTo>
                  <a:lnTo>
                    <a:pt x="359095" y="4439552"/>
                  </a:lnTo>
                  <a:lnTo>
                    <a:pt x="356696" y="4429751"/>
                  </a:lnTo>
                  <a:lnTo>
                    <a:pt x="354183" y="4419951"/>
                  </a:lnTo>
                  <a:lnTo>
                    <a:pt x="351635" y="4410151"/>
                  </a:lnTo>
                  <a:lnTo>
                    <a:pt x="348999" y="4400350"/>
                  </a:lnTo>
                  <a:lnTo>
                    <a:pt x="346298" y="4390550"/>
                  </a:lnTo>
                  <a:lnTo>
                    <a:pt x="343539" y="4380750"/>
                  </a:lnTo>
                  <a:lnTo>
                    <a:pt x="340684" y="4370949"/>
                  </a:lnTo>
                  <a:lnTo>
                    <a:pt x="337800" y="4361149"/>
                  </a:lnTo>
                  <a:lnTo>
                    <a:pt x="334789" y="4351349"/>
                  </a:lnTo>
                  <a:lnTo>
                    <a:pt x="331749" y="4341548"/>
                  </a:lnTo>
                  <a:lnTo>
                    <a:pt x="328613" y="4331748"/>
                  </a:lnTo>
                  <a:lnTo>
                    <a:pt x="325417" y="4321948"/>
                  </a:lnTo>
                  <a:lnTo>
                    <a:pt x="322155" y="4312147"/>
                  </a:lnTo>
                  <a:lnTo>
                    <a:pt x="318803" y="4302347"/>
                  </a:lnTo>
                  <a:lnTo>
                    <a:pt x="315416" y="4292547"/>
                  </a:lnTo>
                  <a:lnTo>
                    <a:pt x="311911" y="4282746"/>
                  </a:lnTo>
                  <a:lnTo>
                    <a:pt x="308376" y="4272946"/>
                  </a:lnTo>
                  <a:lnTo>
                    <a:pt x="304742" y="4263146"/>
                  </a:lnTo>
                  <a:lnTo>
                    <a:pt x="301057" y="4253345"/>
                  </a:lnTo>
                  <a:lnTo>
                    <a:pt x="297302" y="4243545"/>
                  </a:lnTo>
                  <a:lnTo>
                    <a:pt x="293470" y="4233745"/>
                  </a:lnTo>
                  <a:lnTo>
                    <a:pt x="289598" y="4223944"/>
                  </a:lnTo>
                  <a:lnTo>
                    <a:pt x="285623" y="4214144"/>
                  </a:lnTo>
                  <a:lnTo>
                    <a:pt x="281622" y="4204344"/>
                  </a:lnTo>
                  <a:lnTo>
                    <a:pt x="277525" y="4194543"/>
                  </a:lnTo>
                  <a:lnTo>
                    <a:pt x="273389" y="4184743"/>
                  </a:lnTo>
                  <a:lnTo>
                    <a:pt x="269187" y="4174943"/>
                  </a:lnTo>
                  <a:lnTo>
                    <a:pt x="264923" y="4165142"/>
                  </a:lnTo>
                  <a:lnTo>
                    <a:pt x="260620" y="4155342"/>
                  </a:lnTo>
                  <a:lnTo>
                    <a:pt x="256237" y="4145542"/>
                  </a:lnTo>
                  <a:lnTo>
                    <a:pt x="251831" y="4135741"/>
                  </a:lnTo>
                  <a:lnTo>
                    <a:pt x="247345" y="4125941"/>
                  </a:lnTo>
                  <a:lnTo>
                    <a:pt x="242832" y="4116141"/>
                  </a:lnTo>
                  <a:lnTo>
                    <a:pt x="238263" y="4106340"/>
                  </a:lnTo>
                  <a:lnTo>
                    <a:pt x="233654" y="4096540"/>
                  </a:lnTo>
                  <a:lnTo>
                    <a:pt x="229011" y="4086740"/>
                  </a:lnTo>
                  <a:lnTo>
                    <a:pt x="224316" y="4076939"/>
                  </a:lnTo>
                  <a:lnTo>
                    <a:pt x="219605" y="4067139"/>
                  </a:lnTo>
                  <a:lnTo>
                    <a:pt x="214839" y="4057339"/>
                  </a:lnTo>
                  <a:lnTo>
                    <a:pt x="210060" y="4047538"/>
                  </a:lnTo>
                  <a:lnTo>
                    <a:pt x="205245" y="4037738"/>
                  </a:lnTo>
                  <a:lnTo>
                    <a:pt x="200411" y="4027938"/>
                  </a:lnTo>
                  <a:lnTo>
                    <a:pt x="195558" y="4018137"/>
                  </a:lnTo>
                  <a:lnTo>
                    <a:pt x="190683" y="4008337"/>
                  </a:lnTo>
                  <a:lnTo>
                    <a:pt x="185801" y="3998537"/>
                  </a:lnTo>
                  <a:lnTo>
                    <a:pt x="180902" y="3988736"/>
                  </a:lnTo>
                  <a:lnTo>
                    <a:pt x="176000" y="3978936"/>
                  </a:lnTo>
                  <a:lnTo>
                    <a:pt x="171093" y="3969136"/>
                  </a:lnTo>
                  <a:lnTo>
                    <a:pt x="166187" y="3959335"/>
                  </a:lnTo>
                  <a:lnTo>
                    <a:pt x="161284" y="3949535"/>
                  </a:lnTo>
                  <a:lnTo>
                    <a:pt x="156392" y="3939735"/>
                  </a:lnTo>
                  <a:lnTo>
                    <a:pt x="151505" y="3929934"/>
                  </a:lnTo>
                  <a:lnTo>
                    <a:pt x="146643" y="3920134"/>
                  </a:lnTo>
                  <a:lnTo>
                    <a:pt x="141789" y="3910334"/>
                  </a:lnTo>
                  <a:lnTo>
                    <a:pt x="136969" y="3900533"/>
                  </a:lnTo>
                  <a:lnTo>
                    <a:pt x="132169" y="3890733"/>
                  </a:lnTo>
                  <a:lnTo>
                    <a:pt x="127400" y="3880933"/>
                  </a:lnTo>
                  <a:lnTo>
                    <a:pt x="122672" y="3871132"/>
                  </a:lnTo>
                  <a:lnTo>
                    <a:pt x="117967" y="3861332"/>
                  </a:lnTo>
                  <a:lnTo>
                    <a:pt x="113329" y="3851532"/>
                  </a:lnTo>
                  <a:lnTo>
                    <a:pt x="108710" y="3841731"/>
                  </a:lnTo>
                  <a:lnTo>
                    <a:pt x="104169" y="3831931"/>
                  </a:lnTo>
                  <a:lnTo>
                    <a:pt x="99664" y="3822131"/>
                  </a:lnTo>
                  <a:lnTo>
                    <a:pt x="95223" y="3812330"/>
                  </a:lnTo>
                  <a:lnTo>
                    <a:pt x="90849" y="3802530"/>
                  </a:lnTo>
                  <a:lnTo>
                    <a:pt x="86521" y="3792729"/>
                  </a:lnTo>
                  <a:lnTo>
                    <a:pt x="82295" y="3782929"/>
                  </a:lnTo>
                  <a:lnTo>
                    <a:pt x="78100" y="3773129"/>
                  </a:lnTo>
                  <a:lnTo>
                    <a:pt x="74031" y="3763328"/>
                  </a:lnTo>
                  <a:lnTo>
                    <a:pt x="70006" y="3753528"/>
                  </a:lnTo>
                  <a:lnTo>
                    <a:pt x="66084" y="3743728"/>
                  </a:lnTo>
                  <a:lnTo>
                    <a:pt x="62246" y="3733927"/>
                  </a:lnTo>
                  <a:lnTo>
                    <a:pt x="58481" y="3724127"/>
                  </a:lnTo>
                  <a:lnTo>
                    <a:pt x="54845" y="3714327"/>
                  </a:lnTo>
                  <a:lnTo>
                    <a:pt x="51250" y="3704526"/>
                  </a:lnTo>
                  <a:lnTo>
                    <a:pt x="47828" y="3694726"/>
                  </a:lnTo>
                  <a:lnTo>
                    <a:pt x="44453" y="3684926"/>
                  </a:lnTo>
                  <a:lnTo>
                    <a:pt x="41218" y="3675125"/>
                  </a:lnTo>
                  <a:lnTo>
                    <a:pt x="38077" y="3665325"/>
                  </a:lnTo>
                  <a:lnTo>
                    <a:pt x="35036" y="3655525"/>
                  </a:lnTo>
                  <a:lnTo>
                    <a:pt x="32141" y="3645724"/>
                  </a:lnTo>
                  <a:lnTo>
                    <a:pt x="29302" y="3635924"/>
                  </a:lnTo>
                  <a:lnTo>
                    <a:pt x="26664" y="3626124"/>
                  </a:lnTo>
                  <a:lnTo>
                    <a:pt x="24077" y="3616323"/>
                  </a:lnTo>
                  <a:lnTo>
                    <a:pt x="21662" y="3606523"/>
                  </a:lnTo>
                  <a:lnTo>
                    <a:pt x="19343" y="3596723"/>
                  </a:lnTo>
                  <a:lnTo>
                    <a:pt x="17149" y="3586922"/>
                  </a:lnTo>
                  <a:lnTo>
                    <a:pt x="15107" y="3577122"/>
                  </a:lnTo>
                  <a:lnTo>
                    <a:pt x="13138" y="3567322"/>
                  </a:lnTo>
                  <a:lnTo>
                    <a:pt x="11378" y="3557521"/>
                  </a:lnTo>
                  <a:lnTo>
                    <a:pt x="9673" y="3547721"/>
                  </a:lnTo>
                  <a:lnTo>
                    <a:pt x="8165" y="3537921"/>
                  </a:lnTo>
                  <a:lnTo>
                    <a:pt x="6748" y="3528120"/>
                  </a:lnTo>
                  <a:lnTo>
                    <a:pt x="5474" y="3518320"/>
                  </a:lnTo>
                  <a:lnTo>
                    <a:pt x="4347" y="3508520"/>
                  </a:lnTo>
                  <a:lnTo>
                    <a:pt x="3309" y="3498719"/>
                  </a:lnTo>
                  <a:lnTo>
                    <a:pt x="2474" y="3488919"/>
                  </a:lnTo>
                  <a:lnTo>
                    <a:pt x="1694" y="3479119"/>
                  </a:lnTo>
                  <a:lnTo>
                    <a:pt x="1127" y="3469318"/>
                  </a:lnTo>
                  <a:lnTo>
                    <a:pt x="638" y="3459518"/>
                  </a:lnTo>
                  <a:lnTo>
                    <a:pt x="304" y="3449718"/>
                  </a:lnTo>
                  <a:lnTo>
                    <a:pt x="102" y="3439917"/>
                  </a:lnTo>
                  <a:lnTo>
                    <a:pt x="0" y="3430117"/>
                  </a:lnTo>
                  <a:lnTo>
                    <a:pt x="82" y="3420317"/>
                  </a:lnTo>
                  <a:lnTo>
                    <a:pt x="218" y="3410516"/>
                  </a:lnTo>
                  <a:lnTo>
                    <a:pt x="567" y="3400716"/>
                  </a:lnTo>
                  <a:lnTo>
                    <a:pt x="980" y="3390916"/>
                  </a:lnTo>
                  <a:lnTo>
                    <a:pt x="1549" y="3381115"/>
                  </a:lnTo>
                  <a:lnTo>
                    <a:pt x="2229" y="3371315"/>
                  </a:lnTo>
                  <a:lnTo>
                    <a:pt x="3012" y="3361515"/>
                  </a:lnTo>
                  <a:lnTo>
                    <a:pt x="3953" y="3351714"/>
                  </a:lnTo>
                  <a:lnTo>
                    <a:pt x="4944" y="3341914"/>
                  </a:lnTo>
                  <a:lnTo>
                    <a:pt x="6134" y="3332114"/>
                  </a:lnTo>
                  <a:lnTo>
                    <a:pt x="7371" y="3322313"/>
                  </a:lnTo>
                  <a:lnTo>
                    <a:pt x="8755" y="3312513"/>
                  </a:lnTo>
                  <a:lnTo>
                    <a:pt x="10227" y="3302713"/>
                  </a:lnTo>
                  <a:lnTo>
                    <a:pt x="11797" y="3292912"/>
                  </a:lnTo>
                  <a:lnTo>
                    <a:pt x="13492" y="3283112"/>
                  </a:lnTo>
                  <a:lnTo>
                    <a:pt x="15238" y="3273312"/>
                  </a:lnTo>
                  <a:lnTo>
                    <a:pt x="17142" y="3263511"/>
                  </a:lnTo>
                  <a:lnTo>
                    <a:pt x="19084" y="3253711"/>
                  </a:lnTo>
                  <a:lnTo>
                    <a:pt x="21155" y="3243911"/>
                  </a:lnTo>
                  <a:lnTo>
                    <a:pt x="23287" y="3234110"/>
                  </a:lnTo>
                  <a:lnTo>
                    <a:pt x="25506" y="3224310"/>
                  </a:lnTo>
                  <a:lnTo>
                    <a:pt x="27814" y="3214510"/>
                  </a:lnTo>
                  <a:lnTo>
                    <a:pt x="30169" y="3204709"/>
                  </a:lnTo>
                  <a:lnTo>
                    <a:pt x="32638" y="3194909"/>
                  </a:lnTo>
                  <a:lnTo>
                    <a:pt x="35135" y="3185109"/>
                  </a:lnTo>
                  <a:lnTo>
                    <a:pt x="37732" y="3175308"/>
                  </a:lnTo>
                  <a:lnTo>
                    <a:pt x="40368" y="3165508"/>
                  </a:lnTo>
                  <a:lnTo>
                    <a:pt x="43069" y="3155708"/>
                  </a:lnTo>
                  <a:lnTo>
                    <a:pt x="45827" y="3145907"/>
                  </a:lnTo>
                  <a:lnTo>
                    <a:pt x="48621" y="3136107"/>
                  </a:lnTo>
                  <a:lnTo>
                    <a:pt x="51484" y="3126307"/>
                  </a:lnTo>
                  <a:lnTo>
                    <a:pt x="54366" y="3116506"/>
                  </a:lnTo>
                  <a:lnTo>
                    <a:pt x="57312" y="3106706"/>
                  </a:lnTo>
                  <a:lnTo>
                    <a:pt x="60277" y="3096906"/>
                  </a:lnTo>
                  <a:lnTo>
                    <a:pt x="63282" y="3087105"/>
                  </a:lnTo>
                  <a:lnTo>
                    <a:pt x="66313" y="3077305"/>
                  </a:lnTo>
                  <a:lnTo>
                    <a:pt x="69365" y="3067505"/>
                  </a:lnTo>
                  <a:lnTo>
                    <a:pt x="72445" y="3057704"/>
                  </a:lnTo>
                  <a:lnTo>
                    <a:pt x="75533" y="3047904"/>
                  </a:lnTo>
                  <a:lnTo>
                    <a:pt x="78646" y="3038104"/>
                  </a:lnTo>
                  <a:lnTo>
                    <a:pt x="81762" y="3028303"/>
                  </a:lnTo>
                  <a:lnTo>
                    <a:pt x="84887" y="3018503"/>
                  </a:lnTo>
                  <a:lnTo>
                    <a:pt x="88014" y="3008703"/>
                  </a:lnTo>
                  <a:lnTo>
                    <a:pt x="91142" y="2998902"/>
                  </a:lnTo>
                  <a:lnTo>
                    <a:pt x="94264" y="2989102"/>
                  </a:lnTo>
                  <a:lnTo>
                    <a:pt x="97384" y="2979302"/>
                  </a:lnTo>
                  <a:lnTo>
                    <a:pt x="100485" y="2969501"/>
                  </a:lnTo>
                  <a:lnTo>
                    <a:pt x="103580" y="2959701"/>
                  </a:lnTo>
                  <a:lnTo>
                    <a:pt x="106651" y="2949901"/>
                  </a:lnTo>
                  <a:lnTo>
                    <a:pt x="109705" y="2940100"/>
                  </a:lnTo>
                  <a:lnTo>
                    <a:pt x="112737" y="2930300"/>
                  </a:lnTo>
                  <a:lnTo>
                    <a:pt x="115736" y="2920500"/>
                  </a:lnTo>
                  <a:lnTo>
                    <a:pt x="118719" y="2910699"/>
                  </a:lnTo>
                  <a:lnTo>
                    <a:pt x="121648" y="2900899"/>
                  </a:lnTo>
                  <a:lnTo>
                    <a:pt x="124562" y="2891099"/>
                  </a:lnTo>
                  <a:lnTo>
                    <a:pt x="127419" y="2881298"/>
                  </a:lnTo>
                  <a:lnTo>
                    <a:pt x="130246" y="2871498"/>
                  </a:lnTo>
                  <a:lnTo>
                    <a:pt x="133027" y="2861698"/>
                  </a:lnTo>
                  <a:lnTo>
                    <a:pt x="135754" y="2851897"/>
                  </a:lnTo>
                  <a:lnTo>
                    <a:pt x="138450" y="2842097"/>
                  </a:lnTo>
                  <a:lnTo>
                    <a:pt x="141065" y="2832297"/>
                  </a:lnTo>
                  <a:lnTo>
                    <a:pt x="143657" y="2822496"/>
                  </a:lnTo>
                  <a:lnTo>
                    <a:pt x="146159" y="2812696"/>
                  </a:lnTo>
                  <a:lnTo>
                    <a:pt x="148624" y="2802896"/>
                  </a:lnTo>
                  <a:lnTo>
                    <a:pt x="151019" y="2793095"/>
                  </a:lnTo>
                  <a:lnTo>
                    <a:pt x="153346" y="2783295"/>
                  </a:lnTo>
                  <a:lnTo>
                    <a:pt x="155626" y="2773495"/>
                  </a:lnTo>
                  <a:lnTo>
                    <a:pt x="157805" y="2763694"/>
                  </a:lnTo>
                  <a:lnTo>
                    <a:pt x="159955" y="2753894"/>
                  </a:lnTo>
                  <a:lnTo>
                    <a:pt x="161986" y="2744094"/>
                  </a:lnTo>
                  <a:lnTo>
                    <a:pt x="163976" y="2734293"/>
                  </a:lnTo>
                  <a:lnTo>
                    <a:pt x="165873" y="2724493"/>
                  </a:lnTo>
                  <a:lnTo>
                    <a:pt x="167695" y="2714693"/>
                  </a:lnTo>
                  <a:lnTo>
                    <a:pt x="169452" y="2704892"/>
                  </a:lnTo>
                  <a:lnTo>
                    <a:pt x="171098" y="2695092"/>
                  </a:lnTo>
                  <a:lnTo>
                    <a:pt x="172710" y="2685292"/>
                  </a:lnTo>
                  <a:lnTo>
                    <a:pt x="174174" y="2675491"/>
                  </a:lnTo>
                  <a:lnTo>
                    <a:pt x="175601" y="2665691"/>
                  </a:lnTo>
                  <a:lnTo>
                    <a:pt x="176913" y="2655891"/>
                  </a:lnTo>
                  <a:lnTo>
                    <a:pt x="178148" y="2646090"/>
                  </a:lnTo>
                  <a:lnTo>
                    <a:pt x="179302" y="2636290"/>
                  </a:lnTo>
                  <a:lnTo>
                    <a:pt x="180341" y="2626490"/>
                  </a:lnTo>
                  <a:lnTo>
                    <a:pt x="181335" y="2616689"/>
                  </a:lnTo>
                  <a:lnTo>
                    <a:pt x="182173" y="2606889"/>
                  </a:lnTo>
                  <a:lnTo>
                    <a:pt x="182971" y="2597089"/>
                  </a:lnTo>
                  <a:lnTo>
                    <a:pt x="183636" y="2587288"/>
                  </a:lnTo>
                  <a:lnTo>
                    <a:pt x="184228" y="2577488"/>
                  </a:lnTo>
                  <a:lnTo>
                    <a:pt x="184725" y="2567688"/>
                  </a:lnTo>
                  <a:lnTo>
                    <a:pt x="185109" y="2557887"/>
                  </a:lnTo>
                  <a:lnTo>
                    <a:pt x="185436" y="2548087"/>
                  </a:lnTo>
                  <a:lnTo>
                    <a:pt x="185608" y="2538286"/>
                  </a:lnTo>
                  <a:lnTo>
                    <a:pt x="185740" y="2528486"/>
                  </a:lnTo>
                  <a:lnTo>
                    <a:pt x="185724" y="2518686"/>
                  </a:lnTo>
                  <a:lnTo>
                    <a:pt x="185643" y="2508885"/>
                  </a:lnTo>
                  <a:lnTo>
                    <a:pt x="185456" y="2499085"/>
                  </a:lnTo>
                  <a:lnTo>
                    <a:pt x="185162" y="2489285"/>
                  </a:lnTo>
                  <a:lnTo>
                    <a:pt x="184803" y="2479484"/>
                  </a:lnTo>
                  <a:lnTo>
                    <a:pt x="184298" y="2469684"/>
                  </a:lnTo>
                  <a:lnTo>
                    <a:pt x="183752" y="2459884"/>
                  </a:lnTo>
                  <a:lnTo>
                    <a:pt x="183052" y="2450083"/>
                  </a:lnTo>
                  <a:lnTo>
                    <a:pt x="182297" y="2440283"/>
                  </a:lnTo>
                  <a:lnTo>
                    <a:pt x="181429" y="2430483"/>
                  </a:lnTo>
                  <a:lnTo>
                    <a:pt x="180467" y="2420682"/>
                  </a:lnTo>
                  <a:lnTo>
                    <a:pt x="179434" y="2410882"/>
                  </a:lnTo>
                  <a:lnTo>
                    <a:pt x="178269" y="2401082"/>
                  </a:lnTo>
                  <a:lnTo>
                    <a:pt x="177065" y="2391281"/>
                  </a:lnTo>
                  <a:lnTo>
                    <a:pt x="175709" y="2381481"/>
                  </a:lnTo>
                  <a:lnTo>
                    <a:pt x="174309" y="2371681"/>
                  </a:lnTo>
                  <a:lnTo>
                    <a:pt x="172797" y="2361880"/>
                  </a:lnTo>
                  <a:lnTo>
                    <a:pt x="171207" y="2352080"/>
                  </a:lnTo>
                  <a:lnTo>
                    <a:pt x="169543" y="2342280"/>
                  </a:lnTo>
                  <a:lnTo>
                    <a:pt x="167770" y="2332479"/>
                  </a:lnTo>
                  <a:lnTo>
                    <a:pt x="165960" y="2322679"/>
                  </a:lnTo>
                  <a:lnTo>
                    <a:pt x="164010" y="2312879"/>
                  </a:lnTo>
                  <a:lnTo>
                    <a:pt x="162029" y="2303078"/>
                  </a:lnTo>
                  <a:lnTo>
                    <a:pt x="159944" y="2293278"/>
                  </a:lnTo>
                  <a:lnTo>
                    <a:pt x="157799" y="2283478"/>
                  </a:lnTo>
                  <a:lnTo>
                    <a:pt x="155586" y="2273677"/>
                  </a:lnTo>
                  <a:lnTo>
                    <a:pt x="153288" y="2263877"/>
                  </a:lnTo>
                  <a:lnTo>
                    <a:pt x="150954" y="2254077"/>
                  </a:lnTo>
                  <a:lnTo>
                    <a:pt x="148514" y="2244276"/>
                  </a:lnTo>
                  <a:lnTo>
                    <a:pt x="146049" y="2234476"/>
                  </a:lnTo>
                  <a:lnTo>
                    <a:pt x="143498" y="2224676"/>
                  </a:lnTo>
                  <a:lnTo>
                    <a:pt x="140907" y="2214875"/>
                  </a:lnTo>
                  <a:lnTo>
                    <a:pt x="138260" y="2205075"/>
                  </a:lnTo>
                  <a:lnTo>
                    <a:pt x="135556" y="2195275"/>
                  </a:lnTo>
                  <a:lnTo>
                    <a:pt x="132823" y="2185474"/>
                  </a:lnTo>
                  <a:lnTo>
                    <a:pt x="130021" y="2175674"/>
                  </a:lnTo>
                  <a:lnTo>
                    <a:pt x="127203" y="2165874"/>
                  </a:lnTo>
                  <a:lnTo>
                    <a:pt x="124326" y="2156073"/>
                  </a:lnTo>
                  <a:lnTo>
                    <a:pt x="121430" y="2146273"/>
                  </a:lnTo>
                  <a:lnTo>
                    <a:pt x="118498" y="2136473"/>
                  </a:lnTo>
                  <a:lnTo>
                    <a:pt x="115540" y="2126672"/>
                  </a:lnTo>
                  <a:lnTo>
                    <a:pt x="112563" y="2116872"/>
                  </a:lnTo>
                  <a:lnTo>
                    <a:pt x="109559" y="2107072"/>
                  </a:lnTo>
                  <a:lnTo>
                    <a:pt x="106549" y="2097271"/>
                  </a:lnTo>
                  <a:lnTo>
                    <a:pt x="103518" y="2087471"/>
                  </a:lnTo>
                  <a:lnTo>
                    <a:pt x="100485" y="2077671"/>
                  </a:lnTo>
                  <a:lnTo>
                    <a:pt x="97446" y="2067870"/>
                  </a:lnTo>
                  <a:lnTo>
                    <a:pt x="94409" y="2058070"/>
                  </a:lnTo>
                  <a:lnTo>
                    <a:pt x="91373" y="2048270"/>
                  </a:lnTo>
                  <a:lnTo>
                    <a:pt x="88350" y="2038469"/>
                  </a:lnTo>
                  <a:lnTo>
                    <a:pt x="85331" y="2028669"/>
                  </a:lnTo>
                  <a:lnTo>
                    <a:pt x="82340" y="2018869"/>
                  </a:lnTo>
                  <a:lnTo>
                    <a:pt x="79360" y="2009068"/>
                  </a:lnTo>
                  <a:lnTo>
                    <a:pt x="76411" y="1999268"/>
                  </a:lnTo>
                  <a:lnTo>
                    <a:pt x="73489" y="1989468"/>
                  </a:lnTo>
                  <a:lnTo>
                    <a:pt x="70594" y="1979667"/>
                  </a:lnTo>
                  <a:lnTo>
                    <a:pt x="67749" y="1969867"/>
                  </a:lnTo>
                  <a:lnTo>
                    <a:pt x="64921" y="1960067"/>
                  </a:lnTo>
                  <a:lnTo>
                    <a:pt x="62171" y="1950266"/>
                  </a:lnTo>
                  <a:lnTo>
                    <a:pt x="59444" y="1940466"/>
                  </a:lnTo>
                  <a:lnTo>
                    <a:pt x="56789" y="1930666"/>
                  </a:lnTo>
                  <a:lnTo>
                    <a:pt x="54181" y="1920865"/>
                  </a:lnTo>
                  <a:lnTo>
                    <a:pt x="51632" y="1911065"/>
                  </a:lnTo>
                  <a:lnTo>
                    <a:pt x="49163" y="1901265"/>
                  </a:lnTo>
                  <a:lnTo>
                    <a:pt x="46732" y="1891464"/>
                  </a:lnTo>
                  <a:lnTo>
                    <a:pt x="44419" y="1881664"/>
                  </a:lnTo>
                  <a:lnTo>
                    <a:pt x="42139" y="1871864"/>
                  </a:lnTo>
                  <a:lnTo>
                    <a:pt x="39978" y="1862063"/>
                  </a:lnTo>
                  <a:lnTo>
                    <a:pt x="37877" y="1852263"/>
                  </a:lnTo>
                  <a:lnTo>
                    <a:pt x="35868" y="1842463"/>
                  </a:lnTo>
                  <a:lnTo>
                    <a:pt x="33962" y="1832662"/>
                  </a:lnTo>
                  <a:lnTo>
                    <a:pt x="32116" y="1822862"/>
                  </a:lnTo>
                  <a:lnTo>
                    <a:pt x="30420" y="1813062"/>
                  </a:lnTo>
                  <a:lnTo>
                    <a:pt x="28766" y="1803261"/>
                  </a:lnTo>
                  <a:lnTo>
                    <a:pt x="27275" y="1793461"/>
                  </a:lnTo>
                  <a:lnTo>
                    <a:pt x="25850" y="1783661"/>
                  </a:lnTo>
                  <a:lnTo>
                    <a:pt x="24551" y="1773860"/>
                  </a:lnTo>
                  <a:lnTo>
                    <a:pt x="23368" y="1764060"/>
                  </a:lnTo>
                  <a:lnTo>
                    <a:pt x="22268" y="1754260"/>
                  </a:lnTo>
                  <a:lnTo>
                    <a:pt x="21337" y="1744459"/>
                  </a:lnTo>
                  <a:lnTo>
                    <a:pt x="20456" y="1734659"/>
                  </a:lnTo>
                  <a:lnTo>
                    <a:pt x="19777" y="1724859"/>
                  </a:lnTo>
                  <a:lnTo>
                    <a:pt x="19162" y="1715058"/>
                  </a:lnTo>
                  <a:lnTo>
                    <a:pt x="18702" y="1705258"/>
                  </a:lnTo>
                  <a:lnTo>
                    <a:pt x="18361" y="1695458"/>
                  </a:lnTo>
                  <a:lnTo>
                    <a:pt x="18126" y="1685657"/>
                  </a:lnTo>
                  <a:lnTo>
                    <a:pt x="18066" y="1675857"/>
                  </a:lnTo>
                  <a:lnTo>
                    <a:pt x="18060" y="1666057"/>
                  </a:lnTo>
                  <a:lnTo>
                    <a:pt x="18285" y="1656256"/>
                  </a:lnTo>
                  <a:lnTo>
                    <a:pt x="18567" y="1646456"/>
                  </a:lnTo>
                  <a:lnTo>
                    <a:pt x="19026" y="1636656"/>
                  </a:lnTo>
                  <a:lnTo>
                    <a:pt x="19598" y="1626855"/>
                  </a:lnTo>
                  <a:lnTo>
                    <a:pt x="20292" y="1617055"/>
                  </a:lnTo>
                  <a:lnTo>
                    <a:pt x="21156" y="1607255"/>
                  </a:lnTo>
                  <a:lnTo>
                    <a:pt x="22087" y="1597454"/>
                  </a:lnTo>
                  <a:lnTo>
                    <a:pt x="23241" y="1587654"/>
                  </a:lnTo>
                  <a:lnTo>
                    <a:pt x="24452" y="1577854"/>
                  </a:lnTo>
                  <a:lnTo>
                    <a:pt x="25852" y="1568053"/>
                  </a:lnTo>
                  <a:lnTo>
                    <a:pt x="27351" y="1558253"/>
                  </a:lnTo>
                  <a:lnTo>
                    <a:pt x="28983" y="1548453"/>
                  </a:lnTo>
                  <a:lnTo>
                    <a:pt x="30766" y="1538652"/>
                  </a:lnTo>
                  <a:lnTo>
                    <a:pt x="32626" y="1528852"/>
                  </a:lnTo>
                  <a:lnTo>
                    <a:pt x="34688" y="1519052"/>
                  </a:lnTo>
                  <a:lnTo>
                    <a:pt x="36803" y="1509251"/>
                  </a:lnTo>
                  <a:lnTo>
                    <a:pt x="39107" y="1499451"/>
                  </a:lnTo>
                  <a:lnTo>
                    <a:pt x="41491" y="1489651"/>
                  </a:lnTo>
                  <a:lnTo>
                    <a:pt x="44008" y="1479850"/>
                  </a:lnTo>
                  <a:lnTo>
                    <a:pt x="46651" y="1470050"/>
                  </a:lnTo>
                  <a:lnTo>
                    <a:pt x="49375" y="1460250"/>
                  </a:lnTo>
                  <a:lnTo>
                    <a:pt x="52268" y="1450449"/>
                  </a:lnTo>
                  <a:lnTo>
                    <a:pt x="55208" y="1440649"/>
                  </a:lnTo>
                  <a:lnTo>
                    <a:pt x="58323" y="1430849"/>
                  </a:lnTo>
                  <a:lnTo>
                    <a:pt x="61497" y="1421048"/>
                  </a:lnTo>
                  <a:lnTo>
                    <a:pt x="64794" y="1411248"/>
                  </a:lnTo>
                  <a:lnTo>
                    <a:pt x="68189" y="1401448"/>
                  </a:lnTo>
                  <a:lnTo>
                    <a:pt x="71659" y="1391647"/>
                  </a:lnTo>
                  <a:lnTo>
                    <a:pt x="75260" y="1381847"/>
                  </a:lnTo>
                  <a:lnTo>
                    <a:pt x="78900" y="1372047"/>
                  </a:lnTo>
                  <a:lnTo>
                    <a:pt x="82686" y="1362246"/>
                  </a:lnTo>
                  <a:lnTo>
                    <a:pt x="86512" y="1352446"/>
                  </a:lnTo>
                  <a:lnTo>
                    <a:pt x="90441" y="1342646"/>
                  </a:lnTo>
                  <a:lnTo>
                    <a:pt x="94437" y="1332845"/>
                  </a:lnTo>
                  <a:lnTo>
                    <a:pt x="98498" y="1323045"/>
                  </a:lnTo>
                  <a:lnTo>
                    <a:pt x="102647" y="1313245"/>
                  </a:lnTo>
                  <a:lnTo>
                    <a:pt x="106827" y="1303444"/>
                  </a:lnTo>
                  <a:lnTo>
                    <a:pt x="111113" y="1293644"/>
                  </a:lnTo>
                  <a:lnTo>
                    <a:pt x="115422" y="1283844"/>
                  </a:lnTo>
                  <a:lnTo>
                    <a:pt x="119805" y="1274043"/>
                  </a:lnTo>
                  <a:lnTo>
                    <a:pt x="124227" y="1264243"/>
                  </a:lnTo>
                  <a:lnTo>
                    <a:pt x="128694" y="1254442"/>
                  </a:lnTo>
                  <a:lnTo>
                    <a:pt x="133212" y="1244642"/>
                  </a:lnTo>
                  <a:lnTo>
                    <a:pt x="137751" y="1234842"/>
                  </a:lnTo>
                  <a:lnTo>
                    <a:pt x="142346" y="1225041"/>
                  </a:lnTo>
                  <a:lnTo>
                    <a:pt x="146952" y="1215241"/>
                  </a:lnTo>
                  <a:lnTo>
                    <a:pt x="151599" y="1205441"/>
                  </a:lnTo>
                  <a:lnTo>
                    <a:pt x="156260" y="1195640"/>
                  </a:lnTo>
                  <a:lnTo>
                    <a:pt x="160942" y="1185840"/>
                  </a:lnTo>
                  <a:lnTo>
                    <a:pt x="165640" y="1176040"/>
                  </a:lnTo>
                  <a:lnTo>
                    <a:pt x="170346" y="1166239"/>
                  </a:lnTo>
                  <a:lnTo>
                    <a:pt x="175063" y="1156439"/>
                  </a:lnTo>
                  <a:lnTo>
                    <a:pt x="179782" y="1146639"/>
                  </a:lnTo>
                  <a:lnTo>
                    <a:pt x="184503" y="1136838"/>
                  </a:lnTo>
                  <a:lnTo>
                    <a:pt x="189219" y="1127038"/>
                  </a:lnTo>
                  <a:lnTo>
                    <a:pt x="193930" y="1117238"/>
                  </a:lnTo>
                  <a:lnTo>
                    <a:pt x="198629" y="1107437"/>
                  </a:lnTo>
                  <a:lnTo>
                    <a:pt x="203319" y="1097637"/>
                  </a:lnTo>
                  <a:lnTo>
                    <a:pt x="207985" y="1087837"/>
                  </a:lnTo>
                  <a:lnTo>
                    <a:pt x="212643" y="1078036"/>
                  </a:lnTo>
                  <a:lnTo>
                    <a:pt x="217264" y="1068236"/>
                  </a:lnTo>
                  <a:lnTo>
                    <a:pt x="221869" y="1058436"/>
                  </a:lnTo>
                  <a:lnTo>
                    <a:pt x="226441" y="1048635"/>
                  </a:lnTo>
                  <a:lnTo>
                    <a:pt x="230981" y="1038835"/>
                  </a:lnTo>
                  <a:lnTo>
                    <a:pt x="235496" y="1029035"/>
                  </a:lnTo>
                  <a:lnTo>
                    <a:pt x="239958" y="1019234"/>
                  </a:lnTo>
                  <a:lnTo>
                    <a:pt x="244405" y="1009434"/>
                  </a:lnTo>
                  <a:lnTo>
                    <a:pt x="248780" y="999634"/>
                  </a:lnTo>
                  <a:lnTo>
                    <a:pt x="253135" y="989833"/>
                  </a:lnTo>
                  <a:lnTo>
                    <a:pt x="257429" y="980033"/>
                  </a:lnTo>
                  <a:lnTo>
                    <a:pt x="261681" y="970233"/>
                  </a:lnTo>
                  <a:lnTo>
                    <a:pt x="265889" y="960432"/>
                  </a:lnTo>
                  <a:lnTo>
                    <a:pt x="270029" y="950632"/>
                  </a:lnTo>
                  <a:lnTo>
                    <a:pt x="274144" y="940832"/>
                  </a:lnTo>
                  <a:lnTo>
                    <a:pt x="278164" y="931031"/>
                  </a:lnTo>
                  <a:lnTo>
                    <a:pt x="282160" y="921231"/>
                  </a:lnTo>
                  <a:lnTo>
                    <a:pt x="286074" y="911431"/>
                  </a:lnTo>
                  <a:lnTo>
                    <a:pt x="289941" y="901630"/>
                  </a:lnTo>
                  <a:lnTo>
                    <a:pt x="293748" y="891830"/>
                  </a:lnTo>
                  <a:lnTo>
                    <a:pt x="297481" y="882030"/>
                  </a:lnTo>
                  <a:lnTo>
                    <a:pt x="301177" y="872229"/>
                  </a:lnTo>
                  <a:lnTo>
                    <a:pt x="304770" y="862429"/>
                  </a:lnTo>
                  <a:lnTo>
                    <a:pt x="308336" y="852629"/>
                  </a:lnTo>
                  <a:lnTo>
                    <a:pt x="311803" y="842828"/>
                  </a:lnTo>
                  <a:lnTo>
                    <a:pt x="315225" y="833028"/>
                  </a:lnTo>
                  <a:lnTo>
                    <a:pt x="318574" y="823228"/>
                  </a:lnTo>
                  <a:lnTo>
                    <a:pt x="321849" y="813427"/>
                  </a:lnTo>
                  <a:lnTo>
                    <a:pt x="325079" y="803627"/>
                  </a:lnTo>
                  <a:lnTo>
                    <a:pt x="328206" y="793827"/>
                  </a:lnTo>
                  <a:lnTo>
                    <a:pt x="331304" y="784026"/>
                  </a:lnTo>
                  <a:lnTo>
                    <a:pt x="334293" y="774226"/>
                  </a:lnTo>
                  <a:lnTo>
                    <a:pt x="337242" y="764426"/>
                  </a:lnTo>
                  <a:lnTo>
                    <a:pt x="340111" y="754625"/>
                  </a:lnTo>
                  <a:lnTo>
                    <a:pt x="342911" y="744825"/>
                  </a:lnTo>
                  <a:lnTo>
                    <a:pt x="345660" y="735025"/>
                  </a:lnTo>
                  <a:lnTo>
                    <a:pt x="348312" y="725224"/>
                  </a:lnTo>
                  <a:lnTo>
                    <a:pt x="350935" y="715424"/>
                  </a:lnTo>
                  <a:lnTo>
                    <a:pt x="353446" y="705624"/>
                  </a:lnTo>
                  <a:lnTo>
                    <a:pt x="355924" y="695823"/>
                  </a:lnTo>
                  <a:lnTo>
                    <a:pt x="358319" y="686023"/>
                  </a:lnTo>
                  <a:lnTo>
                    <a:pt x="360654" y="676223"/>
                  </a:lnTo>
                  <a:lnTo>
                    <a:pt x="362933" y="666422"/>
                  </a:lnTo>
                  <a:lnTo>
                    <a:pt x="365128" y="656622"/>
                  </a:lnTo>
                  <a:lnTo>
                    <a:pt x="367295" y="646822"/>
                  </a:lnTo>
                  <a:lnTo>
                    <a:pt x="369352" y="637021"/>
                  </a:lnTo>
                  <a:lnTo>
                    <a:pt x="371384" y="627221"/>
                  </a:lnTo>
                  <a:lnTo>
                    <a:pt x="373333" y="617421"/>
                  </a:lnTo>
                  <a:lnTo>
                    <a:pt x="375233" y="607620"/>
                  </a:lnTo>
                  <a:lnTo>
                    <a:pt x="377078" y="597820"/>
                  </a:lnTo>
                  <a:lnTo>
                    <a:pt x="378850" y="588020"/>
                  </a:lnTo>
                  <a:lnTo>
                    <a:pt x="380593" y="578219"/>
                  </a:lnTo>
                  <a:lnTo>
                    <a:pt x="382243" y="568419"/>
                  </a:lnTo>
                  <a:lnTo>
                    <a:pt x="383869" y="558619"/>
                  </a:lnTo>
                  <a:lnTo>
                    <a:pt x="385418" y="548818"/>
                  </a:lnTo>
                  <a:lnTo>
                    <a:pt x="386928" y="539018"/>
                  </a:lnTo>
                  <a:lnTo>
                    <a:pt x="388385" y="529218"/>
                  </a:lnTo>
                  <a:lnTo>
                    <a:pt x="389783" y="519417"/>
                  </a:lnTo>
                  <a:lnTo>
                    <a:pt x="391151" y="509617"/>
                  </a:lnTo>
                  <a:lnTo>
                    <a:pt x="392443" y="499817"/>
                  </a:lnTo>
                  <a:lnTo>
                    <a:pt x="393715" y="490016"/>
                  </a:lnTo>
                  <a:lnTo>
                    <a:pt x="394917" y="480216"/>
                  </a:lnTo>
                  <a:lnTo>
                    <a:pt x="396089" y="470416"/>
                  </a:lnTo>
                  <a:lnTo>
                    <a:pt x="397213" y="460615"/>
                  </a:lnTo>
                  <a:lnTo>
                    <a:pt x="398291" y="450815"/>
                  </a:lnTo>
                  <a:lnTo>
                    <a:pt x="399340" y="441015"/>
                  </a:lnTo>
                  <a:lnTo>
                    <a:pt x="400329" y="431214"/>
                  </a:lnTo>
                  <a:lnTo>
                    <a:pt x="401301" y="421414"/>
                  </a:lnTo>
                  <a:lnTo>
                    <a:pt x="402212" y="411614"/>
                  </a:lnTo>
                  <a:lnTo>
                    <a:pt x="403102" y="401813"/>
                  </a:lnTo>
                  <a:lnTo>
                    <a:pt x="403948" y="392013"/>
                  </a:lnTo>
                  <a:lnTo>
                    <a:pt x="404761" y="382213"/>
                  </a:lnTo>
                  <a:lnTo>
                    <a:pt x="405546" y="372412"/>
                  </a:lnTo>
                  <a:lnTo>
                    <a:pt x="406287" y="362612"/>
                  </a:lnTo>
                  <a:lnTo>
                    <a:pt x="407013" y="352812"/>
                  </a:lnTo>
                  <a:lnTo>
                    <a:pt x="407687" y="343011"/>
                  </a:lnTo>
                  <a:lnTo>
                    <a:pt x="408348" y="333211"/>
                  </a:lnTo>
                  <a:lnTo>
                    <a:pt x="408971" y="323411"/>
                  </a:lnTo>
                  <a:lnTo>
                    <a:pt x="409570" y="313610"/>
                  </a:lnTo>
                  <a:lnTo>
                    <a:pt x="410145" y="303810"/>
                  </a:lnTo>
                  <a:lnTo>
                    <a:pt x="410687" y="294010"/>
                  </a:lnTo>
                  <a:lnTo>
                    <a:pt x="411217" y="284209"/>
                  </a:lnTo>
                  <a:lnTo>
                    <a:pt x="411706" y="274409"/>
                  </a:lnTo>
                  <a:lnTo>
                    <a:pt x="412186" y="264609"/>
                  </a:lnTo>
                  <a:lnTo>
                    <a:pt x="412634" y="254808"/>
                  </a:lnTo>
                  <a:lnTo>
                    <a:pt x="413066" y="245008"/>
                  </a:lnTo>
                  <a:lnTo>
                    <a:pt x="413478" y="235208"/>
                  </a:lnTo>
                  <a:lnTo>
                    <a:pt x="413866" y="225407"/>
                  </a:lnTo>
                  <a:lnTo>
                    <a:pt x="414243" y="215607"/>
                  </a:lnTo>
                  <a:lnTo>
                    <a:pt x="414591" y="205807"/>
                  </a:lnTo>
                  <a:lnTo>
                    <a:pt x="414931" y="196006"/>
                  </a:lnTo>
                  <a:lnTo>
                    <a:pt x="415247" y="186206"/>
                  </a:lnTo>
                  <a:lnTo>
                    <a:pt x="415551" y="176406"/>
                  </a:lnTo>
                  <a:lnTo>
                    <a:pt x="415840" y="166605"/>
                  </a:lnTo>
                  <a:lnTo>
                    <a:pt x="416111" y="156805"/>
                  </a:lnTo>
                  <a:lnTo>
                    <a:pt x="416374" y="147005"/>
                  </a:lnTo>
                  <a:lnTo>
                    <a:pt x="416616" y="137204"/>
                  </a:lnTo>
                  <a:lnTo>
                    <a:pt x="416853" y="127404"/>
                  </a:lnTo>
                  <a:lnTo>
                    <a:pt x="417070" y="117604"/>
                  </a:lnTo>
                  <a:lnTo>
                    <a:pt x="417280" y="107803"/>
                  </a:lnTo>
                  <a:lnTo>
                    <a:pt x="417477" y="98003"/>
                  </a:lnTo>
                  <a:lnTo>
                    <a:pt x="417664" y="88203"/>
                  </a:lnTo>
                  <a:lnTo>
                    <a:pt x="417843" y="78402"/>
                  </a:lnTo>
                  <a:lnTo>
                    <a:pt x="418007" y="68602"/>
                  </a:lnTo>
                  <a:lnTo>
                    <a:pt x="418168" y="58802"/>
                  </a:lnTo>
                  <a:lnTo>
                    <a:pt x="418315" y="49001"/>
                  </a:lnTo>
                  <a:lnTo>
                    <a:pt x="418457" y="39201"/>
                  </a:lnTo>
                  <a:lnTo>
                    <a:pt x="418589" y="29401"/>
                  </a:lnTo>
                  <a:lnTo>
                    <a:pt x="418714" y="19600"/>
                  </a:lnTo>
                  <a:lnTo>
                    <a:pt x="418833" y="9800"/>
                  </a:lnTo>
                  <a:lnTo>
                    <a:pt x="418943" y="0"/>
                  </a:lnTo>
                  <a:lnTo>
                    <a:pt x="422217" y="0"/>
                  </a:lnTo>
                  <a:lnTo>
                    <a:pt x="422327" y="9800"/>
                  </a:lnTo>
                  <a:lnTo>
                    <a:pt x="422446" y="19600"/>
                  </a:lnTo>
                  <a:lnTo>
                    <a:pt x="422571" y="29401"/>
                  </a:lnTo>
                  <a:lnTo>
                    <a:pt x="422703" y="39201"/>
                  </a:lnTo>
                  <a:lnTo>
                    <a:pt x="422845" y="49001"/>
                  </a:lnTo>
                  <a:lnTo>
                    <a:pt x="422992" y="58802"/>
                  </a:lnTo>
                  <a:lnTo>
                    <a:pt x="423153" y="68602"/>
                  </a:lnTo>
                  <a:lnTo>
                    <a:pt x="423317" y="78402"/>
                  </a:lnTo>
                  <a:lnTo>
                    <a:pt x="423496" y="88203"/>
                  </a:lnTo>
                  <a:lnTo>
                    <a:pt x="423683" y="98003"/>
                  </a:lnTo>
                  <a:lnTo>
                    <a:pt x="423880" y="107803"/>
                  </a:lnTo>
                  <a:lnTo>
                    <a:pt x="424090" y="117604"/>
                  </a:lnTo>
                  <a:lnTo>
                    <a:pt x="424307" y="127404"/>
                  </a:lnTo>
                  <a:lnTo>
                    <a:pt x="424544" y="137204"/>
                  </a:lnTo>
                  <a:lnTo>
                    <a:pt x="424786" y="147005"/>
                  </a:lnTo>
                  <a:lnTo>
                    <a:pt x="425049" y="156805"/>
                  </a:lnTo>
                  <a:lnTo>
                    <a:pt x="425321" y="166605"/>
                  </a:lnTo>
                  <a:lnTo>
                    <a:pt x="425609" y="176406"/>
                  </a:lnTo>
                  <a:lnTo>
                    <a:pt x="425913" y="186206"/>
                  </a:lnTo>
                  <a:lnTo>
                    <a:pt x="426229" y="196006"/>
                  </a:lnTo>
                  <a:lnTo>
                    <a:pt x="426569" y="205807"/>
                  </a:lnTo>
                  <a:lnTo>
                    <a:pt x="426917" y="215607"/>
                  </a:lnTo>
                  <a:lnTo>
                    <a:pt x="427294" y="225407"/>
                  </a:lnTo>
                  <a:lnTo>
                    <a:pt x="427682" y="235208"/>
                  </a:lnTo>
                  <a:lnTo>
                    <a:pt x="428094" y="245008"/>
                  </a:lnTo>
                  <a:lnTo>
                    <a:pt x="428526" y="254808"/>
                  </a:lnTo>
                  <a:lnTo>
                    <a:pt x="428974" y="264609"/>
                  </a:lnTo>
                  <a:lnTo>
                    <a:pt x="429454" y="274409"/>
                  </a:lnTo>
                  <a:lnTo>
                    <a:pt x="429943" y="284209"/>
                  </a:lnTo>
                  <a:lnTo>
                    <a:pt x="430473" y="294010"/>
                  </a:lnTo>
                  <a:lnTo>
                    <a:pt x="431015" y="303810"/>
                  </a:lnTo>
                  <a:lnTo>
                    <a:pt x="431590" y="313610"/>
                  </a:lnTo>
                  <a:lnTo>
                    <a:pt x="432189" y="323411"/>
                  </a:lnTo>
                  <a:lnTo>
                    <a:pt x="432812" y="333211"/>
                  </a:lnTo>
                  <a:lnTo>
                    <a:pt x="433473" y="343011"/>
                  </a:lnTo>
                  <a:lnTo>
                    <a:pt x="434147" y="352812"/>
                  </a:lnTo>
                  <a:lnTo>
                    <a:pt x="434874" y="362612"/>
                  </a:lnTo>
                  <a:lnTo>
                    <a:pt x="435614" y="372412"/>
                  </a:lnTo>
                  <a:lnTo>
                    <a:pt x="436399" y="382213"/>
                  </a:lnTo>
                  <a:lnTo>
                    <a:pt x="437212" y="392013"/>
                  </a:lnTo>
                  <a:lnTo>
                    <a:pt x="438058" y="401813"/>
                  </a:lnTo>
                  <a:lnTo>
                    <a:pt x="438948" y="411614"/>
                  </a:lnTo>
                  <a:lnTo>
                    <a:pt x="439859" y="421414"/>
                  </a:lnTo>
                  <a:lnTo>
                    <a:pt x="440831" y="431214"/>
                  </a:lnTo>
                  <a:lnTo>
                    <a:pt x="441820" y="441015"/>
                  </a:lnTo>
                  <a:lnTo>
                    <a:pt x="442869" y="450815"/>
                  </a:lnTo>
                  <a:lnTo>
                    <a:pt x="443947" y="460615"/>
                  </a:lnTo>
                  <a:lnTo>
                    <a:pt x="445071" y="470416"/>
                  </a:lnTo>
                  <a:lnTo>
                    <a:pt x="446243" y="480216"/>
                  </a:lnTo>
                  <a:lnTo>
                    <a:pt x="447445" y="490016"/>
                  </a:lnTo>
                  <a:lnTo>
                    <a:pt x="448717" y="499817"/>
                  </a:lnTo>
                  <a:lnTo>
                    <a:pt x="450009" y="509617"/>
                  </a:lnTo>
                  <a:lnTo>
                    <a:pt x="451377" y="519417"/>
                  </a:lnTo>
                  <a:lnTo>
                    <a:pt x="452775" y="529218"/>
                  </a:lnTo>
                  <a:lnTo>
                    <a:pt x="454232" y="539018"/>
                  </a:lnTo>
                  <a:lnTo>
                    <a:pt x="455742" y="548818"/>
                  </a:lnTo>
                  <a:lnTo>
                    <a:pt x="457291" y="558619"/>
                  </a:lnTo>
                  <a:lnTo>
                    <a:pt x="458917" y="568419"/>
                  </a:lnTo>
                  <a:lnTo>
                    <a:pt x="460567" y="578219"/>
                  </a:lnTo>
                  <a:lnTo>
                    <a:pt x="462310" y="588020"/>
                  </a:lnTo>
                  <a:lnTo>
                    <a:pt x="464082" y="597820"/>
                  </a:lnTo>
                  <a:lnTo>
                    <a:pt x="465927" y="607620"/>
                  </a:lnTo>
                  <a:lnTo>
                    <a:pt x="467827" y="617421"/>
                  </a:lnTo>
                  <a:lnTo>
                    <a:pt x="469776" y="627221"/>
                  </a:lnTo>
                  <a:lnTo>
                    <a:pt x="471808" y="637021"/>
                  </a:lnTo>
                  <a:lnTo>
                    <a:pt x="473865" y="646822"/>
                  </a:lnTo>
                  <a:lnTo>
                    <a:pt x="476032" y="656622"/>
                  </a:lnTo>
                  <a:lnTo>
                    <a:pt x="478227" y="666422"/>
                  </a:lnTo>
                  <a:lnTo>
                    <a:pt x="480506" y="676223"/>
                  </a:lnTo>
                  <a:lnTo>
                    <a:pt x="482841" y="686023"/>
                  </a:lnTo>
                  <a:lnTo>
                    <a:pt x="485236" y="695823"/>
                  </a:lnTo>
                  <a:lnTo>
                    <a:pt x="487714" y="705624"/>
                  </a:lnTo>
                  <a:lnTo>
                    <a:pt x="490225" y="715424"/>
                  </a:lnTo>
                  <a:lnTo>
                    <a:pt x="492848" y="725224"/>
                  </a:lnTo>
                  <a:lnTo>
                    <a:pt x="495500" y="735025"/>
                  </a:lnTo>
                  <a:lnTo>
                    <a:pt x="498249" y="744825"/>
                  </a:lnTo>
                  <a:lnTo>
                    <a:pt x="501049" y="754625"/>
                  </a:lnTo>
                  <a:lnTo>
                    <a:pt x="503918" y="764426"/>
                  </a:lnTo>
                  <a:lnTo>
                    <a:pt x="506867" y="774226"/>
                  </a:lnTo>
                  <a:lnTo>
                    <a:pt x="509856" y="784026"/>
                  </a:lnTo>
                  <a:lnTo>
                    <a:pt x="512954" y="793827"/>
                  </a:lnTo>
                  <a:lnTo>
                    <a:pt x="516081" y="803627"/>
                  </a:lnTo>
                  <a:lnTo>
                    <a:pt x="519311" y="813427"/>
                  </a:lnTo>
                  <a:lnTo>
                    <a:pt x="522586" y="823228"/>
                  </a:lnTo>
                  <a:lnTo>
                    <a:pt x="525935" y="833028"/>
                  </a:lnTo>
                  <a:lnTo>
                    <a:pt x="529357" y="842828"/>
                  </a:lnTo>
                  <a:lnTo>
                    <a:pt x="532824" y="852629"/>
                  </a:lnTo>
                  <a:lnTo>
                    <a:pt x="536390" y="862429"/>
                  </a:lnTo>
                  <a:lnTo>
                    <a:pt x="539983" y="872229"/>
                  </a:lnTo>
                  <a:lnTo>
                    <a:pt x="543679" y="882030"/>
                  </a:lnTo>
                  <a:lnTo>
                    <a:pt x="547412" y="891830"/>
                  </a:lnTo>
                  <a:lnTo>
                    <a:pt x="551219" y="901630"/>
                  </a:lnTo>
                  <a:lnTo>
                    <a:pt x="555086" y="911431"/>
                  </a:lnTo>
                  <a:lnTo>
                    <a:pt x="559000" y="921231"/>
                  </a:lnTo>
                  <a:lnTo>
                    <a:pt x="562996" y="931031"/>
                  </a:lnTo>
                  <a:lnTo>
                    <a:pt x="567016" y="940832"/>
                  </a:lnTo>
                  <a:lnTo>
                    <a:pt x="571131" y="950632"/>
                  </a:lnTo>
                  <a:lnTo>
                    <a:pt x="575271" y="960432"/>
                  </a:lnTo>
                  <a:lnTo>
                    <a:pt x="579479" y="970233"/>
                  </a:lnTo>
                  <a:lnTo>
                    <a:pt x="583731" y="980033"/>
                  </a:lnTo>
                  <a:lnTo>
                    <a:pt x="588025" y="989833"/>
                  </a:lnTo>
                  <a:lnTo>
                    <a:pt x="592380" y="999634"/>
                  </a:lnTo>
                  <a:lnTo>
                    <a:pt x="596755" y="1009434"/>
                  </a:lnTo>
                  <a:lnTo>
                    <a:pt x="601202" y="1019234"/>
                  </a:lnTo>
                  <a:lnTo>
                    <a:pt x="605664" y="1029035"/>
                  </a:lnTo>
                  <a:lnTo>
                    <a:pt x="610179" y="1038835"/>
                  </a:lnTo>
                  <a:lnTo>
                    <a:pt x="614719" y="1048635"/>
                  </a:lnTo>
                  <a:lnTo>
                    <a:pt x="619291" y="1058436"/>
                  </a:lnTo>
                  <a:lnTo>
                    <a:pt x="623897" y="1068236"/>
                  </a:lnTo>
                  <a:lnTo>
                    <a:pt x="628517" y="1078036"/>
                  </a:lnTo>
                  <a:lnTo>
                    <a:pt x="633175" y="1087837"/>
                  </a:lnTo>
                  <a:lnTo>
                    <a:pt x="637841" y="1097637"/>
                  </a:lnTo>
                  <a:lnTo>
                    <a:pt x="642531" y="1107437"/>
                  </a:lnTo>
                  <a:lnTo>
                    <a:pt x="647230" y="1117238"/>
                  </a:lnTo>
                  <a:lnTo>
                    <a:pt x="651941" y="1127038"/>
                  </a:lnTo>
                  <a:lnTo>
                    <a:pt x="656657" y="1136838"/>
                  </a:lnTo>
                  <a:lnTo>
                    <a:pt x="661378" y="1146639"/>
                  </a:lnTo>
                  <a:lnTo>
                    <a:pt x="666097" y="1156439"/>
                  </a:lnTo>
                  <a:lnTo>
                    <a:pt x="670814" y="1166239"/>
                  </a:lnTo>
                  <a:lnTo>
                    <a:pt x="675520" y="1176040"/>
                  </a:lnTo>
                  <a:lnTo>
                    <a:pt x="680218" y="1185840"/>
                  </a:lnTo>
                  <a:lnTo>
                    <a:pt x="684900" y="1195640"/>
                  </a:lnTo>
                  <a:lnTo>
                    <a:pt x="689561" y="1205441"/>
                  </a:lnTo>
                  <a:lnTo>
                    <a:pt x="694208" y="1215241"/>
                  </a:lnTo>
                  <a:lnTo>
                    <a:pt x="698815" y="1225041"/>
                  </a:lnTo>
                  <a:lnTo>
                    <a:pt x="703409" y="1234842"/>
                  </a:lnTo>
                  <a:lnTo>
                    <a:pt x="707948" y="1244642"/>
                  </a:lnTo>
                  <a:lnTo>
                    <a:pt x="712466" y="1254442"/>
                  </a:lnTo>
                  <a:lnTo>
                    <a:pt x="716933" y="1264243"/>
                  </a:lnTo>
                  <a:lnTo>
                    <a:pt x="721355" y="1274043"/>
                  </a:lnTo>
                  <a:lnTo>
                    <a:pt x="725738" y="1283844"/>
                  </a:lnTo>
                  <a:lnTo>
                    <a:pt x="730047" y="1293644"/>
                  </a:lnTo>
                  <a:lnTo>
                    <a:pt x="734333" y="1303444"/>
                  </a:lnTo>
                  <a:lnTo>
                    <a:pt x="738513" y="1313245"/>
                  </a:lnTo>
                  <a:lnTo>
                    <a:pt x="742662" y="1323045"/>
                  </a:lnTo>
                  <a:lnTo>
                    <a:pt x="746723" y="1332845"/>
                  </a:lnTo>
                  <a:lnTo>
                    <a:pt x="750719" y="1342646"/>
                  </a:lnTo>
                  <a:lnTo>
                    <a:pt x="754648" y="1352446"/>
                  </a:lnTo>
                  <a:lnTo>
                    <a:pt x="758474" y="1362246"/>
                  </a:lnTo>
                  <a:lnTo>
                    <a:pt x="762260" y="1372047"/>
                  </a:lnTo>
                  <a:lnTo>
                    <a:pt x="765900" y="1381847"/>
                  </a:lnTo>
                  <a:lnTo>
                    <a:pt x="769501" y="1391647"/>
                  </a:lnTo>
                  <a:lnTo>
                    <a:pt x="772971" y="1401448"/>
                  </a:lnTo>
                  <a:lnTo>
                    <a:pt x="776366" y="1411248"/>
                  </a:lnTo>
                  <a:lnTo>
                    <a:pt x="779663" y="1421048"/>
                  </a:lnTo>
                  <a:lnTo>
                    <a:pt x="782837" y="1430849"/>
                  </a:lnTo>
                  <a:lnTo>
                    <a:pt x="785952" y="1440649"/>
                  </a:lnTo>
                  <a:lnTo>
                    <a:pt x="788892" y="1450449"/>
                  </a:lnTo>
                  <a:lnTo>
                    <a:pt x="791785" y="1460250"/>
                  </a:lnTo>
                  <a:lnTo>
                    <a:pt x="794509" y="1470050"/>
                  </a:lnTo>
                  <a:lnTo>
                    <a:pt x="797152" y="1479850"/>
                  </a:lnTo>
                  <a:lnTo>
                    <a:pt x="799670" y="1489651"/>
                  </a:lnTo>
                  <a:lnTo>
                    <a:pt x="802053" y="1499451"/>
                  </a:lnTo>
                  <a:lnTo>
                    <a:pt x="804357" y="1509251"/>
                  </a:lnTo>
                  <a:lnTo>
                    <a:pt x="806472" y="1519052"/>
                  </a:lnTo>
                  <a:lnTo>
                    <a:pt x="808534" y="1528852"/>
                  </a:lnTo>
                  <a:lnTo>
                    <a:pt x="810394" y="1538652"/>
                  </a:lnTo>
                  <a:lnTo>
                    <a:pt x="812177" y="1548453"/>
                  </a:lnTo>
                  <a:lnTo>
                    <a:pt x="813809" y="1558253"/>
                  </a:lnTo>
                  <a:lnTo>
                    <a:pt x="815308" y="1568053"/>
                  </a:lnTo>
                  <a:lnTo>
                    <a:pt x="816708" y="1577854"/>
                  </a:lnTo>
                  <a:lnTo>
                    <a:pt x="817919" y="1587654"/>
                  </a:lnTo>
                  <a:lnTo>
                    <a:pt x="819073" y="1597454"/>
                  </a:lnTo>
                  <a:lnTo>
                    <a:pt x="820004" y="1607255"/>
                  </a:lnTo>
                  <a:lnTo>
                    <a:pt x="820868" y="1617055"/>
                  </a:lnTo>
                  <a:lnTo>
                    <a:pt x="821562" y="1626855"/>
                  </a:lnTo>
                  <a:lnTo>
                    <a:pt x="822134" y="1636656"/>
                  </a:lnTo>
                  <a:lnTo>
                    <a:pt x="822593" y="1646456"/>
                  </a:lnTo>
                  <a:lnTo>
                    <a:pt x="822875" y="1656256"/>
                  </a:lnTo>
                  <a:lnTo>
                    <a:pt x="823100" y="1666057"/>
                  </a:lnTo>
                  <a:lnTo>
                    <a:pt x="823094" y="1675857"/>
                  </a:lnTo>
                  <a:lnTo>
                    <a:pt x="823034" y="1685657"/>
                  </a:lnTo>
                  <a:lnTo>
                    <a:pt x="822799" y="1695458"/>
                  </a:lnTo>
                  <a:lnTo>
                    <a:pt x="822458" y="1705258"/>
                  </a:lnTo>
                  <a:lnTo>
                    <a:pt x="821998" y="1715058"/>
                  </a:lnTo>
                  <a:lnTo>
                    <a:pt x="821383" y="1724859"/>
                  </a:lnTo>
                  <a:lnTo>
                    <a:pt x="820704" y="1734659"/>
                  </a:lnTo>
                  <a:lnTo>
                    <a:pt x="819823" y="1744459"/>
                  </a:lnTo>
                  <a:lnTo>
                    <a:pt x="818892" y="1754260"/>
                  </a:lnTo>
                  <a:lnTo>
                    <a:pt x="817792" y="1764060"/>
                  </a:lnTo>
                  <a:lnTo>
                    <a:pt x="816609" y="1773860"/>
                  </a:lnTo>
                  <a:lnTo>
                    <a:pt x="815310" y="1783661"/>
                  </a:lnTo>
                  <a:lnTo>
                    <a:pt x="813885" y="1793461"/>
                  </a:lnTo>
                  <a:lnTo>
                    <a:pt x="812394" y="1803261"/>
                  </a:lnTo>
                  <a:lnTo>
                    <a:pt x="810740" y="1813062"/>
                  </a:lnTo>
                  <a:lnTo>
                    <a:pt x="809044" y="1822862"/>
                  </a:lnTo>
                  <a:lnTo>
                    <a:pt x="807198" y="1832662"/>
                  </a:lnTo>
                  <a:lnTo>
                    <a:pt x="805292" y="1842463"/>
                  </a:lnTo>
                  <a:lnTo>
                    <a:pt x="803283" y="1852263"/>
                  </a:lnTo>
                  <a:lnTo>
                    <a:pt x="801182" y="1862063"/>
                  </a:lnTo>
                  <a:lnTo>
                    <a:pt x="799021" y="1871864"/>
                  </a:lnTo>
                  <a:lnTo>
                    <a:pt x="796741" y="1881664"/>
                  </a:lnTo>
                  <a:lnTo>
                    <a:pt x="794428" y="1891464"/>
                  </a:lnTo>
                  <a:lnTo>
                    <a:pt x="791997" y="1901265"/>
                  </a:lnTo>
                  <a:lnTo>
                    <a:pt x="789528" y="1911065"/>
                  </a:lnTo>
                  <a:lnTo>
                    <a:pt x="786979" y="1920865"/>
                  </a:lnTo>
                  <a:lnTo>
                    <a:pt x="784371" y="1930666"/>
                  </a:lnTo>
                  <a:lnTo>
                    <a:pt x="781717" y="1940466"/>
                  </a:lnTo>
                  <a:lnTo>
                    <a:pt x="778989" y="1950266"/>
                  </a:lnTo>
                  <a:lnTo>
                    <a:pt x="776239" y="1960067"/>
                  </a:lnTo>
                  <a:lnTo>
                    <a:pt x="773411" y="1969867"/>
                  </a:lnTo>
                  <a:lnTo>
                    <a:pt x="770566" y="1979667"/>
                  </a:lnTo>
                  <a:lnTo>
                    <a:pt x="767671" y="1989468"/>
                  </a:lnTo>
                  <a:lnTo>
                    <a:pt x="764749" y="1999268"/>
                  </a:lnTo>
                  <a:lnTo>
                    <a:pt x="761800" y="2009068"/>
                  </a:lnTo>
                  <a:lnTo>
                    <a:pt x="758820" y="2018869"/>
                  </a:lnTo>
                  <a:lnTo>
                    <a:pt x="755829" y="2028669"/>
                  </a:lnTo>
                  <a:lnTo>
                    <a:pt x="752810" y="2038469"/>
                  </a:lnTo>
                  <a:lnTo>
                    <a:pt x="749787" y="2048270"/>
                  </a:lnTo>
                  <a:lnTo>
                    <a:pt x="746751" y="2058070"/>
                  </a:lnTo>
                  <a:lnTo>
                    <a:pt x="743714" y="2067870"/>
                  </a:lnTo>
                  <a:lnTo>
                    <a:pt x="740675" y="2077671"/>
                  </a:lnTo>
                  <a:lnTo>
                    <a:pt x="737642" y="2087471"/>
                  </a:lnTo>
                  <a:lnTo>
                    <a:pt x="734611" y="2097271"/>
                  </a:lnTo>
                  <a:lnTo>
                    <a:pt x="731601" y="2107072"/>
                  </a:lnTo>
                  <a:lnTo>
                    <a:pt x="728597" y="2116872"/>
                  </a:lnTo>
                  <a:lnTo>
                    <a:pt x="725621" y="2126672"/>
                  </a:lnTo>
                  <a:lnTo>
                    <a:pt x="722662" y="2136473"/>
                  </a:lnTo>
                  <a:lnTo>
                    <a:pt x="719730" y="2146273"/>
                  </a:lnTo>
                  <a:lnTo>
                    <a:pt x="716834" y="2156073"/>
                  </a:lnTo>
                  <a:lnTo>
                    <a:pt x="713957" y="2165874"/>
                  </a:lnTo>
                  <a:lnTo>
                    <a:pt x="711139" y="2175674"/>
                  </a:lnTo>
                  <a:lnTo>
                    <a:pt x="708337" y="2185474"/>
                  </a:lnTo>
                  <a:lnTo>
                    <a:pt x="705604" y="2195275"/>
                  </a:lnTo>
                  <a:lnTo>
                    <a:pt x="702900" y="2205075"/>
                  </a:lnTo>
                  <a:lnTo>
                    <a:pt x="700253" y="2214875"/>
                  </a:lnTo>
                  <a:lnTo>
                    <a:pt x="697662" y="2224676"/>
                  </a:lnTo>
                  <a:lnTo>
                    <a:pt x="695111" y="2234476"/>
                  </a:lnTo>
                  <a:lnTo>
                    <a:pt x="692646" y="2244276"/>
                  </a:lnTo>
                  <a:lnTo>
                    <a:pt x="690206" y="2254077"/>
                  </a:lnTo>
                  <a:lnTo>
                    <a:pt x="687872" y="2263877"/>
                  </a:lnTo>
                  <a:lnTo>
                    <a:pt x="685574" y="2273677"/>
                  </a:lnTo>
                  <a:lnTo>
                    <a:pt x="683361" y="2283478"/>
                  </a:lnTo>
                  <a:lnTo>
                    <a:pt x="681216" y="2293278"/>
                  </a:lnTo>
                  <a:lnTo>
                    <a:pt x="679131" y="2303078"/>
                  </a:lnTo>
                  <a:lnTo>
                    <a:pt x="677150" y="2312879"/>
                  </a:lnTo>
                  <a:lnTo>
                    <a:pt x="675200" y="2322679"/>
                  </a:lnTo>
                  <a:lnTo>
                    <a:pt x="673390" y="2332479"/>
                  </a:lnTo>
                  <a:lnTo>
                    <a:pt x="671617" y="2342280"/>
                  </a:lnTo>
                  <a:lnTo>
                    <a:pt x="669953" y="2352080"/>
                  </a:lnTo>
                  <a:lnTo>
                    <a:pt x="668363" y="2361880"/>
                  </a:lnTo>
                  <a:lnTo>
                    <a:pt x="666851" y="2371681"/>
                  </a:lnTo>
                  <a:lnTo>
                    <a:pt x="665451" y="2381481"/>
                  </a:lnTo>
                  <a:lnTo>
                    <a:pt x="664095" y="2391281"/>
                  </a:lnTo>
                  <a:lnTo>
                    <a:pt x="662891" y="2401082"/>
                  </a:lnTo>
                  <a:lnTo>
                    <a:pt x="661726" y="2410882"/>
                  </a:lnTo>
                  <a:lnTo>
                    <a:pt x="660693" y="2420682"/>
                  </a:lnTo>
                  <a:lnTo>
                    <a:pt x="659731" y="2430483"/>
                  </a:lnTo>
                  <a:lnTo>
                    <a:pt x="658863" y="2440283"/>
                  </a:lnTo>
                  <a:lnTo>
                    <a:pt x="658108" y="2450083"/>
                  </a:lnTo>
                  <a:lnTo>
                    <a:pt x="657408" y="2459884"/>
                  </a:lnTo>
                  <a:lnTo>
                    <a:pt x="656862" y="2469684"/>
                  </a:lnTo>
                  <a:lnTo>
                    <a:pt x="656357" y="2479484"/>
                  </a:lnTo>
                  <a:lnTo>
                    <a:pt x="655998" y="2489285"/>
                  </a:lnTo>
                  <a:lnTo>
                    <a:pt x="655704" y="2499085"/>
                  </a:lnTo>
                  <a:lnTo>
                    <a:pt x="655517" y="2508885"/>
                  </a:lnTo>
                  <a:lnTo>
                    <a:pt x="655436" y="2518686"/>
                  </a:lnTo>
                  <a:lnTo>
                    <a:pt x="655420" y="2528486"/>
                  </a:lnTo>
                  <a:lnTo>
                    <a:pt x="655552" y="2538286"/>
                  </a:lnTo>
                  <a:lnTo>
                    <a:pt x="655724" y="2548087"/>
                  </a:lnTo>
                  <a:lnTo>
                    <a:pt x="656051" y="2557887"/>
                  </a:lnTo>
                  <a:lnTo>
                    <a:pt x="656435" y="2567688"/>
                  </a:lnTo>
                  <a:lnTo>
                    <a:pt x="656932" y="2577488"/>
                  </a:lnTo>
                  <a:lnTo>
                    <a:pt x="657524" y="2587288"/>
                  </a:lnTo>
                  <a:lnTo>
                    <a:pt x="658189" y="2597089"/>
                  </a:lnTo>
                  <a:lnTo>
                    <a:pt x="658987" y="2606889"/>
                  </a:lnTo>
                  <a:lnTo>
                    <a:pt x="659825" y="2616689"/>
                  </a:lnTo>
                  <a:lnTo>
                    <a:pt x="660819" y="2626490"/>
                  </a:lnTo>
                  <a:lnTo>
                    <a:pt x="661858" y="2636290"/>
                  </a:lnTo>
                  <a:lnTo>
                    <a:pt x="663012" y="2646090"/>
                  </a:lnTo>
                  <a:lnTo>
                    <a:pt x="664247" y="2655891"/>
                  </a:lnTo>
                  <a:lnTo>
                    <a:pt x="665559" y="2665691"/>
                  </a:lnTo>
                  <a:lnTo>
                    <a:pt x="666986" y="2675491"/>
                  </a:lnTo>
                  <a:lnTo>
                    <a:pt x="668450" y="2685292"/>
                  </a:lnTo>
                  <a:lnTo>
                    <a:pt x="670062" y="2695092"/>
                  </a:lnTo>
                  <a:lnTo>
                    <a:pt x="671708" y="2704892"/>
                  </a:lnTo>
                  <a:lnTo>
                    <a:pt x="673465" y="2714693"/>
                  </a:lnTo>
                  <a:lnTo>
                    <a:pt x="675287" y="2724493"/>
                  </a:lnTo>
                  <a:lnTo>
                    <a:pt x="677184" y="2734293"/>
                  </a:lnTo>
                  <a:lnTo>
                    <a:pt x="679174" y="2744094"/>
                  </a:lnTo>
                  <a:lnTo>
                    <a:pt x="681205" y="2753894"/>
                  </a:lnTo>
                  <a:lnTo>
                    <a:pt x="683355" y="2763694"/>
                  </a:lnTo>
                  <a:lnTo>
                    <a:pt x="685534" y="2773495"/>
                  </a:lnTo>
                  <a:lnTo>
                    <a:pt x="687814" y="2783295"/>
                  </a:lnTo>
                  <a:lnTo>
                    <a:pt x="690141" y="2793095"/>
                  </a:lnTo>
                  <a:lnTo>
                    <a:pt x="692536" y="2802896"/>
                  </a:lnTo>
                  <a:lnTo>
                    <a:pt x="695001" y="2812696"/>
                  </a:lnTo>
                  <a:lnTo>
                    <a:pt x="697503" y="2822496"/>
                  </a:lnTo>
                  <a:lnTo>
                    <a:pt x="700095" y="2832297"/>
                  </a:lnTo>
                  <a:lnTo>
                    <a:pt x="702710" y="2842097"/>
                  </a:lnTo>
                  <a:lnTo>
                    <a:pt x="705406" y="2851897"/>
                  </a:lnTo>
                  <a:lnTo>
                    <a:pt x="708133" y="2861698"/>
                  </a:lnTo>
                  <a:lnTo>
                    <a:pt x="710914" y="2871498"/>
                  </a:lnTo>
                  <a:lnTo>
                    <a:pt x="713741" y="2881298"/>
                  </a:lnTo>
                  <a:lnTo>
                    <a:pt x="716598" y="2891099"/>
                  </a:lnTo>
                  <a:lnTo>
                    <a:pt x="719512" y="2900899"/>
                  </a:lnTo>
                  <a:lnTo>
                    <a:pt x="722441" y="2910699"/>
                  </a:lnTo>
                  <a:lnTo>
                    <a:pt x="725424" y="2920500"/>
                  </a:lnTo>
                  <a:lnTo>
                    <a:pt x="728423" y="2930300"/>
                  </a:lnTo>
                  <a:lnTo>
                    <a:pt x="731455" y="2940100"/>
                  </a:lnTo>
                  <a:lnTo>
                    <a:pt x="734509" y="2949901"/>
                  </a:lnTo>
                  <a:lnTo>
                    <a:pt x="737580" y="2959701"/>
                  </a:lnTo>
                  <a:lnTo>
                    <a:pt x="740675" y="2969501"/>
                  </a:lnTo>
                  <a:lnTo>
                    <a:pt x="743776" y="2979302"/>
                  </a:lnTo>
                  <a:lnTo>
                    <a:pt x="746896" y="2989102"/>
                  </a:lnTo>
                  <a:lnTo>
                    <a:pt x="750018" y="2998902"/>
                  </a:lnTo>
                  <a:lnTo>
                    <a:pt x="753146" y="3008703"/>
                  </a:lnTo>
                  <a:lnTo>
                    <a:pt x="756273" y="3018503"/>
                  </a:lnTo>
                  <a:lnTo>
                    <a:pt x="759398" y="3028303"/>
                  </a:lnTo>
                  <a:lnTo>
                    <a:pt x="762514" y="3038104"/>
                  </a:lnTo>
                  <a:lnTo>
                    <a:pt x="765627" y="3047904"/>
                  </a:lnTo>
                  <a:lnTo>
                    <a:pt x="768715" y="3057704"/>
                  </a:lnTo>
                  <a:lnTo>
                    <a:pt x="771795" y="3067505"/>
                  </a:lnTo>
                  <a:lnTo>
                    <a:pt x="774847" y="3077305"/>
                  </a:lnTo>
                  <a:lnTo>
                    <a:pt x="777878" y="3087105"/>
                  </a:lnTo>
                  <a:lnTo>
                    <a:pt x="780883" y="3096906"/>
                  </a:lnTo>
                  <a:lnTo>
                    <a:pt x="783848" y="3106706"/>
                  </a:lnTo>
                  <a:lnTo>
                    <a:pt x="786794" y="3116506"/>
                  </a:lnTo>
                  <a:lnTo>
                    <a:pt x="789676" y="3126307"/>
                  </a:lnTo>
                  <a:lnTo>
                    <a:pt x="792539" y="3136107"/>
                  </a:lnTo>
                  <a:lnTo>
                    <a:pt x="795333" y="3145907"/>
                  </a:lnTo>
                  <a:lnTo>
                    <a:pt x="798091" y="3155708"/>
                  </a:lnTo>
                  <a:lnTo>
                    <a:pt x="800792" y="3165508"/>
                  </a:lnTo>
                  <a:lnTo>
                    <a:pt x="803428" y="3175308"/>
                  </a:lnTo>
                  <a:lnTo>
                    <a:pt x="806025" y="3185109"/>
                  </a:lnTo>
                  <a:lnTo>
                    <a:pt x="808522" y="3194909"/>
                  </a:lnTo>
                  <a:lnTo>
                    <a:pt x="810991" y="3204709"/>
                  </a:lnTo>
                  <a:lnTo>
                    <a:pt x="813346" y="3214510"/>
                  </a:lnTo>
                  <a:lnTo>
                    <a:pt x="815654" y="3224310"/>
                  </a:lnTo>
                  <a:lnTo>
                    <a:pt x="817873" y="3234110"/>
                  </a:lnTo>
                  <a:lnTo>
                    <a:pt x="820005" y="3243911"/>
                  </a:lnTo>
                  <a:lnTo>
                    <a:pt x="822076" y="3253711"/>
                  </a:lnTo>
                  <a:lnTo>
                    <a:pt x="824018" y="3263511"/>
                  </a:lnTo>
                  <a:lnTo>
                    <a:pt x="825922" y="3273312"/>
                  </a:lnTo>
                  <a:lnTo>
                    <a:pt x="827668" y="3283112"/>
                  </a:lnTo>
                  <a:lnTo>
                    <a:pt x="829363" y="3292912"/>
                  </a:lnTo>
                  <a:lnTo>
                    <a:pt x="830933" y="3302713"/>
                  </a:lnTo>
                  <a:lnTo>
                    <a:pt x="832405" y="3312513"/>
                  </a:lnTo>
                  <a:lnTo>
                    <a:pt x="833789" y="3322313"/>
                  </a:lnTo>
                  <a:lnTo>
                    <a:pt x="835026" y="3332114"/>
                  </a:lnTo>
                  <a:lnTo>
                    <a:pt x="836216" y="3341914"/>
                  </a:lnTo>
                  <a:lnTo>
                    <a:pt x="837207" y="3351714"/>
                  </a:lnTo>
                  <a:lnTo>
                    <a:pt x="838148" y="3361515"/>
                  </a:lnTo>
                  <a:lnTo>
                    <a:pt x="838931" y="3371315"/>
                  </a:lnTo>
                  <a:lnTo>
                    <a:pt x="839611" y="3381115"/>
                  </a:lnTo>
                  <a:lnTo>
                    <a:pt x="840180" y="3390916"/>
                  </a:lnTo>
                  <a:lnTo>
                    <a:pt x="840593" y="3400716"/>
                  </a:lnTo>
                  <a:lnTo>
                    <a:pt x="840942" y="3410516"/>
                  </a:lnTo>
                  <a:lnTo>
                    <a:pt x="841078" y="3420317"/>
                  </a:lnTo>
                  <a:lnTo>
                    <a:pt x="841161" y="3430117"/>
                  </a:lnTo>
                  <a:lnTo>
                    <a:pt x="841058" y="3439917"/>
                  </a:lnTo>
                  <a:lnTo>
                    <a:pt x="840856" y="3449718"/>
                  </a:lnTo>
                  <a:lnTo>
                    <a:pt x="840522" y="3459518"/>
                  </a:lnTo>
                  <a:lnTo>
                    <a:pt x="840033" y="3469318"/>
                  </a:lnTo>
                  <a:lnTo>
                    <a:pt x="839466" y="3479119"/>
                  </a:lnTo>
                  <a:lnTo>
                    <a:pt x="838686" y="3488919"/>
                  </a:lnTo>
                  <a:lnTo>
                    <a:pt x="837851" y="3498719"/>
                  </a:lnTo>
                  <a:lnTo>
                    <a:pt x="836813" y="3508520"/>
                  </a:lnTo>
                  <a:lnTo>
                    <a:pt x="835686" y="3518320"/>
                  </a:lnTo>
                  <a:lnTo>
                    <a:pt x="834412" y="3528120"/>
                  </a:lnTo>
                  <a:lnTo>
                    <a:pt x="832995" y="3537921"/>
                  </a:lnTo>
                  <a:lnTo>
                    <a:pt x="831487" y="3547721"/>
                  </a:lnTo>
                  <a:lnTo>
                    <a:pt x="829782" y="3557521"/>
                  </a:lnTo>
                  <a:lnTo>
                    <a:pt x="828022" y="3567322"/>
                  </a:lnTo>
                  <a:lnTo>
                    <a:pt x="826053" y="3577122"/>
                  </a:lnTo>
                  <a:lnTo>
                    <a:pt x="824011" y="3586922"/>
                  </a:lnTo>
                  <a:lnTo>
                    <a:pt x="821817" y="3596723"/>
                  </a:lnTo>
                  <a:lnTo>
                    <a:pt x="819498" y="3606523"/>
                  </a:lnTo>
                  <a:lnTo>
                    <a:pt x="817083" y="3616323"/>
                  </a:lnTo>
                  <a:lnTo>
                    <a:pt x="814496" y="3626124"/>
                  </a:lnTo>
                  <a:lnTo>
                    <a:pt x="811858" y="3635924"/>
                  </a:lnTo>
                  <a:lnTo>
                    <a:pt x="809019" y="3645724"/>
                  </a:lnTo>
                  <a:lnTo>
                    <a:pt x="806124" y="3655525"/>
                  </a:lnTo>
                  <a:lnTo>
                    <a:pt x="803083" y="3665325"/>
                  </a:lnTo>
                  <a:lnTo>
                    <a:pt x="799942" y="3675125"/>
                  </a:lnTo>
                  <a:lnTo>
                    <a:pt x="796707" y="3684926"/>
                  </a:lnTo>
                  <a:lnTo>
                    <a:pt x="793332" y="3694726"/>
                  </a:lnTo>
                  <a:lnTo>
                    <a:pt x="789910" y="3704526"/>
                  </a:lnTo>
                  <a:lnTo>
                    <a:pt x="786315" y="3714327"/>
                  </a:lnTo>
                  <a:lnTo>
                    <a:pt x="782679" y="3724127"/>
                  </a:lnTo>
                  <a:lnTo>
                    <a:pt x="778914" y="3733927"/>
                  </a:lnTo>
                  <a:lnTo>
                    <a:pt x="775076" y="3743728"/>
                  </a:lnTo>
                  <a:lnTo>
                    <a:pt x="771154" y="3753528"/>
                  </a:lnTo>
                  <a:lnTo>
                    <a:pt x="767129" y="3763328"/>
                  </a:lnTo>
                  <a:lnTo>
                    <a:pt x="763060" y="3773129"/>
                  </a:lnTo>
                  <a:lnTo>
                    <a:pt x="758865" y="3782929"/>
                  </a:lnTo>
                  <a:lnTo>
                    <a:pt x="754639" y="3792729"/>
                  </a:lnTo>
                  <a:lnTo>
                    <a:pt x="750311" y="3802530"/>
                  </a:lnTo>
                  <a:lnTo>
                    <a:pt x="745937" y="3812330"/>
                  </a:lnTo>
                  <a:lnTo>
                    <a:pt x="741496" y="3822131"/>
                  </a:lnTo>
                  <a:lnTo>
                    <a:pt x="736991" y="3831931"/>
                  </a:lnTo>
                  <a:lnTo>
                    <a:pt x="732450" y="3841731"/>
                  </a:lnTo>
                  <a:lnTo>
                    <a:pt x="727831" y="3851532"/>
                  </a:lnTo>
                  <a:lnTo>
                    <a:pt x="723193" y="3861332"/>
                  </a:lnTo>
                  <a:lnTo>
                    <a:pt x="718488" y="3871132"/>
                  </a:lnTo>
                  <a:lnTo>
                    <a:pt x="713760" y="3880933"/>
                  </a:lnTo>
                  <a:lnTo>
                    <a:pt x="708991" y="3890733"/>
                  </a:lnTo>
                  <a:lnTo>
                    <a:pt x="704191" y="3900533"/>
                  </a:lnTo>
                  <a:lnTo>
                    <a:pt x="699371" y="3910334"/>
                  </a:lnTo>
                  <a:lnTo>
                    <a:pt x="694517" y="3920134"/>
                  </a:lnTo>
                  <a:lnTo>
                    <a:pt x="689655" y="3929934"/>
                  </a:lnTo>
                  <a:lnTo>
                    <a:pt x="684768" y="3939735"/>
                  </a:lnTo>
                  <a:lnTo>
                    <a:pt x="679876" y="3949535"/>
                  </a:lnTo>
                  <a:lnTo>
                    <a:pt x="674973" y="3959335"/>
                  </a:lnTo>
                  <a:lnTo>
                    <a:pt x="670067" y="3969136"/>
                  </a:lnTo>
                  <a:lnTo>
                    <a:pt x="665160" y="3978936"/>
                  </a:lnTo>
                  <a:lnTo>
                    <a:pt x="660258" y="3988736"/>
                  </a:lnTo>
                  <a:lnTo>
                    <a:pt x="655359" y="3998537"/>
                  </a:lnTo>
                  <a:lnTo>
                    <a:pt x="650477" y="4008337"/>
                  </a:lnTo>
                  <a:lnTo>
                    <a:pt x="645602" y="4018137"/>
                  </a:lnTo>
                  <a:lnTo>
                    <a:pt x="640749" y="4027938"/>
                  </a:lnTo>
                  <a:lnTo>
                    <a:pt x="635915" y="4037738"/>
                  </a:lnTo>
                  <a:lnTo>
                    <a:pt x="631100" y="4047538"/>
                  </a:lnTo>
                  <a:lnTo>
                    <a:pt x="626321" y="4057339"/>
                  </a:lnTo>
                  <a:lnTo>
                    <a:pt x="621555" y="4067139"/>
                  </a:lnTo>
                  <a:lnTo>
                    <a:pt x="616844" y="4076939"/>
                  </a:lnTo>
                  <a:lnTo>
                    <a:pt x="612149" y="4086740"/>
                  </a:lnTo>
                  <a:lnTo>
                    <a:pt x="607506" y="4096540"/>
                  </a:lnTo>
                  <a:lnTo>
                    <a:pt x="602897" y="4106340"/>
                  </a:lnTo>
                  <a:lnTo>
                    <a:pt x="598328" y="4116141"/>
                  </a:lnTo>
                  <a:lnTo>
                    <a:pt x="593815" y="4125941"/>
                  </a:lnTo>
                  <a:lnTo>
                    <a:pt x="589329" y="4135741"/>
                  </a:lnTo>
                  <a:lnTo>
                    <a:pt x="584923" y="4145542"/>
                  </a:lnTo>
                  <a:lnTo>
                    <a:pt x="580540" y="4155342"/>
                  </a:lnTo>
                  <a:lnTo>
                    <a:pt x="576237" y="4165142"/>
                  </a:lnTo>
                  <a:lnTo>
                    <a:pt x="571973" y="4174943"/>
                  </a:lnTo>
                  <a:lnTo>
                    <a:pt x="567771" y="4184743"/>
                  </a:lnTo>
                  <a:lnTo>
                    <a:pt x="563635" y="4194543"/>
                  </a:lnTo>
                  <a:lnTo>
                    <a:pt x="559538" y="4204344"/>
                  </a:lnTo>
                  <a:lnTo>
                    <a:pt x="555537" y="4214144"/>
                  </a:lnTo>
                  <a:lnTo>
                    <a:pt x="551562" y="4223944"/>
                  </a:lnTo>
                  <a:lnTo>
                    <a:pt x="547690" y="4233745"/>
                  </a:lnTo>
                  <a:lnTo>
                    <a:pt x="543858" y="4243545"/>
                  </a:lnTo>
                  <a:lnTo>
                    <a:pt x="540103" y="4253345"/>
                  </a:lnTo>
                  <a:lnTo>
                    <a:pt x="536418" y="4263146"/>
                  </a:lnTo>
                  <a:lnTo>
                    <a:pt x="532784" y="4272946"/>
                  </a:lnTo>
                  <a:lnTo>
                    <a:pt x="529249" y="4282746"/>
                  </a:lnTo>
                  <a:lnTo>
                    <a:pt x="525744" y="4292547"/>
                  </a:lnTo>
                  <a:lnTo>
                    <a:pt x="522357" y="4302347"/>
                  </a:lnTo>
                  <a:lnTo>
                    <a:pt x="519005" y="4312147"/>
                  </a:lnTo>
                  <a:lnTo>
                    <a:pt x="515743" y="4321948"/>
                  </a:lnTo>
                  <a:lnTo>
                    <a:pt x="512547" y="4331748"/>
                  </a:lnTo>
                  <a:lnTo>
                    <a:pt x="509411" y="4341548"/>
                  </a:lnTo>
                  <a:lnTo>
                    <a:pt x="506371" y="4351349"/>
                  </a:lnTo>
                  <a:lnTo>
                    <a:pt x="503360" y="4361149"/>
                  </a:lnTo>
                  <a:lnTo>
                    <a:pt x="500476" y="4370949"/>
                  </a:lnTo>
                  <a:lnTo>
                    <a:pt x="497621" y="4380750"/>
                  </a:lnTo>
                  <a:lnTo>
                    <a:pt x="494862" y="4390550"/>
                  </a:lnTo>
                  <a:lnTo>
                    <a:pt x="492161" y="4400350"/>
                  </a:lnTo>
                  <a:lnTo>
                    <a:pt x="489525" y="4410151"/>
                  </a:lnTo>
                  <a:lnTo>
                    <a:pt x="486977" y="4419951"/>
                  </a:lnTo>
                  <a:lnTo>
                    <a:pt x="484464" y="4429751"/>
                  </a:lnTo>
                  <a:lnTo>
                    <a:pt x="482065" y="4439552"/>
                  </a:lnTo>
                  <a:lnTo>
                    <a:pt x="479694" y="4449352"/>
                  </a:lnTo>
                  <a:lnTo>
                    <a:pt x="477420" y="4459152"/>
                  </a:lnTo>
                  <a:lnTo>
                    <a:pt x="475194" y="4468953"/>
                  </a:lnTo>
                  <a:lnTo>
                    <a:pt x="473036" y="4478753"/>
                  </a:lnTo>
                  <a:lnTo>
                    <a:pt x="470952" y="4488553"/>
                  </a:lnTo>
                  <a:lnTo>
                    <a:pt x="468907" y="4498354"/>
                  </a:lnTo>
                  <a:lnTo>
                    <a:pt x="466961" y="4508154"/>
                  </a:lnTo>
                  <a:lnTo>
                    <a:pt x="465040" y="4517954"/>
                  </a:lnTo>
                  <a:lnTo>
                    <a:pt x="463213" y="4527755"/>
                  </a:lnTo>
                  <a:lnTo>
                    <a:pt x="461424" y="4537555"/>
                  </a:lnTo>
                  <a:lnTo>
                    <a:pt x="459700" y="4547355"/>
                  </a:lnTo>
                  <a:lnTo>
                    <a:pt x="458038" y="4557156"/>
                  </a:lnTo>
                  <a:lnTo>
                    <a:pt x="456415" y="4566956"/>
                  </a:lnTo>
                  <a:lnTo>
                    <a:pt x="454873" y="4576756"/>
                  </a:lnTo>
                  <a:lnTo>
                    <a:pt x="453355" y="4586557"/>
                  </a:lnTo>
                  <a:lnTo>
                    <a:pt x="451922" y="4596357"/>
                  </a:lnTo>
                  <a:lnTo>
                    <a:pt x="450518" y="4606157"/>
                  </a:lnTo>
                  <a:lnTo>
                    <a:pt x="449175" y="4615958"/>
                  </a:lnTo>
                  <a:lnTo>
                    <a:pt x="447880" y="4625758"/>
                  </a:lnTo>
                  <a:lnTo>
                    <a:pt x="446623" y="4635558"/>
                  </a:lnTo>
                  <a:lnTo>
                    <a:pt x="445432" y="4645359"/>
                  </a:lnTo>
                  <a:lnTo>
                    <a:pt x="444260" y="4655159"/>
                  </a:lnTo>
                  <a:lnTo>
                    <a:pt x="443163" y="4664959"/>
                  </a:lnTo>
                  <a:lnTo>
                    <a:pt x="442087" y="4674760"/>
                  </a:lnTo>
                  <a:lnTo>
                    <a:pt x="441066" y="4684560"/>
                  </a:lnTo>
                  <a:lnTo>
                    <a:pt x="440081" y="4694360"/>
                  </a:lnTo>
                  <a:lnTo>
                    <a:pt x="439131" y="4704161"/>
                  </a:lnTo>
                  <a:lnTo>
                    <a:pt x="438230" y="4713961"/>
                  </a:lnTo>
                  <a:lnTo>
                    <a:pt x="437348" y="4723761"/>
                  </a:lnTo>
                  <a:lnTo>
                    <a:pt x="436528" y="4733562"/>
                  </a:lnTo>
                  <a:lnTo>
                    <a:pt x="435722" y="4743362"/>
                  </a:lnTo>
                  <a:lnTo>
                    <a:pt x="434964" y="4753162"/>
                  </a:lnTo>
                  <a:lnTo>
                    <a:pt x="434231" y="4762963"/>
                  </a:lnTo>
                  <a:lnTo>
                    <a:pt x="433530" y="4772763"/>
                  </a:lnTo>
                  <a:lnTo>
                    <a:pt x="432865" y="4782563"/>
                  </a:lnTo>
                  <a:lnTo>
                    <a:pt x="432218" y="4792364"/>
                  </a:lnTo>
                  <a:lnTo>
                    <a:pt x="431617" y="4802164"/>
                  </a:lnTo>
                  <a:lnTo>
                    <a:pt x="431027" y="4811964"/>
                  </a:lnTo>
                  <a:lnTo>
                    <a:pt x="430477" y="4821765"/>
                  </a:lnTo>
                  <a:lnTo>
                    <a:pt x="429945" y="4831565"/>
                  </a:lnTo>
                  <a:lnTo>
                    <a:pt x="429439" y="4841365"/>
                  </a:lnTo>
                  <a:lnTo>
                    <a:pt x="428960" y="4851166"/>
                  </a:lnTo>
                  <a:lnTo>
                    <a:pt x="428495" y="4860966"/>
                  </a:lnTo>
                  <a:lnTo>
                    <a:pt x="428065" y="4870766"/>
                  </a:lnTo>
                  <a:lnTo>
                    <a:pt x="427643" y="4880567"/>
                  </a:lnTo>
                  <a:lnTo>
                    <a:pt x="427253" y="4890367"/>
                  </a:lnTo>
                  <a:lnTo>
                    <a:pt x="426875" y="4900167"/>
                  </a:lnTo>
                  <a:lnTo>
                    <a:pt x="426519" y="4909968"/>
                  </a:lnTo>
                  <a:lnTo>
                    <a:pt x="426181" y="4919768"/>
                  </a:lnTo>
                  <a:lnTo>
                    <a:pt x="425856" y="4929568"/>
                  </a:lnTo>
                  <a:lnTo>
                    <a:pt x="425554" y="4939369"/>
                  </a:lnTo>
                  <a:lnTo>
                    <a:pt x="425259" y="4949169"/>
                  </a:lnTo>
                  <a:lnTo>
                    <a:pt x="424990" y="4958969"/>
                  </a:lnTo>
                  <a:lnTo>
                    <a:pt x="424727" y="4968770"/>
                  </a:lnTo>
                  <a:lnTo>
                    <a:pt x="424482" y="4978570"/>
                  </a:lnTo>
                  <a:lnTo>
                    <a:pt x="424249" y="4988370"/>
                  </a:lnTo>
                  <a:lnTo>
                    <a:pt x="424026" y="4998171"/>
                  </a:lnTo>
                  <a:lnTo>
                    <a:pt x="4238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757722"/>
              <a:ext cx="1638269" cy="3890446"/>
            </a:xfrm>
            <a:custGeom>
              <a:avLst/>
              <a:pathLst>
                <a:path w="1638269" h="3890446">
                  <a:moveTo>
                    <a:pt x="813774" y="3890446"/>
                  </a:moveTo>
                  <a:lnTo>
                    <a:pt x="813332" y="3882833"/>
                  </a:lnTo>
                  <a:lnTo>
                    <a:pt x="812839" y="3875219"/>
                  </a:lnTo>
                  <a:lnTo>
                    <a:pt x="812319" y="3867606"/>
                  </a:lnTo>
                  <a:lnTo>
                    <a:pt x="811767" y="3859993"/>
                  </a:lnTo>
                  <a:lnTo>
                    <a:pt x="811159" y="3852379"/>
                  </a:lnTo>
                  <a:lnTo>
                    <a:pt x="810523" y="3844766"/>
                  </a:lnTo>
                  <a:lnTo>
                    <a:pt x="809834" y="3837152"/>
                  </a:lnTo>
                  <a:lnTo>
                    <a:pt x="809093" y="3829539"/>
                  </a:lnTo>
                  <a:lnTo>
                    <a:pt x="808319" y="3821926"/>
                  </a:lnTo>
                  <a:lnTo>
                    <a:pt x="807467" y="3814312"/>
                  </a:lnTo>
                  <a:lnTo>
                    <a:pt x="806570" y="3806699"/>
                  </a:lnTo>
                  <a:lnTo>
                    <a:pt x="805624" y="3799085"/>
                  </a:lnTo>
                  <a:lnTo>
                    <a:pt x="804588" y="3791472"/>
                  </a:lnTo>
                  <a:lnTo>
                    <a:pt x="803509" y="3783859"/>
                  </a:lnTo>
                  <a:lnTo>
                    <a:pt x="802352" y="3776245"/>
                  </a:lnTo>
                  <a:lnTo>
                    <a:pt x="801111" y="3768632"/>
                  </a:lnTo>
                  <a:lnTo>
                    <a:pt x="799822" y="3761018"/>
                  </a:lnTo>
                  <a:lnTo>
                    <a:pt x="798416" y="3753405"/>
                  </a:lnTo>
                  <a:lnTo>
                    <a:pt x="796940" y="3745792"/>
                  </a:lnTo>
                  <a:lnTo>
                    <a:pt x="795395" y="3738178"/>
                  </a:lnTo>
                  <a:lnTo>
                    <a:pt x="793715" y="3730565"/>
                  </a:lnTo>
                  <a:lnTo>
                    <a:pt x="791971" y="3722951"/>
                  </a:lnTo>
                  <a:lnTo>
                    <a:pt x="790116" y="3715338"/>
                  </a:lnTo>
                  <a:lnTo>
                    <a:pt x="788139" y="3707725"/>
                  </a:lnTo>
                  <a:lnTo>
                    <a:pt x="786090" y="3700111"/>
                  </a:lnTo>
                  <a:lnTo>
                    <a:pt x="783881" y="3692498"/>
                  </a:lnTo>
                  <a:lnTo>
                    <a:pt x="781569" y="3684884"/>
                  </a:lnTo>
                  <a:lnTo>
                    <a:pt x="779164" y="3677271"/>
                  </a:lnTo>
                  <a:lnTo>
                    <a:pt x="776567" y="3669658"/>
                  </a:lnTo>
                  <a:lnTo>
                    <a:pt x="773883" y="3662044"/>
                  </a:lnTo>
                  <a:lnTo>
                    <a:pt x="771052" y="3654431"/>
                  </a:lnTo>
                  <a:lnTo>
                    <a:pt x="768050" y="3646817"/>
                  </a:lnTo>
                  <a:lnTo>
                    <a:pt x="764953" y="3639204"/>
                  </a:lnTo>
                  <a:lnTo>
                    <a:pt x="761645" y="3631591"/>
                  </a:lnTo>
                  <a:lnTo>
                    <a:pt x="758199" y="3623977"/>
                  </a:lnTo>
                  <a:lnTo>
                    <a:pt x="754635" y="3616364"/>
                  </a:lnTo>
                  <a:lnTo>
                    <a:pt x="750816" y="3608750"/>
                  </a:lnTo>
                  <a:lnTo>
                    <a:pt x="746885" y="3601137"/>
                  </a:lnTo>
                  <a:lnTo>
                    <a:pt x="742771" y="3593524"/>
                  </a:lnTo>
                  <a:lnTo>
                    <a:pt x="738437" y="3585910"/>
                  </a:lnTo>
                  <a:lnTo>
                    <a:pt x="733983" y="3578297"/>
                  </a:lnTo>
                  <a:lnTo>
                    <a:pt x="729273" y="3570683"/>
                  </a:lnTo>
                  <a:lnTo>
                    <a:pt x="724387" y="3563070"/>
                  </a:lnTo>
                  <a:lnTo>
                    <a:pt x="719363" y="3555457"/>
                  </a:lnTo>
                  <a:lnTo>
                    <a:pt x="714026" y="3547843"/>
                  </a:lnTo>
                  <a:lnTo>
                    <a:pt x="708554" y="3540230"/>
                  </a:lnTo>
                  <a:lnTo>
                    <a:pt x="702873" y="3532616"/>
                  </a:lnTo>
                  <a:lnTo>
                    <a:pt x="696927" y="3525003"/>
                  </a:lnTo>
                  <a:lnTo>
                    <a:pt x="690842" y="3517390"/>
                  </a:lnTo>
                  <a:lnTo>
                    <a:pt x="684470" y="3509776"/>
                  </a:lnTo>
                  <a:lnTo>
                    <a:pt x="677892" y="3502163"/>
                  </a:lnTo>
                  <a:lnTo>
                    <a:pt x="671166" y="3494549"/>
                  </a:lnTo>
                  <a:lnTo>
                    <a:pt x="664086" y="3486936"/>
                  </a:lnTo>
                  <a:lnTo>
                    <a:pt x="656859" y="3479323"/>
                  </a:lnTo>
                  <a:lnTo>
                    <a:pt x="649411" y="3471709"/>
                  </a:lnTo>
                  <a:lnTo>
                    <a:pt x="641674" y="3464096"/>
                  </a:lnTo>
                  <a:lnTo>
                    <a:pt x="633791" y="3456482"/>
                  </a:lnTo>
                  <a:lnTo>
                    <a:pt x="625616" y="3448869"/>
                  </a:lnTo>
                  <a:lnTo>
                    <a:pt x="617222" y="3441256"/>
                  </a:lnTo>
                  <a:lnTo>
                    <a:pt x="608683" y="3433642"/>
                  </a:lnTo>
                  <a:lnTo>
                    <a:pt x="599788" y="3426029"/>
                  </a:lnTo>
                  <a:lnTo>
                    <a:pt x="590749" y="3418415"/>
                  </a:lnTo>
                  <a:lnTo>
                    <a:pt x="581502" y="3410802"/>
                  </a:lnTo>
                  <a:lnTo>
                    <a:pt x="571975" y="3403189"/>
                  </a:lnTo>
                  <a:lnTo>
                    <a:pt x="562312" y="3395575"/>
                  </a:lnTo>
                  <a:lnTo>
                    <a:pt x="552388" y="3387962"/>
                  </a:lnTo>
                  <a:lnTo>
                    <a:pt x="542263" y="3380348"/>
                  </a:lnTo>
                  <a:lnTo>
                    <a:pt x="532010" y="3372735"/>
                  </a:lnTo>
                  <a:lnTo>
                    <a:pt x="521458" y="3365122"/>
                  </a:lnTo>
                  <a:lnTo>
                    <a:pt x="510782" y="3357508"/>
                  </a:lnTo>
                  <a:lnTo>
                    <a:pt x="499941" y="3349895"/>
                  </a:lnTo>
                  <a:lnTo>
                    <a:pt x="488875" y="3342282"/>
                  </a:lnTo>
                  <a:lnTo>
                    <a:pt x="477705" y="3334668"/>
                  </a:lnTo>
                  <a:lnTo>
                    <a:pt x="466347" y="3327055"/>
                  </a:lnTo>
                  <a:lnTo>
                    <a:pt x="454845" y="3319441"/>
                  </a:lnTo>
                  <a:lnTo>
                    <a:pt x="443253" y="3311828"/>
                  </a:lnTo>
                  <a:lnTo>
                    <a:pt x="431474" y="3304215"/>
                  </a:lnTo>
                  <a:lnTo>
                    <a:pt x="419618" y="3296601"/>
                  </a:lnTo>
                  <a:lnTo>
                    <a:pt x="407670" y="3288988"/>
                  </a:lnTo>
                  <a:lnTo>
                    <a:pt x="395604" y="3281374"/>
                  </a:lnTo>
                  <a:lnTo>
                    <a:pt x="383490" y="3273761"/>
                  </a:lnTo>
                  <a:lnTo>
                    <a:pt x="371298" y="3266148"/>
                  </a:lnTo>
                  <a:lnTo>
                    <a:pt x="359059" y="3258534"/>
                  </a:lnTo>
                  <a:lnTo>
                    <a:pt x="346794" y="3250921"/>
                  </a:lnTo>
                  <a:lnTo>
                    <a:pt x="334497" y="3243307"/>
                  </a:lnTo>
                  <a:lnTo>
                    <a:pt x="322201" y="3235694"/>
                  </a:lnTo>
                  <a:lnTo>
                    <a:pt x="309906" y="3228081"/>
                  </a:lnTo>
                  <a:lnTo>
                    <a:pt x="297648" y="3220467"/>
                  </a:lnTo>
                  <a:lnTo>
                    <a:pt x="285419" y="3212854"/>
                  </a:lnTo>
                  <a:lnTo>
                    <a:pt x="273249" y="3205240"/>
                  </a:lnTo>
                  <a:lnTo>
                    <a:pt x="261163" y="3197627"/>
                  </a:lnTo>
                  <a:lnTo>
                    <a:pt x="249130" y="3190014"/>
                  </a:lnTo>
                  <a:lnTo>
                    <a:pt x="237249" y="3182400"/>
                  </a:lnTo>
                  <a:lnTo>
                    <a:pt x="225469" y="3174787"/>
                  </a:lnTo>
                  <a:lnTo>
                    <a:pt x="213794" y="3167173"/>
                  </a:lnTo>
                  <a:lnTo>
                    <a:pt x="202343" y="3159560"/>
                  </a:lnTo>
                  <a:lnTo>
                    <a:pt x="191005" y="3151947"/>
                  </a:lnTo>
                  <a:lnTo>
                    <a:pt x="179871" y="3144333"/>
                  </a:lnTo>
                  <a:lnTo>
                    <a:pt x="168971" y="3136720"/>
                  </a:lnTo>
                  <a:lnTo>
                    <a:pt x="158211" y="3129106"/>
                  </a:lnTo>
                  <a:lnTo>
                    <a:pt x="147784" y="3121493"/>
                  </a:lnTo>
                  <a:lnTo>
                    <a:pt x="137569" y="3113880"/>
                  </a:lnTo>
                  <a:lnTo>
                    <a:pt x="127556" y="3106266"/>
                  </a:lnTo>
                  <a:lnTo>
                    <a:pt x="117958" y="3098653"/>
                  </a:lnTo>
                  <a:lnTo>
                    <a:pt x="108555" y="3091039"/>
                  </a:lnTo>
                  <a:lnTo>
                    <a:pt x="99484" y="3083426"/>
                  </a:lnTo>
                  <a:lnTo>
                    <a:pt x="90794" y="3075813"/>
                  </a:lnTo>
                  <a:lnTo>
                    <a:pt x="82320" y="3068199"/>
                  </a:lnTo>
                  <a:lnTo>
                    <a:pt x="74333" y="3060586"/>
                  </a:lnTo>
                  <a:lnTo>
                    <a:pt x="66659" y="3052972"/>
                  </a:lnTo>
                  <a:lnTo>
                    <a:pt x="59261" y="3045359"/>
                  </a:lnTo>
                  <a:lnTo>
                    <a:pt x="52441" y="3037746"/>
                  </a:lnTo>
                  <a:lnTo>
                    <a:pt x="45878" y="3030132"/>
                  </a:lnTo>
                  <a:lnTo>
                    <a:pt x="39741" y="3022519"/>
                  </a:lnTo>
                  <a:lnTo>
                    <a:pt x="34098" y="3014905"/>
                  </a:lnTo>
                  <a:lnTo>
                    <a:pt x="28728" y="3007292"/>
                  </a:lnTo>
                  <a:lnTo>
                    <a:pt x="23941" y="2999679"/>
                  </a:lnTo>
                  <a:lnTo>
                    <a:pt x="19541" y="2992065"/>
                  </a:lnTo>
                  <a:lnTo>
                    <a:pt x="15456" y="2984452"/>
                  </a:lnTo>
                  <a:lnTo>
                    <a:pt x="12053" y="2976838"/>
                  </a:lnTo>
                  <a:lnTo>
                    <a:pt x="8942" y="2969225"/>
                  </a:lnTo>
                  <a:lnTo>
                    <a:pt x="6295" y="2961612"/>
                  </a:lnTo>
                  <a:lnTo>
                    <a:pt x="4205" y="2953998"/>
                  </a:lnTo>
                  <a:lnTo>
                    <a:pt x="2410" y="2946385"/>
                  </a:lnTo>
                  <a:lnTo>
                    <a:pt x="1223" y="2938771"/>
                  </a:lnTo>
                  <a:lnTo>
                    <a:pt x="455" y="2931158"/>
                  </a:lnTo>
                  <a:lnTo>
                    <a:pt x="0" y="2923545"/>
                  </a:lnTo>
                  <a:lnTo>
                    <a:pt x="252" y="2915931"/>
                  </a:lnTo>
                  <a:lnTo>
                    <a:pt x="795" y="2908318"/>
                  </a:lnTo>
                  <a:lnTo>
                    <a:pt x="1783" y="2900704"/>
                  </a:lnTo>
                  <a:lnTo>
                    <a:pt x="3324" y="2893091"/>
                  </a:lnTo>
                  <a:lnTo>
                    <a:pt x="5147" y="2885478"/>
                  </a:lnTo>
                  <a:lnTo>
                    <a:pt x="7531" y="2877864"/>
                  </a:lnTo>
                  <a:lnTo>
                    <a:pt x="10314" y="2870251"/>
                  </a:lnTo>
                  <a:lnTo>
                    <a:pt x="13370" y="2862637"/>
                  </a:lnTo>
                  <a:lnTo>
                    <a:pt x="17076" y="2855024"/>
                  </a:lnTo>
                  <a:lnTo>
                    <a:pt x="21034" y="2847411"/>
                  </a:lnTo>
                  <a:lnTo>
                    <a:pt x="25369" y="2839797"/>
                  </a:lnTo>
                  <a:lnTo>
                    <a:pt x="30187" y="2832184"/>
                  </a:lnTo>
                  <a:lnTo>
                    <a:pt x="35241" y="2824570"/>
                  </a:lnTo>
                  <a:lnTo>
                    <a:pt x="40748" y="2816957"/>
                  </a:lnTo>
                  <a:lnTo>
                    <a:pt x="46585" y="2809344"/>
                  </a:lnTo>
                  <a:lnTo>
                    <a:pt x="52639" y="2801730"/>
                  </a:lnTo>
                  <a:lnTo>
                    <a:pt x="59191" y="2794117"/>
                  </a:lnTo>
                  <a:lnTo>
                    <a:pt x="65941" y="2786503"/>
                  </a:lnTo>
                  <a:lnTo>
                    <a:pt x="72965" y="2778890"/>
                  </a:lnTo>
                  <a:lnTo>
                    <a:pt x="80346" y="2771277"/>
                  </a:lnTo>
                  <a:lnTo>
                    <a:pt x="87894" y="2763663"/>
                  </a:lnTo>
                  <a:lnTo>
                    <a:pt x="95748" y="2756050"/>
                  </a:lnTo>
                  <a:lnTo>
                    <a:pt x="103828" y="2748436"/>
                  </a:lnTo>
                  <a:lnTo>
                    <a:pt x="112051" y="2740823"/>
                  </a:lnTo>
                  <a:lnTo>
                    <a:pt x="120580" y="2733210"/>
                  </a:lnTo>
                  <a:lnTo>
                    <a:pt x="129232" y="2725596"/>
                  </a:lnTo>
                  <a:lnTo>
                    <a:pt x="138040" y="2717983"/>
                  </a:lnTo>
                  <a:lnTo>
                    <a:pt x="147048" y="2710369"/>
                  </a:lnTo>
                  <a:lnTo>
                    <a:pt x="156143" y="2702756"/>
                  </a:lnTo>
                  <a:lnTo>
                    <a:pt x="165386" y="2695143"/>
                  </a:lnTo>
                  <a:lnTo>
                    <a:pt x="174733" y="2687529"/>
                  </a:lnTo>
                  <a:lnTo>
                    <a:pt x="184141" y="2679916"/>
                  </a:lnTo>
                  <a:lnTo>
                    <a:pt x="193662" y="2672302"/>
                  </a:lnTo>
                  <a:lnTo>
                    <a:pt x="203220" y="2664689"/>
                  </a:lnTo>
                  <a:lnTo>
                    <a:pt x="212822" y="2657076"/>
                  </a:lnTo>
                  <a:lnTo>
                    <a:pt x="222461" y="2649462"/>
                  </a:lnTo>
                  <a:lnTo>
                    <a:pt x="232109" y="2641849"/>
                  </a:lnTo>
                  <a:lnTo>
                    <a:pt x="241761" y="2634235"/>
                  </a:lnTo>
                  <a:lnTo>
                    <a:pt x="251396" y="2626622"/>
                  </a:lnTo>
                  <a:lnTo>
                    <a:pt x="261017" y="2619009"/>
                  </a:lnTo>
                  <a:lnTo>
                    <a:pt x="270582" y="2611395"/>
                  </a:lnTo>
                  <a:lnTo>
                    <a:pt x="280103" y="2603782"/>
                  </a:lnTo>
                  <a:lnTo>
                    <a:pt x="289576" y="2596168"/>
                  </a:lnTo>
                  <a:lnTo>
                    <a:pt x="298942" y="2588555"/>
                  </a:lnTo>
                  <a:lnTo>
                    <a:pt x="308251" y="2580942"/>
                  </a:lnTo>
                  <a:lnTo>
                    <a:pt x="317454" y="2573328"/>
                  </a:lnTo>
                  <a:lnTo>
                    <a:pt x="326536" y="2565715"/>
                  </a:lnTo>
                  <a:lnTo>
                    <a:pt x="335544" y="2558101"/>
                  </a:lnTo>
                  <a:lnTo>
                    <a:pt x="344374" y="2550488"/>
                  </a:lnTo>
                  <a:lnTo>
                    <a:pt x="353093" y="2542875"/>
                  </a:lnTo>
                  <a:lnTo>
                    <a:pt x="361703" y="2535261"/>
                  </a:lnTo>
                  <a:lnTo>
                    <a:pt x="370096" y="2527648"/>
                  </a:lnTo>
                  <a:lnTo>
                    <a:pt x="378387" y="2520034"/>
                  </a:lnTo>
                  <a:lnTo>
                    <a:pt x="386502" y="2512421"/>
                  </a:lnTo>
                  <a:lnTo>
                    <a:pt x="394422" y="2504808"/>
                  </a:lnTo>
                  <a:lnTo>
                    <a:pt x="402232" y="2497194"/>
                  </a:lnTo>
                  <a:lnTo>
                    <a:pt x="409792" y="2489581"/>
                  </a:lnTo>
                  <a:lnTo>
                    <a:pt x="417198" y="2481967"/>
                  </a:lnTo>
                  <a:lnTo>
                    <a:pt x="424463" y="2474354"/>
                  </a:lnTo>
                  <a:lnTo>
                    <a:pt x="431448" y="2466741"/>
                  </a:lnTo>
                  <a:lnTo>
                    <a:pt x="438309" y="2459127"/>
                  </a:lnTo>
                  <a:lnTo>
                    <a:pt x="444962" y="2451514"/>
                  </a:lnTo>
                  <a:lnTo>
                    <a:pt x="451386" y="2443900"/>
                  </a:lnTo>
                  <a:lnTo>
                    <a:pt x="457683" y="2436287"/>
                  </a:lnTo>
                  <a:lnTo>
                    <a:pt x="463708" y="2428674"/>
                  </a:lnTo>
                  <a:lnTo>
                    <a:pt x="469562" y="2421060"/>
                  </a:lnTo>
                  <a:lnTo>
                    <a:pt x="475271" y="2413447"/>
                  </a:lnTo>
                  <a:lnTo>
                    <a:pt x="480683" y="2405833"/>
                  </a:lnTo>
                  <a:lnTo>
                    <a:pt x="485969" y="2398220"/>
                  </a:lnTo>
                  <a:lnTo>
                    <a:pt x="491051" y="2390607"/>
                  </a:lnTo>
                  <a:lnTo>
                    <a:pt x="495903" y="2382993"/>
                  </a:lnTo>
                  <a:lnTo>
                    <a:pt x="500631" y="2375380"/>
                  </a:lnTo>
                  <a:lnTo>
                    <a:pt x="505105" y="2367766"/>
                  </a:lnTo>
                  <a:lnTo>
                    <a:pt x="509415" y="2360153"/>
                  </a:lnTo>
                  <a:lnTo>
                    <a:pt x="513595" y="2352540"/>
                  </a:lnTo>
                  <a:lnTo>
                    <a:pt x="517501" y="2344926"/>
                  </a:lnTo>
                  <a:lnTo>
                    <a:pt x="521294" y="2337313"/>
                  </a:lnTo>
                  <a:lnTo>
                    <a:pt x="524914" y="2329699"/>
                  </a:lnTo>
                  <a:lnTo>
                    <a:pt x="528329" y="2322086"/>
                  </a:lnTo>
                  <a:lnTo>
                    <a:pt x="531639" y="2314473"/>
                  </a:lnTo>
                  <a:lnTo>
                    <a:pt x="534740" y="2306859"/>
                  </a:lnTo>
                  <a:lnTo>
                    <a:pt x="537701" y="2299246"/>
                  </a:lnTo>
                  <a:lnTo>
                    <a:pt x="540561" y="2291632"/>
                  </a:lnTo>
                  <a:lnTo>
                    <a:pt x="543197" y="2284019"/>
                  </a:lnTo>
                  <a:lnTo>
                    <a:pt x="545745" y="2276406"/>
                  </a:lnTo>
                  <a:lnTo>
                    <a:pt x="548162" y="2268792"/>
                  </a:lnTo>
                  <a:lnTo>
                    <a:pt x="550419" y="2261179"/>
                  </a:lnTo>
                  <a:lnTo>
                    <a:pt x="552598" y="2253565"/>
                  </a:lnTo>
                  <a:lnTo>
                    <a:pt x="554627" y="2245952"/>
                  </a:lnTo>
                  <a:lnTo>
                    <a:pt x="556552" y="2238339"/>
                  </a:lnTo>
                  <a:lnTo>
                    <a:pt x="558408" y="2230725"/>
                  </a:lnTo>
                  <a:lnTo>
                    <a:pt x="560106" y="2223112"/>
                  </a:lnTo>
                  <a:lnTo>
                    <a:pt x="561745" y="2215499"/>
                  </a:lnTo>
                  <a:lnTo>
                    <a:pt x="563299" y="2207885"/>
                  </a:lnTo>
                  <a:lnTo>
                    <a:pt x="564747" y="2200272"/>
                  </a:lnTo>
                  <a:lnTo>
                    <a:pt x="566146" y="2192658"/>
                  </a:lnTo>
                  <a:lnTo>
                    <a:pt x="567455" y="2185045"/>
                  </a:lnTo>
                  <a:lnTo>
                    <a:pt x="568700" y="2177432"/>
                  </a:lnTo>
                  <a:lnTo>
                    <a:pt x="569904" y="2169818"/>
                  </a:lnTo>
                  <a:lnTo>
                    <a:pt x="571023" y="2162205"/>
                  </a:lnTo>
                  <a:lnTo>
                    <a:pt x="572108" y="2154591"/>
                  </a:lnTo>
                  <a:lnTo>
                    <a:pt x="573151" y="2146978"/>
                  </a:lnTo>
                  <a:lnTo>
                    <a:pt x="574141" y="2139365"/>
                  </a:lnTo>
                  <a:lnTo>
                    <a:pt x="575109" y="2131751"/>
                  </a:lnTo>
                  <a:lnTo>
                    <a:pt x="576038" y="2124138"/>
                  </a:lnTo>
                  <a:lnTo>
                    <a:pt x="576941" y="2116524"/>
                  </a:lnTo>
                  <a:lnTo>
                    <a:pt x="577829" y="2108911"/>
                  </a:lnTo>
                  <a:lnTo>
                    <a:pt x="578690" y="2101298"/>
                  </a:lnTo>
                  <a:lnTo>
                    <a:pt x="579542" y="2093684"/>
                  </a:lnTo>
                  <a:lnTo>
                    <a:pt x="580383" y="2086071"/>
                  </a:lnTo>
                  <a:lnTo>
                    <a:pt x="581217" y="2078457"/>
                  </a:lnTo>
                  <a:lnTo>
                    <a:pt x="582049" y="2070844"/>
                  </a:lnTo>
                  <a:lnTo>
                    <a:pt x="582880" y="2063231"/>
                  </a:lnTo>
                  <a:lnTo>
                    <a:pt x="583716" y="2055617"/>
                  </a:lnTo>
                  <a:lnTo>
                    <a:pt x="584555" y="2048004"/>
                  </a:lnTo>
                  <a:lnTo>
                    <a:pt x="585407" y="2040390"/>
                  </a:lnTo>
                  <a:lnTo>
                    <a:pt x="586269" y="2032777"/>
                  </a:lnTo>
                  <a:lnTo>
                    <a:pt x="587142" y="2025164"/>
                  </a:lnTo>
                  <a:lnTo>
                    <a:pt x="588037" y="2017550"/>
                  </a:lnTo>
                  <a:lnTo>
                    <a:pt x="588943" y="2009937"/>
                  </a:lnTo>
                  <a:lnTo>
                    <a:pt x="589872" y="2002323"/>
                  </a:lnTo>
                  <a:lnTo>
                    <a:pt x="590824" y="1994710"/>
                  </a:lnTo>
                  <a:lnTo>
                    <a:pt x="591790" y="1987097"/>
                  </a:lnTo>
                  <a:lnTo>
                    <a:pt x="592791" y="1979483"/>
                  </a:lnTo>
                  <a:lnTo>
                    <a:pt x="593811" y="1971870"/>
                  </a:lnTo>
                  <a:lnTo>
                    <a:pt x="594851" y="1964256"/>
                  </a:lnTo>
                  <a:lnTo>
                    <a:pt x="595927" y="1956643"/>
                  </a:lnTo>
                  <a:lnTo>
                    <a:pt x="597021" y="1949030"/>
                  </a:lnTo>
                  <a:lnTo>
                    <a:pt x="598145" y="1941416"/>
                  </a:lnTo>
                  <a:lnTo>
                    <a:pt x="599298" y="1933803"/>
                  </a:lnTo>
                  <a:lnTo>
                    <a:pt x="600467" y="1926189"/>
                  </a:lnTo>
                  <a:lnTo>
                    <a:pt x="601674" y="1918576"/>
                  </a:lnTo>
                  <a:lnTo>
                    <a:pt x="602902" y="1910963"/>
                  </a:lnTo>
                  <a:lnTo>
                    <a:pt x="604149" y="1903349"/>
                  </a:lnTo>
                  <a:lnTo>
                    <a:pt x="605432" y="1895736"/>
                  </a:lnTo>
                  <a:lnTo>
                    <a:pt x="606729" y="1888122"/>
                  </a:lnTo>
                  <a:lnTo>
                    <a:pt x="608050" y="1880509"/>
                  </a:lnTo>
                  <a:lnTo>
                    <a:pt x="609396" y="1872896"/>
                  </a:lnTo>
                  <a:lnTo>
                    <a:pt x="610754" y="1865282"/>
                  </a:lnTo>
                  <a:lnTo>
                    <a:pt x="612138" y="1857669"/>
                  </a:lnTo>
                  <a:lnTo>
                    <a:pt x="613535" y="1850055"/>
                  </a:lnTo>
                  <a:lnTo>
                    <a:pt x="614943" y="1842442"/>
                  </a:lnTo>
                  <a:lnTo>
                    <a:pt x="616371" y="1834829"/>
                  </a:lnTo>
                  <a:lnTo>
                    <a:pt x="617806" y="1827215"/>
                  </a:lnTo>
                  <a:lnTo>
                    <a:pt x="619251" y="1819602"/>
                  </a:lnTo>
                  <a:lnTo>
                    <a:pt x="620704" y="1811988"/>
                  </a:lnTo>
                  <a:lnTo>
                    <a:pt x="622160" y="1804375"/>
                  </a:lnTo>
                  <a:lnTo>
                    <a:pt x="623619" y="1796762"/>
                  </a:lnTo>
                  <a:lnTo>
                    <a:pt x="625078" y="1789148"/>
                  </a:lnTo>
                  <a:lnTo>
                    <a:pt x="626536" y="1781535"/>
                  </a:lnTo>
                  <a:lnTo>
                    <a:pt x="627987" y="1773921"/>
                  </a:lnTo>
                  <a:lnTo>
                    <a:pt x="629432" y="1766308"/>
                  </a:lnTo>
                  <a:lnTo>
                    <a:pt x="630868" y="1758695"/>
                  </a:lnTo>
                  <a:lnTo>
                    <a:pt x="632287" y="1751081"/>
                  </a:lnTo>
                  <a:lnTo>
                    <a:pt x="633697" y="1743468"/>
                  </a:lnTo>
                  <a:lnTo>
                    <a:pt x="635083" y="1735854"/>
                  </a:lnTo>
                  <a:lnTo>
                    <a:pt x="636448" y="1728241"/>
                  </a:lnTo>
                  <a:lnTo>
                    <a:pt x="637799" y="1720628"/>
                  </a:lnTo>
                  <a:lnTo>
                    <a:pt x="639108" y="1713014"/>
                  </a:lnTo>
                  <a:lnTo>
                    <a:pt x="640397" y="1705401"/>
                  </a:lnTo>
                  <a:lnTo>
                    <a:pt x="641654" y="1697787"/>
                  </a:lnTo>
                  <a:lnTo>
                    <a:pt x="642867" y="1690174"/>
                  </a:lnTo>
                  <a:lnTo>
                    <a:pt x="644055" y="1682561"/>
                  </a:lnTo>
                  <a:lnTo>
                    <a:pt x="645191" y="1674947"/>
                  </a:lnTo>
                  <a:lnTo>
                    <a:pt x="646284" y="1667334"/>
                  </a:lnTo>
                  <a:lnTo>
                    <a:pt x="647347" y="1659720"/>
                  </a:lnTo>
                  <a:lnTo>
                    <a:pt x="648331" y="1652107"/>
                  </a:lnTo>
                  <a:lnTo>
                    <a:pt x="649280" y="1644494"/>
                  </a:lnTo>
                  <a:lnTo>
                    <a:pt x="650177" y="1636880"/>
                  </a:lnTo>
                  <a:lnTo>
                    <a:pt x="650998" y="1629267"/>
                  </a:lnTo>
                  <a:lnTo>
                    <a:pt x="651781" y="1621653"/>
                  </a:lnTo>
                  <a:lnTo>
                    <a:pt x="652483" y="1614040"/>
                  </a:lnTo>
                  <a:lnTo>
                    <a:pt x="653119" y="1606427"/>
                  </a:lnTo>
                  <a:lnTo>
                    <a:pt x="653712" y="1598813"/>
                  </a:lnTo>
                  <a:lnTo>
                    <a:pt x="654192" y="1591200"/>
                  </a:lnTo>
                  <a:lnTo>
                    <a:pt x="654621" y="1583586"/>
                  </a:lnTo>
                  <a:lnTo>
                    <a:pt x="654981" y="1575973"/>
                  </a:lnTo>
                  <a:lnTo>
                    <a:pt x="655236" y="1568360"/>
                  </a:lnTo>
                  <a:lnTo>
                    <a:pt x="655439" y="1560746"/>
                  </a:lnTo>
                  <a:lnTo>
                    <a:pt x="655540" y="1553133"/>
                  </a:lnTo>
                  <a:lnTo>
                    <a:pt x="655553" y="1545519"/>
                  </a:lnTo>
                  <a:lnTo>
                    <a:pt x="655511" y="1537906"/>
                  </a:lnTo>
                  <a:lnTo>
                    <a:pt x="655331" y="1530293"/>
                  </a:lnTo>
                  <a:lnTo>
                    <a:pt x="655087" y="1522679"/>
                  </a:lnTo>
                  <a:lnTo>
                    <a:pt x="654760" y="1515066"/>
                  </a:lnTo>
                  <a:lnTo>
                    <a:pt x="654306" y="1507452"/>
                  </a:lnTo>
                  <a:lnTo>
                    <a:pt x="653790" y="1499839"/>
                  </a:lnTo>
                  <a:lnTo>
                    <a:pt x="653157" y="1492226"/>
                  </a:lnTo>
                  <a:lnTo>
                    <a:pt x="652422" y="1484612"/>
                  </a:lnTo>
                  <a:lnTo>
                    <a:pt x="651623" y="1476999"/>
                  </a:lnTo>
                  <a:lnTo>
                    <a:pt x="650673" y="1469385"/>
                  </a:lnTo>
                  <a:lnTo>
                    <a:pt x="649648" y="1461772"/>
                  </a:lnTo>
                  <a:lnTo>
                    <a:pt x="648537" y="1454159"/>
                  </a:lnTo>
                  <a:lnTo>
                    <a:pt x="647285" y="1446545"/>
                  </a:lnTo>
                  <a:lnTo>
                    <a:pt x="645967" y="1438932"/>
                  </a:lnTo>
                  <a:lnTo>
                    <a:pt x="644530" y="1431318"/>
                  </a:lnTo>
                  <a:lnTo>
                    <a:pt x="642984" y="1423705"/>
                  </a:lnTo>
                  <a:lnTo>
                    <a:pt x="641373" y="1416092"/>
                  </a:lnTo>
                  <a:lnTo>
                    <a:pt x="639612" y="1408478"/>
                  </a:lnTo>
                  <a:lnTo>
                    <a:pt x="637776" y="1400865"/>
                  </a:lnTo>
                  <a:lnTo>
                    <a:pt x="635856" y="1393251"/>
                  </a:lnTo>
                  <a:lnTo>
                    <a:pt x="633799" y="1385638"/>
                  </a:lnTo>
                  <a:lnTo>
                    <a:pt x="631680" y="1378025"/>
                  </a:lnTo>
                  <a:lnTo>
                    <a:pt x="629452" y="1370411"/>
                  </a:lnTo>
                  <a:lnTo>
                    <a:pt x="627123" y="1362798"/>
                  </a:lnTo>
                  <a:lnTo>
                    <a:pt x="624734" y="1355184"/>
                  </a:lnTo>
                  <a:lnTo>
                    <a:pt x="622217" y="1347571"/>
                  </a:lnTo>
                  <a:lnTo>
                    <a:pt x="619632" y="1339958"/>
                  </a:lnTo>
                  <a:lnTo>
                    <a:pt x="616980" y="1332344"/>
                  </a:lnTo>
                  <a:lnTo>
                    <a:pt x="614212" y="1324731"/>
                  </a:lnTo>
                  <a:lnTo>
                    <a:pt x="611395" y="1317117"/>
                  </a:lnTo>
                  <a:lnTo>
                    <a:pt x="608495" y="1309504"/>
                  </a:lnTo>
                  <a:lnTo>
                    <a:pt x="605518" y="1301891"/>
                  </a:lnTo>
                  <a:lnTo>
                    <a:pt x="602496" y="1294277"/>
                  </a:lnTo>
                  <a:lnTo>
                    <a:pt x="599387" y="1286664"/>
                  </a:lnTo>
                  <a:lnTo>
                    <a:pt x="596232" y="1279050"/>
                  </a:lnTo>
                  <a:lnTo>
                    <a:pt x="593034" y="1271437"/>
                  </a:lnTo>
                  <a:lnTo>
                    <a:pt x="589765" y="1263824"/>
                  </a:lnTo>
                  <a:lnTo>
                    <a:pt x="586469" y="1256210"/>
                  </a:lnTo>
                  <a:lnTo>
                    <a:pt x="583131" y="1248597"/>
                  </a:lnTo>
                  <a:lnTo>
                    <a:pt x="579756" y="1240983"/>
                  </a:lnTo>
                  <a:lnTo>
                    <a:pt x="576363" y="1233370"/>
                  </a:lnTo>
                  <a:lnTo>
                    <a:pt x="572938" y="1225757"/>
                  </a:lnTo>
                  <a:lnTo>
                    <a:pt x="569503" y="1218143"/>
                  </a:lnTo>
                  <a:lnTo>
                    <a:pt x="566058" y="1210530"/>
                  </a:lnTo>
                  <a:lnTo>
                    <a:pt x="562608" y="1202916"/>
                  </a:lnTo>
                  <a:lnTo>
                    <a:pt x="559161" y="1195303"/>
                  </a:lnTo>
                  <a:lnTo>
                    <a:pt x="555722" y="1187690"/>
                  </a:lnTo>
                  <a:lnTo>
                    <a:pt x="552303" y="1180076"/>
                  </a:lnTo>
                  <a:lnTo>
                    <a:pt x="548898" y="1172463"/>
                  </a:lnTo>
                  <a:lnTo>
                    <a:pt x="545531" y="1164849"/>
                  </a:lnTo>
                  <a:lnTo>
                    <a:pt x="542198" y="1157236"/>
                  </a:lnTo>
                  <a:lnTo>
                    <a:pt x="538892" y="1149623"/>
                  </a:lnTo>
                  <a:lnTo>
                    <a:pt x="535663" y="1142009"/>
                  </a:lnTo>
                  <a:lnTo>
                    <a:pt x="532471" y="1134396"/>
                  </a:lnTo>
                  <a:lnTo>
                    <a:pt x="529341" y="1126782"/>
                  </a:lnTo>
                  <a:lnTo>
                    <a:pt x="526298" y="1119169"/>
                  </a:lnTo>
                  <a:lnTo>
                    <a:pt x="523304" y="1111556"/>
                  </a:lnTo>
                  <a:lnTo>
                    <a:pt x="520418" y="1103942"/>
                  </a:lnTo>
                  <a:lnTo>
                    <a:pt x="517618" y="1096329"/>
                  </a:lnTo>
                  <a:lnTo>
                    <a:pt x="514879" y="1088716"/>
                  </a:lnTo>
                  <a:lnTo>
                    <a:pt x="512302" y="1081102"/>
                  </a:lnTo>
                  <a:lnTo>
                    <a:pt x="509797" y="1073489"/>
                  </a:lnTo>
                  <a:lnTo>
                    <a:pt x="507402" y="1065875"/>
                  </a:lnTo>
                  <a:lnTo>
                    <a:pt x="505162" y="1058262"/>
                  </a:lnTo>
                  <a:lnTo>
                    <a:pt x="503003" y="1050649"/>
                  </a:lnTo>
                  <a:lnTo>
                    <a:pt x="501013" y="1043035"/>
                  </a:lnTo>
                  <a:lnTo>
                    <a:pt x="499157" y="1035422"/>
                  </a:lnTo>
                  <a:lnTo>
                    <a:pt x="497391" y="1027808"/>
                  </a:lnTo>
                  <a:lnTo>
                    <a:pt x="495861" y="1020195"/>
                  </a:lnTo>
                  <a:lnTo>
                    <a:pt x="494431" y="1012582"/>
                  </a:lnTo>
                  <a:lnTo>
                    <a:pt x="493147" y="1004968"/>
                  </a:lnTo>
                  <a:lnTo>
                    <a:pt x="492073" y="997355"/>
                  </a:lnTo>
                  <a:lnTo>
                    <a:pt x="491106" y="989741"/>
                  </a:lnTo>
                  <a:lnTo>
                    <a:pt x="490347" y="982128"/>
                  </a:lnTo>
                  <a:lnTo>
                    <a:pt x="489759" y="974515"/>
                  </a:lnTo>
                  <a:lnTo>
                    <a:pt x="489283" y="966901"/>
                  </a:lnTo>
                  <a:lnTo>
                    <a:pt x="489081" y="959288"/>
                  </a:lnTo>
                  <a:lnTo>
                    <a:pt x="489002" y="951674"/>
                  </a:lnTo>
                  <a:lnTo>
                    <a:pt x="489087" y="944061"/>
                  </a:lnTo>
                  <a:lnTo>
                    <a:pt x="489413" y="936448"/>
                  </a:lnTo>
                  <a:lnTo>
                    <a:pt x="489857" y="928834"/>
                  </a:lnTo>
                  <a:lnTo>
                    <a:pt x="490524" y="921221"/>
                  </a:lnTo>
                  <a:lnTo>
                    <a:pt x="491379" y="913607"/>
                  </a:lnTo>
                  <a:lnTo>
                    <a:pt x="492352" y="905994"/>
                  </a:lnTo>
                  <a:lnTo>
                    <a:pt x="493604" y="898381"/>
                  </a:lnTo>
                  <a:lnTo>
                    <a:pt x="494985" y="890767"/>
                  </a:lnTo>
                  <a:lnTo>
                    <a:pt x="496527" y="883154"/>
                  </a:lnTo>
                  <a:lnTo>
                    <a:pt x="498312" y="875540"/>
                  </a:lnTo>
                  <a:lnTo>
                    <a:pt x="500210" y="867927"/>
                  </a:lnTo>
                  <a:lnTo>
                    <a:pt x="502317" y="860314"/>
                  </a:lnTo>
                  <a:lnTo>
                    <a:pt x="504604" y="852700"/>
                  </a:lnTo>
                  <a:lnTo>
                    <a:pt x="507001" y="845087"/>
                  </a:lnTo>
                  <a:lnTo>
                    <a:pt x="509646" y="837473"/>
                  </a:lnTo>
                  <a:lnTo>
                    <a:pt x="512410" y="829860"/>
                  </a:lnTo>
                  <a:lnTo>
                    <a:pt x="515310" y="822247"/>
                  </a:lnTo>
                  <a:lnTo>
                    <a:pt x="518424" y="814633"/>
                  </a:lnTo>
                  <a:lnTo>
                    <a:pt x="521632" y="807020"/>
                  </a:lnTo>
                  <a:lnTo>
                    <a:pt x="525010" y="799406"/>
                  </a:lnTo>
                  <a:lnTo>
                    <a:pt x="528536" y="791793"/>
                  </a:lnTo>
                  <a:lnTo>
                    <a:pt x="532150" y="784180"/>
                  </a:lnTo>
                  <a:lnTo>
                    <a:pt x="535952" y="776566"/>
                  </a:lnTo>
                  <a:lnTo>
                    <a:pt x="539848" y="768953"/>
                  </a:lnTo>
                  <a:lnTo>
                    <a:pt x="543841" y="761339"/>
                  </a:lnTo>
                  <a:lnTo>
                    <a:pt x="547990" y="753726"/>
                  </a:lnTo>
                  <a:lnTo>
                    <a:pt x="552205" y="746113"/>
                  </a:lnTo>
                  <a:lnTo>
                    <a:pt x="556533" y="738499"/>
                  </a:lnTo>
                  <a:lnTo>
                    <a:pt x="560960" y="730886"/>
                  </a:lnTo>
                  <a:lnTo>
                    <a:pt x="565443" y="723272"/>
                  </a:lnTo>
                  <a:lnTo>
                    <a:pt x="570039" y="715659"/>
                  </a:lnTo>
                  <a:lnTo>
                    <a:pt x="574689" y="708046"/>
                  </a:lnTo>
                  <a:lnTo>
                    <a:pt x="579393" y="700432"/>
                  </a:lnTo>
                  <a:lnTo>
                    <a:pt x="584180" y="692819"/>
                  </a:lnTo>
                  <a:lnTo>
                    <a:pt x="588998" y="685205"/>
                  </a:lnTo>
                  <a:lnTo>
                    <a:pt x="593867" y="677592"/>
                  </a:lnTo>
                  <a:lnTo>
                    <a:pt x="598776" y="669979"/>
                  </a:lnTo>
                  <a:lnTo>
                    <a:pt x="603705" y="662365"/>
                  </a:lnTo>
                  <a:lnTo>
                    <a:pt x="608669" y="654752"/>
                  </a:lnTo>
                  <a:lnTo>
                    <a:pt x="613645" y="647138"/>
                  </a:lnTo>
                  <a:lnTo>
                    <a:pt x="618632" y="639525"/>
                  </a:lnTo>
                  <a:lnTo>
                    <a:pt x="623624" y="631912"/>
                  </a:lnTo>
                  <a:lnTo>
                    <a:pt x="628614" y="624298"/>
                  </a:lnTo>
                  <a:lnTo>
                    <a:pt x="633597" y="616685"/>
                  </a:lnTo>
                  <a:lnTo>
                    <a:pt x="638562" y="609071"/>
                  </a:lnTo>
                  <a:lnTo>
                    <a:pt x="643515" y="601458"/>
                  </a:lnTo>
                  <a:lnTo>
                    <a:pt x="648435" y="593845"/>
                  </a:lnTo>
                  <a:lnTo>
                    <a:pt x="653325" y="586231"/>
                  </a:lnTo>
                  <a:lnTo>
                    <a:pt x="658192" y="578618"/>
                  </a:lnTo>
                  <a:lnTo>
                    <a:pt x="662996" y="571004"/>
                  </a:lnTo>
                  <a:lnTo>
                    <a:pt x="667769" y="563391"/>
                  </a:lnTo>
                  <a:lnTo>
                    <a:pt x="672492" y="555778"/>
                  </a:lnTo>
                  <a:lnTo>
                    <a:pt x="677148" y="548164"/>
                  </a:lnTo>
                  <a:lnTo>
                    <a:pt x="681765" y="540551"/>
                  </a:lnTo>
                  <a:lnTo>
                    <a:pt x="686300" y="532937"/>
                  </a:lnTo>
                  <a:lnTo>
                    <a:pt x="690774" y="525324"/>
                  </a:lnTo>
                  <a:lnTo>
                    <a:pt x="695200" y="517711"/>
                  </a:lnTo>
                  <a:lnTo>
                    <a:pt x="699513" y="510097"/>
                  </a:lnTo>
                  <a:lnTo>
                    <a:pt x="703776" y="502484"/>
                  </a:lnTo>
                  <a:lnTo>
                    <a:pt x="707962" y="494870"/>
                  </a:lnTo>
                  <a:lnTo>
                    <a:pt x="712046" y="487257"/>
                  </a:lnTo>
                  <a:lnTo>
                    <a:pt x="716077" y="479644"/>
                  </a:lnTo>
                  <a:lnTo>
                    <a:pt x="719997" y="472030"/>
                  </a:lnTo>
                  <a:lnTo>
                    <a:pt x="723834" y="464417"/>
                  </a:lnTo>
                  <a:lnTo>
                    <a:pt x="727614" y="456803"/>
                  </a:lnTo>
                  <a:lnTo>
                    <a:pt x="731251" y="449190"/>
                  </a:lnTo>
                  <a:lnTo>
                    <a:pt x="734829" y="441577"/>
                  </a:lnTo>
                  <a:lnTo>
                    <a:pt x="738319" y="433963"/>
                  </a:lnTo>
                  <a:lnTo>
                    <a:pt x="741691" y="426350"/>
                  </a:lnTo>
                  <a:lnTo>
                    <a:pt x="745002" y="418736"/>
                  </a:lnTo>
                  <a:lnTo>
                    <a:pt x="748195" y="411123"/>
                  </a:lnTo>
                  <a:lnTo>
                    <a:pt x="751298" y="403510"/>
                  </a:lnTo>
                  <a:lnTo>
                    <a:pt x="754340" y="395896"/>
                  </a:lnTo>
                  <a:lnTo>
                    <a:pt x="757236" y="388283"/>
                  </a:lnTo>
                  <a:lnTo>
                    <a:pt x="760070" y="380669"/>
                  </a:lnTo>
                  <a:lnTo>
                    <a:pt x="762819" y="373056"/>
                  </a:lnTo>
                  <a:lnTo>
                    <a:pt x="765448" y="365443"/>
                  </a:lnTo>
                  <a:lnTo>
                    <a:pt x="768018" y="357829"/>
                  </a:lnTo>
                  <a:lnTo>
                    <a:pt x="770479" y="350216"/>
                  </a:lnTo>
                  <a:lnTo>
                    <a:pt x="772850" y="342602"/>
                  </a:lnTo>
                  <a:lnTo>
                    <a:pt x="775166" y="334989"/>
                  </a:lnTo>
                  <a:lnTo>
                    <a:pt x="777349" y="327376"/>
                  </a:lnTo>
                  <a:lnTo>
                    <a:pt x="779474" y="319762"/>
                  </a:lnTo>
                  <a:lnTo>
                    <a:pt x="781524" y="312149"/>
                  </a:lnTo>
                  <a:lnTo>
                    <a:pt x="783466" y="304535"/>
                  </a:lnTo>
                  <a:lnTo>
                    <a:pt x="785357" y="296922"/>
                  </a:lnTo>
                  <a:lnTo>
                    <a:pt x="787153" y="289309"/>
                  </a:lnTo>
                  <a:lnTo>
                    <a:pt x="788872" y="281695"/>
                  </a:lnTo>
                  <a:lnTo>
                    <a:pt x="790543" y="274082"/>
                  </a:lnTo>
                  <a:lnTo>
                    <a:pt x="792104" y="266468"/>
                  </a:lnTo>
                  <a:lnTo>
                    <a:pt x="793615" y="258855"/>
                  </a:lnTo>
                  <a:lnTo>
                    <a:pt x="795067" y="251242"/>
                  </a:lnTo>
                  <a:lnTo>
                    <a:pt x="796427" y="243628"/>
                  </a:lnTo>
                  <a:lnTo>
                    <a:pt x="797747" y="236015"/>
                  </a:lnTo>
                  <a:lnTo>
                    <a:pt x="798993" y="228401"/>
                  </a:lnTo>
                  <a:lnTo>
                    <a:pt x="800176" y="220788"/>
                  </a:lnTo>
                  <a:lnTo>
                    <a:pt x="801320" y="213175"/>
                  </a:lnTo>
                  <a:lnTo>
                    <a:pt x="802382" y="205561"/>
                  </a:lnTo>
                  <a:lnTo>
                    <a:pt x="803403" y="197948"/>
                  </a:lnTo>
                  <a:lnTo>
                    <a:pt x="804379" y="190334"/>
                  </a:lnTo>
                  <a:lnTo>
                    <a:pt x="805285" y="182721"/>
                  </a:lnTo>
                  <a:lnTo>
                    <a:pt x="806161" y="175108"/>
                  </a:lnTo>
                  <a:lnTo>
                    <a:pt x="806983" y="167494"/>
                  </a:lnTo>
                  <a:lnTo>
                    <a:pt x="807756" y="159881"/>
                  </a:lnTo>
                  <a:lnTo>
                    <a:pt x="808502" y="152267"/>
                  </a:lnTo>
                  <a:lnTo>
                    <a:pt x="809188" y="144654"/>
                  </a:lnTo>
                  <a:lnTo>
                    <a:pt x="809844" y="137041"/>
                  </a:lnTo>
                  <a:lnTo>
                    <a:pt x="810469" y="129427"/>
                  </a:lnTo>
                  <a:lnTo>
                    <a:pt x="811043" y="121814"/>
                  </a:lnTo>
                  <a:lnTo>
                    <a:pt x="811596" y="114200"/>
                  </a:lnTo>
                  <a:lnTo>
                    <a:pt x="812112" y="106587"/>
                  </a:lnTo>
                  <a:lnTo>
                    <a:pt x="812593" y="98974"/>
                  </a:lnTo>
                  <a:lnTo>
                    <a:pt x="813056" y="91360"/>
                  </a:lnTo>
                  <a:lnTo>
                    <a:pt x="813478" y="83747"/>
                  </a:lnTo>
                  <a:lnTo>
                    <a:pt x="813879" y="76133"/>
                  </a:lnTo>
                  <a:lnTo>
                    <a:pt x="814261" y="68520"/>
                  </a:lnTo>
                  <a:lnTo>
                    <a:pt x="814607" y="60907"/>
                  </a:lnTo>
                  <a:lnTo>
                    <a:pt x="814939" y="53293"/>
                  </a:lnTo>
                  <a:lnTo>
                    <a:pt x="815247" y="45680"/>
                  </a:lnTo>
                  <a:lnTo>
                    <a:pt x="815533" y="38066"/>
                  </a:lnTo>
                  <a:lnTo>
                    <a:pt x="815806" y="30453"/>
                  </a:lnTo>
                  <a:lnTo>
                    <a:pt x="816054" y="22840"/>
                  </a:lnTo>
                  <a:lnTo>
                    <a:pt x="816287" y="15226"/>
                  </a:lnTo>
                  <a:lnTo>
                    <a:pt x="816509" y="7613"/>
                  </a:lnTo>
                  <a:lnTo>
                    <a:pt x="816708" y="0"/>
                  </a:lnTo>
                  <a:lnTo>
                    <a:pt x="821561" y="0"/>
                  </a:lnTo>
                  <a:lnTo>
                    <a:pt x="821760" y="7613"/>
                  </a:lnTo>
                  <a:lnTo>
                    <a:pt x="821981" y="15226"/>
                  </a:lnTo>
                  <a:lnTo>
                    <a:pt x="822215" y="22840"/>
                  </a:lnTo>
                  <a:lnTo>
                    <a:pt x="822463" y="30453"/>
                  </a:lnTo>
                  <a:lnTo>
                    <a:pt x="822736" y="38066"/>
                  </a:lnTo>
                  <a:lnTo>
                    <a:pt x="823021" y="45680"/>
                  </a:lnTo>
                  <a:lnTo>
                    <a:pt x="823330" y="53293"/>
                  </a:lnTo>
                  <a:lnTo>
                    <a:pt x="823662" y="60907"/>
                  </a:lnTo>
                  <a:lnTo>
                    <a:pt x="824008" y="68520"/>
                  </a:lnTo>
                  <a:lnTo>
                    <a:pt x="824390" y="76133"/>
                  </a:lnTo>
                  <a:lnTo>
                    <a:pt x="824791" y="83747"/>
                  </a:lnTo>
                  <a:lnTo>
                    <a:pt x="825213" y="91360"/>
                  </a:lnTo>
                  <a:lnTo>
                    <a:pt x="825675" y="98974"/>
                  </a:lnTo>
                  <a:lnTo>
                    <a:pt x="826157" y="106587"/>
                  </a:lnTo>
                  <a:lnTo>
                    <a:pt x="826673" y="114200"/>
                  </a:lnTo>
                  <a:lnTo>
                    <a:pt x="827225" y="121814"/>
                  </a:lnTo>
                  <a:lnTo>
                    <a:pt x="827800" y="129427"/>
                  </a:lnTo>
                  <a:lnTo>
                    <a:pt x="828425" y="137041"/>
                  </a:lnTo>
                  <a:lnTo>
                    <a:pt x="829081" y="144654"/>
                  </a:lnTo>
                  <a:lnTo>
                    <a:pt x="829767" y="152267"/>
                  </a:lnTo>
                  <a:lnTo>
                    <a:pt x="830513" y="159881"/>
                  </a:lnTo>
                  <a:lnTo>
                    <a:pt x="831286" y="167494"/>
                  </a:lnTo>
                  <a:lnTo>
                    <a:pt x="832108" y="175108"/>
                  </a:lnTo>
                  <a:lnTo>
                    <a:pt x="832983" y="182721"/>
                  </a:lnTo>
                  <a:lnTo>
                    <a:pt x="833890" y="190334"/>
                  </a:lnTo>
                  <a:lnTo>
                    <a:pt x="834866" y="197948"/>
                  </a:lnTo>
                  <a:lnTo>
                    <a:pt x="835887" y="205561"/>
                  </a:lnTo>
                  <a:lnTo>
                    <a:pt x="836948" y="213175"/>
                  </a:lnTo>
                  <a:lnTo>
                    <a:pt x="838093" y="220788"/>
                  </a:lnTo>
                  <a:lnTo>
                    <a:pt x="839276" y="228401"/>
                  </a:lnTo>
                  <a:lnTo>
                    <a:pt x="840522" y="236015"/>
                  </a:lnTo>
                  <a:lnTo>
                    <a:pt x="841841" y="243628"/>
                  </a:lnTo>
                  <a:lnTo>
                    <a:pt x="843202" y="251242"/>
                  </a:lnTo>
                  <a:lnTo>
                    <a:pt x="844653" y="258855"/>
                  </a:lnTo>
                  <a:lnTo>
                    <a:pt x="846165" y="266468"/>
                  </a:lnTo>
                  <a:lnTo>
                    <a:pt x="847726" y="274082"/>
                  </a:lnTo>
                  <a:lnTo>
                    <a:pt x="849397" y="281695"/>
                  </a:lnTo>
                  <a:lnTo>
                    <a:pt x="851116" y="289309"/>
                  </a:lnTo>
                  <a:lnTo>
                    <a:pt x="852912" y="296922"/>
                  </a:lnTo>
                  <a:lnTo>
                    <a:pt x="854803" y="304535"/>
                  </a:lnTo>
                  <a:lnTo>
                    <a:pt x="856745" y="312149"/>
                  </a:lnTo>
                  <a:lnTo>
                    <a:pt x="858795" y="319762"/>
                  </a:lnTo>
                  <a:lnTo>
                    <a:pt x="860920" y="327376"/>
                  </a:lnTo>
                  <a:lnTo>
                    <a:pt x="863103" y="334989"/>
                  </a:lnTo>
                  <a:lnTo>
                    <a:pt x="865418" y="342602"/>
                  </a:lnTo>
                  <a:lnTo>
                    <a:pt x="867790" y="350216"/>
                  </a:lnTo>
                  <a:lnTo>
                    <a:pt x="870250" y="357829"/>
                  </a:lnTo>
                  <a:lnTo>
                    <a:pt x="872821" y="365443"/>
                  </a:lnTo>
                  <a:lnTo>
                    <a:pt x="875450" y="373056"/>
                  </a:lnTo>
                  <a:lnTo>
                    <a:pt x="878199" y="380669"/>
                  </a:lnTo>
                  <a:lnTo>
                    <a:pt x="881033" y="388283"/>
                  </a:lnTo>
                  <a:lnTo>
                    <a:pt x="883929" y="395896"/>
                  </a:lnTo>
                  <a:lnTo>
                    <a:pt x="886971" y="403510"/>
                  </a:lnTo>
                  <a:lnTo>
                    <a:pt x="890073" y="411123"/>
                  </a:lnTo>
                  <a:lnTo>
                    <a:pt x="893267" y="418736"/>
                  </a:lnTo>
                  <a:lnTo>
                    <a:pt x="896578" y="426350"/>
                  </a:lnTo>
                  <a:lnTo>
                    <a:pt x="899950" y="433963"/>
                  </a:lnTo>
                  <a:lnTo>
                    <a:pt x="903440" y="441577"/>
                  </a:lnTo>
                  <a:lnTo>
                    <a:pt x="907018" y="449190"/>
                  </a:lnTo>
                  <a:lnTo>
                    <a:pt x="910655" y="456803"/>
                  </a:lnTo>
                  <a:lnTo>
                    <a:pt x="914435" y="464417"/>
                  </a:lnTo>
                  <a:lnTo>
                    <a:pt x="918272" y="472030"/>
                  </a:lnTo>
                  <a:lnTo>
                    <a:pt x="922192" y="479644"/>
                  </a:lnTo>
                  <a:lnTo>
                    <a:pt x="926222" y="487257"/>
                  </a:lnTo>
                  <a:lnTo>
                    <a:pt x="930306" y="494870"/>
                  </a:lnTo>
                  <a:lnTo>
                    <a:pt x="934492" y="502484"/>
                  </a:lnTo>
                  <a:lnTo>
                    <a:pt x="938755" y="510097"/>
                  </a:lnTo>
                  <a:lnTo>
                    <a:pt x="943068" y="517711"/>
                  </a:lnTo>
                  <a:lnTo>
                    <a:pt x="947495" y="525324"/>
                  </a:lnTo>
                  <a:lnTo>
                    <a:pt x="951968" y="532937"/>
                  </a:lnTo>
                  <a:lnTo>
                    <a:pt x="956503" y="540551"/>
                  </a:lnTo>
                  <a:lnTo>
                    <a:pt x="961121" y="548164"/>
                  </a:lnTo>
                  <a:lnTo>
                    <a:pt x="965777" y="555778"/>
                  </a:lnTo>
                  <a:lnTo>
                    <a:pt x="970500" y="563391"/>
                  </a:lnTo>
                  <a:lnTo>
                    <a:pt x="975273" y="571004"/>
                  </a:lnTo>
                  <a:lnTo>
                    <a:pt x="980077" y="578618"/>
                  </a:lnTo>
                  <a:lnTo>
                    <a:pt x="984944" y="586231"/>
                  </a:lnTo>
                  <a:lnTo>
                    <a:pt x="989834" y="593845"/>
                  </a:lnTo>
                  <a:lnTo>
                    <a:pt x="994754" y="601458"/>
                  </a:lnTo>
                  <a:lnTo>
                    <a:pt x="999707" y="609071"/>
                  </a:lnTo>
                  <a:lnTo>
                    <a:pt x="1004672" y="616685"/>
                  </a:lnTo>
                  <a:lnTo>
                    <a:pt x="1009655" y="624298"/>
                  </a:lnTo>
                  <a:lnTo>
                    <a:pt x="1014645" y="631912"/>
                  </a:lnTo>
                  <a:lnTo>
                    <a:pt x="1019637" y="639525"/>
                  </a:lnTo>
                  <a:lnTo>
                    <a:pt x="1024624" y="647138"/>
                  </a:lnTo>
                  <a:lnTo>
                    <a:pt x="1029600" y="654752"/>
                  </a:lnTo>
                  <a:lnTo>
                    <a:pt x="1034564" y="662365"/>
                  </a:lnTo>
                  <a:lnTo>
                    <a:pt x="1039493" y="669979"/>
                  </a:lnTo>
                  <a:lnTo>
                    <a:pt x="1044402" y="677592"/>
                  </a:lnTo>
                  <a:lnTo>
                    <a:pt x="1049271" y="685205"/>
                  </a:lnTo>
                  <a:lnTo>
                    <a:pt x="1054089" y="692819"/>
                  </a:lnTo>
                  <a:lnTo>
                    <a:pt x="1058875" y="700432"/>
                  </a:lnTo>
                  <a:lnTo>
                    <a:pt x="1063579" y="708046"/>
                  </a:lnTo>
                  <a:lnTo>
                    <a:pt x="1068230" y="715659"/>
                  </a:lnTo>
                  <a:lnTo>
                    <a:pt x="1072825" y="723272"/>
                  </a:lnTo>
                  <a:lnTo>
                    <a:pt x="1077309" y="730886"/>
                  </a:lnTo>
                  <a:lnTo>
                    <a:pt x="1081736" y="738499"/>
                  </a:lnTo>
                  <a:lnTo>
                    <a:pt x="1086063" y="746113"/>
                  </a:lnTo>
                  <a:lnTo>
                    <a:pt x="1090279" y="753726"/>
                  </a:lnTo>
                  <a:lnTo>
                    <a:pt x="1094428" y="761339"/>
                  </a:lnTo>
                  <a:lnTo>
                    <a:pt x="1098421" y="768953"/>
                  </a:lnTo>
                  <a:lnTo>
                    <a:pt x="1102317" y="776566"/>
                  </a:lnTo>
                  <a:lnTo>
                    <a:pt x="1106119" y="784180"/>
                  </a:lnTo>
                  <a:lnTo>
                    <a:pt x="1109733" y="791793"/>
                  </a:lnTo>
                  <a:lnTo>
                    <a:pt x="1113259" y="799406"/>
                  </a:lnTo>
                  <a:lnTo>
                    <a:pt x="1116636" y="807020"/>
                  </a:lnTo>
                  <a:lnTo>
                    <a:pt x="1119845" y="814633"/>
                  </a:lnTo>
                  <a:lnTo>
                    <a:pt x="1122958" y="822247"/>
                  </a:lnTo>
                  <a:lnTo>
                    <a:pt x="1125859" y="829860"/>
                  </a:lnTo>
                  <a:lnTo>
                    <a:pt x="1128623" y="837473"/>
                  </a:lnTo>
                  <a:lnTo>
                    <a:pt x="1131268" y="845087"/>
                  </a:lnTo>
                  <a:lnTo>
                    <a:pt x="1133665" y="852700"/>
                  </a:lnTo>
                  <a:lnTo>
                    <a:pt x="1135952" y="860314"/>
                  </a:lnTo>
                  <a:lnTo>
                    <a:pt x="1138059" y="867927"/>
                  </a:lnTo>
                  <a:lnTo>
                    <a:pt x="1139957" y="875540"/>
                  </a:lnTo>
                  <a:lnTo>
                    <a:pt x="1141742" y="883154"/>
                  </a:lnTo>
                  <a:lnTo>
                    <a:pt x="1143283" y="890767"/>
                  </a:lnTo>
                  <a:lnTo>
                    <a:pt x="1144665" y="898381"/>
                  </a:lnTo>
                  <a:lnTo>
                    <a:pt x="1145917" y="905994"/>
                  </a:lnTo>
                  <a:lnTo>
                    <a:pt x="1146890" y="913607"/>
                  </a:lnTo>
                  <a:lnTo>
                    <a:pt x="1147745" y="921221"/>
                  </a:lnTo>
                  <a:lnTo>
                    <a:pt x="1148412" y="928834"/>
                  </a:lnTo>
                  <a:lnTo>
                    <a:pt x="1148856" y="936448"/>
                  </a:lnTo>
                  <a:lnTo>
                    <a:pt x="1149182" y="944061"/>
                  </a:lnTo>
                  <a:lnTo>
                    <a:pt x="1149267" y="951674"/>
                  </a:lnTo>
                  <a:lnTo>
                    <a:pt x="1149188" y="959288"/>
                  </a:lnTo>
                  <a:lnTo>
                    <a:pt x="1148986" y="966901"/>
                  </a:lnTo>
                  <a:lnTo>
                    <a:pt x="1148509" y="974515"/>
                  </a:lnTo>
                  <a:lnTo>
                    <a:pt x="1147922" y="982128"/>
                  </a:lnTo>
                  <a:lnTo>
                    <a:pt x="1147163" y="989741"/>
                  </a:lnTo>
                  <a:lnTo>
                    <a:pt x="1146195" y="997355"/>
                  </a:lnTo>
                  <a:lnTo>
                    <a:pt x="1145121" y="1004968"/>
                  </a:lnTo>
                  <a:lnTo>
                    <a:pt x="1143838" y="1012582"/>
                  </a:lnTo>
                  <a:lnTo>
                    <a:pt x="1142408" y="1020195"/>
                  </a:lnTo>
                  <a:lnTo>
                    <a:pt x="1140877" y="1027808"/>
                  </a:lnTo>
                  <a:lnTo>
                    <a:pt x="1139111" y="1035422"/>
                  </a:lnTo>
                  <a:lnTo>
                    <a:pt x="1137255" y="1043035"/>
                  </a:lnTo>
                  <a:lnTo>
                    <a:pt x="1135265" y="1050649"/>
                  </a:lnTo>
                  <a:lnTo>
                    <a:pt x="1133107" y="1058262"/>
                  </a:lnTo>
                  <a:lnTo>
                    <a:pt x="1130867" y="1065875"/>
                  </a:lnTo>
                  <a:lnTo>
                    <a:pt x="1128472" y="1073489"/>
                  </a:lnTo>
                  <a:lnTo>
                    <a:pt x="1125967" y="1081102"/>
                  </a:lnTo>
                  <a:lnTo>
                    <a:pt x="1123390" y="1088716"/>
                  </a:lnTo>
                  <a:lnTo>
                    <a:pt x="1120651" y="1096329"/>
                  </a:lnTo>
                  <a:lnTo>
                    <a:pt x="1117851" y="1103942"/>
                  </a:lnTo>
                  <a:lnTo>
                    <a:pt x="1114965" y="1111556"/>
                  </a:lnTo>
                  <a:lnTo>
                    <a:pt x="1111971" y="1119169"/>
                  </a:lnTo>
                  <a:lnTo>
                    <a:pt x="1108928" y="1126782"/>
                  </a:lnTo>
                  <a:lnTo>
                    <a:pt x="1105797" y="1134396"/>
                  </a:lnTo>
                  <a:lnTo>
                    <a:pt x="1102606" y="1142009"/>
                  </a:lnTo>
                  <a:lnTo>
                    <a:pt x="1099376" y="1149623"/>
                  </a:lnTo>
                  <a:lnTo>
                    <a:pt x="1096071" y="1157236"/>
                  </a:lnTo>
                  <a:lnTo>
                    <a:pt x="1092738" y="1164849"/>
                  </a:lnTo>
                  <a:lnTo>
                    <a:pt x="1089371" y="1172463"/>
                  </a:lnTo>
                  <a:lnTo>
                    <a:pt x="1085966" y="1180076"/>
                  </a:lnTo>
                  <a:lnTo>
                    <a:pt x="1082547" y="1187690"/>
                  </a:lnTo>
                  <a:lnTo>
                    <a:pt x="1079108" y="1195303"/>
                  </a:lnTo>
                  <a:lnTo>
                    <a:pt x="1075661" y="1202916"/>
                  </a:lnTo>
                  <a:lnTo>
                    <a:pt x="1072211" y="1210530"/>
                  </a:lnTo>
                  <a:lnTo>
                    <a:pt x="1068766" y="1218143"/>
                  </a:lnTo>
                  <a:lnTo>
                    <a:pt x="1065331" y="1225757"/>
                  </a:lnTo>
                  <a:lnTo>
                    <a:pt x="1061906" y="1233370"/>
                  </a:lnTo>
                  <a:lnTo>
                    <a:pt x="1058513" y="1240983"/>
                  </a:lnTo>
                  <a:lnTo>
                    <a:pt x="1055138" y="1248597"/>
                  </a:lnTo>
                  <a:lnTo>
                    <a:pt x="1051799" y="1256210"/>
                  </a:lnTo>
                  <a:lnTo>
                    <a:pt x="1048504" y="1263824"/>
                  </a:lnTo>
                  <a:lnTo>
                    <a:pt x="1045235" y="1271437"/>
                  </a:lnTo>
                  <a:lnTo>
                    <a:pt x="1042037" y="1279050"/>
                  </a:lnTo>
                  <a:lnTo>
                    <a:pt x="1038882" y="1286664"/>
                  </a:lnTo>
                  <a:lnTo>
                    <a:pt x="1035772" y="1294277"/>
                  </a:lnTo>
                  <a:lnTo>
                    <a:pt x="1032751" y="1301891"/>
                  </a:lnTo>
                  <a:lnTo>
                    <a:pt x="1029773" y="1309504"/>
                  </a:lnTo>
                  <a:lnTo>
                    <a:pt x="1026874" y="1317117"/>
                  </a:lnTo>
                  <a:lnTo>
                    <a:pt x="1024057" y="1324731"/>
                  </a:lnTo>
                  <a:lnTo>
                    <a:pt x="1021289" y="1332344"/>
                  </a:lnTo>
                  <a:lnTo>
                    <a:pt x="1018637" y="1339958"/>
                  </a:lnTo>
                  <a:lnTo>
                    <a:pt x="1016052" y="1347571"/>
                  </a:lnTo>
                  <a:lnTo>
                    <a:pt x="1013535" y="1355184"/>
                  </a:lnTo>
                  <a:lnTo>
                    <a:pt x="1011146" y="1362798"/>
                  </a:lnTo>
                  <a:lnTo>
                    <a:pt x="1008817" y="1370411"/>
                  </a:lnTo>
                  <a:lnTo>
                    <a:pt x="1006589" y="1378025"/>
                  </a:lnTo>
                  <a:lnTo>
                    <a:pt x="1004470" y="1385638"/>
                  </a:lnTo>
                  <a:lnTo>
                    <a:pt x="1002412" y="1393251"/>
                  </a:lnTo>
                  <a:lnTo>
                    <a:pt x="1000493" y="1400865"/>
                  </a:lnTo>
                  <a:lnTo>
                    <a:pt x="998656" y="1408478"/>
                  </a:lnTo>
                  <a:lnTo>
                    <a:pt x="996896" y="1416092"/>
                  </a:lnTo>
                  <a:lnTo>
                    <a:pt x="995284" y="1423705"/>
                  </a:lnTo>
                  <a:lnTo>
                    <a:pt x="993739" y="1431318"/>
                  </a:lnTo>
                  <a:lnTo>
                    <a:pt x="992302" y="1438932"/>
                  </a:lnTo>
                  <a:lnTo>
                    <a:pt x="990984" y="1446545"/>
                  </a:lnTo>
                  <a:lnTo>
                    <a:pt x="989732" y="1454159"/>
                  </a:lnTo>
                  <a:lnTo>
                    <a:pt x="988620" y="1461772"/>
                  </a:lnTo>
                  <a:lnTo>
                    <a:pt x="987596" y="1469385"/>
                  </a:lnTo>
                  <a:lnTo>
                    <a:pt x="986646" y="1476999"/>
                  </a:lnTo>
                  <a:lnTo>
                    <a:pt x="985847" y="1484612"/>
                  </a:lnTo>
                  <a:lnTo>
                    <a:pt x="985112" y="1492226"/>
                  </a:lnTo>
                  <a:lnTo>
                    <a:pt x="984479" y="1499839"/>
                  </a:lnTo>
                  <a:lnTo>
                    <a:pt x="983963" y="1507452"/>
                  </a:lnTo>
                  <a:lnTo>
                    <a:pt x="983509" y="1515066"/>
                  </a:lnTo>
                  <a:lnTo>
                    <a:pt x="983182" y="1522679"/>
                  </a:lnTo>
                  <a:lnTo>
                    <a:pt x="982938" y="1530293"/>
                  </a:lnTo>
                  <a:lnTo>
                    <a:pt x="982758" y="1537906"/>
                  </a:lnTo>
                  <a:lnTo>
                    <a:pt x="982716" y="1545519"/>
                  </a:lnTo>
                  <a:lnTo>
                    <a:pt x="982729" y="1553133"/>
                  </a:lnTo>
                  <a:lnTo>
                    <a:pt x="982830" y="1560746"/>
                  </a:lnTo>
                  <a:lnTo>
                    <a:pt x="983033" y="1568360"/>
                  </a:lnTo>
                  <a:lnTo>
                    <a:pt x="983288" y="1575973"/>
                  </a:lnTo>
                  <a:lnTo>
                    <a:pt x="983647" y="1583586"/>
                  </a:lnTo>
                  <a:lnTo>
                    <a:pt x="984077" y="1591200"/>
                  </a:lnTo>
                  <a:lnTo>
                    <a:pt x="984557" y="1598813"/>
                  </a:lnTo>
                  <a:lnTo>
                    <a:pt x="985150" y="1606427"/>
                  </a:lnTo>
                  <a:lnTo>
                    <a:pt x="985786" y="1614040"/>
                  </a:lnTo>
                  <a:lnTo>
                    <a:pt x="986488" y="1621653"/>
                  </a:lnTo>
                  <a:lnTo>
                    <a:pt x="987270" y="1629267"/>
                  </a:lnTo>
                  <a:lnTo>
                    <a:pt x="988092" y="1636880"/>
                  </a:lnTo>
                  <a:lnTo>
                    <a:pt x="988989" y="1644494"/>
                  </a:lnTo>
                  <a:lnTo>
                    <a:pt x="989938" y="1652107"/>
                  </a:lnTo>
                  <a:lnTo>
                    <a:pt x="990922" y="1659720"/>
                  </a:lnTo>
                  <a:lnTo>
                    <a:pt x="991985" y="1667334"/>
                  </a:lnTo>
                  <a:lnTo>
                    <a:pt x="993078" y="1674947"/>
                  </a:lnTo>
                  <a:lnTo>
                    <a:pt x="994213" y="1682561"/>
                  </a:lnTo>
                  <a:lnTo>
                    <a:pt x="995402" y="1690174"/>
                  </a:lnTo>
                  <a:lnTo>
                    <a:pt x="996614" y="1697787"/>
                  </a:lnTo>
                  <a:lnTo>
                    <a:pt x="997872" y="1705401"/>
                  </a:lnTo>
                  <a:lnTo>
                    <a:pt x="999161" y="1713014"/>
                  </a:lnTo>
                  <a:lnTo>
                    <a:pt x="1000470" y="1720628"/>
                  </a:lnTo>
                  <a:lnTo>
                    <a:pt x="1001820" y="1728241"/>
                  </a:lnTo>
                  <a:lnTo>
                    <a:pt x="1003186" y="1735854"/>
                  </a:lnTo>
                  <a:lnTo>
                    <a:pt x="1004572" y="1743468"/>
                  </a:lnTo>
                  <a:lnTo>
                    <a:pt x="1005982" y="1751081"/>
                  </a:lnTo>
                  <a:lnTo>
                    <a:pt x="1007401" y="1758695"/>
                  </a:lnTo>
                  <a:lnTo>
                    <a:pt x="1008837" y="1766308"/>
                  </a:lnTo>
                  <a:lnTo>
                    <a:pt x="1010282" y="1773921"/>
                  </a:lnTo>
                  <a:lnTo>
                    <a:pt x="1011732" y="1781535"/>
                  </a:lnTo>
                  <a:lnTo>
                    <a:pt x="1013191" y="1789148"/>
                  </a:lnTo>
                  <a:lnTo>
                    <a:pt x="1014649" y="1796762"/>
                  </a:lnTo>
                  <a:lnTo>
                    <a:pt x="1016109" y="1804375"/>
                  </a:lnTo>
                  <a:lnTo>
                    <a:pt x="1017565" y="1811988"/>
                  </a:lnTo>
                  <a:lnTo>
                    <a:pt x="1019018" y="1819602"/>
                  </a:lnTo>
                  <a:lnTo>
                    <a:pt x="1020463" y="1827215"/>
                  </a:lnTo>
                  <a:lnTo>
                    <a:pt x="1021897" y="1834829"/>
                  </a:lnTo>
                  <a:lnTo>
                    <a:pt x="1023325" y="1842442"/>
                  </a:lnTo>
                  <a:lnTo>
                    <a:pt x="1024734" y="1850055"/>
                  </a:lnTo>
                  <a:lnTo>
                    <a:pt x="1026131" y="1857669"/>
                  </a:lnTo>
                  <a:lnTo>
                    <a:pt x="1027515" y="1865282"/>
                  </a:lnTo>
                  <a:lnTo>
                    <a:pt x="1028873" y="1872896"/>
                  </a:lnTo>
                  <a:lnTo>
                    <a:pt x="1030218" y="1880509"/>
                  </a:lnTo>
                  <a:lnTo>
                    <a:pt x="1031540" y="1888122"/>
                  </a:lnTo>
                  <a:lnTo>
                    <a:pt x="1032837" y="1895736"/>
                  </a:lnTo>
                  <a:lnTo>
                    <a:pt x="1034120" y="1903349"/>
                  </a:lnTo>
                  <a:lnTo>
                    <a:pt x="1035367" y="1910963"/>
                  </a:lnTo>
                  <a:lnTo>
                    <a:pt x="1036594" y="1918576"/>
                  </a:lnTo>
                  <a:lnTo>
                    <a:pt x="1037801" y="1926189"/>
                  </a:lnTo>
                  <a:lnTo>
                    <a:pt x="1038971" y="1933803"/>
                  </a:lnTo>
                  <a:lnTo>
                    <a:pt x="1040124" y="1941416"/>
                  </a:lnTo>
                  <a:lnTo>
                    <a:pt x="1041247" y="1949030"/>
                  </a:lnTo>
                  <a:lnTo>
                    <a:pt x="1042341" y="1956643"/>
                  </a:lnTo>
                  <a:lnTo>
                    <a:pt x="1043418" y="1964256"/>
                  </a:lnTo>
                  <a:lnTo>
                    <a:pt x="1044458" y="1971870"/>
                  </a:lnTo>
                  <a:lnTo>
                    <a:pt x="1045478" y="1979483"/>
                  </a:lnTo>
                  <a:lnTo>
                    <a:pt x="1046478" y="1987097"/>
                  </a:lnTo>
                  <a:lnTo>
                    <a:pt x="1047445" y="1994710"/>
                  </a:lnTo>
                  <a:lnTo>
                    <a:pt x="1048397" y="2002323"/>
                  </a:lnTo>
                  <a:lnTo>
                    <a:pt x="1049325" y="2009937"/>
                  </a:lnTo>
                  <a:lnTo>
                    <a:pt x="1050232" y="2017550"/>
                  </a:lnTo>
                  <a:lnTo>
                    <a:pt x="1051127" y="2025164"/>
                  </a:lnTo>
                  <a:lnTo>
                    <a:pt x="1052000" y="2032777"/>
                  </a:lnTo>
                  <a:lnTo>
                    <a:pt x="1052862" y="2040390"/>
                  </a:lnTo>
                  <a:lnTo>
                    <a:pt x="1053714" y="2048004"/>
                  </a:lnTo>
                  <a:lnTo>
                    <a:pt x="1054553" y="2055617"/>
                  </a:lnTo>
                  <a:lnTo>
                    <a:pt x="1055389" y="2063231"/>
                  </a:lnTo>
                  <a:lnTo>
                    <a:pt x="1056220" y="2070844"/>
                  </a:lnTo>
                  <a:lnTo>
                    <a:pt x="1057052" y="2078457"/>
                  </a:lnTo>
                  <a:lnTo>
                    <a:pt x="1057886" y="2086071"/>
                  </a:lnTo>
                  <a:lnTo>
                    <a:pt x="1058727" y="2093684"/>
                  </a:lnTo>
                  <a:lnTo>
                    <a:pt x="1059579" y="2101298"/>
                  </a:lnTo>
                  <a:lnTo>
                    <a:pt x="1060439" y="2108911"/>
                  </a:lnTo>
                  <a:lnTo>
                    <a:pt x="1061327" y="2116524"/>
                  </a:lnTo>
                  <a:lnTo>
                    <a:pt x="1062231" y="2124138"/>
                  </a:lnTo>
                  <a:lnTo>
                    <a:pt x="1063160" y="2131751"/>
                  </a:lnTo>
                  <a:lnTo>
                    <a:pt x="1064127" y="2139365"/>
                  </a:lnTo>
                  <a:lnTo>
                    <a:pt x="1065118" y="2146978"/>
                  </a:lnTo>
                  <a:lnTo>
                    <a:pt x="1066160" y="2154591"/>
                  </a:lnTo>
                  <a:lnTo>
                    <a:pt x="1067246" y="2162205"/>
                  </a:lnTo>
                  <a:lnTo>
                    <a:pt x="1068364" y="2169818"/>
                  </a:lnTo>
                  <a:lnTo>
                    <a:pt x="1069569" y="2177432"/>
                  </a:lnTo>
                  <a:lnTo>
                    <a:pt x="1070814" y="2185045"/>
                  </a:lnTo>
                  <a:lnTo>
                    <a:pt x="1072123" y="2192658"/>
                  </a:lnTo>
                  <a:lnTo>
                    <a:pt x="1073522" y="2200272"/>
                  </a:lnTo>
                  <a:lnTo>
                    <a:pt x="1074970" y="2207885"/>
                  </a:lnTo>
                  <a:lnTo>
                    <a:pt x="1076524" y="2215499"/>
                  </a:lnTo>
                  <a:lnTo>
                    <a:pt x="1078163" y="2223112"/>
                  </a:lnTo>
                  <a:lnTo>
                    <a:pt x="1079861" y="2230725"/>
                  </a:lnTo>
                  <a:lnTo>
                    <a:pt x="1081716" y="2238339"/>
                  </a:lnTo>
                  <a:lnTo>
                    <a:pt x="1083642" y="2245952"/>
                  </a:lnTo>
                  <a:lnTo>
                    <a:pt x="1085670" y="2253565"/>
                  </a:lnTo>
                  <a:lnTo>
                    <a:pt x="1087850" y="2261179"/>
                  </a:lnTo>
                  <a:lnTo>
                    <a:pt x="1090107" y="2268792"/>
                  </a:lnTo>
                  <a:lnTo>
                    <a:pt x="1092524" y="2276406"/>
                  </a:lnTo>
                  <a:lnTo>
                    <a:pt x="1095072" y="2284019"/>
                  </a:lnTo>
                  <a:lnTo>
                    <a:pt x="1097707" y="2291632"/>
                  </a:lnTo>
                  <a:lnTo>
                    <a:pt x="1100568" y="2299246"/>
                  </a:lnTo>
                  <a:lnTo>
                    <a:pt x="1103529" y="2306859"/>
                  </a:lnTo>
                  <a:lnTo>
                    <a:pt x="1106630" y="2314473"/>
                  </a:lnTo>
                  <a:lnTo>
                    <a:pt x="1109940" y="2322086"/>
                  </a:lnTo>
                  <a:lnTo>
                    <a:pt x="1113355" y="2329699"/>
                  </a:lnTo>
                  <a:lnTo>
                    <a:pt x="1116975" y="2337313"/>
                  </a:lnTo>
                  <a:lnTo>
                    <a:pt x="1120768" y="2344926"/>
                  </a:lnTo>
                  <a:lnTo>
                    <a:pt x="1124673" y="2352540"/>
                  </a:lnTo>
                  <a:lnTo>
                    <a:pt x="1128854" y="2360153"/>
                  </a:lnTo>
                  <a:lnTo>
                    <a:pt x="1133164" y="2367766"/>
                  </a:lnTo>
                  <a:lnTo>
                    <a:pt x="1137638" y="2375380"/>
                  </a:lnTo>
                  <a:lnTo>
                    <a:pt x="1142366" y="2382993"/>
                  </a:lnTo>
                  <a:lnTo>
                    <a:pt x="1147218" y="2390607"/>
                  </a:lnTo>
                  <a:lnTo>
                    <a:pt x="1152300" y="2398220"/>
                  </a:lnTo>
                  <a:lnTo>
                    <a:pt x="1157586" y="2405833"/>
                  </a:lnTo>
                  <a:lnTo>
                    <a:pt x="1162997" y="2413447"/>
                  </a:lnTo>
                  <a:lnTo>
                    <a:pt x="1168706" y="2421060"/>
                  </a:lnTo>
                  <a:lnTo>
                    <a:pt x="1174560" y="2428674"/>
                  </a:lnTo>
                  <a:lnTo>
                    <a:pt x="1180585" y="2436287"/>
                  </a:lnTo>
                  <a:lnTo>
                    <a:pt x="1186882" y="2443900"/>
                  </a:lnTo>
                  <a:lnTo>
                    <a:pt x="1193306" y="2451514"/>
                  </a:lnTo>
                  <a:lnTo>
                    <a:pt x="1199960" y="2459127"/>
                  </a:lnTo>
                  <a:lnTo>
                    <a:pt x="1206821" y="2466741"/>
                  </a:lnTo>
                  <a:lnTo>
                    <a:pt x="1213806" y="2474354"/>
                  </a:lnTo>
                  <a:lnTo>
                    <a:pt x="1221071" y="2481967"/>
                  </a:lnTo>
                  <a:lnTo>
                    <a:pt x="1228477" y="2489581"/>
                  </a:lnTo>
                  <a:lnTo>
                    <a:pt x="1236036" y="2497194"/>
                  </a:lnTo>
                  <a:lnTo>
                    <a:pt x="1243846" y="2504808"/>
                  </a:lnTo>
                  <a:lnTo>
                    <a:pt x="1251767" y="2512421"/>
                  </a:lnTo>
                  <a:lnTo>
                    <a:pt x="1259881" y="2520034"/>
                  </a:lnTo>
                  <a:lnTo>
                    <a:pt x="1268173" y="2527648"/>
                  </a:lnTo>
                  <a:lnTo>
                    <a:pt x="1276566" y="2535261"/>
                  </a:lnTo>
                  <a:lnTo>
                    <a:pt x="1285175" y="2542875"/>
                  </a:lnTo>
                  <a:lnTo>
                    <a:pt x="1293895" y="2550488"/>
                  </a:lnTo>
                  <a:lnTo>
                    <a:pt x="1302724" y="2558101"/>
                  </a:lnTo>
                  <a:lnTo>
                    <a:pt x="1311733" y="2565715"/>
                  </a:lnTo>
                  <a:lnTo>
                    <a:pt x="1320815" y="2573328"/>
                  </a:lnTo>
                  <a:lnTo>
                    <a:pt x="1330017" y="2580942"/>
                  </a:lnTo>
                  <a:lnTo>
                    <a:pt x="1339326" y="2588555"/>
                  </a:lnTo>
                  <a:lnTo>
                    <a:pt x="1348692" y="2596168"/>
                  </a:lnTo>
                  <a:lnTo>
                    <a:pt x="1358166" y="2603782"/>
                  </a:lnTo>
                  <a:lnTo>
                    <a:pt x="1367687" y="2611395"/>
                  </a:lnTo>
                  <a:lnTo>
                    <a:pt x="1377252" y="2619009"/>
                  </a:lnTo>
                  <a:lnTo>
                    <a:pt x="1386873" y="2626622"/>
                  </a:lnTo>
                  <a:lnTo>
                    <a:pt x="1396507" y="2634235"/>
                  </a:lnTo>
                  <a:lnTo>
                    <a:pt x="1406160" y="2641849"/>
                  </a:lnTo>
                  <a:lnTo>
                    <a:pt x="1415808" y="2649462"/>
                  </a:lnTo>
                  <a:lnTo>
                    <a:pt x="1425447" y="2657076"/>
                  </a:lnTo>
                  <a:lnTo>
                    <a:pt x="1435049" y="2664689"/>
                  </a:lnTo>
                  <a:lnTo>
                    <a:pt x="1444607" y="2672302"/>
                  </a:lnTo>
                  <a:lnTo>
                    <a:pt x="1454128" y="2679916"/>
                  </a:lnTo>
                  <a:lnTo>
                    <a:pt x="1463536" y="2687529"/>
                  </a:lnTo>
                  <a:lnTo>
                    <a:pt x="1472883" y="2695143"/>
                  </a:lnTo>
                  <a:lnTo>
                    <a:pt x="1482126" y="2702756"/>
                  </a:lnTo>
                  <a:lnTo>
                    <a:pt x="1491221" y="2710369"/>
                  </a:lnTo>
                  <a:lnTo>
                    <a:pt x="1500229" y="2717983"/>
                  </a:lnTo>
                  <a:lnTo>
                    <a:pt x="1509037" y="2725596"/>
                  </a:lnTo>
                  <a:lnTo>
                    <a:pt x="1517689" y="2733210"/>
                  </a:lnTo>
                  <a:lnTo>
                    <a:pt x="1526218" y="2740823"/>
                  </a:lnTo>
                  <a:lnTo>
                    <a:pt x="1534441" y="2748436"/>
                  </a:lnTo>
                  <a:lnTo>
                    <a:pt x="1542521" y="2756050"/>
                  </a:lnTo>
                  <a:lnTo>
                    <a:pt x="1550375" y="2763663"/>
                  </a:lnTo>
                  <a:lnTo>
                    <a:pt x="1557923" y="2771277"/>
                  </a:lnTo>
                  <a:lnTo>
                    <a:pt x="1565304" y="2778890"/>
                  </a:lnTo>
                  <a:lnTo>
                    <a:pt x="1572327" y="2786503"/>
                  </a:lnTo>
                  <a:lnTo>
                    <a:pt x="1579078" y="2794117"/>
                  </a:lnTo>
                  <a:lnTo>
                    <a:pt x="1585630" y="2801730"/>
                  </a:lnTo>
                  <a:lnTo>
                    <a:pt x="1591684" y="2809344"/>
                  </a:lnTo>
                  <a:lnTo>
                    <a:pt x="1597521" y="2816957"/>
                  </a:lnTo>
                  <a:lnTo>
                    <a:pt x="1603027" y="2824570"/>
                  </a:lnTo>
                  <a:lnTo>
                    <a:pt x="1608082" y="2832184"/>
                  </a:lnTo>
                  <a:lnTo>
                    <a:pt x="1612899" y="2839797"/>
                  </a:lnTo>
                  <a:lnTo>
                    <a:pt x="1617234" y="2847411"/>
                  </a:lnTo>
                  <a:lnTo>
                    <a:pt x="1621193" y="2855024"/>
                  </a:lnTo>
                  <a:lnTo>
                    <a:pt x="1624899" y="2862637"/>
                  </a:lnTo>
                  <a:lnTo>
                    <a:pt x="1627955" y="2870251"/>
                  </a:lnTo>
                  <a:lnTo>
                    <a:pt x="1630737" y="2877864"/>
                  </a:lnTo>
                  <a:lnTo>
                    <a:pt x="1633122" y="2885478"/>
                  </a:lnTo>
                  <a:lnTo>
                    <a:pt x="1634945" y="2893091"/>
                  </a:lnTo>
                  <a:lnTo>
                    <a:pt x="1636486" y="2900704"/>
                  </a:lnTo>
                  <a:lnTo>
                    <a:pt x="1637474" y="2908318"/>
                  </a:lnTo>
                  <a:lnTo>
                    <a:pt x="1638016" y="2915931"/>
                  </a:lnTo>
                  <a:lnTo>
                    <a:pt x="1638269" y="2923545"/>
                  </a:lnTo>
                  <a:lnTo>
                    <a:pt x="1637814" y="2931158"/>
                  </a:lnTo>
                  <a:lnTo>
                    <a:pt x="1637045" y="2938771"/>
                  </a:lnTo>
                  <a:lnTo>
                    <a:pt x="1635859" y="2946385"/>
                  </a:lnTo>
                  <a:lnTo>
                    <a:pt x="1634064" y="2953998"/>
                  </a:lnTo>
                  <a:lnTo>
                    <a:pt x="1631974" y="2961612"/>
                  </a:lnTo>
                  <a:lnTo>
                    <a:pt x="1629326" y="2969225"/>
                  </a:lnTo>
                  <a:lnTo>
                    <a:pt x="1626216" y="2976838"/>
                  </a:lnTo>
                  <a:lnTo>
                    <a:pt x="1622813" y="2984452"/>
                  </a:lnTo>
                  <a:lnTo>
                    <a:pt x="1618728" y="2992065"/>
                  </a:lnTo>
                  <a:lnTo>
                    <a:pt x="1614328" y="2999679"/>
                  </a:lnTo>
                  <a:lnTo>
                    <a:pt x="1609541" y="3007292"/>
                  </a:lnTo>
                  <a:lnTo>
                    <a:pt x="1604170" y="3014905"/>
                  </a:lnTo>
                  <a:lnTo>
                    <a:pt x="1598528" y="3022519"/>
                  </a:lnTo>
                  <a:lnTo>
                    <a:pt x="1592390" y="3030132"/>
                  </a:lnTo>
                  <a:lnTo>
                    <a:pt x="1585828" y="3037746"/>
                  </a:lnTo>
                  <a:lnTo>
                    <a:pt x="1579008" y="3045359"/>
                  </a:lnTo>
                  <a:lnTo>
                    <a:pt x="1571610" y="3052972"/>
                  </a:lnTo>
                  <a:lnTo>
                    <a:pt x="1563936" y="3060586"/>
                  </a:lnTo>
                  <a:lnTo>
                    <a:pt x="1555949" y="3068199"/>
                  </a:lnTo>
                  <a:lnTo>
                    <a:pt x="1547475" y="3075813"/>
                  </a:lnTo>
                  <a:lnTo>
                    <a:pt x="1538785" y="3083426"/>
                  </a:lnTo>
                  <a:lnTo>
                    <a:pt x="1529714" y="3091039"/>
                  </a:lnTo>
                  <a:lnTo>
                    <a:pt x="1520311" y="3098653"/>
                  </a:lnTo>
                  <a:lnTo>
                    <a:pt x="1510712" y="3106266"/>
                  </a:lnTo>
                  <a:lnTo>
                    <a:pt x="1500700" y="3113880"/>
                  </a:lnTo>
                  <a:lnTo>
                    <a:pt x="1490485" y="3121493"/>
                  </a:lnTo>
                  <a:lnTo>
                    <a:pt x="1480058" y="3129106"/>
                  </a:lnTo>
                  <a:lnTo>
                    <a:pt x="1469298" y="3136720"/>
                  </a:lnTo>
                  <a:lnTo>
                    <a:pt x="1458398" y="3144333"/>
                  </a:lnTo>
                  <a:lnTo>
                    <a:pt x="1447264" y="3151947"/>
                  </a:lnTo>
                  <a:lnTo>
                    <a:pt x="1435926" y="3159560"/>
                  </a:lnTo>
                  <a:lnTo>
                    <a:pt x="1424475" y="3167173"/>
                  </a:lnTo>
                  <a:lnTo>
                    <a:pt x="1412800" y="3174787"/>
                  </a:lnTo>
                  <a:lnTo>
                    <a:pt x="1401020" y="3182400"/>
                  </a:lnTo>
                  <a:lnTo>
                    <a:pt x="1389138" y="3190014"/>
                  </a:lnTo>
                  <a:lnTo>
                    <a:pt x="1377106" y="3197627"/>
                  </a:lnTo>
                  <a:lnTo>
                    <a:pt x="1365020" y="3205240"/>
                  </a:lnTo>
                  <a:lnTo>
                    <a:pt x="1352850" y="3212854"/>
                  </a:lnTo>
                  <a:lnTo>
                    <a:pt x="1340620" y="3220467"/>
                  </a:lnTo>
                  <a:lnTo>
                    <a:pt x="1328363" y="3228081"/>
                  </a:lnTo>
                  <a:lnTo>
                    <a:pt x="1316068" y="3235694"/>
                  </a:lnTo>
                  <a:lnTo>
                    <a:pt x="1303772" y="3243307"/>
                  </a:lnTo>
                  <a:lnTo>
                    <a:pt x="1291475" y="3250921"/>
                  </a:lnTo>
                  <a:lnTo>
                    <a:pt x="1279209" y="3258534"/>
                  </a:lnTo>
                  <a:lnTo>
                    <a:pt x="1266971" y="3266148"/>
                  </a:lnTo>
                  <a:lnTo>
                    <a:pt x="1254779" y="3273761"/>
                  </a:lnTo>
                  <a:lnTo>
                    <a:pt x="1242665" y="3281374"/>
                  </a:lnTo>
                  <a:lnTo>
                    <a:pt x="1230599" y="3288988"/>
                  </a:lnTo>
                  <a:lnTo>
                    <a:pt x="1218650" y="3296601"/>
                  </a:lnTo>
                  <a:lnTo>
                    <a:pt x="1206795" y="3304215"/>
                  </a:lnTo>
                  <a:lnTo>
                    <a:pt x="1195015" y="3311828"/>
                  </a:lnTo>
                  <a:lnTo>
                    <a:pt x="1183424" y="3319441"/>
                  </a:lnTo>
                  <a:lnTo>
                    <a:pt x="1171922" y="3327055"/>
                  </a:lnTo>
                  <a:lnTo>
                    <a:pt x="1160563" y="3334668"/>
                  </a:lnTo>
                  <a:lnTo>
                    <a:pt x="1149394" y="3342282"/>
                  </a:lnTo>
                  <a:lnTo>
                    <a:pt x="1138328" y="3349895"/>
                  </a:lnTo>
                  <a:lnTo>
                    <a:pt x="1127487" y="3357508"/>
                  </a:lnTo>
                  <a:lnTo>
                    <a:pt x="1116811" y="3365122"/>
                  </a:lnTo>
                  <a:lnTo>
                    <a:pt x="1106259" y="3372735"/>
                  </a:lnTo>
                  <a:lnTo>
                    <a:pt x="1096005" y="3380348"/>
                  </a:lnTo>
                  <a:lnTo>
                    <a:pt x="1085881" y="3387962"/>
                  </a:lnTo>
                  <a:lnTo>
                    <a:pt x="1075957" y="3395575"/>
                  </a:lnTo>
                  <a:lnTo>
                    <a:pt x="1066293" y="3403189"/>
                  </a:lnTo>
                  <a:lnTo>
                    <a:pt x="1056767" y="3410802"/>
                  </a:lnTo>
                  <a:lnTo>
                    <a:pt x="1047520" y="3418415"/>
                  </a:lnTo>
                  <a:lnTo>
                    <a:pt x="1038481" y="3426029"/>
                  </a:lnTo>
                  <a:lnTo>
                    <a:pt x="1029586" y="3433642"/>
                  </a:lnTo>
                  <a:lnTo>
                    <a:pt x="1021046" y="3441256"/>
                  </a:lnTo>
                  <a:lnTo>
                    <a:pt x="1012653" y="3448869"/>
                  </a:lnTo>
                  <a:lnTo>
                    <a:pt x="1004478" y="3456482"/>
                  </a:lnTo>
                  <a:lnTo>
                    <a:pt x="996594" y="3464096"/>
                  </a:lnTo>
                  <a:lnTo>
                    <a:pt x="988858" y="3471709"/>
                  </a:lnTo>
                  <a:lnTo>
                    <a:pt x="981410" y="3479323"/>
                  </a:lnTo>
                  <a:lnTo>
                    <a:pt x="974183" y="3486936"/>
                  </a:lnTo>
                  <a:lnTo>
                    <a:pt x="967103" y="3494549"/>
                  </a:lnTo>
                  <a:lnTo>
                    <a:pt x="960377" y="3502163"/>
                  </a:lnTo>
                  <a:lnTo>
                    <a:pt x="953799" y="3509776"/>
                  </a:lnTo>
                  <a:lnTo>
                    <a:pt x="947427" y="3517390"/>
                  </a:lnTo>
                  <a:lnTo>
                    <a:pt x="941342" y="3525003"/>
                  </a:lnTo>
                  <a:lnTo>
                    <a:pt x="935396" y="3532616"/>
                  </a:lnTo>
                  <a:lnTo>
                    <a:pt x="929715" y="3540230"/>
                  </a:lnTo>
                  <a:lnTo>
                    <a:pt x="924243" y="3547843"/>
                  </a:lnTo>
                  <a:lnTo>
                    <a:pt x="918906" y="3555457"/>
                  </a:lnTo>
                  <a:lnTo>
                    <a:pt x="913882" y="3563070"/>
                  </a:lnTo>
                  <a:lnTo>
                    <a:pt x="908996" y="3570683"/>
                  </a:lnTo>
                  <a:lnTo>
                    <a:pt x="904286" y="3578297"/>
                  </a:lnTo>
                  <a:lnTo>
                    <a:pt x="899832" y="3585910"/>
                  </a:lnTo>
                  <a:lnTo>
                    <a:pt x="895498" y="3593524"/>
                  </a:lnTo>
                  <a:lnTo>
                    <a:pt x="891384" y="3601137"/>
                  </a:lnTo>
                  <a:lnTo>
                    <a:pt x="887453" y="3608750"/>
                  </a:lnTo>
                  <a:lnTo>
                    <a:pt x="883634" y="3616364"/>
                  </a:lnTo>
                  <a:lnTo>
                    <a:pt x="880070" y="3623977"/>
                  </a:lnTo>
                  <a:lnTo>
                    <a:pt x="876623" y="3631591"/>
                  </a:lnTo>
                  <a:lnTo>
                    <a:pt x="873316" y="3639204"/>
                  </a:lnTo>
                  <a:lnTo>
                    <a:pt x="870219" y="3646817"/>
                  </a:lnTo>
                  <a:lnTo>
                    <a:pt x="867217" y="3654431"/>
                  </a:lnTo>
                  <a:lnTo>
                    <a:pt x="864386" y="3662044"/>
                  </a:lnTo>
                  <a:lnTo>
                    <a:pt x="861701" y="3669658"/>
                  </a:lnTo>
                  <a:lnTo>
                    <a:pt x="859105" y="3677271"/>
                  </a:lnTo>
                  <a:lnTo>
                    <a:pt x="856700" y="3684884"/>
                  </a:lnTo>
                  <a:lnTo>
                    <a:pt x="854388" y="3692498"/>
                  </a:lnTo>
                  <a:lnTo>
                    <a:pt x="852178" y="3700111"/>
                  </a:lnTo>
                  <a:lnTo>
                    <a:pt x="850130" y="3707725"/>
                  </a:lnTo>
                  <a:lnTo>
                    <a:pt x="848153" y="3715338"/>
                  </a:lnTo>
                  <a:lnTo>
                    <a:pt x="846298" y="3722951"/>
                  </a:lnTo>
                  <a:lnTo>
                    <a:pt x="844554" y="3730565"/>
                  </a:lnTo>
                  <a:lnTo>
                    <a:pt x="842873" y="3738178"/>
                  </a:lnTo>
                  <a:lnTo>
                    <a:pt x="841328" y="3745792"/>
                  </a:lnTo>
                  <a:lnTo>
                    <a:pt x="839853" y="3753405"/>
                  </a:lnTo>
                  <a:lnTo>
                    <a:pt x="838447" y="3761018"/>
                  </a:lnTo>
                  <a:lnTo>
                    <a:pt x="837157" y="3768632"/>
                  </a:lnTo>
                  <a:lnTo>
                    <a:pt x="835917" y="3776245"/>
                  </a:lnTo>
                  <a:lnTo>
                    <a:pt x="834760" y="3783859"/>
                  </a:lnTo>
                  <a:lnTo>
                    <a:pt x="833680" y="3791472"/>
                  </a:lnTo>
                  <a:lnTo>
                    <a:pt x="832645" y="3799085"/>
                  </a:lnTo>
                  <a:lnTo>
                    <a:pt x="831699" y="3806699"/>
                  </a:lnTo>
                  <a:lnTo>
                    <a:pt x="830802" y="3814312"/>
                  </a:lnTo>
                  <a:lnTo>
                    <a:pt x="829949" y="3821926"/>
                  </a:lnTo>
                  <a:lnTo>
                    <a:pt x="829176" y="3829539"/>
                  </a:lnTo>
                  <a:lnTo>
                    <a:pt x="828435" y="3837152"/>
                  </a:lnTo>
                  <a:lnTo>
                    <a:pt x="827746" y="3844766"/>
                  </a:lnTo>
                  <a:lnTo>
                    <a:pt x="827110" y="3852379"/>
                  </a:lnTo>
                  <a:lnTo>
                    <a:pt x="826502" y="3859993"/>
                  </a:lnTo>
                  <a:lnTo>
                    <a:pt x="825950" y="3867606"/>
                  </a:lnTo>
                  <a:lnTo>
                    <a:pt x="825429" y="3875219"/>
                  </a:lnTo>
                  <a:lnTo>
                    <a:pt x="824937" y="3882833"/>
                  </a:lnTo>
                  <a:lnTo>
                    <a:pt x="824494" y="38904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31514"/>
              <a:ext cx="0" cy="225280"/>
            </a:xfrm>
            <a:custGeom>
              <a:avLst/>
              <a:pathLst>
                <a:path w="0" h="225280">
                  <a:moveTo>
                    <a:pt x="0" y="2252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25871"/>
              <a:ext cx="0" cy="48505"/>
            </a:xfrm>
            <a:custGeom>
              <a:avLst/>
              <a:pathLst>
                <a:path w="0" h="48505">
                  <a:moveTo>
                    <a:pt x="0" y="0"/>
                  </a:moveTo>
                  <a:lnTo>
                    <a:pt x="0" y="485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856795"/>
              <a:ext cx="182029" cy="1869075"/>
            </a:xfrm>
            <a:custGeom>
              <a:avLst/>
              <a:pathLst>
                <a:path w="182029" h="1869075">
                  <a:moveTo>
                    <a:pt x="0" y="0"/>
                  </a:moveTo>
                  <a:lnTo>
                    <a:pt x="0" y="1869075"/>
                  </a:lnTo>
                  <a:lnTo>
                    <a:pt x="182029" y="186907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93792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27203"/>
              <a:ext cx="0" cy="791177"/>
            </a:xfrm>
            <a:custGeom>
              <a:avLst/>
              <a:pathLst>
                <a:path w="0" h="791177">
                  <a:moveTo>
                    <a:pt x="0" y="791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57130"/>
              <a:ext cx="0" cy="21557"/>
            </a:xfrm>
            <a:custGeom>
              <a:avLst/>
              <a:pathLst>
                <a:path w="0" h="21557">
                  <a:moveTo>
                    <a:pt x="0" y="0"/>
                  </a:moveTo>
                  <a:lnTo>
                    <a:pt x="0" y="215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418380"/>
              <a:ext cx="182029" cy="1338749"/>
            </a:xfrm>
            <a:custGeom>
              <a:avLst/>
              <a:pathLst>
                <a:path w="182029" h="1338749">
                  <a:moveTo>
                    <a:pt x="0" y="0"/>
                  </a:moveTo>
                  <a:lnTo>
                    <a:pt x="0" y="1338749"/>
                  </a:lnTo>
                  <a:lnTo>
                    <a:pt x="182029" y="133874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52861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20722" y="4768890"/>
              <a:ext cx="19595" cy="19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60243" y="4154273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36246" y="3840592"/>
              <a:ext cx="61011" cy="610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57988" y="2769914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24518" y="3667014"/>
              <a:ext cx="80486" cy="80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64649" y="4733907"/>
              <a:ext cx="80939" cy="8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76540" y="3732435"/>
              <a:ext cx="83302" cy="833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83063" y="4728803"/>
              <a:ext cx="82524" cy="82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69383" y="4620289"/>
              <a:ext cx="152957" cy="152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69171" y="4540984"/>
              <a:ext cx="83053" cy="83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96146" y="4737393"/>
              <a:ext cx="82589" cy="82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24732" y="2626088"/>
              <a:ext cx="28099" cy="28099"/>
            </a:xfrm>
            <a:custGeom>
              <a:avLst/>
              <a:pathLst>
                <a:path w="28099" h="28099">
                  <a:moveTo>
                    <a:pt x="0" y="14049"/>
                  </a:moveTo>
                  <a:lnTo>
                    <a:pt x="14049" y="0"/>
                  </a:lnTo>
                  <a:lnTo>
                    <a:pt x="28099" y="14049"/>
                  </a:lnTo>
                  <a:lnTo>
                    <a:pt x="14049" y="280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48204" y="4349333"/>
              <a:ext cx="82623" cy="8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58583" y="2778884"/>
              <a:ext cx="67435" cy="67435"/>
            </a:xfrm>
            <a:custGeom>
              <a:avLst/>
              <a:pathLst>
                <a:path w="67435" h="67435">
                  <a:moveTo>
                    <a:pt x="0" y="33717"/>
                  </a:moveTo>
                  <a:lnTo>
                    <a:pt x="33717" y="0"/>
                  </a:lnTo>
                  <a:lnTo>
                    <a:pt x="67435" y="33717"/>
                  </a:lnTo>
                  <a:lnTo>
                    <a:pt x="33717" y="67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51832" y="2622497"/>
              <a:ext cx="82707" cy="82707"/>
            </a:xfrm>
            <a:custGeom>
              <a:avLst/>
              <a:pathLst>
                <a:path w="82707" h="82707">
                  <a:moveTo>
                    <a:pt x="0" y="41353"/>
                  </a:moveTo>
                  <a:lnTo>
                    <a:pt x="41353" y="0"/>
                  </a:lnTo>
                  <a:lnTo>
                    <a:pt x="82707" y="41353"/>
                  </a:lnTo>
                  <a:lnTo>
                    <a:pt x="41353" y="827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43586" y="2642390"/>
              <a:ext cx="17053" cy="17053"/>
            </a:xfrm>
            <a:custGeom>
              <a:avLst/>
              <a:pathLst>
                <a:path w="17053" h="17053">
                  <a:moveTo>
                    <a:pt x="0" y="8526"/>
                  </a:moveTo>
                  <a:lnTo>
                    <a:pt x="8526" y="0"/>
                  </a:lnTo>
                  <a:lnTo>
                    <a:pt x="17053" y="8526"/>
                  </a:lnTo>
                  <a:lnTo>
                    <a:pt x="8526" y="170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96237" y="2673242"/>
              <a:ext cx="132123" cy="132123"/>
            </a:xfrm>
            <a:custGeom>
              <a:avLst/>
              <a:pathLst>
                <a:path w="132123" h="132123">
                  <a:moveTo>
                    <a:pt x="0" y="66061"/>
                  </a:moveTo>
                  <a:lnTo>
                    <a:pt x="66061" y="0"/>
                  </a:lnTo>
                  <a:lnTo>
                    <a:pt x="132123" y="66061"/>
                  </a:lnTo>
                  <a:lnTo>
                    <a:pt x="66061" y="132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75618" y="4461735"/>
              <a:ext cx="82022" cy="82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88226" y="4647032"/>
              <a:ext cx="82224" cy="82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92237" y="2783069"/>
              <a:ext cx="149608" cy="149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46178" y="3934045"/>
              <a:ext cx="81061" cy="81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16739" y="4530652"/>
              <a:ext cx="82159" cy="82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55662" y="2925976"/>
              <a:ext cx="83685" cy="83685"/>
            </a:xfrm>
            <a:custGeom>
              <a:avLst/>
              <a:pathLst>
                <a:path w="83685" h="83685">
                  <a:moveTo>
                    <a:pt x="0" y="41842"/>
                  </a:moveTo>
                  <a:lnTo>
                    <a:pt x="41842" y="0"/>
                  </a:lnTo>
                  <a:lnTo>
                    <a:pt x="83685" y="41842"/>
                  </a:lnTo>
                  <a:lnTo>
                    <a:pt x="41842" y="836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49176" y="4587640"/>
              <a:ext cx="45792" cy="45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51283" y="2569799"/>
              <a:ext cx="123431" cy="123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70200" y="4486693"/>
              <a:ext cx="83845" cy="83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61888" y="4135932"/>
              <a:ext cx="147251" cy="14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59591" y="3791664"/>
              <a:ext cx="81258" cy="8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00349" y="4186068"/>
              <a:ext cx="64225" cy="64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41221" y="4616486"/>
              <a:ext cx="82955" cy="82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27318" y="3377087"/>
              <a:ext cx="82585" cy="82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72151" y="4520762"/>
              <a:ext cx="80381" cy="80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35821" y="4732447"/>
              <a:ext cx="83859" cy="83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726079" y="4721560"/>
              <a:ext cx="105633" cy="105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8510" y="4719901"/>
              <a:ext cx="57212" cy="57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80965" y="4694898"/>
              <a:ext cx="124464" cy="124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08738" y="4422227"/>
              <a:ext cx="83430" cy="83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67646" y="2603789"/>
              <a:ext cx="85631" cy="85631"/>
            </a:xfrm>
            <a:custGeom>
              <a:avLst/>
              <a:pathLst>
                <a:path w="85631" h="85631">
                  <a:moveTo>
                    <a:pt x="0" y="42815"/>
                  </a:moveTo>
                  <a:lnTo>
                    <a:pt x="42815" y="0"/>
                  </a:lnTo>
                  <a:lnTo>
                    <a:pt x="85631" y="42815"/>
                  </a:lnTo>
                  <a:lnTo>
                    <a:pt x="42815" y="856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801958" y="4253228"/>
              <a:ext cx="80810" cy="80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68242" y="4094473"/>
              <a:ext cx="83574" cy="8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98083" y="3526133"/>
              <a:ext cx="47502" cy="47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54791" y="2781049"/>
              <a:ext cx="84663" cy="84663"/>
            </a:xfrm>
            <a:custGeom>
              <a:avLst/>
              <a:pathLst>
                <a:path w="84663" h="84663">
                  <a:moveTo>
                    <a:pt x="0" y="42331"/>
                  </a:moveTo>
                  <a:lnTo>
                    <a:pt x="42331" y="0"/>
                  </a:lnTo>
                  <a:lnTo>
                    <a:pt x="84663" y="42331"/>
                  </a:lnTo>
                  <a:lnTo>
                    <a:pt x="42331" y="846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692788" y="4575891"/>
              <a:ext cx="82224" cy="82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76986" y="3739993"/>
              <a:ext cx="38006" cy="38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2881" y="3483564"/>
              <a:ext cx="132640" cy="132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89395" y="4618068"/>
              <a:ext cx="79790" cy="79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59343" y="4382446"/>
              <a:ext cx="85383" cy="85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48046" y="4659682"/>
              <a:ext cx="74170" cy="74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13329" y="3247172"/>
              <a:ext cx="139771" cy="139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42291" y="4733557"/>
              <a:ext cx="81638" cy="81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81859" y="3295070"/>
              <a:ext cx="82779" cy="827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38830" y="4715318"/>
              <a:ext cx="83624" cy="83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50480" y="4543307"/>
              <a:ext cx="82718" cy="8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24293" y="4417112"/>
              <a:ext cx="85035" cy="85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01902" y="4695485"/>
              <a:ext cx="157783" cy="157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64123" y="3857555"/>
              <a:ext cx="27085" cy="27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62496" y="3899037"/>
              <a:ext cx="77780" cy="77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31226" y="4447974"/>
              <a:ext cx="83675" cy="83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04363" y="2603315"/>
              <a:ext cx="82269" cy="82269"/>
            </a:xfrm>
            <a:custGeom>
              <a:avLst/>
              <a:pathLst>
                <a:path w="82269" h="82269">
                  <a:moveTo>
                    <a:pt x="0" y="41134"/>
                  </a:moveTo>
                  <a:lnTo>
                    <a:pt x="41134" y="0"/>
                  </a:lnTo>
                  <a:lnTo>
                    <a:pt x="82269" y="41134"/>
                  </a:lnTo>
                  <a:lnTo>
                    <a:pt x="41134" y="822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24151" y="3863885"/>
              <a:ext cx="83410" cy="83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30643" y="4430870"/>
              <a:ext cx="44585" cy="44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683304" y="2598151"/>
              <a:ext cx="83972" cy="83972"/>
            </a:xfrm>
            <a:custGeom>
              <a:avLst/>
              <a:pathLst>
                <a:path w="83972" h="83972">
                  <a:moveTo>
                    <a:pt x="0" y="41986"/>
                  </a:moveTo>
                  <a:lnTo>
                    <a:pt x="41986" y="0"/>
                  </a:lnTo>
                  <a:lnTo>
                    <a:pt x="83972" y="41986"/>
                  </a:lnTo>
                  <a:lnTo>
                    <a:pt x="41986" y="839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82348" y="4694609"/>
              <a:ext cx="81926" cy="81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03243" y="4698580"/>
              <a:ext cx="112789" cy="11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01931" y="4741603"/>
              <a:ext cx="74169" cy="74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18219" y="4720743"/>
              <a:ext cx="81397" cy="81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712325" y="4655363"/>
              <a:ext cx="82809" cy="82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98143" y="4709071"/>
              <a:ext cx="130611" cy="130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59384" y="4655004"/>
              <a:ext cx="83527" cy="83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49531" y="4700869"/>
              <a:ext cx="147014" cy="147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68958" y="4717645"/>
              <a:ext cx="83282" cy="83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86076" y="4680925"/>
              <a:ext cx="83423" cy="83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24625" y="4721877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21602" y="4724884"/>
              <a:ext cx="81738" cy="81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67544" y="4713136"/>
              <a:ext cx="87987" cy="8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86408" y="4490536"/>
              <a:ext cx="84782" cy="84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65999" y="4614180"/>
              <a:ext cx="83255" cy="83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78157" y="4751573"/>
              <a:ext cx="45606" cy="45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28433" y="4687810"/>
              <a:ext cx="99836" cy="99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830653" y="4691900"/>
              <a:ext cx="83032" cy="83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28397" y="4719357"/>
              <a:ext cx="84169" cy="84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915651" y="2622567"/>
              <a:ext cx="82568" cy="82568"/>
            </a:xfrm>
            <a:custGeom>
              <a:avLst/>
              <a:pathLst>
                <a:path w="82568" h="82568">
                  <a:moveTo>
                    <a:pt x="0" y="41284"/>
                  </a:moveTo>
                  <a:lnTo>
                    <a:pt x="41284" y="0"/>
                  </a:lnTo>
                  <a:lnTo>
                    <a:pt x="82568" y="41284"/>
                  </a:lnTo>
                  <a:lnTo>
                    <a:pt x="41284" y="825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49245" y="3572859"/>
              <a:ext cx="83396" cy="83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711052" y="2803972"/>
              <a:ext cx="107803" cy="107803"/>
            </a:xfrm>
            <a:custGeom>
              <a:avLst/>
              <a:pathLst>
                <a:path w="107803" h="107803">
                  <a:moveTo>
                    <a:pt x="0" y="53901"/>
                  </a:moveTo>
                  <a:lnTo>
                    <a:pt x="53901" y="0"/>
                  </a:lnTo>
                  <a:lnTo>
                    <a:pt x="107803" y="53901"/>
                  </a:lnTo>
                  <a:lnTo>
                    <a:pt x="53901" y="1078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4164" y="3717980"/>
              <a:ext cx="82033" cy="820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03163" y="4733783"/>
              <a:ext cx="81186" cy="81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74660" y="4585756"/>
              <a:ext cx="36625" cy="36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70955" y="3776012"/>
              <a:ext cx="82381" cy="82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76139" y="4642895"/>
              <a:ext cx="81875" cy="81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05559" y="3999017"/>
              <a:ext cx="80465" cy="8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84846" y="2749364"/>
              <a:ext cx="148032" cy="148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774397" y="4729035"/>
              <a:ext cx="82060" cy="82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53940" y="4536794"/>
              <a:ext cx="87121" cy="87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94510" y="2586871"/>
              <a:ext cx="80664" cy="80664"/>
            </a:xfrm>
            <a:custGeom>
              <a:avLst/>
              <a:pathLst>
                <a:path w="80664" h="80664">
                  <a:moveTo>
                    <a:pt x="0" y="40332"/>
                  </a:moveTo>
                  <a:lnTo>
                    <a:pt x="40332" y="0"/>
                  </a:lnTo>
                  <a:lnTo>
                    <a:pt x="80664" y="40332"/>
                  </a:lnTo>
                  <a:lnTo>
                    <a:pt x="40332" y="806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62234" y="2591168"/>
              <a:ext cx="80692" cy="80692"/>
            </a:xfrm>
            <a:custGeom>
              <a:avLst/>
              <a:pathLst>
                <a:path w="80692" h="80692">
                  <a:moveTo>
                    <a:pt x="0" y="40346"/>
                  </a:moveTo>
                  <a:lnTo>
                    <a:pt x="40346" y="0"/>
                  </a:lnTo>
                  <a:lnTo>
                    <a:pt x="80692" y="40346"/>
                  </a:lnTo>
                  <a:lnTo>
                    <a:pt x="40346" y="806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925861" y="2781825"/>
              <a:ext cx="83110" cy="83110"/>
            </a:xfrm>
            <a:custGeom>
              <a:avLst/>
              <a:pathLst>
                <a:path w="83110" h="83110">
                  <a:moveTo>
                    <a:pt x="0" y="41555"/>
                  </a:moveTo>
                  <a:lnTo>
                    <a:pt x="41555" y="0"/>
                  </a:lnTo>
                  <a:lnTo>
                    <a:pt x="83110" y="41555"/>
                  </a:lnTo>
                  <a:lnTo>
                    <a:pt x="41555" y="831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56247" y="4734432"/>
              <a:ext cx="79889" cy="7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09184" y="2589730"/>
              <a:ext cx="83567" cy="83567"/>
            </a:xfrm>
            <a:custGeom>
              <a:avLst/>
              <a:pathLst>
                <a:path w="83567" h="83567">
                  <a:moveTo>
                    <a:pt x="0" y="41783"/>
                  </a:moveTo>
                  <a:lnTo>
                    <a:pt x="41783" y="0"/>
                  </a:lnTo>
                  <a:lnTo>
                    <a:pt x="83567" y="41783"/>
                  </a:lnTo>
                  <a:lnTo>
                    <a:pt x="41783" y="835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837008" y="2589672"/>
              <a:ext cx="83685" cy="83685"/>
            </a:xfrm>
            <a:custGeom>
              <a:avLst/>
              <a:pathLst>
                <a:path w="83685" h="83685">
                  <a:moveTo>
                    <a:pt x="0" y="41842"/>
                  </a:moveTo>
                  <a:lnTo>
                    <a:pt x="41842" y="0"/>
                  </a:lnTo>
                  <a:lnTo>
                    <a:pt x="83685" y="41842"/>
                  </a:lnTo>
                  <a:lnTo>
                    <a:pt x="41842" y="83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46317" y="2621588"/>
              <a:ext cx="84527" cy="84527"/>
            </a:xfrm>
            <a:custGeom>
              <a:avLst/>
              <a:pathLst>
                <a:path w="84527" h="84527">
                  <a:moveTo>
                    <a:pt x="0" y="42263"/>
                  </a:moveTo>
                  <a:lnTo>
                    <a:pt x="42263" y="0"/>
                  </a:lnTo>
                  <a:lnTo>
                    <a:pt x="84527" y="42263"/>
                  </a:lnTo>
                  <a:lnTo>
                    <a:pt x="42263" y="845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26064" y="4700620"/>
              <a:ext cx="130265" cy="130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50214" y="3739172"/>
              <a:ext cx="48272" cy="482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445483" y="2587397"/>
              <a:ext cx="83922" cy="83922"/>
            </a:xfrm>
            <a:custGeom>
              <a:avLst/>
              <a:pathLst>
                <a:path w="83922" h="83922">
                  <a:moveTo>
                    <a:pt x="0" y="41961"/>
                  </a:moveTo>
                  <a:lnTo>
                    <a:pt x="41961" y="0"/>
                  </a:lnTo>
                  <a:lnTo>
                    <a:pt x="83922" y="41961"/>
                  </a:lnTo>
                  <a:lnTo>
                    <a:pt x="41961" y="839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75641" y="4706507"/>
              <a:ext cx="32260" cy="32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61032" y="2598518"/>
              <a:ext cx="83238" cy="83238"/>
            </a:xfrm>
            <a:custGeom>
              <a:avLst/>
              <a:pathLst>
                <a:path w="83238" h="83238">
                  <a:moveTo>
                    <a:pt x="0" y="41619"/>
                  </a:moveTo>
                  <a:lnTo>
                    <a:pt x="41619" y="0"/>
                  </a:lnTo>
                  <a:lnTo>
                    <a:pt x="83238" y="41619"/>
                  </a:lnTo>
                  <a:lnTo>
                    <a:pt x="41619" y="832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35191" y="2594421"/>
              <a:ext cx="82809" cy="82809"/>
            </a:xfrm>
            <a:custGeom>
              <a:avLst/>
              <a:pathLst>
                <a:path w="82809" h="82809">
                  <a:moveTo>
                    <a:pt x="0" y="41404"/>
                  </a:moveTo>
                  <a:lnTo>
                    <a:pt x="41404" y="0"/>
                  </a:lnTo>
                  <a:lnTo>
                    <a:pt x="82809" y="41404"/>
                  </a:lnTo>
                  <a:lnTo>
                    <a:pt x="41404" y="828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11919" y="4731377"/>
              <a:ext cx="60129" cy="60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88134" y="2606007"/>
              <a:ext cx="72573" cy="72573"/>
            </a:xfrm>
            <a:custGeom>
              <a:avLst/>
              <a:pathLst>
                <a:path w="72573" h="72573">
                  <a:moveTo>
                    <a:pt x="0" y="36286"/>
                  </a:moveTo>
                  <a:lnTo>
                    <a:pt x="36286" y="0"/>
                  </a:lnTo>
                  <a:lnTo>
                    <a:pt x="72573" y="36286"/>
                  </a:lnTo>
                  <a:lnTo>
                    <a:pt x="36286" y="725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986576" y="2621179"/>
              <a:ext cx="89656" cy="89656"/>
            </a:xfrm>
            <a:custGeom>
              <a:avLst/>
              <a:pathLst>
                <a:path w="89656" h="89656">
                  <a:moveTo>
                    <a:pt x="0" y="44828"/>
                  </a:moveTo>
                  <a:lnTo>
                    <a:pt x="44828" y="0"/>
                  </a:lnTo>
                  <a:lnTo>
                    <a:pt x="89656" y="44828"/>
                  </a:lnTo>
                  <a:lnTo>
                    <a:pt x="44828" y="89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53009" y="4736971"/>
              <a:ext cx="83433" cy="83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98244" y="4729387"/>
              <a:ext cx="81355" cy="81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33693" y="4720697"/>
              <a:ext cx="81490" cy="81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46643" y="4737295"/>
              <a:ext cx="82785" cy="8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21870" y="4544772"/>
              <a:ext cx="114281" cy="114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46446" y="2703925"/>
              <a:ext cx="75069" cy="750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94772" y="4653645"/>
              <a:ext cx="81933" cy="81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7721" y="3070328"/>
              <a:ext cx="83859" cy="838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014872" y="2594947"/>
              <a:ext cx="81758" cy="81758"/>
            </a:xfrm>
            <a:custGeom>
              <a:avLst/>
              <a:pathLst>
                <a:path w="81758" h="81758">
                  <a:moveTo>
                    <a:pt x="0" y="40879"/>
                  </a:moveTo>
                  <a:lnTo>
                    <a:pt x="40879" y="0"/>
                  </a:lnTo>
                  <a:lnTo>
                    <a:pt x="81758" y="40879"/>
                  </a:lnTo>
                  <a:lnTo>
                    <a:pt x="40879" y="817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79114" y="2734933"/>
              <a:ext cx="94974" cy="94974"/>
            </a:xfrm>
            <a:custGeom>
              <a:avLst/>
              <a:pathLst>
                <a:path w="94974" h="94974">
                  <a:moveTo>
                    <a:pt x="0" y="47487"/>
                  </a:moveTo>
                  <a:lnTo>
                    <a:pt x="47487" y="0"/>
                  </a:lnTo>
                  <a:lnTo>
                    <a:pt x="94974" y="47487"/>
                  </a:lnTo>
                  <a:lnTo>
                    <a:pt x="47487" y="949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34023" y="4733309"/>
              <a:ext cx="82135" cy="82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42885" y="4727400"/>
              <a:ext cx="93953" cy="93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98635" y="4732621"/>
              <a:ext cx="83510" cy="83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37313" y="4680983"/>
              <a:ext cx="104866" cy="104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82993" y="2841133"/>
              <a:ext cx="85219" cy="85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37431" y="3134906"/>
              <a:ext cx="84049" cy="84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42192" y="4625234"/>
              <a:ext cx="82704" cy="82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44876" y="4587058"/>
              <a:ext cx="29709" cy="29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31959" y="3393375"/>
              <a:ext cx="80192" cy="80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674393" y="2366235"/>
              <a:ext cx="156121" cy="250291"/>
            </a:xfrm>
            <a:custGeom>
              <a:avLst/>
              <a:pathLst>
                <a:path w="156121" h="250291">
                  <a:moveTo>
                    <a:pt x="0" y="0"/>
                  </a:moveTo>
                  <a:lnTo>
                    <a:pt x="156121" y="250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246646" y="2511665"/>
              <a:ext cx="580408" cy="115676"/>
            </a:xfrm>
            <a:custGeom>
              <a:avLst/>
              <a:pathLst>
                <a:path w="580408" h="115676">
                  <a:moveTo>
                    <a:pt x="0" y="0"/>
                  </a:moveTo>
                  <a:lnTo>
                    <a:pt x="580408" y="115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4828445" y="220354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chr2:47475180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190212" y="242694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500077" y="242753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00415" y="267375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chr2:47476376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840228" y="243682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chr2:47476523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448133" y="63379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448133" y="57990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448133" y="52600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03125" y="47211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503125" y="418217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503125" y="31042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03125" y="25653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2880411" y="63976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80411" y="58587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880411" y="53197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80411" y="47808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80411" y="42418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80411" y="3163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80411" y="26250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194240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22941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179089" y="248897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179089" y="268382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7389908" y="222701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389908" y="242186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389908" y="261671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106490" y="300170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81" name="pt181"/>
            <p:cNvSpPr/>
            <p:nvPr/>
          </p:nvSpPr>
          <p:spPr>
            <a:xfrm>
              <a:off x="7171656" y="3295949"/>
              <a:ext cx="79716" cy="797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207014" y="352615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171656" y="3685648"/>
              <a:ext cx="79716" cy="797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157010" y="3865851"/>
              <a:ext cx="109007" cy="1090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145772" y="4049462"/>
              <a:ext cx="131484" cy="1314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136298" y="4234838"/>
              <a:ext cx="150432" cy="1504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127951" y="4428939"/>
              <a:ext cx="167126" cy="1671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405106" y="328025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405106" y="34709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405106" y="366995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405106" y="386279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405106" y="405548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7405106" y="42545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405106" y="4454794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106490" y="479118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6" name="pt196"/>
            <p:cNvSpPr/>
            <p:nvPr/>
          </p:nvSpPr>
          <p:spPr>
            <a:xfrm>
              <a:off x="7179089" y="5122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179089" y="531727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7389908" y="508485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389908" y="527970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924695" y="619487"/>
              <a:ext cx="783967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48658" y="1198960"/>
              <a:ext cx="1136433" cy="5007971"/>
            </a:xfrm>
            <a:custGeom>
              <a:avLst/>
              <a:pathLst>
                <a:path w="1136433" h="5007971">
                  <a:moveTo>
                    <a:pt x="564164" y="5007971"/>
                  </a:moveTo>
                  <a:lnTo>
                    <a:pt x="563907" y="4998171"/>
                  </a:lnTo>
                  <a:lnTo>
                    <a:pt x="563637" y="4988370"/>
                  </a:lnTo>
                  <a:lnTo>
                    <a:pt x="563353" y="4978570"/>
                  </a:lnTo>
                  <a:lnTo>
                    <a:pt x="563051" y="4968770"/>
                  </a:lnTo>
                  <a:lnTo>
                    <a:pt x="562738" y="4958969"/>
                  </a:lnTo>
                  <a:lnTo>
                    <a:pt x="562398" y="4949169"/>
                  </a:lnTo>
                  <a:lnTo>
                    <a:pt x="562052" y="4939369"/>
                  </a:lnTo>
                  <a:lnTo>
                    <a:pt x="561675" y="4929568"/>
                  </a:lnTo>
                  <a:lnTo>
                    <a:pt x="561287" y="4919768"/>
                  </a:lnTo>
                  <a:lnTo>
                    <a:pt x="560873" y="4909968"/>
                  </a:lnTo>
                  <a:lnTo>
                    <a:pt x="560440" y="4900167"/>
                  </a:lnTo>
                  <a:lnTo>
                    <a:pt x="559986" y="4890367"/>
                  </a:lnTo>
                  <a:lnTo>
                    <a:pt x="559504" y="4880567"/>
                  </a:lnTo>
                  <a:lnTo>
                    <a:pt x="559008" y="4870766"/>
                  </a:lnTo>
                  <a:lnTo>
                    <a:pt x="558471" y="4860966"/>
                  </a:lnTo>
                  <a:lnTo>
                    <a:pt x="557924" y="4851166"/>
                  </a:lnTo>
                  <a:lnTo>
                    <a:pt x="557333" y="4841365"/>
                  </a:lnTo>
                  <a:lnTo>
                    <a:pt x="556727" y="4831565"/>
                  </a:lnTo>
                  <a:lnTo>
                    <a:pt x="556083" y="4821765"/>
                  </a:lnTo>
                  <a:lnTo>
                    <a:pt x="555411" y="4811964"/>
                  </a:lnTo>
                  <a:lnTo>
                    <a:pt x="554711" y="4802164"/>
                  </a:lnTo>
                  <a:lnTo>
                    <a:pt x="553968" y="4792364"/>
                  </a:lnTo>
                  <a:lnTo>
                    <a:pt x="553207" y="4782563"/>
                  </a:lnTo>
                  <a:lnTo>
                    <a:pt x="552388" y="4772763"/>
                  </a:lnTo>
                  <a:lnTo>
                    <a:pt x="551555" y="4762963"/>
                  </a:lnTo>
                  <a:lnTo>
                    <a:pt x="550661" y="4753162"/>
                  </a:lnTo>
                  <a:lnTo>
                    <a:pt x="549744" y="4743362"/>
                  </a:lnTo>
                  <a:lnTo>
                    <a:pt x="548778" y="4733562"/>
                  </a:lnTo>
                  <a:lnTo>
                    <a:pt x="547770" y="4723761"/>
                  </a:lnTo>
                  <a:lnTo>
                    <a:pt x="546727" y="4713961"/>
                  </a:lnTo>
                  <a:lnTo>
                    <a:pt x="545622" y="4704161"/>
                  </a:lnTo>
                  <a:lnTo>
                    <a:pt x="544497" y="4694360"/>
                  </a:lnTo>
                  <a:lnTo>
                    <a:pt x="543289" y="4684560"/>
                  </a:lnTo>
                  <a:lnTo>
                    <a:pt x="542063" y="4674760"/>
                  </a:lnTo>
                  <a:lnTo>
                    <a:pt x="540759" y="4664959"/>
                  </a:lnTo>
                  <a:lnTo>
                    <a:pt x="539420" y="4655159"/>
                  </a:lnTo>
                  <a:lnTo>
                    <a:pt x="538020" y="4645359"/>
                  </a:lnTo>
                  <a:lnTo>
                    <a:pt x="536562" y="4635558"/>
                  </a:lnTo>
                  <a:lnTo>
                    <a:pt x="535060" y="4625758"/>
                  </a:lnTo>
                  <a:lnTo>
                    <a:pt x="533477" y="4615958"/>
                  </a:lnTo>
                  <a:lnTo>
                    <a:pt x="531868" y="4606157"/>
                  </a:lnTo>
                  <a:lnTo>
                    <a:pt x="530151" y="4596357"/>
                  </a:lnTo>
                  <a:lnTo>
                    <a:pt x="528410" y="4586557"/>
                  </a:lnTo>
                  <a:lnTo>
                    <a:pt x="526573" y="4576756"/>
                  </a:lnTo>
                  <a:lnTo>
                    <a:pt x="524690" y="4566956"/>
                  </a:lnTo>
                  <a:lnTo>
                    <a:pt x="522732" y="4557156"/>
                  </a:lnTo>
                  <a:lnTo>
                    <a:pt x="520698" y="4547355"/>
                  </a:lnTo>
                  <a:lnTo>
                    <a:pt x="518613" y="4537555"/>
                  </a:lnTo>
                  <a:lnTo>
                    <a:pt x="516423" y="4527755"/>
                  </a:lnTo>
                  <a:lnTo>
                    <a:pt x="514207" y="4517954"/>
                  </a:lnTo>
                  <a:lnTo>
                    <a:pt x="511853" y="4508154"/>
                  </a:lnTo>
                  <a:lnTo>
                    <a:pt x="509471" y="4498354"/>
                  </a:lnTo>
                  <a:lnTo>
                    <a:pt x="506976" y="4488553"/>
                  </a:lnTo>
                  <a:lnTo>
                    <a:pt x="504422" y="4478753"/>
                  </a:lnTo>
                  <a:lnTo>
                    <a:pt x="501782" y="4468953"/>
                  </a:lnTo>
                  <a:lnTo>
                    <a:pt x="499049" y="4459152"/>
                  </a:lnTo>
                  <a:lnTo>
                    <a:pt x="496259" y="4449352"/>
                  </a:lnTo>
                  <a:lnTo>
                    <a:pt x="493343" y="4439552"/>
                  </a:lnTo>
                  <a:lnTo>
                    <a:pt x="490394" y="4429751"/>
                  </a:lnTo>
                  <a:lnTo>
                    <a:pt x="487292" y="4419951"/>
                  </a:lnTo>
                  <a:lnTo>
                    <a:pt x="484153" y="4410151"/>
                  </a:lnTo>
                  <a:lnTo>
                    <a:pt x="480889" y="4400350"/>
                  </a:lnTo>
                  <a:lnTo>
                    <a:pt x="477554" y="4390550"/>
                  </a:lnTo>
                  <a:lnTo>
                    <a:pt x="474127" y="4380750"/>
                  </a:lnTo>
                  <a:lnTo>
                    <a:pt x="470592" y="4370949"/>
                  </a:lnTo>
                  <a:lnTo>
                    <a:pt x="466997" y="4361149"/>
                  </a:lnTo>
                  <a:lnTo>
                    <a:pt x="463259" y="4351349"/>
                  </a:lnTo>
                  <a:lnTo>
                    <a:pt x="459487" y="4341548"/>
                  </a:lnTo>
                  <a:lnTo>
                    <a:pt x="455552" y="4331748"/>
                  </a:lnTo>
                  <a:lnTo>
                    <a:pt x="451573" y="4321948"/>
                  </a:lnTo>
                  <a:lnTo>
                    <a:pt x="447466" y="4312147"/>
                  </a:lnTo>
                  <a:lnTo>
                    <a:pt x="443280" y="4302347"/>
                  </a:lnTo>
                  <a:lnTo>
                    <a:pt x="439000" y="4292547"/>
                  </a:lnTo>
                  <a:lnTo>
                    <a:pt x="434606" y="4282746"/>
                  </a:lnTo>
                  <a:lnTo>
                    <a:pt x="430154" y="4272946"/>
                  </a:lnTo>
                  <a:lnTo>
                    <a:pt x="425552" y="4263146"/>
                  </a:lnTo>
                  <a:lnTo>
                    <a:pt x="420914" y="4253345"/>
                  </a:lnTo>
                  <a:lnTo>
                    <a:pt x="416120" y="4243545"/>
                  </a:lnTo>
                  <a:lnTo>
                    <a:pt x="411277" y="4233745"/>
                  </a:lnTo>
                  <a:lnTo>
                    <a:pt x="406314" y="4223944"/>
                  </a:lnTo>
                  <a:lnTo>
                    <a:pt x="401270" y="4214144"/>
                  </a:lnTo>
                  <a:lnTo>
                    <a:pt x="396141" y="4204344"/>
                  </a:lnTo>
                  <a:lnTo>
                    <a:pt x="390900" y="4194543"/>
                  </a:lnTo>
                  <a:lnTo>
                    <a:pt x="385609" y="4184743"/>
                  </a:lnTo>
                  <a:lnTo>
                    <a:pt x="380176" y="4174943"/>
                  </a:lnTo>
                  <a:lnTo>
                    <a:pt x="374711" y="4165142"/>
                  </a:lnTo>
                  <a:lnTo>
                    <a:pt x="369110" y="4155342"/>
                  </a:lnTo>
                  <a:lnTo>
                    <a:pt x="363464" y="4145542"/>
                  </a:lnTo>
                  <a:lnTo>
                    <a:pt x="357717" y="4135741"/>
                  </a:lnTo>
                  <a:lnTo>
                    <a:pt x="351898" y="4125941"/>
                  </a:lnTo>
                  <a:lnTo>
                    <a:pt x="346012" y="4116141"/>
                  </a:lnTo>
                  <a:lnTo>
                    <a:pt x="340030" y="4106340"/>
                  </a:lnTo>
                  <a:lnTo>
                    <a:pt x="334013" y="4096540"/>
                  </a:lnTo>
                  <a:lnTo>
                    <a:pt x="327881" y="4086740"/>
                  </a:lnTo>
                  <a:lnTo>
                    <a:pt x="321726" y="4076939"/>
                  </a:lnTo>
                  <a:lnTo>
                    <a:pt x="315472" y="4067139"/>
                  </a:lnTo>
                  <a:lnTo>
                    <a:pt x="309184" y="4057339"/>
                  </a:lnTo>
                  <a:lnTo>
                    <a:pt x="302828" y="4047538"/>
                  </a:lnTo>
                  <a:lnTo>
                    <a:pt x="296422" y="4037738"/>
                  </a:lnTo>
                  <a:lnTo>
                    <a:pt x="289974" y="4027938"/>
                  </a:lnTo>
                  <a:lnTo>
                    <a:pt x="283468" y="4018137"/>
                  </a:lnTo>
                  <a:lnTo>
                    <a:pt x="276941" y="4008337"/>
                  </a:lnTo>
                  <a:lnTo>
                    <a:pt x="270351" y="3998537"/>
                  </a:lnTo>
                  <a:lnTo>
                    <a:pt x="263750" y="3988736"/>
                  </a:lnTo>
                  <a:lnTo>
                    <a:pt x="257105" y="3978936"/>
                  </a:lnTo>
                  <a:lnTo>
                    <a:pt x="250446" y="3969136"/>
                  </a:lnTo>
                  <a:lnTo>
                    <a:pt x="243763" y="3959335"/>
                  </a:lnTo>
                  <a:lnTo>
                    <a:pt x="237067" y="3949535"/>
                  </a:lnTo>
                  <a:lnTo>
                    <a:pt x="230361" y="3939735"/>
                  </a:lnTo>
                  <a:lnTo>
                    <a:pt x="223650" y="3929934"/>
                  </a:lnTo>
                  <a:lnTo>
                    <a:pt x="216938" y="3920134"/>
                  </a:lnTo>
                  <a:lnTo>
                    <a:pt x="210235" y="3910334"/>
                  </a:lnTo>
                  <a:lnTo>
                    <a:pt x="203537" y="3900533"/>
                  </a:lnTo>
                  <a:lnTo>
                    <a:pt x="196860" y="3890733"/>
                  </a:lnTo>
                  <a:lnTo>
                    <a:pt x="190201" y="3880933"/>
                  </a:lnTo>
                  <a:lnTo>
                    <a:pt x="183569" y="3871132"/>
                  </a:lnTo>
                  <a:lnTo>
                    <a:pt x="176973" y="3861332"/>
                  </a:lnTo>
                  <a:lnTo>
                    <a:pt x="170403" y="3851532"/>
                  </a:lnTo>
                  <a:lnTo>
                    <a:pt x="163897" y="3841731"/>
                  </a:lnTo>
                  <a:lnTo>
                    <a:pt x="157407" y="3831931"/>
                  </a:lnTo>
                  <a:lnTo>
                    <a:pt x="151015" y="3822131"/>
                  </a:lnTo>
                  <a:lnTo>
                    <a:pt x="144648" y="3812330"/>
                  </a:lnTo>
                  <a:lnTo>
                    <a:pt x="138373" y="3802530"/>
                  </a:lnTo>
                  <a:lnTo>
                    <a:pt x="132154" y="3792729"/>
                  </a:lnTo>
                  <a:lnTo>
                    <a:pt x="126015" y="3782929"/>
                  </a:lnTo>
                  <a:lnTo>
                    <a:pt x="119972" y="3773129"/>
                  </a:lnTo>
                  <a:lnTo>
                    <a:pt x="113987" y="3763328"/>
                  </a:lnTo>
                  <a:lnTo>
                    <a:pt x="108145" y="3753528"/>
                  </a:lnTo>
                  <a:lnTo>
                    <a:pt x="102339" y="3743728"/>
                  </a:lnTo>
                  <a:lnTo>
                    <a:pt x="96718" y="3733927"/>
                  </a:lnTo>
                  <a:lnTo>
                    <a:pt x="91146" y="3724127"/>
                  </a:lnTo>
                  <a:lnTo>
                    <a:pt x="85734" y="3714327"/>
                  </a:lnTo>
                  <a:lnTo>
                    <a:pt x="80422" y="3704526"/>
                  </a:lnTo>
                  <a:lnTo>
                    <a:pt x="75237" y="3694726"/>
                  </a:lnTo>
                  <a:lnTo>
                    <a:pt x="70209" y="3684926"/>
                  </a:lnTo>
                  <a:lnTo>
                    <a:pt x="65267" y="3675125"/>
                  </a:lnTo>
                  <a:lnTo>
                    <a:pt x="60547" y="3665325"/>
                  </a:lnTo>
                  <a:lnTo>
                    <a:pt x="55881" y="3655525"/>
                  </a:lnTo>
                  <a:lnTo>
                    <a:pt x="51476" y="3645724"/>
                  </a:lnTo>
                  <a:lnTo>
                    <a:pt x="47146" y="3635924"/>
                  </a:lnTo>
                  <a:lnTo>
                    <a:pt x="43031" y="3626124"/>
                  </a:lnTo>
                  <a:lnTo>
                    <a:pt x="39059" y="3616323"/>
                  </a:lnTo>
                  <a:lnTo>
                    <a:pt x="35249" y="3606523"/>
                  </a:lnTo>
                  <a:lnTo>
                    <a:pt x="31654" y="3596723"/>
                  </a:lnTo>
                  <a:lnTo>
                    <a:pt x="28162" y="3586922"/>
                  </a:lnTo>
                  <a:lnTo>
                    <a:pt x="24961" y="3577122"/>
                  </a:lnTo>
                  <a:lnTo>
                    <a:pt x="21828" y="3567322"/>
                  </a:lnTo>
                  <a:lnTo>
                    <a:pt x="19008" y="3557521"/>
                  </a:lnTo>
                  <a:lnTo>
                    <a:pt x="16290" y="3547721"/>
                  </a:lnTo>
                  <a:lnTo>
                    <a:pt x="13821" y="3537921"/>
                  </a:lnTo>
                  <a:lnTo>
                    <a:pt x="11531" y="3528120"/>
                  </a:lnTo>
                  <a:lnTo>
                    <a:pt x="9422" y="3518320"/>
                  </a:lnTo>
                  <a:lnTo>
                    <a:pt x="7571" y="3508520"/>
                  </a:lnTo>
                  <a:lnTo>
                    <a:pt x="5830" y="3498719"/>
                  </a:lnTo>
                  <a:lnTo>
                    <a:pt x="4426" y="3488919"/>
                  </a:lnTo>
                  <a:lnTo>
                    <a:pt x="3100" y="3479119"/>
                  </a:lnTo>
                  <a:lnTo>
                    <a:pt x="2111" y="3469318"/>
                  </a:lnTo>
                  <a:lnTo>
                    <a:pt x="1241" y="3459518"/>
                  </a:lnTo>
                  <a:lnTo>
                    <a:pt x="633" y="3449718"/>
                  </a:lnTo>
                  <a:lnTo>
                    <a:pt x="224" y="3439917"/>
                  </a:lnTo>
                  <a:lnTo>
                    <a:pt x="0" y="3430117"/>
                  </a:lnTo>
                  <a:lnTo>
                    <a:pt x="53" y="3420317"/>
                  </a:lnTo>
                  <a:lnTo>
                    <a:pt x="212" y="3410516"/>
                  </a:lnTo>
                  <a:lnTo>
                    <a:pt x="726" y="3400716"/>
                  </a:lnTo>
                  <a:lnTo>
                    <a:pt x="1319" y="3390916"/>
                  </a:lnTo>
                  <a:lnTo>
                    <a:pt x="2240" y="3381115"/>
                  </a:lnTo>
                  <a:lnTo>
                    <a:pt x="3290" y="3371315"/>
                  </a:lnTo>
                  <a:lnTo>
                    <a:pt x="4587" y="3361515"/>
                  </a:lnTo>
                  <a:lnTo>
                    <a:pt x="6087" y="3351714"/>
                  </a:lnTo>
                  <a:lnTo>
                    <a:pt x="7756" y="3341914"/>
                  </a:lnTo>
                  <a:lnTo>
                    <a:pt x="9697" y="3332114"/>
                  </a:lnTo>
                  <a:lnTo>
                    <a:pt x="11730" y="3322313"/>
                  </a:lnTo>
                  <a:lnTo>
                    <a:pt x="14103" y="3312513"/>
                  </a:lnTo>
                  <a:lnTo>
                    <a:pt x="16547" y="3302713"/>
                  </a:lnTo>
                  <a:lnTo>
                    <a:pt x="19282" y="3292912"/>
                  </a:lnTo>
                  <a:lnTo>
                    <a:pt x="22140" y="3283112"/>
                  </a:lnTo>
                  <a:lnTo>
                    <a:pt x="25211" y="3273312"/>
                  </a:lnTo>
                  <a:lnTo>
                    <a:pt x="28467" y="3263511"/>
                  </a:lnTo>
                  <a:lnTo>
                    <a:pt x="31862" y="3253711"/>
                  </a:lnTo>
                  <a:lnTo>
                    <a:pt x="35498" y="3243911"/>
                  </a:lnTo>
                  <a:lnTo>
                    <a:pt x="39204" y="3234110"/>
                  </a:lnTo>
                  <a:lnTo>
                    <a:pt x="43202" y="3224310"/>
                  </a:lnTo>
                  <a:lnTo>
                    <a:pt x="47258" y="3214510"/>
                  </a:lnTo>
                  <a:lnTo>
                    <a:pt x="51542" y="3204709"/>
                  </a:lnTo>
                  <a:lnTo>
                    <a:pt x="55931" y="3194909"/>
                  </a:lnTo>
                  <a:lnTo>
                    <a:pt x="60482" y="3185109"/>
                  </a:lnTo>
                  <a:lnTo>
                    <a:pt x="65181" y="3175308"/>
                  </a:lnTo>
                  <a:lnTo>
                    <a:pt x="69981" y="3165508"/>
                  </a:lnTo>
                  <a:lnTo>
                    <a:pt x="74966" y="3155708"/>
                  </a:lnTo>
                  <a:lnTo>
                    <a:pt x="79999" y="3145907"/>
                  </a:lnTo>
                  <a:lnTo>
                    <a:pt x="85243" y="3136107"/>
                  </a:lnTo>
                  <a:lnTo>
                    <a:pt x="90529" y="3126307"/>
                  </a:lnTo>
                  <a:lnTo>
                    <a:pt x="95967" y="3116506"/>
                  </a:lnTo>
                  <a:lnTo>
                    <a:pt x="101479" y="3106706"/>
                  </a:lnTo>
                  <a:lnTo>
                    <a:pt x="107093" y="3096906"/>
                  </a:lnTo>
                  <a:lnTo>
                    <a:pt x="112804" y="3087105"/>
                  </a:lnTo>
                  <a:lnTo>
                    <a:pt x="118573" y="3077305"/>
                  </a:lnTo>
                  <a:lnTo>
                    <a:pt x="124455" y="3067505"/>
                  </a:lnTo>
                  <a:lnTo>
                    <a:pt x="130363" y="3057704"/>
                  </a:lnTo>
                  <a:lnTo>
                    <a:pt x="136383" y="3047904"/>
                  </a:lnTo>
                  <a:lnTo>
                    <a:pt x="142426" y="3038104"/>
                  </a:lnTo>
                  <a:lnTo>
                    <a:pt x="148542" y="3028303"/>
                  </a:lnTo>
                  <a:lnTo>
                    <a:pt x="154690" y="3018503"/>
                  </a:lnTo>
                  <a:lnTo>
                    <a:pt x="160881" y="3008703"/>
                  </a:lnTo>
                  <a:lnTo>
                    <a:pt x="167106" y="2998902"/>
                  </a:lnTo>
                  <a:lnTo>
                    <a:pt x="173351" y="2989102"/>
                  </a:lnTo>
                  <a:lnTo>
                    <a:pt x="179626" y="2979302"/>
                  </a:lnTo>
                  <a:lnTo>
                    <a:pt x="185907" y="2969501"/>
                  </a:lnTo>
                  <a:lnTo>
                    <a:pt x="192202" y="2959701"/>
                  </a:lnTo>
                  <a:lnTo>
                    <a:pt x="198495" y="2949901"/>
                  </a:lnTo>
                  <a:lnTo>
                    <a:pt x="204786" y="2940100"/>
                  </a:lnTo>
                  <a:lnTo>
                    <a:pt x="211065" y="2930300"/>
                  </a:lnTo>
                  <a:lnTo>
                    <a:pt x="217332" y="2920500"/>
                  </a:lnTo>
                  <a:lnTo>
                    <a:pt x="223571" y="2910699"/>
                  </a:lnTo>
                  <a:lnTo>
                    <a:pt x="229796" y="2900899"/>
                  </a:lnTo>
                  <a:lnTo>
                    <a:pt x="235967" y="2891099"/>
                  </a:lnTo>
                  <a:lnTo>
                    <a:pt x="242126" y="2881298"/>
                  </a:lnTo>
                  <a:lnTo>
                    <a:pt x="248213" y="2871498"/>
                  </a:lnTo>
                  <a:lnTo>
                    <a:pt x="254273" y="2861698"/>
                  </a:lnTo>
                  <a:lnTo>
                    <a:pt x="260266" y="2851897"/>
                  </a:lnTo>
                  <a:lnTo>
                    <a:pt x="266204" y="2842097"/>
                  </a:lnTo>
                  <a:lnTo>
                    <a:pt x="272087" y="2832297"/>
                  </a:lnTo>
                  <a:lnTo>
                    <a:pt x="277881" y="2822496"/>
                  </a:lnTo>
                  <a:lnTo>
                    <a:pt x="283638" y="2812696"/>
                  </a:lnTo>
                  <a:lnTo>
                    <a:pt x="289267" y="2802896"/>
                  </a:lnTo>
                  <a:lnTo>
                    <a:pt x="294866" y="2793095"/>
                  </a:lnTo>
                  <a:lnTo>
                    <a:pt x="300329" y="2783295"/>
                  </a:lnTo>
                  <a:lnTo>
                    <a:pt x="305738" y="2773495"/>
                  </a:lnTo>
                  <a:lnTo>
                    <a:pt x="311033" y="2763694"/>
                  </a:lnTo>
                  <a:lnTo>
                    <a:pt x="316235" y="2753894"/>
                  </a:lnTo>
                  <a:lnTo>
                    <a:pt x="321351" y="2744094"/>
                  </a:lnTo>
                  <a:lnTo>
                    <a:pt x="326328" y="2734293"/>
                  </a:lnTo>
                  <a:lnTo>
                    <a:pt x="331254" y="2724493"/>
                  </a:lnTo>
                  <a:lnTo>
                    <a:pt x="335992" y="2714693"/>
                  </a:lnTo>
                  <a:lnTo>
                    <a:pt x="340688" y="2704892"/>
                  </a:lnTo>
                  <a:lnTo>
                    <a:pt x="345203" y="2695092"/>
                  </a:lnTo>
                  <a:lnTo>
                    <a:pt x="349643" y="2685292"/>
                  </a:lnTo>
                  <a:lnTo>
                    <a:pt x="353939" y="2675491"/>
                  </a:lnTo>
                  <a:lnTo>
                    <a:pt x="358112" y="2665691"/>
                  </a:lnTo>
                  <a:lnTo>
                    <a:pt x="362182" y="2655891"/>
                  </a:lnTo>
                  <a:lnTo>
                    <a:pt x="366077" y="2646090"/>
                  </a:lnTo>
                  <a:lnTo>
                    <a:pt x="369915" y="2636290"/>
                  </a:lnTo>
                  <a:lnTo>
                    <a:pt x="373524" y="2626490"/>
                  </a:lnTo>
                  <a:lnTo>
                    <a:pt x="377083" y="2616689"/>
                  </a:lnTo>
                  <a:lnTo>
                    <a:pt x="380439" y="2606889"/>
                  </a:lnTo>
                  <a:lnTo>
                    <a:pt x="383703" y="2597089"/>
                  </a:lnTo>
                  <a:lnTo>
                    <a:pt x="386812" y="2587288"/>
                  </a:lnTo>
                  <a:lnTo>
                    <a:pt x="389777" y="2577488"/>
                  </a:lnTo>
                  <a:lnTo>
                    <a:pt x="392636" y="2567688"/>
                  </a:lnTo>
                  <a:lnTo>
                    <a:pt x="395298" y="2557887"/>
                  </a:lnTo>
                  <a:lnTo>
                    <a:pt x="397904" y="2548087"/>
                  </a:lnTo>
                  <a:lnTo>
                    <a:pt x="400260" y="2538286"/>
                  </a:lnTo>
                  <a:lnTo>
                    <a:pt x="402564" y="2528486"/>
                  </a:lnTo>
                  <a:lnTo>
                    <a:pt x="404662" y="2518686"/>
                  </a:lnTo>
                  <a:lnTo>
                    <a:pt x="406659" y="2508885"/>
                  </a:lnTo>
                  <a:lnTo>
                    <a:pt x="408504" y="2499085"/>
                  </a:lnTo>
                  <a:lnTo>
                    <a:pt x="410196" y="2489285"/>
                  </a:lnTo>
                  <a:lnTo>
                    <a:pt x="411787" y="2479484"/>
                  </a:lnTo>
                  <a:lnTo>
                    <a:pt x="413176" y="2469684"/>
                  </a:lnTo>
                  <a:lnTo>
                    <a:pt x="414513" y="2459884"/>
                  </a:lnTo>
                  <a:lnTo>
                    <a:pt x="415605" y="2450083"/>
                  </a:lnTo>
                  <a:lnTo>
                    <a:pt x="416643" y="2440283"/>
                  </a:lnTo>
                  <a:lnTo>
                    <a:pt x="417490" y="2430483"/>
                  </a:lnTo>
                  <a:lnTo>
                    <a:pt x="418235" y="2420682"/>
                  </a:lnTo>
                  <a:lnTo>
                    <a:pt x="418841" y="2410882"/>
                  </a:lnTo>
                  <a:lnTo>
                    <a:pt x="419298" y="2401082"/>
                  </a:lnTo>
                  <a:lnTo>
                    <a:pt x="419667" y="2391281"/>
                  </a:lnTo>
                  <a:lnTo>
                    <a:pt x="419844" y="2381481"/>
                  </a:lnTo>
                  <a:lnTo>
                    <a:pt x="419973" y="2371681"/>
                  </a:lnTo>
                  <a:lnTo>
                    <a:pt x="419886" y="2361880"/>
                  </a:lnTo>
                  <a:lnTo>
                    <a:pt x="419745" y="2352080"/>
                  </a:lnTo>
                  <a:lnTo>
                    <a:pt x="419440" y="2342280"/>
                  </a:lnTo>
                  <a:lnTo>
                    <a:pt x="419039" y="2332479"/>
                  </a:lnTo>
                  <a:lnTo>
                    <a:pt x="418522" y="2322679"/>
                  </a:lnTo>
                  <a:lnTo>
                    <a:pt x="417872" y="2312879"/>
                  </a:lnTo>
                  <a:lnTo>
                    <a:pt x="417151" y="2303078"/>
                  </a:lnTo>
                  <a:lnTo>
                    <a:pt x="416261" y="2293278"/>
                  </a:lnTo>
                  <a:lnTo>
                    <a:pt x="415333" y="2283478"/>
                  </a:lnTo>
                  <a:lnTo>
                    <a:pt x="414229" y="2273677"/>
                  </a:lnTo>
                  <a:lnTo>
                    <a:pt x="413078" y="2263877"/>
                  </a:lnTo>
                  <a:lnTo>
                    <a:pt x="411797" y="2254077"/>
                  </a:lnTo>
                  <a:lnTo>
                    <a:pt x="410435" y="2244276"/>
                  </a:lnTo>
                  <a:lnTo>
                    <a:pt x="408986" y="2234476"/>
                  </a:lnTo>
                  <a:lnTo>
                    <a:pt x="407429" y="2224676"/>
                  </a:lnTo>
                  <a:lnTo>
                    <a:pt x="405821" y="2214875"/>
                  </a:lnTo>
                  <a:lnTo>
                    <a:pt x="404083" y="2205075"/>
                  </a:lnTo>
                  <a:lnTo>
                    <a:pt x="402315" y="2195275"/>
                  </a:lnTo>
                  <a:lnTo>
                    <a:pt x="400423" y="2185474"/>
                  </a:lnTo>
                  <a:lnTo>
                    <a:pt x="398493" y="2175674"/>
                  </a:lnTo>
                  <a:lnTo>
                    <a:pt x="396475" y="2165874"/>
                  </a:lnTo>
                  <a:lnTo>
                    <a:pt x="394399" y="2156073"/>
                  </a:lnTo>
                  <a:lnTo>
                    <a:pt x="392266" y="2146273"/>
                  </a:lnTo>
                  <a:lnTo>
                    <a:pt x="390060" y="2136473"/>
                  </a:lnTo>
                  <a:lnTo>
                    <a:pt x="387825" y="2126672"/>
                  </a:lnTo>
                  <a:lnTo>
                    <a:pt x="385506" y="2116872"/>
                  </a:lnTo>
                  <a:lnTo>
                    <a:pt x="383169" y="2107072"/>
                  </a:lnTo>
                  <a:lnTo>
                    <a:pt x="380763" y="2097271"/>
                  </a:lnTo>
                  <a:lnTo>
                    <a:pt x="378336" y="2087471"/>
                  </a:lnTo>
                  <a:lnTo>
                    <a:pt x="375863" y="2077671"/>
                  </a:lnTo>
                  <a:lnTo>
                    <a:pt x="373361" y="2067870"/>
                  </a:lnTo>
                  <a:lnTo>
                    <a:pt x="370834" y="2058070"/>
                  </a:lnTo>
                  <a:lnTo>
                    <a:pt x="368276" y="2048270"/>
                  </a:lnTo>
                  <a:lnTo>
                    <a:pt x="365707" y="2038469"/>
                  </a:lnTo>
                  <a:lnTo>
                    <a:pt x="363110" y="2028669"/>
                  </a:lnTo>
                  <a:lnTo>
                    <a:pt x="360508" y="2018869"/>
                  </a:lnTo>
                  <a:lnTo>
                    <a:pt x="357892" y="2009068"/>
                  </a:lnTo>
                  <a:lnTo>
                    <a:pt x="355274" y="1999268"/>
                  </a:lnTo>
                  <a:lnTo>
                    <a:pt x="352654" y="1989468"/>
                  </a:lnTo>
                  <a:lnTo>
                    <a:pt x="350037" y="1979667"/>
                  </a:lnTo>
                  <a:lnTo>
                    <a:pt x="347424" y="1969867"/>
                  </a:lnTo>
                  <a:lnTo>
                    <a:pt x="344826" y="1960067"/>
                  </a:lnTo>
                  <a:lnTo>
                    <a:pt x="342233" y="1950266"/>
                  </a:lnTo>
                  <a:lnTo>
                    <a:pt x="339671" y="1940466"/>
                  </a:lnTo>
                  <a:lnTo>
                    <a:pt x="337118" y="1930666"/>
                  </a:lnTo>
                  <a:lnTo>
                    <a:pt x="334601" y="1920865"/>
                  </a:lnTo>
                  <a:lnTo>
                    <a:pt x="332105" y="1911065"/>
                  </a:lnTo>
                  <a:lnTo>
                    <a:pt x="329644" y="1901265"/>
                  </a:lnTo>
                  <a:lnTo>
                    <a:pt x="327222" y="1891464"/>
                  </a:lnTo>
                  <a:lnTo>
                    <a:pt x="324828" y="1881664"/>
                  </a:lnTo>
                  <a:lnTo>
                    <a:pt x="322496" y="1871864"/>
                  </a:lnTo>
                  <a:lnTo>
                    <a:pt x="320180" y="1862063"/>
                  </a:lnTo>
                  <a:lnTo>
                    <a:pt x="317952" y="1852263"/>
                  </a:lnTo>
                  <a:lnTo>
                    <a:pt x="315745" y="1842463"/>
                  </a:lnTo>
                  <a:lnTo>
                    <a:pt x="313617" y="1832662"/>
                  </a:lnTo>
                  <a:lnTo>
                    <a:pt x="311534" y="1822862"/>
                  </a:lnTo>
                  <a:lnTo>
                    <a:pt x="309515" y="1813062"/>
                  </a:lnTo>
                  <a:lnTo>
                    <a:pt x="307569" y="1803261"/>
                  </a:lnTo>
                  <a:lnTo>
                    <a:pt x="305669" y="1793461"/>
                  </a:lnTo>
                  <a:lnTo>
                    <a:pt x="303872" y="1783661"/>
                  </a:lnTo>
                  <a:lnTo>
                    <a:pt x="302102" y="1773860"/>
                  </a:lnTo>
                  <a:lnTo>
                    <a:pt x="300465" y="1764060"/>
                  </a:lnTo>
                  <a:lnTo>
                    <a:pt x="298860" y="1754260"/>
                  </a:lnTo>
                  <a:lnTo>
                    <a:pt x="297367" y="1744459"/>
                  </a:lnTo>
                  <a:lnTo>
                    <a:pt x="295938" y="1734659"/>
                  </a:lnTo>
                  <a:lnTo>
                    <a:pt x="294595" y="1724859"/>
                  </a:lnTo>
                  <a:lnTo>
                    <a:pt x="293352" y="1715058"/>
                  </a:lnTo>
                  <a:lnTo>
                    <a:pt x="292166" y="1705258"/>
                  </a:lnTo>
                  <a:lnTo>
                    <a:pt x="291117" y="1695458"/>
                  </a:lnTo>
                  <a:lnTo>
                    <a:pt x="290101" y="1685657"/>
                  </a:lnTo>
                  <a:lnTo>
                    <a:pt x="289246" y="1675857"/>
                  </a:lnTo>
                  <a:lnTo>
                    <a:pt x="288434" y="1666057"/>
                  </a:lnTo>
                  <a:lnTo>
                    <a:pt x="287751" y="1656256"/>
                  </a:lnTo>
                  <a:lnTo>
                    <a:pt x="287149" y="1646456"/>
                  </a:lnTo>
                  <a:lnTo>
                    <a:pt x="286642" y="1636656"/>
                  </a:lnTo>
                  <a:lnTo>
                    <a:pt x="286254" y="1626855"/>
                  </a:lnTo>
                  <a:lnTo>
                    <a:pt x="285926" y="1617055"/>
                  </a:lnTo>
                  <a:lnTo>
                    <a:pt x="285756" y="1607255"/>
                  </a:lnTo>
                  <a:lnTo>
                    <a:pt x="285622" y="1597454"/>
                  </a:lnTo>
                  <a:lnTo>
                    <a:pt x="285659" y="1587654"/>
                  </a:lnTo>
                  <a:lnTo>
                    <a:pt x="285746" y="1577854"/>
                  </a:lnTo>
                  <a:lnTo>
                    <a:pt x="285966" y="1568053"/>
                  </a:lnTo>
                  <a:lnTo>
                    <a:pt x="286274" y="1558253"/>
                  </a:lnTo>
                  <a:lnTo>
                    <a:pt x="286677" y="1548453"/>
                  </a:lnTo>
                  <a:lnTo>
                    <a:pt x="287206" y="1538652"/>
                  </a:lnTo>
                  <a:lnTo>
                    <a:pt x="287792" y="1528852"/>
                  </a:lnTo>
                  <a:lnTo>
                    <a:pt x="288540" y="1519052"/>
                  </a:lnTo>
                  <a:lnTo>
                    <a:pt x="289324" y="1509251"/>
                  </a:lnTo>
                  <a:lnTo>
                    <a:pt x="290271" y="1499451"/>
                  </a:lnTo>
                  <a:lnTo>
                    <a:pt x="291270" y="1489651"/>
                  </a:lnTo>
                  <a:lnTo>
                    <a:pt x="292393" y="1479850"/>
                  </a:lnTo>
                  <a:lnTo>
                    <a:pt x="293603" y="1470050"/>
                  </a:lnTo>
                  <a:lnTo>
                    <a:pt x="294898" y="1460250"/>
                  </a:lnTo>
                  <a:lnTo>
                    <a:pt x="296313" y="1450449"/>
                  </a:lnTo>
                  <a:lnTo>
                    <a:pt x="297777" y="1440649"/>
                  </a:lnTo>
                  <a:lnTo>
                    <a:pt x="299391" y="1430849"/>
                  </a:lnTo>
                  <a:lnTo>
                    <a:pt x="301037" y="1421048"/>
                  </a:lnTo>
                  <a:lnTo>
                    <a:pt x="302823" y="1411248"/>
                  </a:lnTo>
                  <a:lnTo>
                    <a:pt x="304659" y="1401448"/>
                  </a:lnTo>
                  <a:lnTo>
                    <a:pt x="306597" y="1391647"/>
                  </a:lnTo>
                  <a:lnTo>
                    <a:pt x="308613" y="1381847"/>
                  </a:lnTo>
                  <a:lnTo>
                    <a:pt x="310697" y="1372047"/>
                  </a:lnTo>
                  <a:lnTo>
                    <a:pt x="312884" y="1362246"/>
                  </a:lnTo>
                  <a:lnTo>
                    <a:pt x="315108" y="1352446"/>
                  </a:lnTo>
                  <a:lnTo>
                    <a:pt x="317456" y="1342646"/>
                  </a:lnTo>
                  <a:lnTo>
                    <a:pt x="319830" y="1332845"/>
                  </a:lnTo>
                  <a:lnTo>
                    <a:pt x="322309" y="1323045"/>
                  </a:lnTo>
                  <a:lnTo>
                    <a:pt x="324830" y="1313245"/>
                  </a:lnTo>
                  <a:lnTo>
                    <a:pt x="327426" y="1303444"/>
                  </a:lnTo>
                  <a:lnTo>
                    <a:pt x="330083" y="1293644"/>
                  </a:lnTo>
                  <a:lnTo>
                    <a:pt x="332787" y="1283844"/>
                  </a:lnTo>
                  <a:lnTo>
                    <a:pt x="335567" y="1274043"/>
                  </a:lnTo>
                  <a:lnTo>
                    <a:pt x="338370" y="1264243"/>
                  </a:lnTo>
                  <a:lnTo>
                    <a:pt x="341261" y="1254442"/>
                  </a:lnTo>
                  <a:lnTo>
                    <a:pt x="344170" y="1244642"/>
                  </a:lnTo>
                  <a:lnTo>
                    <a:pt x="347146" y="1234842"/>
                  </a:lnTo>
                  <a:lnTo>
                    <a:pt x="350150" y="1225041"/>
                  </a:lnTo>
                  <a:lnTo>
                    <a:pt x="353199" y="1215241"/>
                  </a:lnTo>
                  <a:lnTo>
                    <a:pt x="356285" y="1205441"/>
                  </a:lnTo>
                  <a:lnTo>
                    <a:pt x="359398" y="1195640"/>
                  </a:lnTo>
                  <a:lnTo>
                    <a:pt x="362555" y="1185840"/>
                  </a:lnTo>
                  <a:lnTo>
                    <a:pt x="365722" y="1176040"/>
                  </a:lnTo>
                  <a:lnTo>
                    <a:pt x="368936" y="1166239"/>
                  </a:lnTo>
                  <a:lnTo>
                    <a:pt x="372157" y="1156439"/>
                  </a:lnTo>
                  <a:lnTo>
                    <a:pt x="375408" y="1146639"/>
                  </a:lnTo>
                  <a:lnTo>
                    <a:pt x="378670" y="1136838"/>
                  </a:lnTo>
                  <a:lnTo>
                    <a:pt x="381949" y="1127038"/>
                  </a:lnTo>
                  <a:lnTo>
                    <a:pt x="385240" y="1117238"/>
                  </a:lnTo>
                  <a:lnTo>
                    <a:pt x="388539" y="1107437"/>
                  </a:lnTo>
                  <a:lnTo>
                    <a:pt x="391847" y="1097637"/>
                  </a:lnTo>
                  <a:lnTo>
                    <a:pt x="395157" y="1087837"/>
                  </a:lnTo>
                  <a:lnTo>
                    <a:pt x="398469" y="1078036"/>
                  </a:lnTo>
                  <a:lnTo>
                    <a:pt x="401781" y="1068236"/>
                  </a:lnTo>
                  <a:lnTo>
                    <a:pt x="405089" y="1058436"/>
                  </a:lnTo>
                  <a:lnTo>
                    <a:pt x="408391" y="1048635"/>
                  </a:lnTo>
                  <a:lnTo>
                    <a:pt x="411686" y="1038835"/>
                  </a:lnTo>
                  <a:lnTo>
                    <a:pt x="414968" y="1029035"/>
                  </a:lnTo>
                  <a:lnTo>
                    <a:pt x="418244" y="1019234"/>
                  </a:lnTo>
                  <a:lnTo>
                    <a:pt x="421496" y="1009434"/>
                  </a:lnTo>
                  <a:lnTo>
                    <a:pt x="424743" y="999634"/>
                  </a:lnTo>
                  <a:lnTo>
                    <a:pt x="427957" y="989833"/>
                  </a:lnTo>
                  <a:lnTo>
                    <a:pt x="431162" y="980033"/>
                  </a:lnTo>
                  <a:lnTo>
                    <a:pt x="434336" y="970233"/>
                  </a:lnTo>
                  <a:lnTo>
                    <a:pt x="437490" y="960432"/>
                  </a:lnTo>
                  <a:lnTo>
                    <a:pt x="440619" y="950632"/>
                  </a:lnTo>
                  <a:lnTo>
                    <a:pt x="443714" y="940832"/>
                  </a:lnTo>
                  <a:lnTo>
                    <a:pt x="446792" y="931031"/>
                  </a:lnTo>
                  <a:lnTo>
                    <a:pt x="449821" y="921231"/>
                  </a:lnTo>
                  <a:lnTo>
                    <a:pt x="452838" y="911431"/>
                  </a:lnTo>
                  <a:lnTo>
                    <a:pt x="455799" y="901630"/>
                  </a:lnTo>
                  <a:lnTo>
                    <a:pt x="458741" y="891830"/>
                  </a:lnTo>
                  <a:lnTo>
                    <a:pt x="461637" y="882030"/>
                  </a:lnTo>
                  <a:lnTo>
                    <a:pt x="464499" y="872229"/>
                  </a:lnTo>
                  <a:lnTo>
                    <a:pt x="467326" y="862429"/>
                  </a:lnTo>
                  <a:lnTo>
                    <a:pt x="470103" y="852629"/>
                  </a:lnTo>
                  <a:lnTo>
                    <a:pt x="472858" y="842828"/>
                  </a:lnTo>
                  <a:lnTo>
                    <a:pt x="475546" y="833028"/>
                  </a:lnTo>
                  <a:lnTo>
                    <a:pt x="478217" y="823228"/>
                  </a:lnTo>
                  <a:lnTo>
                    <a:pt x="480819" y="813427"/>
                  </a:lnTo>
                  <a:lnTo>
                    <a:pt x="483397" y="803627"/>
                  </a:lnTo>
                  <a:lnTo>
                    <a:pt x="485919" y="793827"/>
                  </a:lnTo>
                  <a:lnTo>
                    <a:pt x="488400" y="784026"/>
                  </a:lnTo>
                  <a:lnTo>
                    <a:pt x="490841" y="774226"/>
                  </a:lnTo>
                  <a:lnTo>
                    <a:pt x="493222" y="764426"/>
                  </a:lnTo>
                  <a:lnTo>
                    <a:pt x="495580" y="754625"/>
                  </a:lnTo>
                  <a:lnTo>
                    <a:pt x="497861" y="744825"/>
                  </a:lnTo>
                  <a:lnTo>
                    <a:pt x="500124" y="735025"/>
                  </a:lnTo>
                  <a:lnTo>
                    <a:pt x="502314" y="725224"/>
                  </a:lnTo>
                  <a:lnTo>
                    <a:pt x="504475" y="715424"/>
                  </a:lnTo>
                  <a:lnTo>
                    <a:pt x="506580" y="705624"/>
                  </a:lnTo>
                  <a:lnTo>
                    <a:pt x="508639" y="695823"/>
                  </a:lnTo>
                  <a:lnTo>
                    <a:pt x="510659" y="686023"/>
                  </a:lnTo>
                  <a:lnTo>
                    <a:pt x="512617" y="676223"/>
                  </a:lnTo>
                  <a:lnTo>
                    <a:pt x="514553" y="666422"/>
                  </a:lnTo>
                  <a:lnTo>
                    <a:pt x="516409" y="656622"/>
                  </a:lnTo>
                  <a:lnTo>
                    <a:pt x="518248" y="646822"/>
                  </a:lnTo>
                  <a:lnTo>
                    <a:pt x="520017" y="637021"/>
                  </a:lnTo>
                  <a:lnTo>
                    <a:pt x="521756" y="627221"/>
                  </a:lnTo>
                  <a:lnTo>
                    <a:pt x="523443" y="617421"/>
                  </a:lnTo>
                  <a:lnTo>
                    <a:pt x="525085" y="607620"/>
                  </a:lnTo>
                  <a:lnTo>
                    <a:pt x="526691" y="597820"/>
                  </a:lnTo>
                  <a:lnTo>
                    <a:pt x="528237" y="588020"/>
                  </a:lnTo>
                  <a:lnTo>
                    <a:pt x="529764" y="578219"/>
                  </a:lnTo>
                  <a:lnTo>
                    <a:pt x="531216" y="568419"/>
                  </a:lnTo>
                  <a:lnTo>
                    <a:pt x="532652" y="558619"/>
                  </a:lnTo>
                  <a:lnTo>
                    <a:pt x="534026" y="548818"/>
                  </a:lnTo>
                  <a:lnTo>
                    <a:pt x="535372" y="539018"/>
                  </a:lnTo>
                  <a:lnTo>
                    <a:pt x="536673" y="529218"/>
                  </a:lnTo>
                  <a:lnTo>
                    <a:pt x="537931" y="519417"/>
                  </a:lnTo>
                  <a:lnTo>
                    <a:pt x="539160" y="509617"/>
                  </a:lnTo>
                  <a:lnTo>
                    <a:pt x="540334" y="499817"/>
                  </a:lnTo>
                  <a:lnTo>
                    <a:pt x="541494" y="490016"/>
                  </a:lnTo>
                  <a:lnTo>
                    <a:pt x="542587" y="480216"/>
                  </a:lnTo>
                  <a:lnTo>
                    <a:pt x="543666" y="470416"/>
                  </a:lnTo>
                  <a:lnTo>
                    <a:pt x="544695" y="460615"/>
                  </a:lnTo>
                  <a:lnTo>
                    <a:pt x="545697" y="450815"/>
                  </a:lnTo>
                  <a:lnTo>
                    <a:pt x="546663" y="441015"/>
                  </a:lnTo>
                  <a:lnTo>
                    <a:pt x="547592" y="431214"/>
                  </a:lnTo>
                  <a:lnTo>
                    <a:pt x="548499" y="421414"/>
                  </a:lnTo>
                  <a:lnTo>
                    <a:pt x="549358" y="411614"/>
                  </a:lnTo>
                  <a:lnTo>
                    <a:pt x="550205" y="401813"/>
                  </a:lnTo>
                  <a:lnTo>
                    <a:pt x="550999" y="392013"/>
                  </a:lnTo>
                  <a:lnTo>
                    <a:pt x="551781" y="382213"/>
                  </a:lnTo>
                  <a:lnTo>
                    <a:pt x="552523" y="372412"/>
                  </a:lnTo>
                  <a:lnTo>
                    <a:pt x="553242" y="362612"/>
                  </a:lnTo>
                  <a:lnTo>
                    <a:pt x="553934" y="352812"/>
                  </a:lnTo>
                  <a:lnTo>
                    <a:pt x="554595" y="343011"/>
                  </a:lnTo>
                  <a:lnTo>
                    <a:pt x="555240" y="333211"/>
                  </a:lnTo>
                  <a:lnTo>
                    <a:pt x="555846" y="323411"/>
                  </a:lnTo>
                  <a:lnTo>
                    <a:pt x="556443" y="313610"/>
                  </a:lnTo>
                  <a:lnTo>
                    <a:pt x="556999" y="303810"/>
                  </a:lnTo>
                  <a:lnTo>
                    <a:pt x="557545" y="294010"/>
                  </a:lnTo>
                  <a:lnTo>
                    <a:pt x="558062" y="284209"/>
                  </a:lnTo>
                  <a:lnTo>
                    <a:pt x="558560" y="274409"/>
                  </a:lnTo>
                  <a:lnTo>
                    <a:pt x="559038" y="264609"/>
                  </a:lnTo>
                  <a:lnTo>
                    <a:pt x="559492" y="254808"/>
                  </a:lnTo>
                  <a:lnTo>
                    <a:pt x="559934" y="245008"/>
                  </a:lnTo>
                  <a:lnTo>
                    <a:pt x="560347" y="235208"/>
                  </a:lnTo>
                  <a:lnTo>
                    <a:pt x="560753" y="225407"/>
                  </a:lnTo>
                  <a:lnTo>
                    <a:pt x="561129" y="215607"/>
                  </a:lnTo>
                  <a:lnTo>
                    <a:pt x="561497" y="205807"/>
                  </a:lnTo>
                  <a:lnTo>
                    <a:pt x="561844" y="196006"/>
                  </a:lnTo>
                  <a:lnTo>
                    <a:pt x="562177" y="186206"/>
                  </a:lnTo>
                  <a:lnTo>
                    <a:pt x="562496" y="176406"/>
                  </a:lnTo>
                  <a:lnTo>
                    <a:pt x="562797" y="166605"/>
                  </a:lnTo>
                  <a:lnTo>
                    <a:pt x="563090" y="156805"/>
                  </a:lnTo>
                  <a:lnTo>
                    <a:pt x="563361" y="147005"/>
                  </a:lnTo>
                  <a:lnTo>
                    <a:pt x="563628" y="137204"/>
                  </a:lnTo>
                  <a:lnTo>
                    <a:pt x="563874" y="127404"/>
                  </a:lnTo>
                  <a:lnTo>
                    <a:pt x="564114" y="117604"/>
                  </a:lnTo>
                  <a:lnTo>
                    <a:pt x="564339" y="107803"/>
                  </a:lnTo>
                  <a:lnTo>
                    <a:pt x="564554" y="98003"/>
                  </a:lnTo>
                  <a:lnTo>
                    <a:pt x="564760" y="88203"/>
                  </a:lnTo>
                  <a:lnTo>
                    <a:pt x="564952" y="78402"/>
                  </a:lnTo>
                  <a:lnTo>
                    <a:pt x="565140" y="68602"/>
                  </a:lnTo>
                  <a:lnTo>
                    <a:pt x="565312" y="58802"/>
                  </a:lnTo>
                  <a:lnTo>
                    <a:pt x="565481" y="49001"/>
                  </a:lnTo>
                  <a:lnTo>
                    <a:pt x="565636" y="39201"/>
                  </a:lnTo>
                  <a:lnTo>
                    <a:pt x="565787" y="29401"/>
                  </a:lnTo>
                  <a:lnTo>
                    <a:pt x="565928" y="19600"/>
                  </a:lnTo>
                  <a:lnTo>
                    <a:pt x="566062" y="9800"/>
                  </a:lnTo>
                  <a:lnTo>
                    <a:pt x="566191" y="0"/>
                  </a:lnTo>
                  <a:lnTo>
                    <a:pt x="570242" y="0"/>
                  </a:lnTo>
                  <a:lnTo>
                    <a:pt x="570371" y="9800"/>
                  </a:lnTo>
                  <a:lnTo>
                    <a:pt x="570505" y="19600"/>
                  </a:lnTo>
                  <a:lnTo>
                    <a:pt x="570646" y="29401"/>
                  </a:lnTo>
                  <a:lnTo>
                    <a:pt x="570797" y="39201"/>
                  </a:lnTo>
                  <a:lnTo>
                    <a:pt x="570952" y="49001"/>
                  </a:lnTo>
                  <a:lnTo>
                    <a:pt x="571121" y="58802"/>
                  </a:lnTo>
                  <a:lnTo>
                    <a:pt x="571293" y="68602"/>
                  </a:lnTo>
                  <a:lnTo>
                    <a:pt x="571481" y="78402"/>
                  </a:lnTo>
                  <a:lnTo>
                    <a:pt x="571673" y="88203"/>
                  </a:lnTo>
                  <a:lnTo>
                    <a:pt x="571879" y="98003"/>
                  </a:lnTo>
                  <a:lnTo>
                    <a:pt x="572094" y="107803"/>
                  </a:lnTo>
                  <a:lnTo>
                    <a:pt x="572319" y="117604"/>
                  </a:lnTo>
                  <a:lnTo>
                    <a:pt x="572559" y="127404"/>
                  </a:lnTo>
                  <a:lnTo>
                    <a:pt x="572805" y="137204"/>
                  </a:lnTo>
                  <a:lnTo>
                    <a:pt x="573071" y="147005"/>
                  </a:lnTo>
                  <a:lnTo>
                    <a:pt x="573343" y="156805"/>
                  </a:lnTo>
                  <a:lnTo>
                    <a:pt x="573636" y="166605"/>
                  </a:lnTo>
                  <a:lnTo>
                    <a:pt x="573937" y="176406"/>
                  </a:lnTo>
                  <a:lnTo>
                    <a:pt x="574256" y="186206"/>
                  </a:lnTo>
                  <a:lnTo>
                    <a:pt x="574589" y="196006"/>
                  </a:lnTo>
                  <a:lnTo>
                    <a:pt x="574936" y="205807"/>
                  </a:lnTo>
                  <a:lnTo>
                    <a:pt x="575304" y="215607"/>
                  </a:lnTo>
                  <a:lnTo>
                    <a:pt x="575680" y="225407"/>
                  </a:lnTo>
                  <a:lnTo>
                    <a:pt x="576086" y="235208"/>
                  </a:lnTo>
                  <a:lnTo>
                    <a:pt x="576499" y="245008"/>
                  </a:lnTo>
                  <a:lnTo>
                    <a:pt x="576941" y="254808"/>
                  </a:lnTo>
                  <a:lnTo>
                    <a:pt x="577395" y="264609"/>
                  </a:lnTo>
                  <a:lnTo>
                    <a:pt x="577873" y="274409"/>
                  </a:lnTo>
                  <a:lnTo>
                    <a:pt x="578371" y="284209"/>
                  </a:lnTo>
                  <a:lnTo>
                    <a:pt x="578888" y="294010"/>
                  </a:lnTo>
                  <a:lnTo>
                    <a:pt x="579434" y="303810"/>
                  </a:lnTo>
                  <a:lnTo>
                    <a:pt x="579990" y="313610"/>
                  </a:lnTo>
                  <a:lnTo>
                    <a:pt x="580587" y="323411"/>
                  </a:lnTo>
                  <a:lnTo>
                    <a:pt x="581193" y="333211"/>
                  </a:lnTo>
                  <a:lnTo>
                    <a:pt x="581838" y="343011"/>
                  </a:lnTo>
                  <a:lnTo>
                    <a:pt x="582499" y="352812"/>
                  </a:lnTo>
                  <a:lnTo>
                    <a:pt x="583191" y="362612"/>
                  </a:lnTo>
                  <a:lnTo>
                    <a:pt x="583910" y="372412"/>
                  </a:lnTo>
                  <a:lnTo>
                    <a:pt x="584652" y="382213"/>
                  </a:lnTo>
                  <a:lnTo>
                    <a:pt x="585434" y="392013"/>
                  </a:lnTo>
                  <a:lnTo>
                    <a:pt x="586228" y="401813"/>
                  </a:lnTo>
                  <a:lnTo>
                    <a:pt x="587075" y="411614"/>
                  </a:lnTo>
                  <a:lnTo>
                    <a:pt x="587934" y="421414"/>
                  </a:lnTo>
                  <a:lnTo>
                    <a:pt x="588841" y="431214"/>
                  </a:lnTo>
                  <a:lnTo>
                    <a:pt x="589770" y="441015"/>
                  </a:lnTo>
                  <a:lnTo>
                    <a:pt x="590736" y="450815"/>
                  </a:lnTo>
                  <a:lnTo>
                    <a:pt x="591738" y="460615"/>
                  </a:lnTo>
                  <a:lnTo>
                    <a:pt x="592766" y="470416"/>
                  </a:lnTo>
                  <a:lnTo>
                    <a:pt x="593846" y="480216"/>
                  </a:lnTo>
                  <a:lnTo>
                    <a:pt x="594939" y="490016"/>
                  </a:lnTo>
                  <a:lnTo>
                    <a:pt x="596099" y="499817"/>
                  </a:lnTo>
                  <a:lnTo>
                    <a:pt x="597273" y="509617"/>
                  </a:lnTo>
                  <a:lnTo>
                    <a:pt x="598502" y="519417"/>
                  </a:lnTo>
                  <a:lnTo>
                    <a:pt x="599760" y="529218"/>
                  </a:lnTo>
                  <a:lnTo>
                    <a:pt x="601061" y="539018"/>
                  </a:lnTo>
                  <a:lnTo>
                    <a:pt x="602407" y="548818"/>
                  </a:lnTo>
                  <a:lnTo>
                    <a:pt x="603781" y="558619"/>
                  </a:lnTo>
                  <a:lnTo>
                    <a:pt x="605217" y="568419"/>
                  </a:lnTo>
                  <a:lnTo>
                    <a:pt x="606669" y="578219"/>
                  </a:lnTo>
                  <a:lnTo>
                    <a:pt x="608196" y="588020"/>
                  </a:lnTo>
                  <a:lnTo>
                    <a:pt x="609742" y="597820"/>
                  </a:lnTo>
                  <a:lnTo>
                    <a:pt x="611348" y="607620"/>
                  </a:lnTo>
                  <a:lnTo>
                    <a:pt x="612990" y="617421"/>
                  </a:lnTo>
                  <a:lnTo>
                    <a:pt x="614677" y="627221"/>
                  </a:lnTo>
                  <a:lnTo>
                    <a:pt x="616416" y="637021"/>
                  </a:lnTo>
                  <a:lnTo>
                    <a:pt x="618185" y="646822"/>
                  </a:lnTo>
                  <a:lnTo>
                    <a:pt x="620024" y="656622"/>
                  </a:lnTo>
                  <a:lnTo>
                    <a:pt x="621880" y="666422"/>
                  </a:lnTo>
                  <a:lnTo>
                    <a:pt x="623816" y="676223"/>
                  </a:lnTo>
                  <a:lnTo>
                    <a:pt x="625774" y="686023"/>
                  </a:lnTo>
                  <a:lnTo>
                    <a:pt x="627794" y="695823"/>
                  </a:lnTo>
                  <a:lnTo>
                    <a:pt x="629853" y="705624"/>
                  </a:lnTo>
                  <a:lnTo>
                    <a:pt x="631958" y="715424"/>
                  </a:lnTo>
                  <a:lnTo>
                    <a:pt x="634119" y="725224"/>
                  </a:lnTo>
                  <a:lnTo>
                    <a:pt x="636309" y="735025"/>
                  </a:lnTo>
                  <a:lnTo>
                    <a:pt x="638572" y="744825"/>
                  </a:lnTo>
                  <a:lnTo>
                    <a:pt x="640853" y="754625"/>
                  </a:lnTo>
                  <a:lnTo>
                    <a:pt x="643211" y="764426"/>
                  </a:lnTo>
                  <a:lnTo>
                    <a:pt x="645592" y="774226"/>
                  </a:lnTo>
                  <a:lnTo>
                    <a:pt x="648033" y="784026"/>
                  </a:lnTo>
                  <a:lnTo>
                    <a:pt x="650514" y="793827"/>
                  </a:lnTo>
                  <a:lnTo>
                    <a:pt x="653036" y="803627"/>
                  </a:lnTo>
                  <a:lnTo>
                    <a:pt x="655614" y="813427"/>
                  </a:lnTo>
                  <a:lnTo>
                    <a:pt x="658216" y="823228"/>
                  </a:lnTo>
                  <a:lnTo>
                    <a:pt x="660887" y="833028"/>
                  </a:lnTo>
                  <a:lnTo>
                    <a:pt x="663575" y="842828"/>
                  </a:lnTo>
                  <a:lnTo>
                    <a:pt x="666330" y="852629"/>
                  </a:lnTo>
                  <a:lnTo>
                    <a:pt x="669107" y="862429"/>
                  </a:lnTo>
                  <a:lnTo>
                    <a:pt x="671934" y="872229"/>
                  </a:lnTo>
                  <a:lnTo>
                    <a:pt x="674796" y="882030"/>
                  </a:lnTo>
                  <a:lnTo>
                    <a:pt x="677692" y="891830"/>
                  </a:lnTo>
                  <a:lnTo>
                    <a:pt x="680634" y="901630"/>
                  </a:lnTo>
                  <a:lnTo>
                    <a:pt x="683595" y="911431"/>
                  </a:lnTo>
                  <a:lnTo>
                    <a:pt x="686612" y="921231"/>
                  </a:lnTo>
                  <a:lnTo>
                    <a:pt x="689641" y="931031"/>
                  </a:lnTo>
                  <a:lnTo>
                    <a:pt x="692719" y="940832"/>
                  </a:lnTo>
                  <a:lnTo>
                    <a:pt x="695814" y="950632"/>
                  </a:lnTo>
                  <a:lnTo>
                    <a:pt x="698943" y="960432"/>
                  </a:lnTo>
                  <a:lnTo>
                    <a:pt x="702097" y="970233"/>
                  </a:lnTo>
                  <a:lnTo>
                    <a:pt x="705271" y="980033"/>
                  </a:lnTo>
                  <a:lnTo>
                    <a:pt x="708476" y="989833"/>
                  </a:lnTo>
                  <a:lnTo>
                    <a:pt x="711690" y="999634"/>
                  </a:lnTo>
                  <a:lnTo>
                    <a:pt x="714937" y="1009434"/>
                  </a:lnTo>
                  <a:lnTo>
                    <a:pt x="718189" y="1019234"/>
                  </a:lnTo>
                  <a:lnTo>
                    <a:pt x="721465" y="1029035"/>
                  </a:lnTo>
                  <a:lnTo>
                    <a:pt x="724747" y="1038835"/>
                  </a:lnTo>
                  <a:lnTo>
                    <a:pt x="728042" y="1048635"/>
                  </a:lnTo>
                  <a:lnTo>
                    <a:pt x="731344" y="1058436"/>
                  </a:lnTo>
                  <a:lnTo>
                    <a:pt x="734652" y="1068236"/>
                  </a:lnTo>
                  <a:lnTo>
                    <a:pt x="737964" y="1078036"/>
                  </a:lnTo>
                  <a:lnTo>
                    <a:pt x="741276" y="1087837"/>
                  </a:lnTo>
                  <a:lnTo>
                    <a:pt x="744586" y="1097637"/>
                  </a:lnTo>
                  <a:lnTo>
                    <a:pt x="747894" y="1107437"/>
                  </a:lnTo>
                  <a:lnTo>
                    <a:pt x="751193" y="1117238"/>
                  </a:lnTo>
                  <a:lnTo>
                    <a:pt x="754484" y="1127038"/>
                  </a:lnTo>
                  <a:lnTo>
                    <a:pt x="757763" y="1136838"/>
                  </a:lnTo>
                  <a:lnTo>
                    <a:pt x="761025" y="1146639"/>
                  </a:lnTo>
                  <a:lnTo>
                    <a:pt x="764276" y="1156439"/>
                  </a:lnTo>
                  <a:lnTo>
                    <a:pt x="767497" y="1166239"/>
                  </a:lnTo>
                  <a:lnTo>
                    <a:pt x="770710" y="1176040"/>
                  </a:lnTo>
                  <a:lnTo>
                    <a:pt x="773878" y="1185840"/>
                  </a:lnTo>
                  <a:lnTo>
                    <a:pt x="777035" y="1195640"/>
                  </a:lnTo>
                  <a:lnTo>
                    <a:pt x="780148" y="1205441"/>
                  </a:lnTo>
                  <a:lnTo>
                    <a:pt x="783234" y="1215241"/>
                  </a:lnTo>
                  <a:lnTo>
                    <a:pt x="786283" y="1225041"/>
                  </a:lnTo>
                  <a:lnTo>
                    <a:pt x="789287" y="1234842"/>
                  </a:lnTo>
                  <a:lnTo>
                    <a:pt x="792263" y="1244642"/>
                  </a:lnTo>
                  <a:lnTo>
                    <a:pt x="795172" y="1254442"/>
                  </a:lnTo>
                  <a:lnTo>
                    <a:pt x="798063" y="1264243"/>
                  </a:lnTo>
                  <a:lnTo>
                    <a:pt x="800866" y="1274043"/>
                  </a:lnTo>
                  <a:lnTo>
                    <a:pt x="803646" y="1283844"/>
                  </a:lnTo>
                  <a:lnTo>
                    <a:pt x="806350" y="1293644"/>
                  </a:lnTo>
                  <a:lnTo>
                    <a:pt x="809007" y="1303444"/>
                  </a:lnTo>
                  <a:lnTo>
                    <a:pt x="811603" y="1313245"/>
                  </a:lnTo>
                  <a:lnTo>
                    <a:pt x="814123" y="1323045"/>
                  </a:lnTo>
                  <a:lnTo>
                    <a:pt x="816603" y="1332845"/>
                  </a:lnTo>
                  <a:lnTo>
                    <a:pt x="818977" y="1342646"/>
                  </a:lnTo>
                  <a:lnTo>
                    <a:pt x="821325" y="1352446"/>
                  </a:lnTo>
                  <a:lnTo>
                    <a:pt x="823549" y="1362246"/>
                  </a:lnTo>
                  <a:lnTo>
                    <a:pt x="825736" y="1372047"/>
                  </a:lnTo>
                  <a:lnTo>
                    <a:pt x="827820" y="1381847"/>
                  </a:lnTo>
                  <a:lnTo>
                    <a:pt x="829836" y="1391647"/>
                  </a:lnTo>
                  <a:lnTo>
                    <a:pt x="831774" y="1401448"/>
                  </a:lnTo>
                  <a:lnTo>
                    <a:pt x="833610" y="1411248"/>
                  </a:lnTo>
                  <a:lnTo>
                    <a:pt x="835396" y="1421048"/>
                  </a:lnTo>
                  <a:lnTo>
                    <a:pt x="837042" y="1430849"/>
                  </a:lnTo>
                  <a:lnTo>
                    <a:pt x="838656" y="1440649"/>
                  </a:lnTo>
                  <a:lnTo>
                    <a:pt x="840120" y="1450449"/>
                  </a:lnTo>
                  <a:lnTo>
                    <a:pt x="841535" y="1460250"/>
                  </a:lnTo>
                  <a:lnTo>
                    <a:pt x="842830" y="1470050"/>
                  </a:lnTo>
                  <a:lnTo>
                    <a:pt x="844040" y="1479850"/>
                  </a:lnTo>
                  <a:lnTo>
                    <a:pt x="845163" y="1489651"/>
                  </a:lnTo>
                  <a:lnTo>
                    <a:pt x="846162" y="1499451"/>
                  </a:lnTo>
                  <a:lnTo>
                    <a:pt x="847109" y="1509251"/>
                  </a:lnTo>
                  <a:lnTo>
                    <a:pt x="847893" y="1519052"/>
                  </a:lnTo>
                  <a:lnTo>
                    <a:pt x="848641" y="1528852"/>
                  </a:lnTo>
                  <a:lnTo>
                    <a:pt x="849227" y="1538652"/>
                  </a:lnTo>
                  <a:lnTo>
                    <a:pt x="849756" y="1548453"/>
                  </a:lnTo>
                  <a:lnTo>
                    <a:pt x="850159" y="1558253"/>
                  </a:lnTo>
                  <a:lnTo>
                    <a:pt x="850467" y="1568053"/>
                  </a:lnTo>
                  <a:lnTo>
                    <a:pt x="850687" y="1577854"/>
                  </a:lnTo>
                  <a:lnTo>
                    <a:pt x="850774" y="1587654"/>
                  </a:lnTo>
                  <a:lnTo>
                    <a:pt x="850811" y="1597454"/>
                  </a:lnTo>
                  <a:lnTo>
                    <a:pt x="850677" y="1607255"/>
                  </a:lnTo>
                  <a:lnTo>
                    <a:pt x="850507" y="1617055"/>
                  </a:lnTo>
                  <a:lnTo>
                    <a:pt x="850179" y="1626855"/>
                  </a:lnTo>
                  <a:lnTo>
                    <a:pt x="849791" y="1636656"/>
                  </a:lnTo>
                  <a:lnTo>
                    <a:pt x="849284" y="1646456"/>
                  </a:lnTo>
                  <a:lnTo>
                    <a:pt x="848682" y="1656256"/>
                  </a:lnTo>
                  <a:lnTo>
                    <a:pt x="847999" y="1666057"/>
                  </a:lnTo>
                  <a:lnTo>
                    <a:pt x="847187" y="1675857"/>
                  </a:lnTo>
                  <a:lnTo>
                    <a:pt x="846332" y="1685657"/>
                  </a:lnTo>
                  <a:lnTo>
                    <a:pt x="845316" y="1695458"/>
                  </a:lnTo>
                  <a:lnTo>
                    <a:pt x="844267" y="1705258"/>
                  </a:lnTo>
                  <a:lnTo>
                    <a:pt x="843081" y="1715058"/>
                  </a:lnTo>
                  <a:lnTo>
                    <a:pt x="841838" y="1724859"/>
                  </a:lnTo>
                  <a:lnTo>
                    <a:pt x="840495" y="1734659"/>
                  </a:lnTo>
                  <a:lnTo>
                    <a:pt x="839066" y="1744459"/>
                  </a:lnTo>
                  <a:lnTo>
                    <a:pt x="837573" y="1754260"/>
                  </a:lnTo>
                  <a:lnTo>
                    <a:pt x="835968" y="1764060"/>
                  </a:lnTo>
                  <a:lnTo>
                    <a:pt x="834331" y="1773860"/>
                  </a:lnTo>
                  <a:lnTo>
                    <a:pt x="832561" y="1783661"/>
                  </a:lnTo>
                  <a:lnTo>
                    <a:pt x="830764" y="1793461"/>
                  </a:lnTo>
                  <a:lnTo>
                    <a:pt x="828864" y="1803261"/>
                  </a:lnTo>
                  <a:lnTo>
                    <a:pt x="826918" y="1813062"/>
                  </a:lnTo>
                  <a:lnTo>
                    <a:pt x="824899" y="1822862"/>
                  </a:lnTo>
                  <a:lnTo>
                    <a:pt x="822816" y="1832662"/>
                  </a:lnTo>
                  <a:lnTo>
                    <a:pt x="820688" y="1842463"/>
                  </a:lnTo>
                  <a:lnTo>
                    <a:pt x="818481" y="1852263"/>
                  </a:lnTo>
                  <a:lnTo>
                    <a:pt x="816253" y="1862063"/>
                  </a:lnTo>
                  <a:lnTo>
                    <a:pt x="813937" y="1871864"/>
                  </a:lnTo>
                  <a:lnTo>
                    <a:pt x="811605" y="1881664"/>
                  </a:lnTo>
                  <a:lnTo>
                    <a:pt x="809211" y="1891464"/>
                  </a:lnTo>
                  <a:lnTo>
                    <a:pt x="806789" y="1901265"/>
                  </a:lnTo>
                  <a:lnTo>
                    <a:pt x="804328" y="1911065"/>
                  </a:lnTo>
                  <a:lnTo>
                    <a:pt x="801832" y="1920865"/>
                  </a:lnTo>
                  <a:lnTo>
                    <a:pt x="799315" y="1930666"/>
                  </a:lnTo>
                  <a:lnTo>
                    <a:pt x="796762" y="1940466"/>
                  </a:lnTo>
                  <a:lnTo>
                    <a:pt x="794200" y="1950266"/>
                  </a:lnTo>
                  <a:lnTo>
                    <a:pt x="791607" y="1960067"/>
                  </a:lnTo>
                  <a:lnTo>
                    <a:pt x="789009" y="1969867"/>
                  </a:lnTo>
                  <a:lnTo>
                    <a:pt x="786396" y="1979667"/>
                  </a:lnTo>
                  <a:lnTo>
                    <a:pt x="783779" y="1989468"/>
                  </a:lnTo>
                  <a:lnTo>
                    <a:pt x="781159" y="1999268"/>
                  </a:lnTo>
                  <a:lnTo>
                    <a:pt x="778541" y="2009068"/>
                  </a:lnTo>
                  <a:lnTo>
                    <a:pt x="775925" y="2018869"/>
                  </a:lnTo>
                  <a:lnTo>
                    <a:pt x="773323" y="2028669"/>
                  </a:lnTo>
                  <a:lnTo>
                    <a:pt x="770726" y="2038469"/>
                  </a:lnTo>
                  <a:lnTo>
                    <a:pt x="768157" y="2048270"/>
                  </a:lnTo>
                  <a:lnTo>
                    <a:pt x="765599" y="2058070"/>
                  </a:lnTo>
                  <a:lnTo>
                    <a:pt x="763071" y="2067870"/>
                  </a:lnTo>
                  <a:lnTo>
                    <a:pt x="760570" y="2077671"/>
                  </a:lnTo>
                  <a:lnTo>
                    <a:pt x="758097" y="2087471"/>
                  </a:lnTo>
                  <a:lnTo>
                    <a:pt x="755670" y="2097271"/>
                  </a:lnTo>
                  <a:lnTo>
                    <a:pt x="753264" y="2107072"/>
                  </a:lnTo>
                  <a:lnTo>
                    <a:pt x="750927" y="2116872"/>
                  </a:lnTo>
                  <a:lnTo>
                    <a:pt x="748608" y="2126672"/>
                  </a:lnTo>
                  <a:lnTo>
                    <a:pt x="746373" y="2136473"/>
                  </a:lnTo>
                  <a:lnTo>
                    <a:pt x="744167" y="2146273"/>
                  </a:lnTo>
                  <a:lnTo>
                    <a:pt x="742034" y="2156073"/>
                  </a:lnTo>
                  <a:lnTo>
                    <a:pt x="739958" y="2165874"/>
                  </a:lnTo>
                  <a:lnTo>
                    <a:pt x="737940" y="2175674"/>
                  </a:lnTo>
                  <a:lnTo>
                    <a:pt x="736010" y="2185474"/>
                  </a:lnTo>
                  <a:lnTo>
                    <a:pt x="734118" y="2195275"/>
                  </a:lnTo>
                  <a:lnTo>
                    <a:pt x="732350" y="2205075"/>
                  </a:lnTo>
                  <a:lnTo>
                    <a:pt x="730612" y="2214875"/>
                  </a:lnTo>
                  <a:lnTo>
                    <a:pt x="729004" y="2224676"/>
                  </a:lnTo>
                  <a:lnTo>
                    <a:pt x="727447" y="2234476"/>
                  </a:lnTo>
                  <a:lnTo>
                    <a:pt x="725998" y="2244276"/>
                  </a:lnTo>
                  <a:lnTo>
                    <a:pt x="724636" y="2254077"/>
                  </a:lnTo>
                  <a:lnTo>
                    <a:pt x="723355" y="2263877"/>
                  </a:lnTo>
                  <a:lnTo>
                    <a:pt x="722204" y="2273677"/>
                  </a:lnTo>
                  <a:lnTo>
                    <a:pt x="721100" y="2283478"/>
                  </a:lnTo>
                  <a:lnTo>
                    <a:pt x="720171" y="2293278"/>
                  </a:lnTo>
                  <a:lnTo>
                    <a:pt x="719282" y="2303078"/>
                  </a:lnTo>
                  <a:lnTo>
                    <a:pt x="718561" y="2312879"/>
                  </a:lnTo>
                  <a:lnTo>
                    <a:pt x="717911" y="2322679"/>
                  </a:lnTo>
                  <a:lnTo>
                    <a:pt x="717394" y="2332479"/>
                  </a:lnTo>
                  <a:lnTo>
                    <a:pt x="716993" y="2342280"/>
                  </a:lnTo>
                  <a:lnTo>
                    <a:pt x="716688" y="2352080"/>
                  </a:lnTo>
                  <a:lnTo>
                    <a:pt x="716547" y="2361880"/>
                  </a:lnTo>
                  <a:lnTo>
                    <a:pt x="716460" y="2371681"/>
                  </a:lnTo>
                  <a:lnTo>
                    <a:pt x="716589" y="2381481"/>
                  </a:lnTo>
                  <a:lnTo>
                    <a:pt x="716766" y="2391281"/>
                  </a:lnTo>
                  <a:lnTo>
                    <a:pt x="717135" y="2401082"/>
                  </a:lnTo>
                  <a:lnTo>
                    <a:pt x="717592" y="2410882"/>
                  </a:lnTo>
                  <a:lnTo>
                    <a:pt x="718198" y="2420682"/>
                  </a:lnTo>
                  <a:lnTo>
                    <a:pt x="718943" y="2430483"/>
                  </a:lnTo>
                  <a:lnTo>
                    <a:pt x="719790" y="2440283"/>
                  </a:lnTo>
                  <a:lnTo>
                    <a:pt x="720828" y="2450083"/>
                  </a:lnTo>
                  <a:lnTo>
                    <a:pt x="721920" y="2459884"/>
                  </a:lnTo>
                  <a:lnTo>
                    <a:pt x="723257" y="2469684"/>
                  </a:lnTo>
                  <a:lnTo>
                    <a:pt x="724646" y="2479484"/>
                  </a:lnTo>
                  <a:lnTo>
                    <a:pt x="726237" y="2489285"/>
                  </a:lnTo>
                  <a:lnTo>
                    <a:pt x="727929" y="2499085"/>
                  </a:lnTo>
                  <a:lnTo>
                    <a:pt x="729774" y="2508885"/>
                  </a:lnTo>
                  <a:lnTo>
                    <a:pt x="731771" y="2518686"/>
                  </a:lnTo>
                  <a:lnTo>
                    <a:pt x="733869" y="2528486"/>
                  </a:lnTo>
                  <a:lnTo>
                    <a:pt x="736173" y="2538286"/>
                  </a:lnTo>
                  <a:lnTo>
                    <a:pt x="738529" y="2548087"/>
                  </a:lnTo>
                  <a:lnTo>
                    <a:pt x="741135" y="2557887"/>
                  </a:lnTo>
                  <a:lnTo>
                    <a:pt x="743797" y="2567688"/>
                  </a:lnTo>
                  <a:lnTo>
                    <a:pt x="746656" y="2577488"/>
                  </a:lnTo>
                  <a:lnTo>
                    <a:pt x="749621" y="2587288"/>
                  </a:lnTo>
                  <a:lnTo>
                    <a:pt x="752730" y="2597089"/>
                  </a:lnTo>
                  <a:lnTo>
                    <a:pt x="755994" y="2606889"/>
                  </a:lnTo>
                  <a:lnTo>
                    <a:pt x="759350" y="2616689"/>
                  </a:lnTo>
                  <a:lnTo>
                    <a:pt x="762909" y="2626490"/>
                  </a:lnTo>
                  <a:lnTo>
                    <a:pt x="766518" y="2636290"/>
                  </a:lnTo>
                  <a:lnTo>
                    <a:pt x="770356" y="2646090"/>
                  </a:lnTo>
                  <a:lnTo>
                    <a:pt x="774251" y="2655891"/>
                  </a:lnTo>
                  <a:lnTo>
                    <a:pt x="778321" y="2665691"/>
                  </a:lnTo>
                  <a:lnTo>
                    <a:pt x="782494" y="2675491"/>
                  </a:lnTo>
                  <a:lnTo>
                    <a:pt x="786790" y="2685292"/>
                  </a:lnTo>
                  <a:lnTo>
                    <a:pt x="791230" y="2695092"/>
                  </a:lnTo>
                  <a:lnTo>
                    <a:pt x="795745" y="2704892"/>
                  </a:lnTo>
                  <a:lnTo>
                    <a:pt x="800441" y="2714693"/>
                  </a:lnTo>
                  <a:lnTo>
                    <a:pt x="805179" y="2724493"/>
                  </a:lnTo>
                  <a:lnTo>
                    <a:pt x="810105" y="2734293"/>
                  </a:lnTo>
                  <a:lnTo>
                    <a:pt x="815082" y="2744094"/>
                  </a:lnTo>
                  <a:lnTo>
                    <a:pt x="820198" y="2753894"/>
                  </a:lnTo>
                  <a:lnTo>
                    <a:pt x="825400" y="2763694"/>
                  </a:lnTo>
                  <a:lnTo>
                    <a:pt x="830695" y="2773495"/>
                  </a:lnTo>
                  <a:lnTo>
                    <a:pt x="836104" y="2783295"/>
                  </a:lnTo>
                  <a:lnTo>
                    <a:pt x="841567" y="2793095"/>
                  </a:lnTo>
                  <a:lnTo>
                    <a:pt x="847166" y="2802896"/>
                  </a:lnTo>
                  <a:lnTo>
                    <a:pt x="852795" y="2812696"/>
                  </a:lnTo>
                  <a:lnTo>
                    <a:pt x="858552" y="2822496"/>
                  </a:lnTo>
                  <a:lnTo>
                    <a:pt x="864346" y="2832297"/>
                  </a:lnTo>
                  <a:lnTo>
                    <a:pt x="870229" y="2842097"/>
                  </a:lnTo>
                  <a:lnTo>
                    <a:pt x="876167" y="2851897"/>
                  </a:lnTo>
                  <a:lnTo>
                    <a:pt x="882160" y="2861698"/>
                  </a:lnTo>
                  <a:lnTo>
                    <a:pt x="888220" y="2871498"/>
                  </a:lnTo>
                  <a:lnTo>
                    <a:pt x="894307" y="2881298"/>
                  </a:lnTo>
                  <a:lnTo>
                    <a:pt x="900465" y="2891099"/>
                  </a:lnTo>
                  <a:lnTo>
                    <a:pt x="906637" y="2900899"/>
                  </a:lnTo>
                  <a:lnTo>
                    <a:pt x="912862" y="2910699"/>
                  </a:lnTo>
                  <a:lnTo>
                    <a:pt x="919101" y="2920500"/>
                  </a:lnTo>
                  <a:lnTo>
                    <a:pt x="925368" y="2930300"/>
                  </a:lnTo>
                  <a:lnTo>
                    <a:pt x="931647" y="2940100"/>
                  </a:lnTo>
                  <a:lnTo>
                    <a:pt x="937938" y="2949901"/>
                  </a:lnTo>
                  <a:lnTo>
                    <a:pt x="944231" y="2959701"/>
                  </a:lnTo>
                  <a:lnTo>
                    <a:pt x="950526" y="2969501"/>
                  </a:lnTo>
                  <a:lnTo>
                    <a:pt x="956807" y="2979302"/>
                  </a:lnTo>
                  <a:lnTo>
                    <a:pt x="963082" y="2989102"/>
                  </a:lnTo>
                  <a:lnTo>
                    <a:pt x="969327" y="2998902"/>
                  </a:lnTo>
                  <a:lnTo>
                    <a:pt x="975552" y="3008703"/>
                  </a:lnTo>
                  <a:lnTo>
                    <a:pt x="981743" y="3018503"/>
                  </a:lnTo>
                  <a:lnTo>
                    <a:pt x="987891" y="3028303"/>
                  </a:lnTo>
                  <a:lnTo>
                    <a:pt x="994007" y="3038104"/>
                  </a:lnTo>
                  <a:lnTo>
                    <a:pt x="1000049" y="3047904"/>
                  </a:lnTo>
                  <a:lnTo>
                    <a:pt x="1006070" y="3057704"/>
                  </a:lnTo>
                  <a:lnTo>
                    <a:pt x="1011978" y="3067505"/>
                  </a:lnTo>
                  <a:lnTo>
                    <a:pt x="1017860" y="3077305"/>
                  </a:lnTo>
                  <a:lnTo>
                    <a:pt x="1023629" y="3087105"/>
                  </a:lnTo>
                  <a:lnTo>
                    <a:pt x="1029340" y="3096906"/>
                  </a:lnTo>
                  <a:lnTo>
                    <a:pt x="1034954" y="3106706"/>
                  </a:lnTo>
                  <a:lnTo>
                    <a:pt x="1040466" y="3116506"/>
                  </a:lnTo>
                  <a:lnTo>
                    <a:pt x="1045904" y="3126307"/>
                  </a:lnTo>
                  <a:lnTo>
                    <a:pt x="1051190" y="3136107"/>
                  </a:lnTo>
                  <a:lnTo>
                    <a:pt x="1056434" y="3145907"/>
                  </a:lnTo>
                  <a:lnTo>
                    <a:pt x="1061467" y="3155708"/>
                  </a:lnTo>
                  <a:lnTo>
                    <a:pt x="1066452" y="3165508"/>
                  </a:lnTo>
                  <a:lnTo>
                    <a:pt x="1071252" y="3175308"/>
                  </a:lnTo>
                  <a:lnTo>
                    <a:pt x="1075951" y="3185109"/>
                  </a:lnTo>
                  <a:lnTo>
                    <a:pt x="1080502" y="3194909"/>
                  </a:lnTo>
                  <a:lnTo>
                    <a:pt x="1084891" y="3204709"/>
                  </a:lnTo>
                  <a:lnTo>
                    <a:pt x="1089175" y="3214510"/>
                  </a:lnTo>
                  <a:lnTo>
                    <a:pt x="1093231" y="3224310"/>
                  </a:lnTo>
                  <a:lnTo>
                    <a:pt x="1097229" y="3234110"/>
                  </a:lnTo>
                  <a:lnTo>
                    <a:pt x="1100934" y="3243911"/>
                  </a:lnTo>
                  <a:lnTo>
                    <a:pt x="1104571" y="3253711"/>
                  </a:lnTo>
                  <a:lnTo>
                    <a:pt x="1107966" y="3263511"/>
                  </a:lnTo>
                  <a:lnTo>
                    <a:pt x="1111222" y="3273312"/>
                  </a:lnTo>
                  <a:lnTo>
                    <a:pt x="1114293" y="3283112"/>
                  </a:lnTo>
                  <a:lnTo>
                    <a:pt x="1117151" y="3292912"/>
                  </a:lnTo>
                  <a:lnTo>
                    <a:pt x="1119886" y="3302713"/>
                  </a:lnTo>
                  <a:lnTo>
                    <a:pt x="1122330" y="3312513"/>
                  </a:lnTo>
                  <a:lnTo>
                    <a:pt x="1124703" y="3322313"/>
                  </a:lnTo>
                  <a:lnTo>
                    <a:pt x="1126735" y="3332114"/>
                  </a:lnTo>
                  <a:lnTo>
                    <a:pt x="1128677" y="3341914"/>
                  </a:lnTo>
                  <a:lnTo>
                    <a:pt x="1130346" y="3351714"/>
                  </a:lnTo>
                  <a:lnTo>
                    <a:pt x="1131846" y="3361515"/>
                  </a:lnTo>
                  <a:lnTo>
                    <a:pt x="1133143" y="3371315"/>
                  </a:lnTo>
                  <a:lnTo>
                    <a:pt x="1134193" y="3381115"/>
                  </a:lnTo>
                  <a:lnTo>
                    <a:pt x="1135114" y="3390916"/>
                  </a:lnTo>
                  <a:lnTo>
                    <a:pt x="1135707" y="3400716"/>
                  </a:lnTo>
                  <a:lnTo>
                    <a:pt x="1136221" y="3410516"/>
                  </a:lnTo>
                  <a:lnTo>
                    <a:pt x="1136380" y="3420317"/>
                  </a:lnTo>
                  <a:lnTo>
                    <a:pt x="1136433" y="3430117"/>
                  </a:lnTo>
                  <a:lnTo>
                    <a:pt x="1136209" y="3439917"/>
                  </a:lnTo>
                  <a:lnTo>
                    <a:pt x="1135800" y="3449718"/>
                  </a:lnTo>
                  <a:lnTo>
                    <a:pt x="1135192" y="3459518"/>
                  </a:lnTo>
                  <a:lnTo>
                    <a:pt x="1134322" y="3469318"/>
                  </a:lnTo>
                  <a:lnTo>
                    <a:pt x="1133333" y="3479119"/>
                  </a:lnTo>
                  <a:lnTo>
                    <a:pt x="1132007" y="3488919"/>
                  </a:lnTo>
                  <a:lnTo>
                    <a:pt x="1130603" y="3498719"/>
                  </a:lnTo>
                  <a:lnTo>
                    <a:pt x="1128862" y="3508520"/>
                  </a:lnTo>
                  <a:lnTo>
                    <a:pt x="1127011" y="3518320"/>
                  </a:lnTo>
                  <a:lnTo>
                    <a:pt x="1124902" y="3528120"/>
                  </a:lnTo>
                  <a:lnTo>
                    <a:pt x="1122612" y="3537921"/>
                  </a:lnTo>
                  <a:lnTo>
                    <a:pt x="1120143" y="3547721"/>
                  </a:lnTo>
                  <a:lnTo>
                    <a:pt x="1117425" y="3557521"/>
                  </a:lnTo>
                  <a:lnTo>
                    <a:pt x="1114605" y="3567322"/>
                  </a:lnTo>
                  <a:lnTo>
                    <a:pt x="1111472" y="3577122"/>
                  </a:lnTo>
                  <a:lnTo>
                    <a:pt x="1108271" y="3586922"/>
                  </a:lnTo>
                  <a:lnTo>
                    <a:pt x="1104779" y="3596723"/>
                  </a:lnTo>
                  <a:lnTo>
                    <a:pt x="1101184" y="3606523"/>
                  </a:lnTo>
                  <a:lnTo>
                    <a:pt x="1097374" y="3616323"/>
                  </a:lnTo>
                  <a:lnTo>
                    <a:pt x="1093402" y="3626124"/>
                  </a:lnTo>
                  <a:lnTo>
                    <a:pt x="1089287" y="3635924"/>
                  </a:lnTo>
                  <a:lnTo>
                    <a:pt x="1084957" y="3645724"/>
                  </a:lnTo>
                  <a:lnTo>
                    <a:pt x="1080552" y="3655525"/>
                  </a:lnTo>
                  <a:lnTo>
                    <a:pt x="1075886" y="3665325"/>
                  </a:lnTo>
                  <a:lnTo>
                    <a:pt x="1071166" y="3675125"/>
                  </a:lnTo>
                  <a:lnTo>
                    <a:pt x="1066224" y="3684926"/>
                  </a:lnTo>
                  <a:lnTo>
                    <a:pt x="1061196" y="3694726"/>
                  </a:lnTo>
                  <a:lnTo>
                    <a:pt x="1056011" y="3704526"/>
                  </a:lnTo>
                  <a:lnTo>
                    <a:pt x="1050699" y="3714327"/>
                  </a:lnTo>
                  <a:lnTo>
                    <a:pt x="1045287" y="3724127"/>
                  </a:lnTo>
                  <a:lnTo>
                    <a:pt x="1039715" y="3733927"/>
                  </a:lnTo>
                  <a:lnTo>
                    <a:pt x="1034094" y="3743728"/>
                  </a:lnTo>
                  <a:lnTo>
                    <a:pt x="1028288" y="3753528"/>
                  </a:lnTo>
                  <a:lnTo>
                    <a:pt x="1022446" y="3763328"/>
                  </a:lnTo>
                  <a:lnTo>
                    <a:pt x="1016461" y="3773129"/>
                  </a:lnTo>
                  <a:lnTo>
                    <a:pt x="1010418" y="3782929"/>
                  </a:lnTo>
                  <a:lnTo>
                    <a:pt x="1004279" y="3792729"/>
                  </a:lnTo>
                  <a:lnTo>
                    <a:pt x="998060" y="3802530"/>
                  </a:lnTo>
                  <a:lnTo>
                    <a:pt x="991785" y="3812330"/>
                  </a:lnTo>
                  <a:lnTo>
                    <a:pt x="985418" y="3822131"/>
                  </a:lnTo>
                  <a:lnTo>
                    <a:pt x="979026" y="3831931"/>
                  </a:lnTo>
                  <a:lnTo>
                    <a:pt x="972536" y="3841731"/>
                  </a:lnTo>
                  <a:lnTo>
                    <a:pt x="966030" y="3851532"/>
                  </a:lnTo>
                  <a:lnTo>
                    <a:pt x="959460" y="3861332"/>
                  </a:lnTo>
                  <a:lnTo>
                    <a:pt x="952864" y="3871132"/>
                  </a:lnTo>
                  <a:lnTo>
                    <a:pt x="946232" y="3880933"/>
                  </a:lnTo>
                  <a:lnTo>
                    <a:pt x="939573" y="3890733"/>
                  </a:lnTo>
                  <a:lnTo>
                    <a:pt x="932896" y="3900533"/>
                  </a:lnTo>
                  <a:lnTo>
                    <a:pt x="926198" y="3910334"/>
                  </a:lnTo>
                  <a:lnTo>
                    <a:pt x="919495" y="3920134"/>
                  </a:lnTo>
                  <a:lnTo>
                    <a:pt x="912783" y="3929934"/>
                  </a:lnTo>
                  <a:lnTo>
                    <a:pt x="906072" y="3939735"/>
                  </a:lnTo>
                  <a:lnTo>
                    <a:pt x="899366" y="3949535"/>
                  </a:lnTo>
                  <a:lnTo>
                    <a:pt x="892670" y="3959335"/>
                  </a:lnTo>
                  <a:lnTo>
                    <a:pt x="885987" y="3969136"/>
                  </a:lnTo>
                  <a:lnTo>
                    <a:pt x="879328" y="3978936"/>
                  </a:lnTo>
                  <a:lnTo>
                    <a:pt x="872683" y="3988736"/>
                  </a:lnTo>
                  <a:lnTo>
                    <a:pt x="866082" y="3998537"/>
                  </a:lnTo>
                  <a:lnTo>
                    <a:pt x="859492" y="4008337"/>
                  </a:lnTo>
                  <a:lnTo>
                    <a:pt x="852965" y="4018137"/>
                  </a:lnTo>
                  <a:lnTo>
                    <a:pt x="846459" y="4027938"/>
                  </a:lnTo>
                  <a:lnTo>
                    <a:pt x="840011" y="4037738"/>
                  </a:lnTo>
                  <a:lnTo>
                    <a:pt x="833605" y="4047538"/>
                  </a:lnTo>
                  <a:lnTo>
                    <a:pt x="827249" y="4057339"/>
                  </a:lnTo>
                  <a:lnTo>
                    <a:pt x="820961" y="4067139"/>
                  </a:lnTo>
                  <a:lnTo>
                    <a:pt x="814707" y="4076939"/>
                  </a:lnTo>
                  <a:lnTo>
                    <a:pt x="808552" y="4086740"/>
                  </a:lnTo>
                  <a:lnTo>
                    <a:pt x="802420" y="4096540"/>
                  </a:lnTo>
                  <a:lnTo>
                    <a:pt x="796403" y="4106340"/>
                  </a:lnTo>
                  <a:lnTo>
                    <a:pt x="790421" y="4116141"/>
                  </a:lnTo>
                  <a:lnTo>
                    <a:pt x="784535" y="4125941"/>
                  </a:lnTo>
                  <a:lnTo>
                    <a:pt x="778716" y="4135741"/>
                  </a:lnTo>
                  <a:lnTo>
                    <a:pt x="772969" y="4145542"/>
                  </a:lnTo>
                  <a:lnTo>
                    <a:pt x="767322" y="4155342"/>
                  </a:lnTo>
                  <a:lnTo>
                    <a:pt x="761722" y="4165142"/>
                  </a:lnTo>
                  <a:lnTo>
                    <a:pt x="756257" y="4174943"/>
                  </a:lnTo>
                  <a:lnTo>
                    <a:pt x="750824" y="4184743"/>
                  </a:lnTo>
                  <a:lnTo>
                    <a:pt x="745533" y="4194543"/>
                  </a:lnTo>
                  <a:lnTo>
                    <a:pt x="740292" y="4204344"/>
                  </a:lnTo>
                  <a:lnTo>
                    <a:pt x="735163" y="4214144"/>
                  </a:lnTo>
                  <a:lnTo>
                    <a:pt x="730119" y="4223944"/>
                  </a:lnTo>
                  <a:lnTo>
                    <a:pt x="725156" y="4233745"/>
                  </a:lnTo>
                  <a:lnTo>
                    <a:pt x="720313" y="4243545"/>
                  </a:lnTo>
                  <a:lnTo>
                    <a:pt x="715519" y="4253345"/>
                  </a:lnTo>
                  <a:lnTo>
                    <a:pt x="710881" y="4263146"/>
                  </a:lnTo>
                  <a:lnTo>
                    <a:pt x="706279" y="4272946"/>
                  </a:lnTo>
                  <a:lnTo>
                    <a:pt x="701827" y="4282746"/>
                  </a:lnTo>
                  <a:lnTo>
                    <a:pt x="697433" y="4292547"/>
                  </a:lnTo>
                  <a:lnTo>
                    <a:pt x="693153" y="4302347"/>
                  </a:lnTo>
                  <a:lnTo>
                    <a:pt x="688967" y="4312147"/>
                  </a:lnTo>
                  <a:lnTo>
                    <a:pt x="684860" y="4321948"/>
                  </a:lnTo>
                  <a:lnTo>
                    <a:pt x="680881" y="4331748"/>
                  </a:lnTo>
                  <a:lnTo>
                    <a:pt x="676946" y="4341548"/>
                  </a:lnTo>
                  <a:lnTo>
                    <a:pt x="673174" y="4351349"/>
                  </a:lnTo>
                  <a:lnTo>
                    <a:pt x="669436" y="4361149"/>
                  </a:lnTo>
                  <a:lnTo>
                    <a:pt x="665841" y="4370949"/>
                  </a:lnTo>
                  <a:lnTo>
                    <a:pt x="662306" y="4380750"/>
                  </a:lnTo>
                  <a:lnTo>
                    <a:pt x="658879" y="4390550"/>
                  </a:lnTo>
                  <a:lnTo>
                    <a:pt x="655544" y="4400350"/>
                  </a:lnTo>
                  <a:lnTo>
                    <a:pt x="652280" y="4410151"/>
                  </a:lnTo>
                  <a:lnTo>
                    <a:pt x="649141" y="4419951"/>
                  </a:lnTo>
                  <a:lnTo>
                    <a:pt x="646039" y="4429751"/>
                  </a:lnTo>
                  <a:lnTo>
                    <a:pt x="643090" y="4439552"/>
                  </a:lnTo>
                  <a:lnTo>
                    <a:pt x="640174" y="4449352"/>
                  </a:lnTo>
                  <a:lnTo>
                    <a:pt x="637384" y="4459152"/>
                  </a:lnTo>
                  <a:lnTo>
                    <a:pt x="634651" y="4468953"/>
                  </a:lnTo>
                  <a:lnTo>
                    <a:pt x="632011" y="4478753"/>
                  </a:lnTo>
                  <a:lnTo>
                    <a:pt x="629456" y="4488553"/>
                  </a:lnTo>
                  <a:lnTo>
                    <a:pt x="626962" y="4498354"/>
                  </a:lnTo>
                  <a:lnTo>
                    <a:pt x="624580" y="4508154"/>
                  </a:lnTo>
                  <a:lnTo>
                    <a:pt x="622226" y="4517954"/>
                  </a:lnTo>
                  <a:lnTo>
                    <a:pt x="620009" y="4527755"/>
                  </a:lnTo>
                  <a:lnTo>
                    <a:pt x="617820" y="4537555"/>
                  </a:lnTo>
                  <a:lnTo>
                    <a:pt x="615735" y="4547355"/>
                  </a:lnTo>
                  <a:lnTo>
                    <a:pt x="613701" y="4557156"/>
                  </a:lnTo>
                  <a:lnTo>
                    <a:pt x="611743" y="4566956"/>
                  </a:lnTo>
                  <a:lnTo>
                    <a:pt x="609860" y="4576756"/>
                  </a:lnTo>
                  <a:lnTo>
                    <a:pt x="608023" y="4586557"/>
                  </a:lnTo>
                  <a:lnTo>
                    <a:pt x="606282" y="4596357"/>
                  </a:lnTo>
                  <a:lnTo>
                    <a:pt x="604565" y="4606157"/>
                  </a:lnTo>
                  <a:lnTo>
                    <a:pt x="602956" y="4615958"/>
                  </a:lnTo>
                  <a:lnTo>
                    <a:pt x="601373" y="4625758"/>
                  </a:lnTo>
                  <a:lnTo>
                    <a:pt x="599871" y="4635558"/>
                  </a:lnTo>
                  <a:lnTo>
                    <a:pt x="598413" y="4645359"/>
                  </a:lnTo>
                  <a:lnTo>
                    <a:pt x="597013" y="4655159"/>
                  </a:lnTo>
                  <a:lnTo>
                    <a:pt x="595674" y="4664959"/>
                  </a:lnTo>
                  <a:lnTo>
                    <a:pt x="594370" y="4674760"/>
                  </a:lnTo>
                  <a:lnTo>
                    <a:pt x="593144" y="4684560"/>
                  </a:lnTo>
                  <a:lnTo>
                    <a:pt x="591936" y="4694360"/>
                  </a:lnTo>
                  <a:lnTo>
                    <a:pt x="590811" y="4704161"/>
                  </a:lnTo>
                  <a:lnTo>
                    <a:pt x="589706" y="4713961"/>
                  </a:lnTo>
                  <a:lnTo>
                    <a:pt x="588663" y="4723761"/>
                  </a:lnTo>
                  <a:lnTo>
                    <a:pt x="587655" y="4733562"/>
                  </a:lnTo>
                  <a:lnTo>
                    <a:pt x="586689" y="4743362"/>
                  </a:lnTo>
                  <a:lnTo>
                    <a:pt x="585772" y="4753162"/>
                  </a:lnTo>
                  <a:lnTo>
                    <a:pt x="584878" y="4762963"/>
                  </a:lnTo>
                  <a:lnTo>
                    <a:pt x="584045" y="4772763"/>
                  </a:lnTo>
                  <a:lnTo>
                    <a:pt x="583226" y="4782563"/>
                  </a:lnTo>
                  <a:lnTo>
                    <a:pt x="582465" y="4792364"/>
                  </a:lnTo>
                  <a:lnTo>
                    <a:pt x="581722" y="4802164"/>
                  </a:lnTo>
                  <a:lnTo>
                    <a:pt x="581022" y="4811964"/>
                  </a:lnTo>
                  <a:lnTo>
                    <a:pt x="580350" y="4821765"/>
                  </a:lnTo>
                  <a:lnTo>
                    <a:pt x="579706" y="4831565"/>
                  </a:lnTo>
                  <a:lnTo>
                    <a:pt x="579100" y="4841365"/>
                  </a:lnTo>
                  <a:lnTo>
                    <a:pt x="578509" y="4851166"/>
                  </a:lnTo>
                  <a:lnTo>
                    <a:pt x="577962" y="4860966"/>
                  </a:lnTo>
                  <a:lnTo>
                    <a:pt x="577425" y="4870766"/>
                  </a:lnTo>
                  <a:lnTo>
                    <a:pt x="576929" y="4880567"/>
                  </a:lnTo>
                  <a:lnTo>
                    <a:pt x="576447" y="4890367"/>
                  </a:lnTo>
                  <a:lnTo>
                    <a:pt x="575993" y="4900167"/>
                  </a:lnTo>
                  <a:lnTo>
                    <a:pt x="575560" y="4909968"/>
                  </a:lnTo>
                  <a:lnTo>
                    <a:pt x="575146" y="4919768"/>
                  </a:lnTo>
                  <a:lnTo>
                    <a:pt x="574758" y="4929568"/>
                  </a:lnTo>
                  <a:lnTo>
                    <a:pt x="574381" y="4939369"/>
                  </a:lnTo>
                  <a:lnTo>
                    <a:pt x="574035" y="4949169"/>
                  </a:lnTo>
                  <a:lnTo>
                    <a:pt x="573695" y="4958969"/>
                  </a:lnTo>
                  <a:lnTo>
                    <a:pt x="573382" y="4968770"/>
                  </a:lnTo>
                  <a:lnTo>
                    <a:pt x="573079" y="4978570"/>
                  </a:lnTo>
                  <a:lnTo>
                    <a:pt x="572796" y="4988370"/>
                  </a:lnTo>
                  <a:lnTo>
                    <a:pt x="572526" y="4998171"/>
                  </a:lnTo>
                  <a:lnTo>
                    <a:pt x="57226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863209"/>
              <a:ext cx="1638269" cy="3687596"/>
            </a:xfrm>
            <a:custGeom>
              <a:avLst/>
              <a:pathLst>
                <a:path w="1638269" h="3687596">
                  <a:moveTo>
                    <a:pt x="813684" y="3687596"/>
                  </a:moveTo>
                  <a:lnTo>
                    <a:pt x="813221" y="3680380"/>
                  </a:lnTo>
                  <a:lnTo>
                    <a:pt x="812735" y="3673163"/>
                  </a:lnTo>
                  <a:lnTo>
                    <a:pt x="812217" y="3665947"/>
                  </a:lnTo>
                  <a:lnTo>
                    <a:pt x="811649" y="3658731"/>
                  </a:lnTo>
                  <a:lnTo>
                    <a:pt x="811056" y="3651514"/>
                  </a:lnTo>
                  <a:lnTo>
                    <a:pt x="810409" y="3644298"/>
                  </a:lnTo>
                  <a:lnTo>
                    <a:pt x="809717" y="3637081"/>
                  </a:lnTo>
                  <a:lnTo>
                    <a:pt x="808997" y="3629865"/>
                  </a:lnTo>
                  <a:lnTo>
                    <a:pt x="808196" y="3622648"/>
                  </a:lnTo>
                  <a:lnTo>
                    <a:pt x="807360" y="3615432"/>
                  </a:lnTo>
                  <a:lnTo>
                    <a:pt x="806471" y="3608216"/>
                  </a:lnTo>
                  <a:lnTo>
                    <a:pt x="805506" y="3600999"/>
                  </a:lnTo>
                  <a:lnTo>
                    <a:pt x="804501" y="3593783"/>
                  </a:lnTo>
                  <a:lnTo>
                    <a:pt x="803412" y="3586566"/>
                  </a:lnTo>
                  <a:lnTo>
                    <a:pt x="802257" y="3579350"/>
                  </a:lnTo>
                  <a:lnTo>
                    <a:pt x="801056" y="3572133"/>
                  </a:lnTo>
                  <a:lnTo>
                    <a:pt x="799734" y="3564917"/>
                  </a:lnTo>
                  <a:lnTo>
                    <a:pt x="798361" y="3557700"/>
                  </a:lnTo>
                  <a:lnTo>
                    <a:pt x="796906" y="3550484"/>
                  </a:lnTo>
                  <a:lnTo>
                    <a:pt x="795341" y="3543268"/>
                  </a:lnTo>
                  <a:lnTo>
                    <a:pt x="793718" y="3536051"/>
                  </a:lnTo>
                  <a:lnTo>
                    <a:pt x="791970" y="3528835"/>
                  </a:lnTo>
                  <a:lnTo>
                    <a:pt x="790129" y="3521618"/>
                  </a:lnTo>
                  <a:lnTo>
                    <a:pt x="788219" y="3514402"/>
                  </a:lnTo>
                  <a:lnTo>
                    <a:pt x="786140" y="3507185"/>
                  </a:lnTo>
                  <a:lnTo>
                    <a:pt x="783987" y="3499969"/>
                  </a:lnTo>
                  <a:lnTo>
                    <a:pt x="781719" y="3492753"/>
                  </a:lnTo>
                  <a:lnTo>
                    <a:pt x="779299" y="3485536"/>
                  </a:lnTo>
                  <a:lnTo>
                    <a:pt x="776798" y="3478320"/>
                  </a:lnTo>
                  <a:lnTo>
                    <a:pt x="774125" y="3471103"/>
                  </a:lnTo>
                  <a:lnTo>
                    <a:pt x="771326" y="3463887"/>
                  </a:lnTo>
                  <a:lnTo>
                    <a:pt x="768433" y="3456670"/>
                  </a:lnTo>
                  <a:lnTo>
                    <a:pt x="765315" y="3449454"/>
                  </a:lnTo>
                  <a:lnTo>
                    <a:pt x="762099" y="3442238"/>
                  </a:lnTo>
                  <a:lnTo>
                    <a:pt x="758729" y="3435021"/>
                  </a:lnTo>
                  <a:lnTo>
                    <a:pt x="755163" y="3427805"/>
                  </a:lnTo>
                  <a:lnTo>
                    <a:pt x="751494" y="3420588"/>
                  </a:lnTo>
                  <a:lnTo>
                    <a:pt x="747599" y="3413372"/>
                  </a:lnTo>
                  <a:lnTo>
                    <a:pt x="743548" y="3406155"/>
                  </a:lnTo>
                  <a:lnTo>
                    <a:pt x="739374" y="3398939"/>
                  </a:lnTo>
                  <a:lnTo>
                    <a:pt x="734922" y="3391723"/>
                  </a:lnTo>
                  <a:lnTo>
                    <a:pt x="730350" y="3384506"/>
                  </a:lnTo>
                  <a:lnTo>
                    <a:pt x="725584" y="3377290"/>
                  </a:lnTo>
                  <a:lnTo>
                    <a:pt x="720583" y="3370073"/>
                  </a:lnTo>
                  <a:lnTo>
                    <a:pt x="715457" y="3362857"/>
                  </a:lnTo>
                  <a:lnTo>
                    <a:pt x="710060" y="3355640"/>
                  </a:lnTo>
                  <a:lnTo>
                    <a:pt x="704481" y="3348424"/>
                  </a:lnTo>
                  <a:lnTo>
                    <a:pt x="698754" y="3341208"/>
                  </a:lnTo>
                  <a:lnTo>
                    <a:pt x="692708" y="3333991"/>
                  </a:lnTo>
                  <a:lnTo>
                    <a:pt x="686526" y="3326775"/>
                  </a:lnTo>
                  <a:lnTo>
                    <a:pt x="680119" y="3319558"/>
                  </a:lnTo>
                  <a:lnTo>
                    <a:pt x="673454" y="3312342"/>
                  </a:lnTo>
                  <a:lnTo>
                    <a:pt x="666649" y="3305125"/>
                  </a:lnTo>
                  <a:lnTo>
                    <a:pt x="659542" y="3297909"/>
                  </a:lnTo>
                  <a:lnTo>
                    <a:pt x="652243" y="3290693"/>
                  </a:lnTo>
                  <a:lnTo>
                    <a:pt x="644782" y="3283476"/>
                  </a:lnTo>
                  <a:lnTo>
                    <a:pt x="636986" y="3276260"/>
                  </a:lnTo>
                  <a:lnTo>
                    <a:pt x="629050" y="3269043"/>
                  </a:lnTo>
                  <a:lnTo>
                    <a:pt x="620878" y="3261827"/>
                  </a:lnTo>
                  <a:lnTo>
                    <a:pt x="612447" y="3254610"/>
                  </a:lnTo>
                  <a:lnTo>
                    <a:pt x="603877" y="3247394"/>
                  </a:lnTo>
                  <a:lnTo>
                    <a:pt x="595005" y="3240177"/>
                  </a:lnTo>
                  <a:lnTo>
                    <a:pt x="585952" y="3232961"/>
                  </a:lnTo>
                  <a:lnTo>
                    <a:pt x="576739" y="3225745"/>
                  </a:lnTo>
                  <a:lnTo>
                    <a:pt x="567217" y="3218528"/>
                  </a:lnTo>
                  <a:lnTo>
                    <a:pt x="557566" y="3211312"/>
                  </a:lnTo>
                  <a:lnTo>
                    <a:pt x="547698" y="3204095"/>
                  </a:lnTo>
                  <a:lnTo>
                    <a:pt x="537605" y="3196879"/>
                  </a:lnTo>
                  <a:lnTo>
                    <a:pt x="527392" y="3189662"/>
                  </a:lnTo>
                  <a:lnTo>
                    <a:pt x="516920" y="3182446"/>
                  </a:lnTo>
                  <a:lnTo>
                    <a:pt x="506304" y="3175230"/>
                  </a:lnTo>
                  <a:lnTo>
                    <a:pt x="495555" y="3168013"/>
                  </a:lnTo>
                  <a:lnTo>
                    <a:pt x="484569" y="3160797"/>
                  </a:lnTo>
                  <a:lnTo>
                    <a:pt x="473488" y="3153580"/>
                  </a:lnTo>
                  <a:lnTo>
                    <a:pt x="462245" y="3146364"/>
                  </a:lnTo>
                  <a:lnTo>
                    <a:pt x="450851" y="3139147"/>
                  </a:lnTo>
                  <a:lnTo>
                    <a:pt x="439376" y="3131931"/>
                  </a:lnTo>
                  <a:lnTo>
                    <a:pt x="427735" y="3124715"/>
                  </a:lnTo>
                  <a:lnTo>
                    <a:pt x="416014" y="3117498"/>
                  </a:lnTo>
                  <a:lnTo>
                    <a:pt x="404216" y="3110282"/>
                  </a:lnTo>
                  <a:lnTo>
                    <a:pt x="392301" y="3103065"/>
                  </a:lnTo>
                  <a:lnTo>
                    <a:pt x="380345" y="3095849"/>
                  </a:lnTo>
                  <a:lnTo>
                    <a:pt x="368322" y="3088632"/>
                  </a:lnTo>
                  <a:lnTo>
                    <a:pt x="356256" y="3081416"/>
                  </a:lnTo>
                  <a:lnTo>
                    <a:pt x="344168" y="3074200"/>
                  </a:lnTo>
                  <a:lnTo>
                    <a:pt x="332056" y="3066983"/>
                  </a:lnTo>
                  <a:lnTo>
                    <a:pt x="319949" y="3059767"/>
                  </a:lnTo>
                  <a:lnTo>
                    <a:pt x="307846" y="3052550"/>
                  </a:lnTo>
                  <a:lnTo>
                    <a:pt x="295785" y="3045334"/>
                  </a:lnTo>
                  <a:lnTo>
                    <a:pt x="283755" y="3038117"/>
                  </a:lnTo>
                  <a:lnTo>
                    <a:pt x="271784" y="3030901"/>
                  </a:lnTo>
                  <a:lnTo>
                    <a:pt x="259901" y="3023685"/>
                  </a:lnTo>
                  <a:lnTo>
                    <a:pt x="248072" y="3016468"/>
                  </a:lnTo>
                  <a:lnTo>
                    <a:pt x="236392" y="3009252"/>
                  </a:lnTo>
                  <a:lnTo>
                    <a:pt x="224814" y="3002035"/>
                  </a:lnTo>
                  <a:lnTo>
                    <a:pt x="213340" y="2994819"/>
                  </a:lnTo>
                  <a:lnTo>
                    <a:pt x="202084" y="2987602"/>
                  </a:lnTo>
                  <a:lnTo>
                    <a:pt x="190939" y="2980386"/>
                  </a:lnTo>
                  <a:lnTo>
                    <a:pt x="179997" y="2973170"/>
                  </a:lnTo>
                  <a:lnTo>
                    <a:pt x="169278" y="2965953"/>
                  </a:lnTo>
                  <a:lnTo>
                    <a:pt x="158693" y="2958737"/>
                  </a:lnTo>
                  <a:lnTo>
                    <a:pt x="148441" y="2951520"/>
                  </a:lnTo>
                  <a:lnTo>
                    <a:pt x="138384" y="2944304"/>
                  </a:lnTo>
                  <a:lnTo>
                    <a:pt x="128535" y="2937087"/>
                  </a:lnTo>
                  <a:lnTo>
                    <a:pt x="119073" y="2929871"/>
                  </a:lnTo>
                  <a:lnTo>
                    <a:pt x="109795" y="2922654"/>
                  </a:lnTo>
                  <a:lnTo>
                    <a:pt x="100860" y="2915438"/>
                  </a:lnTo>
                  <a:lnTo>
                    <a:pt x="92268" y="2908222"/>
                  </a:lnTo>
                  <a:lnTo>
                    <a:pt x="83880" y="2901005"/>
                  </a:lnTo>
                  <a:lnTo>
                    <a:pt x="75991" y="2893789"/>
                  </a:lnTo>
                  <a:lnTo>
                    <a:pt x="68371" y="2886572"/>
                  </a:lnTo>
                  <a:lnTo>
                    <a:pt x="61050" y="2879356"/>
                  </a:lnTo>
                  <a:lnTo>
                    <a:pt x="54246" y="2872139"/>
                  </a:lnTo>
                  <a:lnTo>
                    <a:pt x="47686" y="2864923"/>
                  </a:lnTo>
                  <a:lnTo>
                    <a:pt x="41578" y="2857707"/>
                  </a:lnTo>
                  <a:lnTo>
                    <a:pt x="35897" y="2850490"/>
                  </a:lnTo>
                  <a:lnTo>
                    <a:pt x="30472" y="2843274"/>
                  </a:lnTo>
                  <a:lnTo>
                    <a:pt x="25661" y="2836057"/>
                  </a:lnTo>
                  <a:lnTo>
                    <a:pt x="21162" y="2828841"/>
                  </a:lnTo>
                  <a:lnTo>
                    <a:pt x="17025" y="2821624"/>
                  </a:lnTo>
                  <a:lnTo>
                    <a:pt x="13477" y="2814408"/>
                  </a:lnTo>
                  <a:lnTo>
                    <a:pt x="10205" y="2807192"/>
                  </a:lnTo>
                  <a:lnTo>
                    <a:pt x="7445" y="2799975"/>
                  </a:lnTo>
                  <a:lnTo>
                    <a:pt x="5146" y="2792759"/>
                  </a:lnTo>
                  <a:lnTo>
                    <a:pt x="3125" y="2785542"/>
                  </a:lnTo>
                  <a:lnTo>
                    <a:pt x="1766" y="2778326"/>
                  </a:lnTo>
                  <a:lnTo>
                    <a:pt x="725" y="2771109"/>
                  </a:lnTo>
                  <a:lnTo>
                    <a:pt x="66" y="2763893"/>
                  </a:lnTo>
                  <a:lnTo>
                    <a:pt x="0" y="2756677"/>
                  </a:lnTo>
                  <a:lnTo>
                    <a:pt x="208" y="2749460"/>
                  </a:lnTo>
                  <a:lnTo>
                    <a:pt x="931" y="2742244"/>
                  </a:lnTo>
                  <a:lnTo>
                    <a:pt x="2094" y="2735027"/>
                  </a:lnTo>
                  <a:lnTo>
                    <a:pt x="3525" y="2727811"/>
                  </a:lnTo>
                  <a:lnTo>
                    <a:pt x="5588" y="2720594"/>
                  </a:lnTo>
                  <a:lnTo>
                    <a:pt x="7938" y="2713378"/>
                  </a:lnTo>
                  <a:lnTo>
                    <a:pt x="10646" y="2706162"/>
                  </a:lnTo>
                  <a:lnTo>
                    <a:pt x="13882" y="2698945"/>
                  </a:lnTo>
                  <a:lnTo>
                    <a:pt x="17362" y="2691729"/>
                  </a:lnTo>
                  <a:lnTo>
                    <a:pt x="21300" y="2684512"/>
                  </a:lnTo>
                  <a:lnTo>
                    <a:pt x="25608" y="2677296"/>
                  </a:lnTo>
                  <a:lnTo>
                    <a:pt x="30145" y="2670079"/>
                  </a:lnTo>
                  <a:lnTo>
                    <a:pt x="35213" y="2662863"/>
                  </a:lnTo>
                  <a:lnTo>
                    <a:pt x="40509" y="2655646"/>
                  </a:lnTo>
                  <a:lnTo>
                    <a:pt x="46100" y="2648430"/>
                  </a:lnTo>
                  <a:lnTo>
                    <a:pt x="52101" y="2641214"/>
                  </a:lnTo>
                  <a:lnTo>
                    <a:pt x="58291" y="2633997"/>
                  </a:lnTo>
                  <a:lnTo>
                    <a:pt x="64833" y="2626781"/>
                  </a:lnTo>
                  <a:lnTo>
                    <a:pt x="71643" y="2619564"/>
                  </a:lnTo>
                  <a:lnTo>
                    <a:pt x="78622" y="2612348"/>
                  </a:lnTo>
                  <a:lnTo>
                    <a:pt x="85981" y="2605131"/>
                  </a:lnTo>
                  <a:lnTo>
                    <a:pt x="93491" y="2597915"/>
                  </a:lnTo>
                  <a:lnTo>
                    <a:pt x="101204" y="2590699"/>
                  </a:lnTo>
                  <a:lnTo>
                    <a:pt x="109180" y="2583482"/>
                  </a:lnTo>
                  <a:lnTo>
                    <a:pt x="117275" y="2576266"/>
                  </a:lnTo>
                  <a:lnTo>
                    <a:pt x="125589" y="2569049"/>
                  </a:lnTo>
                  <a:lnTo>
                    <a:pt x="134054" y="2561833"/>
                  </a:lnTo>
                  <a:lnTo>
                    <a:pt x="142617" y="2554616"/>
                  </a:lnTo>
                  <a:lnTo>
                    <a:pt x="151383" y="2547400"/>
                  </a:lnTo>
                  <a:lnTo>
                    <a:pt x="160221" y="2540184"/>
                  </a:lnTo>
                  <a:lnTo>
                    <a:pt x="169160" y="2532967"/>
                  </a:lnTo>
                  <a:lnTo>
                    <a:pt x="178208" y="2525751"/>
                  </a:lnTo>
                  <a:lnTo>
                    <a:pt x="187303" y="2518534"/>
                  </a:lnTo>
                  <a:lnTo>
                    <a:pt x="196476" y="2511318"/>
                  </a:lnTo>
                  <a:lnTo>
                    <a:pt x="205690" y="2504101"/>
                  </a:lnTo>
                  <a:lnTo>
                    <a:pt x="214930" y="2496885"/>
                  </a:lnTo>
                  <a:lnTo>
                    <a:pt x="224201" y="2489669"/>
                  </a:lnTo>
                  <a:lnTo>
                    <a:pt x="233472" y="2482452"/>
                  </a:lnTo>
                  <a:lnTo>
                    <a:pt x="242744" y="2475236"/>
                  </a:lnTo>
                  <a:lnTo>
                    <a:pt x="251990" y="2468019"/>
                  </a:lnTo>
                  <a:lnTo>
                    <a:pt x="261219" y="2460803"/>
                  </a:lnTo>
                  <a:lnTo>
                    <a:pt x="270399" y="2453586"/>
                  </a:lnTo>
                  <a:lnTo>
                    <a:pt x="279527" y="2446370"/>
                  </a:lnTo>
                  <a:lnTo>
                    <a:pt x="288619" y="2439154"/>
                  </a:lnTo>
                  <a:lnTo>
                    <a:pt x="297598" y="2431937"/>
                  </a:lnTo>
                  <a:lnTo>
                    <a:pt x="306522" y="2424721"/>
                  </a:lnTo>
                  <a:lnTo>
                    <a:pt x="315362" y="2417504"/>
                  </a:lnTo>
                  <a:lnTo>
                    <a:pt x="324074" y="2410288"/>
                  </a:lnTo>
                  <a:lnTo>
                    <a:pt x="332718" y="2403071"/>
                  </a:lnTo>
                  <a:lnTo>
                    <a:pt x="341216" y="2395855"/>
                  </a:lnTo>
                  <a:lnTo>
                    <a:pt x="349596" y="2388639"/>
                  </a:lnTo>
                  <a:lnTo>
                    <a:pt x="357893" y="2381422"/>
                  </a:lnTo>
                  <a:lnTo>
                    <a:pt x="365976" y="2374206"/>
                  </a:lnTo>
                  <a:lnTo>
                    <a:pt x="373967" y="2366989"/>
                  </a:lnTo>
                  <a:lnTo>
                    <a:pt x="381816" y="2359773"/>
                  </a:lnTo>
                  <a:lnTo>
                    <a:pt x="389473" y="2352556"/>
                  </a:lnTo>
                  <a:lnTo>
                    <a:pt x="397030" y="2345340"/>
                  </a:lnTo>
                  <a:lnTo>
                    <a:pt x="404378" y="2338123"/>
                  </a:lnTo>
                  <a:lnTo>
                    <a:pt x="411572" y="2330907"/>
                  </a:lnTo>
                  <a:lnTo>
                    <a:pt x="418655" y="2323691"/>
                  </a:lnTo>
                  <a:lnTo>
                    <a:pt x="425470" y="2316474"/>
                  </a:lnTo>
                  <a:lnTo>
                    <a:pt x="432176" y="2309258"/>
                  </a:lnTo>
                  <a:lnTo>
                    <a:pt x="438708" y="2302041"/>
                  </a:lnTo>
                  <a:lnTo>
                    <a:pt x="445021" y="2294825"/>
                  </a:lnTo>
                  <a:lnTo>
                    <a:pt x="451221" y="2287608"/>
                  </a:lnTo>
                  <a:lnTo>
                    <a:pt x="457187" y="2280392"/>
                  </a:lnTo>
                  <a:lnTo>
                    <a:pt x="462989" y="2273176"/>
                  </a:lnTo>
                  <a:lnTo>
                    <a:pt x="468669" y="2265959"/>
                  </a:lnTo>
                  <a:lnTo>
                    <a:pt x="474073" y="2258743"/>
                  </a:lnTo>
                  <a:lnTo>
                    <a:pt x="479365" y="2251526"/>
                  </a:lnTo>
                  <a:lnTo>
                    <a:pt x="484477" y="2244310"/>
                  </a:lnTo>
                  <a:lnTo>
                    <a:pt x="489376" y="2237093"/>
                  </a:lnTo>
                  <a:lnTo>
                    <a:pt x="494165" y="2229877"/>
                  </a:lnTo>
                  <a:lnTo>
                    <a:pt x="498724" y="2222661"/>
                  </a:lnTo>
                  <a:lnTo>
                    <a:pt x="503132" y="2215444"/>
                  </a:lnTo>
                  <a:lnTo>
                    <a:pt x="507422" y="2208228"/>
                  </a:lnTo>
                  <a:lnTo>
                    <a:pt x="511460" y="2201011"/>
                  </a:lnTo>
                  <a:lnTo>
                    <a:pt x="515396" y="2193795"/>
                  </a:lnTo>
                  <a:lnTo>
                    <a:pt x="519169" y="2186578"/>
                  </a:lnTo>
                  <a:lnTo>
                    <a:pt x="522755" y="2179362"/>
                  </a:lnTo>
                  <a:lnTo>
                    <a:pt x="526245" y="2172146"/>
                  </a:lnTo>
                  <a:lnTo>
                    <a:pt x="529534" y="2164929"/>
                  </a:lnTo>
                  <a:lnTo>
                    <a:pt x="532697" y="2157713"/>
                  </a:lnTo>
                  <a:lnTo>
                    <a:pt x="535758" y="2150496"/>
                  </a:lnTo>
                  <a:lnTo>
                    <a:pt x="538612" y="2143280"/>
                  </a:lnTo>
                  <a:lnTo>
                    <a:pt x="541384" y="2136063"/>
                  </a:lnTo>
                  <a:lnTo>
                    <a:pt x="544021" y="2128847"/>
                  </a:lnTo>
                  <a:lnTo>
                    <a:pt x="546511" y="2121631"/>
                  </a:lnTo>
                  <a:lnTo>
                    <a:pt x="548925" y="2114414"/>
                  </a:lnTo>
                  <a:lnTo>
                    <a:pt x="551181" y="2107198"/>
                  </a:lnTo>
                  <a:lnTo>
                    <a:pt x="553342" y="2099981"/>
                  </a:lnTo>
                  <a:lnTo>
                    <a:pt x="555424" y="2092765"/>
                  </a:lnTo>
                  <a:lnTo>
                    <a:pt x="557354" y="2085548"/>
                  </a:lnTo>
                  <a:lnTo>
                    <a:pt x="559223" y="2078332"/>
                  </a:lnTo>
                  <a:lnTo>
                    <a:pt x="560992" y="2071115"/>
                  </a:lnTo>
                  <a:lnTo>
                    <a:pt x="562658" y="2063899"/>
                  </a:lnTo>
                  <a:lnTo>
                    <a:pt x="564270" y="2056683"/>
                  </a:lnTo>
                  <a:lnTo>
                    <a:pt x="565771" y="2049466"/>
                  </a:lnTo>
                  <a:lnTo>
                    <a:pt x="567209" y="2042250"/>
                  </a:lnTo>
                  <a:lnTo>
                    <a:pt x="568593" y="2035033"/>
                  </a:lnTo>
                  <a:lnTo>
                    <a:pt x="569877" y="2027817"/>
                  </a:lnTo>
                  <a:lnTo>
                    <a:pt x="571121" y="2020600"/>
                  </a:lnTo>
                  <a:lnTo>
                    <a:pt x="572301" y="2013384"/>
                  </a:lnTo>
                  <a:lnTo>
                    <a:pt x="573417" y="2006168"/>
                  </a:lnTo>
                  <a:lnTo>
                    <a:pt x="574501" y="1998951"/>
                  </a:lnTo>
                  <a:lnTo>
                    <a:pt x="575516" y="1991735"/>
                  </a:lnTo>
                  <a:lnTo>
                    <a:pt x="576496" y="1984518"/>
                  </a:lnTo>
                  <a:lnTo>
                    <a:pt x="577443" y="1977302"/>
                  </a:lnTo>
                  <a:lnTo>
                    <a:pt x="578335" y="1970085"/>
                  </a:lnTo>
                  <a:lnTo>
                    <a:pt x="579205" y="1962869"/>
                  </a:lnTo>
                  <a:lnTo>
                    <a:pt x="580041" y="1955653"/>
                  </a:lnTo>
                  <a:lnTo>
                    <a:pt x="580844" y="1948436"/>
                  </a:lnTo>
                  <a:lnTo>
                    <a:pt x="581630" y="1941220"/>
                  </a:lnTo>
                  <a:lnTo>
                    <a:pt x="582383" y="1934003"/>
                  </a:lnTo>
                  <a:lnTo>
                    <a:pt x="583120" y="1926787"/>
                  </a:lnTo>
                  <a:lnTo>
                    <a:pt x="583841" y="1919570"/>
                  </a:lnTo>
                  <a:lnTo>
                    <a:pt x="584538" y="1912354"/>
                  </a:lnTo>
                  <a:lnTo>
                    <a:pt x="585227" y="1905138"/>
                  </a:lnTo>
                  <a:lnTo>
                    <a:pt x="585902" y="1897921"/>
                  </a:lnTo>
                  <a:lnTo>
                    <a:pt x="586564" y="1890705"/>
                  </a:lnTo>
                  <a:lnTo>
                    <a:pt x="587221" y="1883488"/>
                  </a:lnTo>
                  <a:lnTo>
                    <a:pt x="587865" y="1876272"/>
                  </a:lnTo>
                  <a:lnTo>
                    <a:pt x="588505" y="1869055"/>
                  </a:lnTo>
                  <a:lnTo>
                    <a:pt x="589141" y="1861839"/>
                  </a:lnTo>
                  <a:lnTo>
                    <a:pt x="589769" y="1854623"/>
                  </a:lnTo>
                  <a:lnTo>
                    <a:pt x="590396" y="1847406"/>
                  </a:lnTo>
                  <a:lnTo>
                    <a:pt x="591019" y="1840190"/>
                  </a:lnTo>
                  <a:lnTo>
                    <a:pt x="591639" y="1832973"/>
                  </a:lnTo>
                  <a:lnTo>
                    <a:pt x="592259" y="1825757"/>
                  </a:lnTo>
                  <a:lnTo>
                    <a:pt x="592875" y="1818540"/>
                  </a:lnTo>
                  <a:lnTo>
                    <a:pt x="593491" y="1811324"/>
                  </a:lnTo>
                  <a:lnTo>
                    <a:pt x="594105" y="1804108"/>
                  </a:lnTo>
                  <a:lnTo>
                    <a:pt x="594717" y="1796891"/>
                  </a:lnTo>
                  <a:lnTo>
                    <a:pt x="595328" y="1789675"/>
                  </a:lnTo>
                  <a:lnTo>
                    <a:pt x="595937" y="1782458"/>
                  </a:lnTo>
                  <a:lnTo>
                    <a:pt x="596543" y="1775242"/>
                  </a:lnTo>
                  <a:lnTo>
                    <a:pt x="597148" y="1768025"/>
                  </a:lnTo>
                  <a:lnTo>
                    <a:pt x="597747" y="1760809"/>
                  </a:lnTo>
                  <a:lnTo>
                    <a:pt x="598343" y="1753592"/>
                  </a:lnTo>
                  <a:lnTo>
                    <a:pt x="598936" y="1746376"/>
                  </a:lnTo>
                  <a:lnTo>
                    <a:pt x="599520" y="1739160"/>
                  </a:lnTo>
                  <a:lnTo>
                    <a:pt x="600100" y="1731943"/>
                  </a:lnTo>
                  <a:lnTo>
                    <a:pt x="600671" y="1724727"/>
                  </a:lnTo>
                  <a:lnTo>
                    <a:pt x="601232" y="1717510"/>
                  </a:lnTo>
                  <a:lnTo>
                    <a:pt x="601788" y="1710294"/>
                  </a:lnTo>
                  <a:lnTo>
                    <a:pt x="602327" y="1703077"/>
                  </a:lnTo>
                  <a:lnTo>
                    <a:pt x="602857" y="1695861"/>
                  </a:lnTo>
                  <a:lnTo>
                    <a:pt x="603376" y="1688645"/>
                  </a:lnTo>
                  <a:lnTo>
                    <a:pt x="603873" y="1681428"/>
                  </a:lnTo>
                  <a:lnTo>
                    <a:pt x="604360" y="1674212"/>
                  </a:lnTo>
                  <a:lnTo>
                    <a:pt x="604828" y="1666995"/>
                  </a:lnTo>
                  <a:lnTo>
                    <a:pt x="605274" y="1659779"/>
                  </a:lnTo>
                  <a:lnTo>
                    <a:pt x="605707" y="1652562"/>
                  </a:lnTo>
                  <a:lnTo>
                    <a:pt x="606108" y="1645346"/>
                  </a:lnTo>
                  <a:lnTo>
                    <a:pt x="606490" y="1638130"/>
                  </a:lnTo>
                  <a:lnTo>
                    <a:pt x="606852" y="1630913"/>
                  </a:lnTo>
                  <a:lnTo>
                    <a:pt x="607176" y="1623697"/>
                  </a:lnTo>
                  <a:lnTo>
                    <a:pt x="607483" y="1616480"/>
                  </a:lnTo>
                  <a:lnTo>
                    <a:pt x="607754" y="1609264"/>
                  </a:lnTo>
                  <a:lnTo>
                    <a:pt x="607992" y="1602047"/>
                  </a:lnTo>
                  <a:lnTo>
                    <a:pt x="608210" y="1594831"/>
                  </a:lnTo>
                  <a:lnTo>
                    <a:pt x="608376" y="1587615"/>
                  </a:lnTo>
                  <a:lnTo>
                    <a:pt x="608515" y="1580398"/>
                  </a:lnTo>
                  <a:lnTo>
                    <a:pt x="608622" y="1573182"/>
                  </a:lnTo>
                  <a:lnTo>
                    <a:pt x="608676" y="1565965"/>
                  </a:lnTo>
                  <a:lnTo>
                    <a:pt x="608703" y="1558749"/>
                  </a:lnTo>
                  <a:lnTo>
                    <a:pt x="608682" y="1551532"/>
                  </a:lnTo>
                  <a:lnTo>
                    <a:pt x="608614" y="1544316"/>
                  </a:lnTo>
                  <a:lnTo>
                    <a:pt x="608518" y="1537100"/>
                  </a:lnTo>
                  <a:lnTo>
                    <a:pt x="608353" y="1529883"/>
                  </a:lnTo>
                  <a:lnTo>
                    <a:pt x="608153" y="1522667"/>
                  </a:lnTo>
                  <a:lnTo>
                    <a:pt x="607910" y="1515450"/>
                  </a:lnTo>
                  <a:lnTo>
                    <a:pt x="607600" y="1508234"/>
                  </a:lnTo>
                  <a:lnTo>
                    <a:pt x="607256" y="1501017"/>
                  </a:lnTo>
                  <a:lnTo>
                    <a:pt x="606850" y="1493801"/>
                  </a:lnTo>
                  <a:lnTo>
                    <a:pt x="606389" y="1486585"/>
                  </a:lnTo>
                  <a:lnTo>
                    <a:pt x="605894" y="1479368"/>
                  </a:lnTo>
                  <a:lnTo>
                    <a:pt x="605313" y="1472152"/>
                  </a:lnTo>
                  <a:lnTo>
                    <a:pt x="604693" y="1464935"/>
                  </a:lnTo>
                  <a:lnTo>
                    <a:pt x="604022" y="1457719"/>
                  </a:lnTo>
                  <a:lnTo>
                    <a:pt x="603273" y="1450502"/>
                  </a:lnTo>
                  <a:lnTo>
                    <a:pt x="602487" y="1443286"/>
                  </a:lnTo>
                  <a:lnTo>
                    <a:pt x="601629" y="1436069"/>
                  </a:lnTo>
                  <a:lnTo>
                    <a:pt x="600710" y="1428853"/>
                  </a:lnTo>
                  <a:lnTo>
                    <a:pt x="599754" y="1421637"/>
                  </a:lnTo>
                  <a:lnTo>
                    <a:pt x="598703" y="1414420"/>
                  </a:lnTo>
                  <a:lnTo>
                    <a:pt x="597611" y="1407204"/>
                  </a:lnTo>
                  <a:lnTo>
                    <a:pt x="596464" y="1399987"/>
                  </a:lnTo>
                  <a:lnTo>
                    <a:pt x="595236" y="1392771"/>
                  </a:lnTo>
                  <a:lnTo>
                    <a:pt x="593970" y="1385554"/>
                  </a:lnTo>
                  <a:lnTo>
                    <a:pt x="592628" y="1378338"/>
                  </a:lnTo>
                  <a:lnTo>
                    <a:pt x="591227" y="1371122"/>
                  </a:lnTo>
                  <a:lnTo>
                    <a:pt x="589788" y="1363905"/>
                  </a:lnTo>
                  <a:lnTo>
                    <a:pt x="588256" y="1356689"/>
                  </a:lnTo>
                  <a:lnTo>
                    <a:pt x="586685" y="1349472"/>
                  </a:lnTo>
                  <a:lnTo>
                    <a:pt x="585061" y="1342256"/>
                  </a:lnTo>
                  <a:lnTo>
                    <a:pt x="583362" y="1335039"/>
                  </a:lnTo>
                  <a:lnTo>
                    <a:pt x="581629" y="1327823"/>
                  </a:lnTo>
                  <a:lnTo>
                    <a:pt x="579827" y="1320607"/>
                  </a:lnTo>
                  <a:lnTo>
                    <a:pt x="577974" y="1313390"/>
                  </a:lnTo>
                  <a:lnTo>
                    <a:pt x="576087" y="1306174"/>
                  </a:lnTo>
                  <a:lnTo>
                    <a:pt x="574122" y="1298957"/>
                  </a:lnTo>
                  <a:lnTo>
                    <a:pt x="572126" y="1291741"/>
                  </a:lnTo>
                  <a:lnTo>
                    <a:pt x="570087" y="1284524"/>
                  </a:lnTo>
                  <a:lnTo>
                    <a:pt x="567991" y="1277308"/>
                  </a:lnTo>
                  <a:lnTo>
                    <a:pt x="565870" y="1270092"/>
                  </a:lnTo>
                  <a:lnTo>
                    <a:pt x="563698" y="1262875"/>
                  </a:lnTo>
                  <a:lnTo>
                    <a:pt x="561493" y="1255659"/>
                  </a:lnTo>
                  <a:lnTo>
                    <a:pt x="559264" y="1248442"/>
                  </a:lnTo>
                  <a:lnTo>
                    <a:pt x="556988" y="1241226"/>
                  </a:lnTo>
                  <a:lnTo>
                    <a:pt x="554695" y="1234009"/>
                  </a:lnTo>
                  <a:lnTo>
                    <a:pt x="552377" y="1226793"/>
                  </a:lnTo>
                  <a:lnTo>
                    <a:pt x="550033" y="1219577"/>
                  </a:lnTo>
                  <a:lnTo>
                    <a:pt x="547679" y="1212360"/>
                  </a:lnTo>
                  <a:lnTo>
                    <a:pt x="545306" y="1205144"/>
                  </a:lnTo>
                  <a:lnTo>
                    <a:pt x="542925" y="1197927"/>
                  </a:lnTo>
                  <a:lnTo>
                    <a:pt x="540538" y="1190711"/>
                  </a:lnTo>
                  <a:lnTo>
                    <a:pt x="538149" y="1183494"/>
                  </a:lnTo>
                  <a:lnTo>
                    <a:pt x="535763" y="1176278"/>
                  </a:lnTo>
                  <a:lnTo>
                    <a:pt x="533381" y="1169061"/>
                  </a:lnTo>
                  <a:lnTo>
                    <a:pt x="531015" y="1161845"/>
                  </a:lnTo>
                  <a:lnTo>
                    <a:pt x="528658" y="1154629"/>
                  </a:lnTo>
                  <a:lnTo>
                    <a:pt x="526326" y="1147412"/>
                  </a:lnTo>
                  <a:lnTo>
                    <a:pt x="524019" y="1140196"/>
                  </a:lnTo>
                  <a:lnTo>
                    <a:pt x="521729" y="1132979"/>
                  </a:lnTo>
                  <a:lnTo>
                    <a:pt x="519494" y="1125763"/>
                  </a:lnTo>
                  <a:lnTo>
                    <a:pt x="517286" y="1118546"/>
                  </a:lnTo>
                  <a:lnTo>
                    <a:pt x="515119" y="1111330"/>
                  </a:lnTo>
                  <a:lnTo>
                    <a:pt x="513014" y="1104114"/>
                  </a:lnTo>
                  <a:lnTo>
                    <a:pt x="510944" y="1096897"/>
                  </a:lnTo>
                  <a:lnTo>
                    <a:pt x="508950" y="1089681"/>
                  </a:lnTo>
                  <a:lnTo>
                    <a:pt x="507016" y="1082464"/>
                  </a:lnTo>
                  <a:lnTo>
                    <a:pt x="505128" y="1075248"/>
                  </a:lnTo>
                  <a:lnTo>
                    <a:pt x="503354" y="1068031"/>
                  </a:lnTo>
                  <a:lnTo>
                    <a:pt x="501632" y="1060815"/>
                  </a:lnTo>
                  <a:lnTo>
                    <a:pt x="499992" y="1053599"/>
                  </a:lnTo>
                  <a:lnTo>
                    <a:pt x="498462" y="1046382"/>
                  </a:lnTo>
                  <a:lnTo>
                    <a:pt x="496991" y="1039166"/>
                  </a:lnTo>
                  <a:lnTo>
                    <a:pt x="495648" y="1031949"/>
                  </a:lnTo>
                  <a:lnTo>
                    <a:pt x="494399" y="1024733"/>
                  </a:lnTo>
                  <a:lnTo>
                    <a:pt x="493222" y="1017516"/>
                  </a:lnTo>
                  <a:lnTo>
                    <a:pt x="492216" y="1010300"/>
                  </a:lnTo>
                  <a:lnTo>
                    <a:pt x="491283" y="1003084"/>
                  </a:lnTo>
                  <a:lnTo>
                    <a:pt x="490470" y="995867"/>
                  </a:lnTo>
                  <a:lnTo>
                    <a:pt x="489807" y="988651"/>
                  </a:lnTo>
                  <a:lnTo>
                    <a:pt x="489222" y="981434"/>
                  </a:lnTo>
                  <a:lnTo>
                    <a:pt x="488811" y="974218"/>
                  </a:lnTo>
                  <a:lnTo>
                    <a:pt x="488519" y="967001"/>
                  </a:lnTo>
                  <a:lnTo>
                    <a:pt x="488321" y="959785"/>
                  </a:lnTo>
                  <a:lnTo>
                    <a:pt x="488333" y="952569"/>
                  </a:lnTo>
                  <a:lnTo>
                    <a:pt x="488435" y="945352"/>
                  </a:lnTo>
                  <a:lnTo>
                    <a:pt x="488683" y="938136"/>
                  </a:lnTo>
                  <a:lnTo>
                    <a:pt x="489105" y="930919"/>
                  </a:lnTo>
                  <a:lnTo>
                    <a:pt x="489620" y="923703"/>
                  </a:lnTo>
                  <a:lnTo>
                    <a:pt x="490335" y="916486"/>
                  </a:lnTo>
                  <a:lnTo>
                    <a:pt x="491180" y="909270"/>
                  </a:lnTo>
                  <a:lnTo>
                    <a:pt x="492133" y="902054"/>
                  </a:lnTo>
                  <a:lnTo>
                    <a:pt x="493312" y="894837"/>
                  </a:lnTo>
                  <a:lnTo>
                    <a:pt x="494586" y="887621"/>
                  </a:lnTo>
                  <a:lnTo>
                    <a:pt x="496019" y="880404"/>
                  </a:lnTo>
                  <a:lnTo>
                    <a:pt x="497628" y="873188"/>
                  </a:lnTo>
                  <a:lnTo>
                    <a:pt x="499333" y="865971"/>
                  </a:lnTo>
                  <a:lnTo>
                    <a:pt x="501242" y="858755"/>
                  </a:lnTo>
                  <a:lnTo>
                    <a:pt x="503276" y="851538"/>
                  </a:lnTo>
                  <a:lnTo>
                    <a:pt x="505419" y="844322"/>
                  </a:lnTo>
                  <a:lnTo>
                    <a:pt x="507777" y="837106"/>
                  </a:lnTo>
                  <a:lnTo>
                    <a:pt x="510224" y="829889"/>
                  </a:lnTo>
                  <a:lnTo>
                    <a:pt x="512821" y="822673"/>
                  </a:lnTo>
                  <a:lnTo>
                    <a:pt x="515577" y="815456"/>
                  </a:lnTo>
                  <a:lnTo>
                    <a:pt x="518418" y="808240"/>
                  </a:lnTo>
                  <a:lnTo>
                    <a:pt x="521443" y="801023"/>
                  </a:lnTo>
                  <a:lnTo>
                    <a:pt x="524573" y="793807"/>
                  </a:lnTo>
                  <a:lnTo>
                    <a:pt x="527799" y="786591"/>
                  </a:lnTo>
                  <a:lnTo>
                    <a:pt x="531202" y="779374"/>
                  </a:lnTo>
                  <a:lnTo>
                    <a:pt x="534678" y="772158"/>
                  </a:lnTo>
                  <a:lnTo>
                    <a:pt x="538277" y="764941"/>
                  </a:lnTo>
                  <a:lnTo>
                    <a:pt x="541998" y="757725"/>
                  </a:lnTo>
                  <a:lnTo>
                    <a:pt x="545785" y="750508"/>
                  </a:lnTo>
                  <a:lnTo>
                    <a:pt x="549710" y="743292"/>
                  </a:lnTo>
                  <a:lnTo>
                    <a:pt x="553711" y="736076"/>
                  </a:lnTo>
                  <a:lnTo>
                    <a:pt x="557782" y="728859"/>
                  </a:lnTo>
                  <a:lnTo>
                    <a:pt x="561974" y="721643"/>
                  </a:lnTo>
                  <a:lnTo>
                    <a:pt x="566213" y="714426"/>
                  </a:lnTo>
                  <a:lnTo>
                    <a:pt x="570533" y="707210"/>
                  </a:lnTo>
                  <a:lnTo>
                    <a:pt x="574927" y="699993"/>
                  </a:lnTo>
                  <a:lnTo>
                    <a:pt x="579361" y="692777"/>
                  </a:lnTo>
                  <a:lnTo>
                    <a:pt x="583875" y="685561"/>
                  </a:lnTo>
                  <a:lnTo>
                    <a:pt x="588426" y="678344"/>
                  </a:lnTo>
                  <a:lnTo>
                    <a:pt x="593015" y="671128"/>
                  </a:lnTo>
                  <a:lnTo>
                    <a:pt x="597658" y="663911"/>
                  </a:lnTo>
                  <a:lnTo>
                    <a:pt x="602320" y="656695"/>
                  </a:lnTo>
                  <a:lnTo>
                    <a:pt x="607015" y="649478"/>
                  </a:lnTo>
                  <a:lnTo>
                    <a:pt x="611731" y="642262"/>
                  </a:lnTo>
                  <a:lnTo>
                    <a:pt x="616458" y="635046"/>
                  </a:lnTo>
                  <a:lnTo>
                    <a:pt x="621200" y="627829"/>
                  </a:lnTo>
                  <a:lnTo>
                    <a:pt x="625944" y="620613"/>
                  </a:lnTo>
                  <a:lnTo>
                    <a:pt x="630689" y="613396"/>
                  </a:lnTo>
                  <a:lnTo>
                    <a:pt x="635425" y="606180"/>
                  </a:lnTo>
                  <a:lnTo>
                    <a:pt x="640153" y="598963"/>
                  </a:lnTo>
                  <a:lnTo>
                    <a:pt x="644864" y="591747"/>
                  </a:lnTo>
                  <a:lnTo>
                    <a:pt x="649550" y="584530"/>
                  </a:lnTo>
                  <a:lnTo>
                    <a:pt x="654220" y="577314"/>
                  </a:lnTo>
                  <a:lnTo>
                    <a:pt x="658846" y="570098"/>
                  </a:lnTo>
                  <a:lnTo>
                    <a:pt x="663443" y="562881"/>
                  </a:lnTo>
                  <a:lnTo>
                    <a:pt x="668009" y="555665"/>
                  </a:lnTo>
                  <a:lnTo>
                    <a:pt x="672513" y="548448"/>
                  </a:lnTo>
                  <a:lnTo>
                    <a:pt x="676986" y="541232"/>
                  </a:lnTo>
                  <a:lnTo>
                    <a:pt x="681401" y="534015"/>
                  </a:lnTo>
                  <a:lnTo>
                    <a:pt x="685755" y="526799"/>
                  </a:lnTo>
                  <a:lnTo>
                    <a:pt x="690073" y="519583"/>
                  </a:lnTo>
                  <a:lnTo>
                    <a:pt x="694301" y="512366"/>
                  </a:lnTo>
                  <a:lnTo>
                    <a:pt x="698478" y="505150"/>
                  </a:lnTo>
                  <a:lnTo>
                    <a:pt x="702599" y="497933"/>
                  </a:lnTo>
                  <a:lnTo>
                    <a:pt x="706623" y="490717"/>
                  </a:lnTo>
                  <a:lnTo>
                    <a:pt x="710600" y="483500"/>
                  </a:lnTo>
                  <a:lnTo>
                    <a:pt x="714490" y="476284"/>
                  </a:lnTo>
                  <a:lnTo>
                    <a:pt x="718298" y="469068"/>
                  </a:lnTo>
                  <a:lnTo>
                    <a:pt x="722057" y="461851"/>
                  </a:lnTo>
                  <a:lnTo>
                    <a:pt x="725696" y="454635"/>
                  </a:lnTo>
                  <a:lnTo>
                    <a:pt x="729274" y="447418"/>
                  </a:lnTo>
                  <a:lnTo>
                    <a:pt x="732783" y="440202"/>
                  </a:lnTo>
                  <a:lnTo>
                    <a:pt x="736175" y="432985"/>
                  </a:lnTo>
                  <a:lnTo>
                    <a:pt x="739513" y="425769"/>
                  </a:lnTo>
                  <a:lnTo>
                    <a:pt x="742751" y="418553"/>
                  </a:lnTo>
                  <a:lnTo>
                    <a:pt x="745898" y="411336"/>
                  </a:lnTo>
                  <a:lnTo>
                    <a:pt x="748990" y="404120"/>
                  </a:lnTo>
                  <a:lnTo>
                    <a:pt x="751954" y="396903"/>
                  </a:lnTo>
                  <a:lnTo>
                    <a:pt x="754853" y="389687"/>
                  </a:lnTo>
                  <a:lnTo>
                    <a:pt x="757679" y="382470"/>
                  </a:lnTo>
                  <a:lnTo>
                    <a:pt x="760387" y="375254"/>
                  </a:lnTo>
                  <a:lnTo>
                    <a:pt x="763040" y="368038"/>
                  </a:lnTo>
                  <a:lnTo>
                    <a:pt x="765593" y="360821"/>
                  </a:lnTo>
                  <a:lnTo>
                    <a:pt x="768058" y="353605"/>
                  </a:lnTo>
                  <a:lnTo>
                    <a:pt x="770470" y="346388"/>
                  </a:lnTo>
                  <a:lnTo>
                    <a:pt x="772757" y="339172"/>
                  </a:lnTo>
                  <a:lnTo>
                    <a:pt x="774986" y="331955"/>
                  </a:lnTo>
                  <a:lnTo>
                    <a:pt x="777144" y="324739"/>
                  </a:lnTo>
                  <a:lnTo>
                    <a:pt x="779195" y="317523"/>
                  </a:lnTo>
                  <a:lnTo>
                    <a:pt x="781198" y="310306"/>
                  </a:lnTo>
                  <a:lnTo>
                    <a:pt x="783108" y="303090"/>
                  </a:lnTo>
                  <a:lnTo>
                    <a:pt x="784941" y="295873"/>
                  </a:lnTo>
                  <a:lnTo>
                    <a:pt x="786728" y="288657"/>
                  </a:lnTo>
                  <a:lnTo>
                    <a:pt x="788405" y="281440"/>
                  </a:lnTo>
                  <a:lnTo>
                    <a:pt x="790033" y="274224"/>
                  </a:lnTo>
                  <a:lnTo>
                    <a:pt x="791599" y="267007"/>
                  </a:lnTo>
                  <a:lnTo>
                    <a:pt x="793077" y="259791"/>
                  </a:lnTo>
                  <a:lnTo>
                    <a:pt x="794513" y="252575"/>
                  </a:lnTo>
                  <a:lnTo>
                    <a:pt x="795872" y="245358"/>
                  </a:lnTo>
                  <a:lnTo>
                    <a:pt x="797169" y="238142"/>
                  </a:lnTo>
                  <a:lnTo>
                    <a:pt x="798428" y="230925"/>
                  </a:lnTo>
                  <a:lnTo>
                    <a:pt x="799597" y="223709"/>
                  </a:lnTo>
                  <a:lnTo>
                    <a:pt x="800729" y="216492"/>
                  </a:lnTo>
                  <a:lnTo>
                    <a:pt x="801810" y="209276"/>
                  </a:lnTo>
                  <a:lnTo>
                    <a:pt x="802823" y="202060"/>
                  </a:lnTo>
                  <a:lnTo>
                    <a:pt x="803804" y="194843"/>
                  </a:lnTo>
                  <a:lnTo>
                    <a:pt x="804724" y="187627"/>
                  </a:lnTo>
                  <a:lnTo>
                    <a:pt x="805597" y="180410"/>
                  </a:lnTo>
                  <a:lnTo>
                    <a:pt x="806442" y="173194"/>
                  </a:lnTo>
                  <a:lnTo>
                    <a:pt x="807218" y="165977"/>
                  </a:lnTo>
                  <a:lnTo>
                    <a:pt x="807968" y="158761"/>
                  </a:lnTo>
                  <a:lnTo>
                    <a:pt x="808679" y="151545"/>
                  </a:lnTo>
                  <a:lnTo>
                    <a:pt x="809340" y="144328"/>
                  </a:lnTo>
                  <a:lnTo>
                    <a:pt x="809978" y="137112"/>
                  </a:lnTo>
                  <a:lnTo>
                    <a:pt x="810572" y="129895"/>
                  </a:lnTo>
                  <a:lnTo>
                    <a:pt x="811133" y="122679"/>
                  </a:lnTo>
                  <a:lnTo>
                    <a:pt x="811673" y="115462"/>
                  </a:lnTo>
                  <a:lnTo>
                    <a:pt x="812164" y="108246"/>
                  </a:lnTo>
                  <a:lnTo>
                    <a:pt x="812637" y="101030"/>
                  </a:lnTo>
                  <a:lnTo>
                    <a:pt x="813083" y="93813"/>
                  </a:lnTo>
                  <a:lnTo>
                    <a:pt x="813495" y="86597"/>
                  </a:lnTo>
                  <a:lnTo>
                    <a:pt x="813890" y="79380"/>
                  </a:lnTo>
                  <a:lnTo>
                    <a:pt x="814255" y="72164"/>
                  </a:lnTo>
                  <a:lnTo>
                    <a:pt x="814599" y="64947"/>
                  </a:lnTo>
                  <a:lnTo>
                    <a:pt x="814928" y="57731"/>
                  </a:lnTo>
                  <a:lnTo>
                    <a:pt x="815225" y="50515"/>
                  </a:lnTo>
                  <a:lnTo>
                    <a:pt x="815509" y="43298"/>
                  </a:lnTo>
                  <a:lnTo>
                    <a:pt x="815776" y="36082"/>
                  </a:lnTo>
                  <a:lnTo>
                    <a:pt x="816020" y="28865"/>
                  </a:lnTo>
                  <a:lnTo>
                    <a:pt x="816255" y="21649"/>
                  </a:lnTo>
                  <a:lnTo>
                    <a:pt x="816469" y="14432"/>
                  </a:lnTo>
                  <a:lnTo>
                    <a:pt x="816669" y="7216"/>
                  </a:lnTo>
                  <a:lnTo>
                    <a:pt x="816861" y="0"/>
                  </a:lnTo>
                  <a:lnTo>
                    <a:pt x="821408" y="0"/>
                  </a:lnTo>
                  <a:lnTo>
                    <a:pt x="821599" y="7216"/>
                  </a:lnTo>
                  <a:lnTo>
                    <a:pt x="821800" y="14432"/>
                  </a:lnTo>
                  <a:lnTo>
                    <a:pt x="822014" y="21649"/>
                  </a:lnTo>
                  <a:lnTo>
                    <a:pt x="822248" y="28865"/>
                  </a:lnTo>
                  <a:lnTo>
                    <a:pt x="822493" y="36082"/>
                  </a:lnTo>
                  <a:lnTo>
                    <a:pt x="822760" y="43298"/>
                  </a:lnTo>
                  <a:lnTo>
                    <a:pt x="823044" y="50515"/>
                  </a:lnTo>
                  <a:lnTo>
                    <a:pt x="823341" y="57731"/>
                  </a:lnTo>
                  <a:lnTo>
                    <a:pt x="823670" y="64947"/>
                  </a:lnTo>
                  <a:lnTo>
                    <a:pt x="824013" y="72164"/>
                  </a:lnTo>
                  <a:lnTo>
                    <a:pt x="824378" y="79380"/>
                  </a:lnTo>
                  <a:lnTo>
                    <a:pt x="824774" y="86597"/>
                  </a:lnTo>
                  <a:lnTo>
                    <a:pt x="825186" y="93813"/>
                  </a:lnTo>
                  <a:lnTo>
                    <a:pt x="825632" y="101030"/>
                  </a:lnTo>
                  <a:lnTo>
                    <a:pt x="826105" y="108246"/>
                  </a:lnTo>
                  <a:lnTo>
                    <a:pt x="826596" y="115462"/>
                  </a:lnTo>
                  <a:lnTo>
                    <a:pt x="827136" y="122679"/>
                  </a:lnTo>
                  <a:lnTo>
                    <a:pt x="827697" y="129895"/>
                  </a:lnTo>
                  <a:lnTo>
                    <a:pt x="828290" y="137112"/>
                  </a:lnTo>
                  <a:lnTo>
                    <a:pt x="828928" y="144328"/>
                  </a:lnTo>
                  <a:lnTo>
                    <a:pt x="829590" y="151545"/>
                  </a:lnTo>
                  <a:lnTo>
                    <a:pt x="830301" y="158761"/>
                  </a:lnTo>
                  <a:lnTo>
                    <a:pt x="831050" y="165977"/>
                  </a:lnTo>
                  <a:lnTo>
                    <a:pt x="831827" y="173194"/>
                  </a:lnTo>
                  <a:lnTo>
                    <a:pt x="832671" y="180410"/>
                  </a:lnTo>
                  <a:lnTo>
                    <a:pt x="833545" y="187627"/>
                  </a:lnTo>
                  <a:lnTo>
                    <a:pt x="834465" y="194843"/>
                  </a:lnTo>
                  <a:lnTo>
                    <a:pt x="835446" y="202060"/>
                  </a:lnTo>
                  <a:lnTo>
                    <a:pt x="836459" y="209276"/>
                  </a:lnTo>
                  <a:lnTo>
                    <a:pt x="837540" y="216492"/>
                  </a:lnTo>
                  <a:lnTo>
                    <a:pt x="838672" y="223709"/>
                  </a:lnTo>
                  <a:lnTo>
                    <a:pt x="839841" y="230925"/>
                  </a:lnTo>
                  <a:lnTo>
                    <a:pt x="841100" y="238142"/>
                  </a:lnTo>
                  <a:lnTo>
                    <a:pt x="842397" y="245358"/>
                  </a:lnTo>
                  <a:lnTo>
                    <a:pt x="843756" y="252575"/>
                  </a:lnTo>
                  <a:lnTo>
                    <a:pt x="845192" y="259791"/>
                  </a:lnTo>
                  <a:lnTo>
                    <a:pt x="846670" y="267007"/>
                  </a:lnTo>
                  <a:lnTo>
                    <a:pt x="848236" y="274224"/>
                  </a:lnTo>
                  <a:lnTo>
                    <a:pt x="849864" y="281440"/>
                  </a:lnTo>
                  <a:lnTo>
                    <a:pt x="851541" y="288657"/>
                  </a:lnTo>
                  <a:lnTo>
                    <a:pt x="853327" y="295873"/>
                  </a:lnTo>
                  <a:lnTo>
                    <a:pt x="855161" y="303090"/>
                  </a:lnTo>
                  <a:lnTo>
                    <a:pt x="857071" y="310306"/>
                  </a:lnTo>
                  <a:lnTo>
                    <a:pt x="859073" y="317523"/>
                  </a:lnTo>
                  <a:lnTo>
                    <a:pt x="861125" y="324739"/>
                  </a:lnTo>
                  <a:lnTo>
                    <a:pt x="863283" y="331955"/>
                  </a:lnTo>
                  <a:lnTo>
                    <a:pt x="865512" y="339172"/>
                  </a:lnTo>
                  <a:lnTo>
                    <a:pt x="867799" y="346388"/>
                  </a:lnTo>
                  <a:lnTo>
                    <a:pt x="870211" y="353605"/>
                  </a:lnTo>
                  <a:lnTo>
                    <a:pt x="872676" y="360821"/>
                  </a:lnTo>
                  <a:lnTo>
                    <a:pt x="875229" y="368038"/>
                  </a:lnTo>
                  <a:lnTo>
                    <a:pt x="877882" y="375254"/>
                  </a:lnTo>
                  <a:lnTo>
                    <a:pt x="880590" y="382470"/>
                  </a:lnTo>
                  <a:lnTo>
                    <a:pt x="883415" y="389687"/>
                  </a:lnTo>
                  <a:lnTo>
                    <a:pt x="886315" y="396903"/>
                  </a:lnTo>
                  <a:lnTo>
                    <a:pt x="889278" y="404120"/>
                  </a:lnTo>
                  <a:lnTo>
                    <a:pt x="892371" y="411336"/>
                  </a:lnTo>
                  <a:lnTo>
                    <a:pt x="895518" y="418553"/>
                  </a:lnTo>
                  <a:lnTo>
                    <a:pt x="898756" y="425769"/>
                  </a:lnTo>
                  <a:lnTo>
                    <a:pt x="902094" y="432985"/>
                  </a:lnTo>
                  <a:lnTo>
                    <a:pt x="905486" y="440202"/>
                  </a:lnTo>
                  <a:lnTo>
                    <a:pt x="908994" y="447418"/>
                  </a:lnTo>
                  <a:lnTo>
                    <a:pt x="912572" y="454635"/>
                  </a:lnTo>
                  <a:lnTo>
                    <a:pt x="916212" y="461851"/>
                  </a:lnTo>
                  <a:lnTo>
                    <a:pt x="919970" y="469068"/>
                  </a:lnTo>
                  <a:lnTo>
                    <a:pt x="923778" y="476284"/>
                  </a:lnTo>
                  <a:lnTo>
                    <a:pt x="927669" y="483500"/>
                  </a:lnTo>
                  <a:lnTo>
                    <a:pt x="931646" y="490717"/>
                  </a:lnTo>
                  <a:lnTo>
                    <a:pt x="935669" y="497933"/>
                  </a:lnTo>
                  <a:lnTo>
                    <a:pt x="939791" y="505150"/>
                  </a:lnTo>
                  <a:lnTo>
                    <a:pt x="943968" y="512366"/>
                  </a:lnTo>
                  <a:lnTo>
                    <a:pt x="948196" y="519583"/>
                  </a:lnTo>
                  <a:lnTo>
                    <a:pt x="952513" y="526799"/>
                  </a:lnTo>
                  <a:lnTo>
                    <a:pt x="956868" y="534015"/>
                  </a:lnTo>
                  <a:lnTo>
                    <a:pt x="961283" y="541232"/>
                  </a:lnTo>
                  <a:lnTo>
                    <a:pt x="965756" y="548448"/>
                  </a:lnTo>
                  <a:lnTo>
                    <a:pt x="970260" y="555665"/>
                  </a:lnTo>
                  <a:lnTo>
                    <a:pt x="974826" y="562881"/>
                  </a:lnTo>
                  <a:lnTo>
                    <a:pt x="979423" y="570098"/>
                  </a:lnTo>
                  <a:lnTo>
                    <a:pt x="984049" y="577314"/>
                  </a:lnTo>
                  <a:lnTo>
                    <a:pt x="988719" y="584530"/>
                  </a:lnTo>
                  <a:lnTo>
                    <a:pt x="993405" y="591747"/>
                  </a:lnTo>
                  <a:lnTo>
                    <a:pt x="998116" y="598963"/>
                  </a:lnTo>
                  <a:lnTo>
                    <a:pt x="1002843" y="606180"/>
                  </a:lnTo>
                  <a:lnTo>
                    <a:pt x="1007579" y="613396"/>
                  </a:lnTo>
                  <a:lnTo>
                    <a:pt x="1012325" y="620613"/>
                  </a:lnTo>
                  <a:lnTo>
                    <a:pt x="1017068" y="627829"/>
                  </a:lnTo>
                  <a:lnTo>
                    <a:pt x="1021811" y="635046"/>
                  </a:lnTo>
                  <a:lnTo>
                    <a:pt x="1026538" y="642262"/>
                  </a:lnTo>
                  <a:lnTo>
                    <a:pt x="1031254" y="649478"/>
                  </a:lnTo>
                  <a:lnTo>
                    <a:pt x="1035948" y="656695"/>
                  </a:lnTo>
                  <a:lnTo>
                    <a:pt x="1040611" y="663911"/>
                  </a:lnTo>
                  <a:lnTo>
                    <a:pt x="1045254" y="671128"/>
                  </a:lnTo>
                  <a:lnTo>
                    <a:pt x="1049842" y="678344"/>
                  </a:lnTo>
                  <a:lnTo>
                    <a:pt x="1054394" y="685561"/>
                  </a:lnTo>
                  <a:lnTo>
                    <a:pt x="1058907" y="692777"/>
                  </a:lnTo>
                  <a:lnTo>
                    <a:pt x="1063341" y="699993"/>
                  </a:lnTo>
                  <a:lnTo>
                    <a:pt x="1067735" y="707210"/>
                  </a:lnTo>
                  <a:lnTo>
                    <a:pt x="1072056" y="714426"/>
                  </a:lnTo>
                  <a:lnTo>
                    <a:pt x="1076295" y="721643"/>
                  </a:lnTo>
                  <a:lnTo>
                    <a:pt x="1080487" y="728859"/>
                  </a:lnTo>
                  <a:lnTo>
                    <a:pt x="1084557" y="736076"/>
                  </a:lnTo>
                  <a:lnTo>
                    <a:pt x="1088558" y="743292"/>
                  </a:lnTo>
                  <a:lnTo>
                    <a:pt x="1092484" y="750508"/>
                  </a:lnTo>
                  <a:lnTo>
                    <a:pt x="1096271" y="757725"/>
                  </a:lnTo>
                  <a:lnTo>
                    <a:pt x="1099992" y="764941"/>
                  </a:lnTo>
                  <a:lnTo>
                    <a:pt x="1103591" y="772158"/>
                  </a:lnTo>
                  <a:lnTo>
                    <a:pt x="1107067" y="779374"/>
                  </a:lnTo>
                  <a:lnTo>
                    <a:pt x="1110470" y="786591"/>
                  </a:lnTo>
                  <a:lnTo>
                    <a:pt x="1113696" y="793807"/>
                  </a:lnTo>
                  <a:lnTo>
                    <a:pt x="1116826" y="801023"/>
                  </a:lnTo>
                  <a:lnTo>
                    <a:pt x="1119851" y="808240"/>
                  </a:lnTo>
                  <a:lnTo>
                    <a:pt x="1122692" y="815456"/>
                  </a:lnTo>
                  <a:lnTo>
                    <a:pt x="1125448" y="822673"/>
                  </a:lnTo>
                  <a:lnTo>
                    <a:pt x="1128045" y="829889"/>
                  </a:lnTo>
                  <a:lnTo>
                    <a:pt x="1130492" y="837106"/>
                  </a:lnTo>
                  <a:lnTo>
                    <a:pt x="1132850" y="844322"/>
                  </a:lnTo>
                  <a:lnTo>
                    <a:pt x="1134993" y="851538"/>
                  </a:lnTo>
                  <a:lnTo>
                    <a:pt x="1137027" y="858755"/>
                  </a:lnTo>
                  <a:lnTo>
                    <a:pt x="1138936" y="865971"/>
                  </a:lnTo>
                  <a:lnTo>
                    <a:pt x="1140640" y="873188"/>
                  </a:lnTo>
                  <a:lnTo>
                    <a:pt x="1142250" y="880404"/>
                  </a:lnTo>
                  <a:lnTo>
                    <a:pt x="1143682" y="887621"/>
                  </a:lnTo>
                  <a:lnTo>
                    <a:pt x="1144957" y="894837"/>
                  </a:lnTo>
                  <a:lnTo>
                    <a:pt x="1146136" y="902054"/>
                  </a:lnTo>
                  <a:lnTo>
                    <a:pt x="1147089" y="909270"/>
                  </a:lnTo>
                  <a:lnTo>
                    <a:pt x="1147934" y="916486"/>
                  </a:lnTo>
                  <a:lnTo>
                    <a:pt x="1148649" y="923703"/>
                  </a:lnTo>
                  <a:lnTo>
                    <a:pt x="1149163" y="930919"/>
                  </a:lnTo>
                  <a:lnTo>
                    <a:pt x="1149585" y="938136"/>
                  </a:lnTo>
                  <a:lnTo>
                    <a:pt x="1149834" y="945352"/>
                  </a:lnTo>
                  <a:lnTo>
                    <a:pt x="1149936" y="952569"/>
                  </a:lnTo>
                  <a:lnTo>
                    <a:pt x="1149948" y="959785"/>
                  </a:lnTo>
                  <a:lnTo>
                    <a:pt x="1149750" y="967001"/>
                  </a:lnTo>
                  <a:lnTo>
                    <a:pt x="1149458" y="974218"/>
                  </a:lnTo>
                  <a:lnTo>
                    <a:pt x="1149046" y="981434"/>
                  </a:lnTo>
                  <a:lnTo>
                    <a:pt x="1148462" y="988651"/>
                  </a:lnTo>
                  <a:lnTo>
                    <a:pt x="1147798" y="995867"/>
                  </a:lnTo>
                  <a:lnTo>
                    <a:pt x="1146985" y="1003084"/>
                  </a:lnTo>
                  <a:lnTo>
                    <a:pt x="1146053" y="1010300"/>
                  </a:lnTo>
                  <a:lnTo>
                    <a:pt x="1145047" y="1017516"/>
                  </a:lnTo>
                  <a:lnTo>
                    <a:pt x="1143870" y="1024733"/>
                  </a:lnTo>
                  <a:lnTo>
                    <a:pt x="1142621" y="1031949"/>
                  </a:lnTo>
                  <a:lnTo>
                    <a:pt x="1141278" y="1039166"/>
                  </a:lnTo>
                  <a:lnTo>
                    <a:pt x="1139807" y="1046382"/>
                  </a:lnTo>
                  <a:lnTo>
                    <a:pt x="1138277" y="1053599"/>
                  </a:lnTo>
                  <a:lnTo>
                    <a:pt x="1136637" y="1060815"/>
                  </a:lnTo>
                  <a:lnTo>
                    <a:pt x="1134915" y="1068031"/>
                  </a:lnTo>
                  <a:lnTo>
                    <a:pt x="1133141" y="1075248"/>
                  </a:lnTo>
                  <a:lnTo>
                    <a:pt x="1131253" y="1082464"/>
                  </a:lnTo>
                  <a:lnTo>
                    <a:pt x="1129319" y="1089681"/>
                  </a:lnTo>
                  <a:lnTo>
                    <a:pt x="1127325" y="1096897"/>
                  </a:lnTo>
                  <a:lnTo>
                    <a:pt x="1125255" y="1104114"/>
                  </a:lnTo>
                  <a:lnTo>
                    <a:pt x="1123150" y="1111330"/>
                  </a:lnTo>
                  <a:lnTo>
                    <a:pt x="1120983" y="1118546"/>
                  </a:lnTo>
                  <a:lnTo>
                    <a:pt x="1118775" y="1125763"/>
                  </a:lnTo>
                  <a:lnTo>
                    <a:pt x="1116539" y="1132979"/>
                  </a:lnTo>
                  <a:lnTo>
                    <a:pt x="1114250" y="1140196"/>
                  </a:lnTo>
                  <a:lnTo>
                    <a:pt x="1111943" y="1147412"/>
                  </a:lnTo>
                  <a:lnTo>
                    <a:pt x="1109611" y="1154629"/>
                  </a:lnTo>
                  <a:lnTo>
                    <a:pt x="1107254" y="1161845"/>
                  </a:lnTo>
                  <a:lnTo>
                    <a:pt x="1104888" y="1169061"/>
                  </a:lnTo>
                  <a:lnTo>
                    <a:pt x="1102506" y="1176278"/>
                  </a:lnTo>
                  <a:lnTo>
                    <a:pt x="1100120" y="1183494"/>
                  </a:lnTo>
                  <a:lnTo>
                    <a:pt x="1097730" y="1190711"/>
                  </a:lnTo>
                  <a:lnTo>
                    <a:pt x="1095344" y="1197927"/>
                  </a:lnTo>
                  <a:lnTo>
                    <a:pt x="1092963" y="1205144"/>
                  </a:lnTo>
                  <a:lnTo>
                    <a:pt x="1090590" y="1212360"/>
                  </a:lnTo>
                  <a:lnTo>
                    <a:pt x="1088235" y="1219577"/>
                  </a:lnTo>
                  <a:lnTo>
                    <a:pt x="1085892" y="1226793"/>
                  </a:lnTo>
                  <a:lnTo>
                    <a:pt x="1083574" y="1234009"/>
                  </a:lnTo>
                  <a:lnTo>
                    <a:pt x="1081281" y="1241226"/>
                  </a:lnTo>
                  <a:lnTo>
                    <a:pt x="1079004" y="1248442"/>
                  </a:lnTo>
                  <a:lnTo>
                    <a:pt x="1076776" y="1255659"/>
                  </a:lnTo>
                  <a:lnTo>
                    <a:pt x="1074571" y="1262875"/>
                  </a:lnTo>
                  <a:lnTo>
                    <a:pt x="1072399" y="1270092"/>
                  </a:lnTo>
                  <a:lnTo>
                    <a:pt x="1070277" y="1277308"/>
                  </a:lnTo>
                  <a:lnTo>
                    <a:pt x="1068182" y="1284524"/>
                  </a:lnTo>
                  <a:lnTo>
                    <a:pt x="1066142" y="1291741"/>
                  </a:lnTo>
                  <a:lnTo>
                    <a:pt x="1064147" y="1298957"/>
                  </a:lnTo>
                  <a:lnTo>
                    <a:pt x="1062182" y="1306174"/>
                  </a:lnTo>
                  <a:lnTo>
                    <a:pt x="1060295" y="1313390"/>
                  </a:lnTo>
                  <a:lnTo>
                    <a:pt x="1058442" y="1320607"/>
                  </a:lnTo>
                  <a:lnTo>
                    <a:pt x="1056640" y="1327823"/>
                  </a:lnTo>
                  <a:lnTo>
                    <a:pt x="1054906" y="1335039"/>
                  </a:lnTo>
                  <a:lnTo>
                    <a:pt x="1053208" y="1342256"/>
                  </a:lnTo>
                  <a:lnTo>
                    <a:pt x="1051584" y="1349472"/>
                  </a:lnTo>
                  <a:lnTo>
                    <a:pt x="1050013" y="1356689"/>
                  </a:lnTo>
                  <a:lnTo>
                    <a:pt x="1048481" y="1363905"/>
                  </a:lnTo>
                  <a:lnTo>
                    <a:pt x="1047042" y="1371122"/>
                  </a:lnTo>
                  <a:lnTo>
                    <a:pt x="1045641" y="1378338"/>
                  </a:lnTo>
                  <a:lnTo>
                    <a:pt x="1044299" y="1385554"/>
                  </a:lnTo>
                  <a:lnTo>
                    <a:pt x="1043033" y="1392771"/>
                  </a:lnTo>
                  <a:lnTo>
                    <a:pt x="1041805" y="1399987"/>
                  </a:lnTo>
                  <a:lnTo>
                    <a:pt x="1040658" y="1407204"/>
                  </a:lnTo>
                  <a:lnTo>
                    <a:pt x="1039566" y="1414420"/>
                  </a:lnTo>
                  <a:lnTo>
                    <a:pt x="1038515" y="1421637"/>
                  </a:lnTo>
                  <a:lnTo>
                    <a:pt x="1037558" y="1428853"/>
                  </a:lnTo>
                  <a:lnTo>
                    <a:pt x="1036640" y="1436069"/>
                  </a:lnTo>
                  <a:lnTo>
                    <a:pt x="1035781" y="1443286"/>
                  </a:lnTo>
                  <a:lnTo>
                    <a:pt x="1034995" y="1450502"/>
                  </a:lnTo>
                  <a:lnTo>
                    <a:pt x="1034247" y="1457719"/>
                  </a:lnTo>
                  <a:lnTo>
                    <a:pt x="1033576" y="1464935"/>
                  </a:lnTo>
                  <a:lnTo>
                    <a:pt x="1032955" y="1472152"/>
                  </a:lnTo>
                  <a:lnTo>
                    <a:pt x="1032375" y="1479368"/>
                  </a:lnTo>
                  <a:lnTo>
                    <a:pt x="1031879" y="1486585"/>
                  </a:lnTo>
                  <a:lnTo>
                    <a:pt x="1031418" y="1493801"/>
                  </a:lnTo>
                  <a:lnTo>
                    <a:pt x="1031012" y="1501017"/>
                  </a:lnTo>
                  <a:lnTo>
                    <a:pt x="1030669" y="1508234"/>
                  </a:lnTo>
                  <a:lnTo>
                    <a:pt x="1030359" y="1515450"/>
                  </a:lnTo>
                  <a:lnTo>
                    <a:pt x="1030116" y="1522667"/>
                  </a:lnTo>
                  <a:lnTo>
                    <a:pt x="1029916" y="1529883"/>
                  </a:lnTo>
                  <a:lnTo>
                    <a:pt x="1029750" y="1537100"/>
                  </a:lnTo>
                  <a:lnTo>
                    <a:pt x="1029655" y="1544316"/>
                  </a:lnTo>
                  <a:lnTo>
                    <a:pt x="1029587" y="1551532"/>
                  </a:lnTo>
                  <a:lnTo>
                    <a:pt x="1029565" y="1558749"/>
                  </a:lnTo>
                  <a:lnTo>
                    <a:pt x="1029593" y="1565965"/>
                  </a:lnTo>
                  <a:lnTo>
                    <a:pt x="1029647" y="1573182"/>
                  </a:lnTo>
                  <a:lnTo>
                    <a:pt x="1029754" y="1580398"/>
                  </a:lnTo>
                  <a:lnTo>
                    <a:pt x="1029893" y="1587615"/>
                  </a:lnTo>
                  <a:lnTo>
                    <a:pt x="1030059" y="1594831"/>
                  </a:lnTo>
                  <a:lnTo>
                    <a:pt x="1030276" y="1602047"/>
                  </a:lnTo>
                  <a:lnTo>
                    <a:pt x="1030514" y="1609264"/>
                  </a:lnTo>
                  <a:lnTo>
                    <a:pt x="1030786" y="1616480"/>
                  </a:lnTo>
                  <a:lnTo>
                    <a:pt x="1031093" y="1623697"/>
                  </a:lnTo>
                  <a:lnTo>
                    <a:pt x="1031417" y="1630913"/>
                  </a:lnTo>
                  <a:lnTo>
                    <a:pt x="1031779" y="1638130"/>
                  </a:lnTo>
                  <a:lnTo>
                    <a:pt x="1032161" y="1645346"/>
                  </a:lnTo>
                  <a:lnTo>
                    <a:pt x="1032562" y="1652562"/>
                  </a:lnTo>
                  <a:lnTo>
                    <a:pt x="1032995" y="1659779"/>
                  </a:lnTo>
                  <a:lnTo>
                    <a:pt x="1033441" y="1666995"/>
                  </a:lnTo>
                  <a:lnTo>
                    <a:pt x="1033908" y="1674212"/>
                  </a:lnTo>
                  <a:lnTo>
                    <a:pt x="1034395" y="1681428"/>
                  </a:lnTo>
                  <a:lnTo>
                    <a:pt x="1034893" y="1688645"/>
                  </a:lnTo>
                  <a:lnTo>
                    <a:pt x="1035412" y="1695861"/>
                  </a:lnTo>
                  <a:lnTo>
                    <a:pt x="1035942" y="1703077"/>
                  </a:lnTo>
                  <a:lnTo>
                    <a:pt x="1036481" y="1710294"/>
                  </a:lnTo>
                  <a:lnTo>
                    <a:pt x="1037036" y="1717510"/>
                  </a:lnTo>
                  <a:lnTo>
                    <a:pt x="1037598" y="1724727"/>
                  </a:lnTo>
                  <a:lnTo>
                    <a:pt x="1038169" y="1731943"/>
                  </a:lnTo>
                  <a:lnTo>
                    <a:pt x="1038749" y="1739160"/>
                  </a:lnTo>
                  <a:lnTo>
                    <a:pt x="1039333" y="1746376"/>
                  </a:lnTo>
                  <a:lnTo>
                    <a:pt x="1039925" y="1753592"/>
                  </a:lnTo>
                  <a:lnTo>
                    <a:pt x="1040522" y="1760809"/>
                  </a:lnTo>
                  <a:lnTo>
                    <a:pt x="1041121" y="1768025"/>
                  </a:lnTo>
                  <a:lnTo>
                    <a:pt x="1041725" y="1775242"/>
                  </a:lnTo>
                  <a:lnTo>
                    <a:pt x="1042332" y="1782458"/>
                  </a:lnTo>
                  <a:lnTo>
                    <a:pt x="1042941" y="1789675"/>
                  </a:lnTo>
                  <a:lnTo>
                    <a:pt x="1043552" y="1796891"/>
                  </a:lnTo>
                  <a:lnTo>
                    <a:pt x="1044164" y="1804108"/>
                  </a:lnTo>
                  <a:lnTo>
                    <a:pt x="1044778" y="1811324"/>
                  </a:lnTo>
                  <a:lnTo>
                    <a:pt x="1045394" y="1818540"/>
                  </a:lnTo>
                  <a:lnTo>
                    <a:pt x="1046010" y="1825757"/>
                  </a:lnTo>
                  <a:lnTo>
                    <a:pt x="1046629" y="1832973"/>
                  </a:lnTo>
                  <a:lnTo>
                    <a:pt x="1047250" y="1840190"/>
                  </a:lnTo>
                  <a:lnTo>
                    <a:pt x="1047873" y="1847406"/>
                  </a:lnTo>
                  <a:lnTo>
                    <a:pt x="1048499" y="1854623"/>
                  </a:lnTo>
                  <a:lnTo>
                    <a:pt x="1049128" y="1861839"/>
                  </a:lnTo>
                  <a:lnTo>
                    <a:pt x="1049763" y="1869055"/>
                  </a:lnTo>
                  <a:lnTo>
                    <a:pt x="1050403" y="1876272"/>
                  </a:lnTo>
                  <a:lnTo>
                    <a:pt x="1051048" y="1883488"/>
                  </a:lnTo>
                  <a:lnTo>
                    <a:pt x="1051705" y="1890705"/>
                  </a:lnTo>
                  <a:lnTo>
                    <a:pt x="1052367" y="1897921"/>
                  </a:lnTo>
                  <a:lnTo>
                    <a:pt x="1053041" y="1905138"/>
                  </a:lnTo>
                  <a:lnTo>
                    <a:pt x="1053730" y="1912354"/>
                  </a:lnTo>
                  <a:lnTo>
                    <a:pt x="1054428" y="1919570"/>
                  </a:lnTo>
                  <a:lnTo>
                    <a:pt x="1055149" y="1926787"/>
                  </a:lnTo>
                  <a:lnTo>
                    <a:pt x="1055886" y="1934003"/>
                  </a:lnTo>
                  <a:lnTo>
                    <a:pt x="1056639" y="1941220"/>
                  </a:lnTo>
                  <a:lnTo>
                    <a:pt x="1057425" y="1948436"/>
                  </a:lnTo>
                  <a:lnTo>
                    <a:pt x="1058228" y="1955653"/>
                  </a:lnTo>
                  <a:lnTo>
                    <a:pt x="1059063" y="1962869"/>
                  </a:lnTo>
                  <a:lnTo>
                    <a:pt x="1059934" y="1970085"/>
                  </a:lnTo>
                  <a:lnTo>
                    <a:pt x="1060826" y="1977302"/>
                  </a:lnTo>
                  <a:lnTo>
                    <a:pt x="1061773" y="1984518"/>
                  </a:lnTo>
                  <a:lnTo>
                    <a:pt x="1062753" y="1991735"/>
                  </a:lnTo>
                  <a:lnTo>
                    <a:pt x="1063768" y="1998951"/>
                  </a:lnTo>
                  <a:lnTo>
                    <a:pt x="1064851" y="2006168"/>
                  </a:lnTo>
                  <a:lnTo>
                    <a:pt x="1065968" y="2013384"/>
                  </a:lnTo>
                  <a:lnTo>
                    <a:pt x="1067148" y="2020600"/>
                  </a:lnTo>
                  <a:lnTo>
                    <a:pt x="1068392" y="2027817"/>
                  </a:lnTo>
                  <a:lnTo>
                    <a:pt x="1069676" y="2035033"/>
                  </a:lnTo>
                  <a:lnTo>
                    <a:pt x="1071059" y="2042250"/>
                  </a:lnTo>
                  <a:lnTo>
                    <a:pt x="1072498" y="2049466"/>
                  </a:lnTo>
                  <a:lnTo>
                    <a:pt x="1073999" y="2056683"/>
                  </a:lnTo>
                  <a:lnTo>
                    <a:pt x="1075611" y="2063899"/>
                  </a:lnTo>
                  <a:lnTo>
                    <a:pt x="1077277" y="2071115"/>
                  </a:lnTo>
                  <a:lnTo>
                    <a:pt x="1079046" y="2078332"/>
                  </a:lnTo>
                  <a:lnTo>
                    <a:pt x="1080915" y="2085548"/>
                  </a:lnTo>
                  <a:lnTo>
                    <a:pt x="1082844" y="2092765"/>
                  </a:lnTo>
                  <a:lnTo>
                    <a:pt x="1084927" y="2099981"/>
                  </a:lnTo>
                  <a:lnTo>
                    <a:pt x="1087088" y="2107198"/>
                  </a:lnTo>
                  <a:lnTo>
                    <a:pt x="1089344" y="2114414"/>
                  </a:lnTo>
                  <a:lnTo>
                    <a:pt x="1091758" y="2121631"/>
                  </a:lnTo>
                  <a:lnTo>
                    <a:pt x="1094248" y="2128847"/>
                  </a:lnTo>
                  <a:lnTo>
                    <a:pt x="1096885" y="2136063"/>
                  </a:lnTo>
                  <a:lnTo>
                    <a:pt x="1099656" y="2143280"/>
                  </a:lnTo>
                  <a:lnTo>
                    <a:pt x="1102511" y="2150496"/>
                  </a:lnTo>
                  <a:lnTo>
                    <a:pt x="1105572" y="2157713"/>
                  </a:lnTo>
                  <a:lnTo>
                    <a:pt x="1108735" y="2164929"/>
                  </a:lnTo>
                  <a:lnTo>
                    <a:pt x="1112024" y="2172146"/>
                  </a:lnTo>
                  <a:lnTo>
                    <a:pt x="1115514" y="2179362"/>
                  </a:lnTo>
                  <a:lnTo>
                    <a:pt x="1119100" y="2186578"/>
                  </a:lnTo>
                  <a:lnTo>
                    <a:pt x="1122873" y="2193795"/>
                  </a:lnTo>
                  <a:lnTo>
                    <a:pt x="1126809" y="2201011"/>
                  </a:lnTo>
                  <a:lnTo>
                    <a:pt x="1130847" y="2208228"/>
                  </a:lnTo>
                  <a:lnTo>
                    <a:pt x="1135137" y="2215444"/>
                  </a:lnTo>
                  <a:lnTo>
                    <a:pt x="1139545" y="2222661"/>
                  </a:lnTo>
                  <a:lnTo>
                    <a:pt x="1144104" y="2229877"/>
                  </a:lnTo>
                  <a:lnTo>
                    <a:pt x="1148892" y="2237093"/>
                  </a:lnTo>
                  <a:lnTo>
                    <a:pt x="1153791" y="2244310"/>
                  </a:lnTo>
                  <a:lnTo>
                    <a:pt x="1158904" y="2251526"/>
                  </a:lnTo>
                  <a:lnTo>
                    <a:pt x="1164196" y="2258743"/>
                  </a:lnTo>
                  <a:lnTo>
                    <a:pt x="1169600" y="2265959"/>
                  </a:lnTo>
                  <a:lnTo>
                    <a:pt x="1175280" y="2273176"/>
                  </a:lnTo>
                  <a:lnTo>
                    <a:pt x="1181082" y="2280392"/>
                  </a:lnTo>
                  <a:lnTo>
                    <a:pt x="1187047" y="2287608"/>
                  </a:lnTo>
                  <a:lnTo>
                    <a:pt x="1193248" y="2294825"/>
                  </a:lnTo>
                  <a:lnTo>
                    <a:pt x="1199561" y="2302041"/>
                  </a:lnTo>
                  <a:lnTo>
                    <a:pt x="1206093" y="2309258"/>
                  </a:lnTo>
                  <a:lnTo>
                    <a:pt x="1212798" y="2316474"/>
                  </a:lnTo>
                  <a:lnTo>
                    <a:pt x="1219614" y="2323691"/>
                  </a:lnTo>
                  <a:lnTo>
                    <a:pt x="1226697" y="2330907"/>
                  </a:lnTo>
                  <a:lnTo>
                    <a:pt x="1233891" y="2338123"/>
                  </a:lnTo>
                  <a:lnTo>
                    <a:pt x="1241239" y="2345340"/>
                  </a:lnTo>
                  <a:lnTo>
                    <a:pt x="1248796" y="2352556"/>
                  </a:lnTo>
                  <a:lnTo>
                    <a:pt x="1256453" y="2359773"/>
                  </a:lnTo>
                  <a:lnTo>
                    <a:pt x="1264301" y="2366989"/>
                  </a:lnTo>
                  <a:lnTo>
                    <a:pt x="1272292" y="2374206"/>
                  </a:lnTo>
                  <a:lnTo>
                    <a:pt x="1280375" y="2381422"/>
                  </a:lnTo>
                  <a:lnTo>
                    <a:pt x="1288673" y="2388639"/>
                  </a:lnTo>
                  <a:lnTo>
                    <a:pt x="1297053" y="2395855"/>
                  </a:lnTo>
                  <a:lnTo>
                    <a:pt x="1305550" y="2403071"/>
                  </a:lnTo>
                  <a:lnTo>
                    <a:pt x="1314195" y="2410288"/>
                  </a:lnTo>
                  <a:lnTo>
                    <a:pt x="1322907" y="2417504"/>
                  </a:lnTo>
                  <a:lnTo>
                    <a:pt x="1331747" y="2424721"/>
                  </a:lnTo>
                  <a:lnTo>
                    <a:pt x="1340671" y="2431937"/>
                  </a:lnTo>
                  <a:lnTo>
                    <a:pt x="1349649" y="2439154"/>
                  </a:lnTo>
                  <a:lnTo>
                    <a:pt x="1358742" y="2446370"/>
                  </a:lnTo>
                  <a:lnTo>
                    <a:pt x="1367869" y="2453586"/>
                  </a:lnTo>
                  <a:lnTo>
                    <a:pt x="1377050" y="2460803"/>
                  </a:lnTo>
                  <a:lnTo>
                    <a:pt x="1386278" y="2468019"/>
                  </a:lnTo>
                  <a:lnTo>
                    <a:pt x="1395525" y="2475236"/>
                  </a:lnTo>
                  <a:lnTo>
                    <a:pt x="1404796" y="2482452"/>
                  </a:lnTo>
                  <a:lnTo>
                    <a:pt x="1414068" y="2489669"/>
                  </a:lnTo>
                  <a:lnTo>
                    <a:pt x="1423339" y="2496885"/>
                  </a:lnTo>
                  <a:lnTo>
                    <a:pt x="1432579" y="2504101"/>
                  </a:lnTo>
                  <a:lnTo>
                    <a:pt x="1441792" y="2511318"/>
                  </a:lnTo>
                  <a:lnTo>
                    <a:pt x="1450966" y="2518534"/>
                  </a:lnTo>
                  <a:lnTo>
                    <a:pt x="1460061" y="2525751"/>
                  </a:lnTo>
                  <a:lnTo>
                    <a:pt x="1469109" y="2532967"/>
                  </a:lnTo>
                  <a:lnTo>
                    <a:pt x="1478047" y="2540184"/>
                  </a:lnTo>
                  <a:lnTo>
                    <a:pt x="1486885" y="2547400"/>
                  </a:lnTo>
                  <a:lnTo>
                    <a:pt x="1495652" y="2554616"/>
                  </a:lnTo>
                  <a:lnTo>
                    <a:pt x="1504215" y="2561833"/>
                  </a:lnTo>
                  <a:lnTo>
                    <a:pt x="1512680" y="2569049"/>
                  </a:lnTo>
                  <a:lnTo>
                    <a:pt x="1520994" y="2576266"/>
                  </a:lnTo>
                  <a:lnTo>
                    <a:pt x="1529089" y="2583482"/>
                  </a:lnTo>
                  <a:lnTo>
                    <a:pt x="1537065" y="2590699"/>
                  </a:lnTo>
                  <a:lnTo>
                    <a:pt x="1544778" y="2597915"/>
                  </a:lnTo>
                  <a:lnTo>
                    <a:pt x="1552288" y="2605131"/>
                  </a:lnTo>
                  <a:lnTo>
                    <a:pt x="1559647" y="2612348"/>
                  </a:lnTo>
                  <a:lnTo>
                    <a:pt x="1566625" y="2619564"/>
                  </a:lnTo>
                  <a:lnTo>
                    <a:pt x="1573436" y="2626781"/>
                  </a:lnTo>
                  <a:lnTo>
                    <a:pt x="1579978" y="2633997"/>
                  </a:lnTo>
                  <a:lnTo>
                    <a:pt x="1586167" y="2641214"/>
                  </a:lnTo>
                  <a:lnTo>
                    <a:pt x="1592168" y="2648430"/>
                  </a:lnTo>
                  <a:lnTo>
                    <a:pt x="1597760" y="2655646"/>
                  </a:lnTo>
                  <a:lnTo>
                    <a:pt x="1603056" y="2662863"/>
                  </a:lnTo>
                  <a:lnTo>
                    <a:pt x="1608124" y="2670079"/>
                  </a:lnTo>
                  <a:lnTo>
                    <a:pt x="1612661" y="2677296"/>
                  </a:lnTo>
                  <a:lnTo>
                    <a:pt x="1616969" y="2684512"/>
                  </a:lnTo>
                  <a:lnTo>
                    <a:pt x="1620907" y="2691729"/>
                  </a:lnTo>
                  <a:lnTo>
                    <a:pt x="1624387" y="2698945"/>
                  </a:lnTo>
                  <a:lnTo>
                    <a:pt x="1627623" y="2706162"/>
                  </a:lnTo>
                  <a:lnTo>
                    <a:pt x="1630331" y="2713378"/>
                  </a:lnTo>
                  <a:lnTo>
                    <a:pt x="1632681" y="2720594"/>
                  </a:lnTo>
                  <a:lnTo>
                    <a:pt x="1634744" y="2727811"/>
                  </a:lnTo>
                  <a:lnTo>
                    <a:pt x="1636175" y="2735027"/>
                  </a:lnTo>
                  <a:lnTo>
                    <a:pt x="1637337" y="2742244"/>
                  </a:lnTo>
                  <a:lnTo>
                    <a:pt x="1638061" y="2749460"/>
                  </a:lnTo>
                  <a:lnTo>
                    <a:pt x="1638269" y="2756677"/>
                  </a:lnTo>
                  <a:lnTo>
                    <a:pt x="1638203" y="2763893"/>
                  </a:lnTo>
                  <a:lnTo>
                    <a:pt x="1637544" y="2771109"/>
                  </a:lnTo>
                  <a:lnTo>
                    <a:pt x="1636502" y="2778326"/>
                  </a:lnTo>
                  <a:lnTo>
                    <a:pt x="1635143" y="2785542"/>
                  </a:lnTo>
                  <a:lnTo>
                    <a:pt x="1633123" y="2792759"/>
                  </a:lnTo>
                  <a:lnTo>
                    <a:pt x="1630823" y="2799975"/>
                  </a:lnTo>
                  <a:lnTo>
                    <a:pt x="1628064" y="2807192"/>
                  </a:lnTo>
                  <a:lnTo>
                    <a:pt x="1624792" y="2814408"/>
                  </a:lnTo>
                  <a:lnTo>
                    <a:pt x="1621244" y="2821624"/>
                  </a:lnTo>
                  <a:lnTo>
                    <a:pt x="1617106" y="2828841"/>
                  </a:lnTo>
                  <a:lnTo>
                    <a:pt x="1612608" y="2836057"/>
                  </a:lnTo>
                  <a:lnTo>
                    <a:pt x="1607797" y="2843274"/>
                  </a:lnTo>
                  <a:lnTo>
                    <a:pt x="1602372" y="2850490"/>
                  </a:lnTo>
                  <a:lnTo>
                    <a:pt x="1596691" y="2857707"/>
                  </a:lnTo>
                  <a:lnTo>
                    <a:pt x="1590582" y="2864923"/>
                  </a:lnTo>
                  <a:lnTo>
                    <a:pt x="1584022" y="2872139"/>
                  </a:lnTo>
                  <a:lnTo>
                    <a:pt x="1577219" y="2879356"/>
                  </a:lnTo>
                  <a:lnTo>
                    <a:pt x="1569898" y="2886572"/>
                  </a:lnTo>
                  <a:lnTo>
                    <a:pt x="1562278" y="2893789"/>
                  </a:lnTo>
                  <a:lnTo>
                    <a:pt x="1554388" y="2901005"/>
                  </a:lnTo>
                  <a:lnTo>
                    <a:pt x="1546001" y="2908222"/>
                  </a:lnTo>
                  <a:lnTo>
                    <a:pt x="1537409" y="2915438"/>
                  </a:lnTo>
                  <a:lnTo>
                    <a:pt x="1528473" y="2922654"/>
                  </a:lnTo>
                  <a:lnTo>
                    <a:pt x="1519196" y="2929871"/>
                  </a:lnTo>
                  <a:lnTo>
                    <a:pt x="1509734" y="2937087"/>
                  </a:lnTo>
                  <a:lnTo>
                    <a:pt x="1499885" y="2944304"/>
                  </a:lnTo>
                  <a:lnTo>
                    <a:pt x="1489827" y="2951520"/>
                  </a:lnTo>
                  <a:lnTo>
                    <a:pt x="1479576" y="2958737"/>
                  </a:lnTo>
                  <a:lnTo>
                    <a:pt x="1468990" y="2965953"/>
                  </a:lnTo>
                  <a:lnTo>
                    <a:pt x="1458272" y="2973170"/>
                  </a:lnTo>
                  <a:lnTo>
                    <a:pt x="1447330" y="2980386"/>
                  </a:lnTo>
                  <a:lnTo>
                    <a:pt x="1436184" y="2987602"/>
                  </a:lnTo>
                  <a:lnTo>
                    <a:pt x="1424929" y="2994819"/>
                  </a:lnTo>
                  <a:lnTo>
                    <a:pt x="1413455" y="3002035"/>
                  </a:lnTo>
                  <a:lnTo>
                    <a:pt x="1401876" y="3009252"/>
                  </a:lnTo>
                  <a:lnTo>
                    <a:pt x="1390197" y="3016468"/>
                  </a:lnTo>
                  <a:lnTo>
                    <a:pt x="1378367" y="3023685"/>
                  </a:lnTo>
                  <a:lnTo>
                    <a:pt x="1366484" y="3030901"/>
                  </a:lnTo>
                  <a:lnTo>
                    <a:pt x="1354514" y="3038117"/>
                  </a:lnTo>
                  <a:lnTo>
                    <a:pt x="1342484" y="3045334"/>
                  </a:lnTo>
                  <a:lnTo>
                    <a:pt x="1330423" y="3052550"/>
                  </a:lnTo>
                  <a:lnTo>
                    <a:pt x="1318320" y="3059767"/>
                  </a:lnTo>
                  <a:lnTo>
                    <a:pt x="1306213" y="3066983"/>
                  </a:lnTo>
                  <a:lnTo>
                    <a:pt x="1294100" y="3074200"/>
                  </a:lnTo>
                  <a:lnTo>
                    <a:pt x="1282013" y="3081416"/>
                  </a:lnTo>
                  <a:lnTo>
                    <a:pt x="1269946" y="3088632"/>
                  </a:lnTo>
                  <a:lnTo>
                    <a:pt x="1257924" y="3095849"/>
                  </a:lnTo>
                  <a:lnTo>
                    <a:pt x="1245968" y="3103065"/>
                  </a:lnTo>
                  <a:lnTo>
                    <a:pt x="1234053" y="3110282"/>
                  </a:lnTo>
                  <a:lnTo>
                    <a:pt x="1222255" y="3117498"/>
                  </a:lnTo>
                  <a:lnTo>
                    <a:pt x="1210533" y="3124715"/>
                  </a:lnTo>
                  <a:lnTo>
                    <a:pt x="1198893" y="3131931"/>
                  </a:lnTo>
                  <a:lnTo>
                    <a:pt x="1187417" y="3139147"/>
                  </a:lnTo>
                  <a:lnTo>
                    <a:pt x="1176023" y="3146364"/>
                  </a:lnTo>
                  <a:lnTo>
                    <a:pt x="1164781" y="3153580"/>
                  </a:lnTo>
                  <a:lnTo>
                    <a:pt x="1153700" y="3160797"/>
                  </a:lnTo>
                  <a:lnTo>
                    <a:pt x="1142714" y="3168013"/>
                  </a:lnTo>
                  <a:lnTo>
                    <a:pt x="1131965" y="3175230"/>
                  </a:lnTo>
                  <a:lnTo>
                    <a:pt x="1121349" y="3182446"/>
                  </a:lnTo>
                  <a:lnTo>
                    <a:pt x="1110877" y="3189662"/>
                  </a:lnTo>
                  <a:lnTo>
                    <a:pt x="1100664" y="3196879"/>
                  </a:lnTo>
                  <a:lnTo>
                    <a:pt x="1090571" y="3204095"/>
                  </a:lnTo>
                  <a:lnTo>
                    <a:pt x="1080703" y="3211312"/>
                  </a:lnTo>
                  <a:lnTo>
                    <a:pt x="1071052" y="3218528"/>
                  </a:lnTo>
                  <a:lnTo>
                    <a:pt x="1061530" y="3225745"/>
                  </a:lnTo>
                  <a:lnTo>
                    <a:pt x="1052317" y="3232961"/>
                  </a:lnTo>
                  <a:lnTo>
                    <a:pt x="1043264" y="3240177"/>
                  </a:lnTo>
                  <a:lnTo>
                    <a:pt x="1034392" y="3247394"/>
                  </a:lnTo>
                  <a:lnTo>
                    <a:pt x="1025822" y="3254610"/>
                  </a:lnTo>
                  <a:lnTo>
                    <a:pt x="1017391" y="3261827"/>
                  </a:lnTo>
                  <a:lnTo>
                    <a:pt x="1009219" y="3269043"/>
                  </a:lnTo>
                  <a:lnTo>
                    <a:pt x="1001282" y="3276260"/>
                  </a:lnTo>
                  <a:lnTo>
                    <a:pt x="993487" y="3283476"/>
                  </a:lnTo>
                  <a:lnTo>
                    <a:pt x="986025" y="3290693"/>
                  </a:lnTo>
                  <a:lnTo>
                    <a:pt x="978727" y="3297909"/>
                  </a:lnTo>
                  <a:lnTo>
                    <a:pt x="971620" y="3305125"/>
                  </a:lnTo>
                  <a:lnTo>
                    <a:pt x="964815" y="3312342"/>
                  </a:lnTo>
                  <a:lnTo>
                    <a:pt x="958149" y="3319558"/>
                  </a:lnTo>
                  <a:lnTo>
                    <a:pt x="951743" y="3326775"/>
                  </a:lnTo>
                  <a:lnTo>
                    <a:pt x="945561" y="3333991"/>
                  </a:lnTo>
                  <a:lnTo>
                    <a:pt x="939515" y="3341208"/>
                  </a:lnTo>
                  <a:lnTo>
                    <a:pt x="933788" y="3348424"/>
                  </a:lnTo>
                  <a:lnTo>
                    <a:pt x="928209" y="3355640"/>
                  </a:lnTo>
                  <a:lnTo>
                    <a:pt x="922811" y="3362857"/>
                  </a:lnTo>
                  <a:lnTo>
                    <a:pt x="917685" y="3370073"/>
                  </a:lnTo>
                  <a:lnTo>
                    <a:pt x="912685" y="3377290"/>
                  </a:lnTo>
                  <a:lnTo>
                    <a:pt x="907919" y="3384506"/>
                  </a:lnTo>
                  <a:lnTo>
                    <a:pt x="903347" y="3391723"/>
                  </a:lnTo>
                  <a:lnTo>
                    <a:pt x="898895" y="3398939"/>
                  </a:lnTo>
                  <a:lnTo>
                    <a:pt x="894721" y="3406155"/>
                  </a:lnTo>
                  <a:lnTo>
                    <a:pt x="890670" y="3413372"/>
                  </a:lnTo>
                  <a:lnTo>
                    <a:pt x="886775" y="3420588"/>
                  </a:lnTo>
                  <a:lnTo>
                    <a:pt x="883105" y="3427805"/>
                  </a:lnTo>
                  <a:lnTo>
                    <a:pt x="879539" y="3435021"/>
                  </a:lnTo>
                  <a:lnTo>
                    <a:pt x="876169" y="3442238"/>
                  </a:lnTo>
                  <a:lnTo>
                    <a:pt x="872954" y="3449454"/>
                  </a:lnTo>
                  <a:lnTo>
                    <a:pt x="869836" y="3456670"/>
                  </a:lnTo>
                  <a:lnTo>
                    <a:pt x="866942" y="3463887"/>
                  </a:lnTo>
                  <a:lnTo>
                    <a:pt x="864144" y="3471103"/>
                  </a:lnTo>
                  <a:lnTo>
                    <a:pt x="861471" y="3478320"/>
                  </a:lnTo>
                  <a:lnTo>
                    <a:pt x="858970" y="3485536"/>
                  </a:lnTo>
                  <a:lnTo>
                    <a:pt x="856550" y="3492753"/>
                  </a:lnTo>
                  <a:lnTo>
                    <a:pt x="854282" y="3499969"/>
                  </a:lnTo>
                  <a:lnTo>
                    <a:pt x="852129" y="3507185"/>
                  </a:lnTo>
                  <a:lnTo>
                    <a:pt x="850050" y="3514402"/>
                  </a:lnTo>
                  <a:lnTo>
                    <a:pt x="848140" y="3521618"/>
                  </a:lnTo>
                  <a:lnTo>
                    <a:pt x="846298" y="3528835"/>
                  </a:lnTo>
                  <a:lnTo>
                    <a:pt x="844551" y="3536051"/>
                  </a:lnTo>
                  <a:lnTo>
                    <a:pt x="842928" y="3543268"/>
                  </a:lnTo>
                  <a:lnTo>
                    <a:pt x="841363" y="3550484"/>
                  </a:lnTo>
                  <a:lnTo>
                    <a:pt x="839908" y="3557700"/>
                  </a:lnTo>
                  <a:lnTo>
                    <a:pt x="838535" y="3564917"/>
                  </a:lnTo>
                  <a:lnTo>
                    <a:pt x="837213" y="3572133"/>
                  </a:lnTo>
                  <a:lnTo>
                    <a:pt x="836012" y="3579350"/>
                  </a:lnTo>
                  <a:lnTo>
                    <a:pt x="834857" y="3586566"/>
                  </a:lnTo>
                  <a:lnTo>
                    <a:pt x="833768" y="3593783"/>
                  </a:lnTo>
                  <a:lnTo>
                    <a:pt x="832763" y="3600999"/>
                  </a:lnTo>
                  <a:lnTo>
                    <a:pt x="831798" y="3608216"/>
                  </a:lnTo>
                  <a:lnTo>
                    <a:pt x="830909" y="3615432"/>
                  </a:lnTo>
                  <a:lnTo>
                    <a:pt x="830073" y="3622648"/>
                  </a:lnTo>
                  <a:lnTo>
                    <a:pt x="829272" y="3629865"/>
                  </a:lnTo>
                  <a:lnTo>
                    <a:pt x="828551" y="3637081"/>
                  </a:lnTo>
                  <a:lnTo>
                    <a:pt x="827860" y="3644298"/>
                  </a:lnTo>
                  <a:lnTo>
                    <a:pt x="827213" y="3651514"/>
                  </a:lnTo>
                  <a:lnTo>
                    <a:pt x="826620" y="3658731"/>
                  </a:lnTo>
                  <a:lnTo>
                    <a:pt x="826052" y="3665947"/>
                  </a:lnTo>
                  <a:lnTo>
                    <a:pt x="825534" y="3673163"/>
                  </a:lnTo>
                  <a:lnTo>
                    <a:pt x="825048" y="3680380"/>
                  </a:lnTo>
                  <a:lnTo>
                    <a:pt x="824585" y="3687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91505"/>
              <a:ext cx="0" cy="208177"/>
            </a:xfrm>
            <a:custGeom>
              <a:avLst/>
              <a:pathLst>
                <a:path w="0" h="208177">
                  <a:moveTo>
                    <a:pt x="0" y="208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71734"/>
              <a:ext cx="0" cy="42651"/>
            </a:xfrm>
            <a:custGeom>
              <a:avLst/>
              <a:pathLst>
                <a:path w="0" h="42651">
                  <a:moveTo>
                    <a:pt x="0" y="0"/>
                  </a:moveTo>
                  <a:lnTo>
                    <a:pt x="0" y="426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899683"/>
              <a:ext cx="182029" cy="1772050"/>
            </a:xfrm>
            <a:custGeom>
              <a:avLst/>
              <a:pathLst>
                <a:path w="182029" h="1772050">
                  <a:moveTo>
                    <a:pt x="0" y="0"/>
                  </a:moveTo>
                  <a:lnTo>
                    <a:pt x="0" y="1772050"/>
                  </a:lnTo>
                  <a:lnTo>
                    <a:pt x="182029" y="177205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55698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95567"/>
              <a:ext cx="0" cy="650429"/>
            </a:xfrm>
            <a:custGeom>
              <a:avLst/>
              <a:pathLst>
                <a:path w="0" h="650429">
                  <a:moveTo>
                    <a:pt x="0" y="650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98137"/>
              <a:ext cx="0" cy="20310"/>
            </a:xfrm>
            <a:custGeom>
              <a:avLst/>
              <a:pathLst>
                <a:path w="0" h="20310">
                  <a:moveTo>
                    <a:pt x="0" y="0"/>
                  </a:moveTo>
                  <a:lnTo>
                    <a:pt x="0" y="203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345996"/>
              <a:ext cx="182029" cy="1352140"/>
            </a:xfrm>
            <a:custGeom>
              <a:avLst/>
              <a:pathLst>
                <a:path w="182029" h="1352140">
                  <a:moveTo>
                    <a:pt x="0" y="0"/>
                  </a:moveTo>
                  <a:lnTo>
                    <a:pt x="0" y="1352140"/>
                  </a:lnTo>
                  <a:lnTo>
                    <a:pt x="182029" y="135214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3410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22463" y="4713452"/>
              <a:ext cx="9989" cy="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55268" y="4142673"/>
              <a:ext cx="30434" cy="30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67881" y="3847807"/>
              <a:ext cx="31175" cy="31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97364" y="3659825"/>
              <a:ext cx="98426" cy="9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23939" y="4664283"/>
              <a:ext cx="100204" cy="100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97776" y="3716337"/>
              <a:ext cx="111325" cy="111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17339" y="4660461"/>
              <a:ext cx="99724" cy="99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98891" y="4660541"/>
              <a:ext cx="99565" cy="99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27575" y="4580623"/>
              <a:ext cx="121291" cy="121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44225" y="4483725"/>
              <a:ext cx="99801" cy="99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40487" y="4668693"/>
              <a:ext cx="99509" cy="99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773124" y="2653862"/>
              <a:ext cx="99659" cy="99659"/>
            </a:xfrm>
            <a:custGeom>
              <a:avLst/>
              <a:pathLst>
                <a:path w="99659" h="99659">
                  <a:moveTo>
                    <a:pt x="0" y="49829"/>
                  </a:moveTo>
                  <a:lnTo>
                    <a:pt x="49829" y="0"/>
                  </a:lnTo>
                  <a:lnTo>
                    <a:pt x="99659" y="49829"/>
                  </a:lnTo>
                  <a:lnTo>
                    <a:pt x="49829" y="996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48142" y="4295919"/>
              <a:ext cx="113894" cy="113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816781" y="2830586"/>
              <a:ext cx="71170" cy="71170"/>
            </a:xfrm>
            <a:custGeom>
              <a:avLst/>
              <a:pathLst>
                <a:path w="71170" h="71170">
                  <a:moveTo>
                    <a:pt x="0" y="35585"/>
                  </a:moveTo>
                  <a:lnTo>
                    <a:pt x="35585" y="0"/>
                  </a:lnTo>
                  <a:lnTo>
                    <a:pt x="71170" y="35585"/>
                  </a:lnTo>
                  <a:lnTo>
                    <a:pt x="35585" y="71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38588" y="2693082"/>
              <a:ext cx="41529" cy="41529"/>
            </a:xfrm>
            <a:custGeom>
              <a:avLst/>
              <a:pathLst>
                <a:path w="41529" h="41529">
                  <a:moveTo>
                    <a:pt x="0" y="20764"/>
                  </a:moveTo>
                  <a:lnTo>
                    <a:pt x="20764" y="0"/>
                  </a:lnTo>
                  <a:lnTo>
                    <a:pt x="41529" y="20764"/>
                  </a:lnTo>
                  <a:lnTo>
                    <a:pt x="20764" y="415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48688" y="2734992"/>
              <a:ext cx="124251" cy="124251"/>
            </a:xfrm>
            <a:custGeom>
              <a:avLst/>
              <a:pathLst>
                <a:path w="124251" h="124251">
                  <a:moveTo>
                    <a:pt x="0" y="62125"/>
                  </a:moveTo>
                  <a:lnTo>
                    <a:pt x="62125" y="0"/>
                  </a:lnTo>
                  <a:lnTo>
                    <a:pt x="124251" y="62125"/>
                  </a:lnTo>
                  <a:lnTo>
                    <a:pt x="62125" y="1242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78411" y="4079474"/>
              <a:ext cx="99964" cy="99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91975" y="4408832"/>
              <a:ext cx="99293" cy="9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62589" y="4583596"/>
              <a:ext cx="99099" cy="9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839280" y="2846992"/>
              <a:ext cx="123661" cy="123661"/>
            </a:xfrm>
            <a:custGeom>
              <a:avLst/>
              <a:pathLst>
                <a:path w="123661" h="123661">
                  <a:moveTo>
                    <a:pt x="0" y="61830"/>
                  </a:moveTo>
                  <a:lnTo>
                    <a:pt x="61830" y="0"/>
                  </a:lnTo>
                  <a:lnTo>
                    <a:pt x="123661" y="61830"/>
                  </a:lnTo>
                  <a:lnTo>
                    <a:pt x="61830" y="1236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19969" y="4573186"/>
              <a:ext cx="99608" cy="99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63338" y="4448775"/>
              <a:ext cx="149392" cy="149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26757" y="2962615"/>
              <a:ext cx="99578" cy="995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31446" y="4501062"/>
              <a:ext cx="117933" cy="117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652455" y="2662611"/>
              <a:ext cx="65913" cy="65913"/>
            </a:xfrm>
            <a:custGeom>
              <a:avLst/>
              <a:pathLst>
                <a:path w="65913" h="65913">
                  <a:moveTo>
                    <a:pt x="0" y="32956"/>
                  </a:moveTo>
                  <a:lnTo>
                    <a:pt x="32956" y="0"/>
                  </a:lnTo>
                  <a:lnTo>
                    <a:pt x="65913" y="32956"/>
                  </a:lnTo>
                  <a:lnTo>
                    <a:pt x="32956" y="659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80041" y="4470217"/>
              <a:ext cx="25268" cy="25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34690" y="4115310"/>
              <a:ext cx="133904" cy="133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89555" y="4159406"/>
              <a:ext cx="61961" cy="61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20170" y="4523186"/>
              <a:ext cx="163050" cy="163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19568" y="3386932"/>
              <a:ext cx="99904" cy="9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82136" y="4671068"/>
              <a:ext cx="86634" cy="86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48509" y="4647912"/>
              <a:ext cx="84202" cy="84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48417" y="4633673"/>
              <a:ext cx="128928" cy="128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33779" y="4215807"/>
              <a:ext cx="99453" cy="99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92163" y="4369512"/>
              <a:ext cx="104818" cy="10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89163" y="2683222"/>
              <a:ext cx="53125" cy="53125"/>
            </a:xfrm>
            <a:custGeom>
              <a:avLst/>
              <a:pathLst>
                <a:path w="53125" h="53125">
                  <a:moveTo>
                    <a:pt x="0" y="26562"/>
                  </a:moveTo>
                  <a:lnTo>
                    <a:pt x="26562" y="0"/>
                  </a:lnTo>
                  <a:lnTo>
                    <a:pt x="53125" y="26562"/>
                  </a:lnTo>
                  <a:lnTo>
                    <a:pt x="26562" y="531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735211" y="3527047"/>
              <a:ext cx="67455" cy="674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8964" y="4516581"/>
              <a:ext cx="99081" cy="9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98807" y="3707672"/>
              <a:ext cx="100221" cy="100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41642" y="4554963"/>
              <a:ext cx="99496" cy="99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93233" y="4347602"/>
              <a:ext cx="75522" cy="75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33738" y="4591429"/>
              <a:ext cx="99681" cy="99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18702" y="4636822"/>
              <a:ext cx="138879" cy="138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69717" y="3291502"/>
              <a:ext cx="99848" cy="998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14089" y="4664489"/>
              <a:ext cx="99793" cy="99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813" y="2996495"/>
              <a:ext cx="125245" cy="125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2001" y="3309700"/>
              <a:ext cx="100011" cy="100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04650" y="4648376"/>
              <a:ext cx="99522" cy="99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50871" y="4502012"/>
              <a:ext cx="67290" cy="67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34453" y="4367988"/>
              <a:ext cx="99741" cy="99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05539" y="3841240"/>
              <a:ext cx="44309" cy="44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49029" y="3897461"/>
              <a:ext cx="57790" cy="57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14540" y="4403844"/>
              <a:ext cx="84898" cy="84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57581" y="3845938"/>
              <a:ext cx="99904" cy="99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96544" y="4386020"/>
              <a:ext cx="51491" cy="51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953887" y="2653806"/>
              <a:ext cx="99771" cy="99771"/>
            </a:xfrm>
            <a:custGeom>
              <a:avLst/>
              <a:pathLst>
                <a:path w="99771" h="99771">
                  <a:moveTo>
                    <a:pt x="0" y="49885"/>
                  </a:moveTo>
                  <a:lnTo>
                    <a:pt x="49885" y="0"/>
                  </a:lnTo>
                  <a:lnTo>
                    <a:pt x="99771" y="49885"/>
                  </a:lnTo>
                  <a:lnTo>
                    <a:pt x="49885" y="99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71112" y="4642270"/>
              <a:ext cx="71114" cy="7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11466" y="4622657"/>
              <a:ext cx="146899" cy="146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57570" y="4668654"/>
              <a:ext cx="99586" cy="9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21775" y="4652331"/>
              <a:ext cx="99737" cy="99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49471" y="4591435"/>
              <a:ext cx="99668" cy="99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18551" y="462858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73787" y="4591433"/>
              <a:ext cx="99672" cy="99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37326" y="4643884"/>
              <a:ext cx="141002" cy="141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33560" y="4650461"/>
              <a:ext cx="99414" cy="99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97427" y="4616092"/>
              <a:ext cx="99099" cy="9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69081" y="4650353"/>
              <a:ext cx="99629" cy="99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23265" y="4648297"/>
              <a:ext cx="99681" cy="99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43422" y="4436926"/>
              <a:ext cx="99973" cy="99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36736" y="4664601"/>
              <a:ext cx="99569" cy="99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70388" y="4626255"/>
              <a:ext cx="99081" cy="99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84346" y="2676072"/>
              <a:ext cx="99921" cy="99921"/>
            </a:xfrm>
            <a:custGeom>
              <a:avLst/>
              <a:pathLst>
                <a:path w="99921" h="99921">
                  <a:moveTo>
                    <a:pt x="0" y="49960"/>
                  </a:moveTo>
                  <a:lnTo>
                    <a:pt x="49960" y="0"/>
                  </a:lnTo>
                  <a:lnTo>
                    <a:pt x="99921" y="49960"/>
                  </a:lnTo>
                  <a:lnTo>
                    <a:pt x="49960" y="999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80292" y="3571869"/>
              <a:ext cx="99672" cy="99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43040" y="4564657"/>
              <a:ext cx="104480" cy="104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46257" y="2842183"/>
              <a:ext cx="133279" cy="133279"/>
            </a:xfrm>
            <a:custGeom>
              <a:avLst/>
              <a:pathLst>
                <a:path w="133279" h="133279">
                  <a:moveTo>
                    <a:pt x="0" y="66639"/>
                  </a:moveTo>
                  <a:lnTo>
                    <a:pt x="66639" y="0"/>
                  </a:lnTo>
                  <a:lnTo>
                    <a:pt x="133279" y="66639"/>
                  </a:lnTo>
                  <a:lnTo>
                    <a:pt x="66639" y="1332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10946" y="3707931"/>
              <a:ext cx="99702" cy="99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646617" y="4507500"/>
              <a:ext cx="92871" cy="92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21280" y="4577216"/>
              <a:ext cx="103734" cy="103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75259" y="3167841"/>
              <a:ext cx="99388" cy="993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22789" y="2609720"/>
              <a:ext cx="163570" cy="1635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76733" y="2627439"/>
              <a:ext cx="136257" cy="136257"/>
            </a:xfrm>
            <a:custGeom>
              <a:avLst/>
              <a:pathLst>
                <a:path w="136257" h="136257">
                  <a:moveTo>
                    <a:pt x="0" y="68128"/>
                  </a:moveTo>
                  <a:lnTo>
                    <a:pt x="68128" y="0"/>
                  </a:lnTo>
                  <a:lnTo>
                    <a:pt x="136257" y="68128"/>
                  </a:lnTo>
                  <a:lnTo>
                    <a:pt x="68128" y="136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968754" y="2826693"/>
              <a:ext cx="99267" cy="99267"/>
            </a:xfrm>
            <a:custGeom>
              <a:avLst/>
              <a:pathLst>
                <a:path w="99267" h="99267">
                  <a:moveTo>
                    <a:pt x="0" y="49633"/>
                  </a:moveTo>
                  <a:lnTo>
                    <a:pt x="49633" y="0"/>
                  </a:lnTo>
                  <a:lnTo>
                    <a:pt x="99267" y="49633"/>
                  </a:lnTo>
                  <a:lnTo>
                    <a:pt x="49633" y="992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56055" y="4664596"/>
              <a:ext cx="99578" cy="99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8459" y="2645781"/>
              <a:ext cx="99573" cy="99573"/>
            </a:xfrm>
            <a:custGeom>
              <a:avLst/>
              <a:pathLst>
                <a:path w="99573" h="99573">
                  <a:moveTo>
                    <a:pt x="0" y="49786"/>
                  </a:moveTo>
                  <a:lnTo>
                    <a:pt x="49786" y="0"/>
                  </a:lnTo>
                  <a:lnTo>
                    <a:pt x="99573" y="49786"/>
                  </a:lnTo>
                  <a:lnTo>
                    <a:pt x="49786" y="995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818425" y="2645692"/>
              <a:ext cx="99750" cy="99750"/>
            </a:xfrm>
            <a:custGeom>
              <a:avLst/>
              <a:pathLst>
                <a:path w="99750" h="99750">
                  <a:moveTo>
                    <a:pt x="0" y="49875"/>
                  </a:moveTo>
                  <a:lnTo>
                    <a:pt x="49875" y="0"/>
                  </a:lnTo>
                  <a:lnTo>
                    <a:pt x="99750" y="49875"/>
                  </a:lnTo>
                  <a:lnTo>
                    <a:pt x="49875" y="997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57471" y="4622976"/>
              <a:ext cx="166570" cy="166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26935" y="3734988"/>
              <a:ext cx="53712" cy="537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83671" y="4461947"/>
              <a:ext cx="131172" cy="131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86329" y="4616161"/>
              <a:ext cx="98960" cy="98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644905" y="2653825"/>
              <a:ext cx="99732" cy="99732"/>
            </a:xfrm>
            <a:custGeom>
              <a:avLst/>
              <a:pathLst>
                <a:path w="99732" h="99732">
                  <a:moveTo>
                    <a:pt x="0" y="49866"/>
                  </a:moveTo>
                  <a:lnTo>
                    <a:pt x="49866" y="0"/>
                  </a:lnTo>
                  <a:lnTo>
                    <a:pt x="99732" y="49866"/>
                  </a:lnTo>
                  <a:lnTo>
                    <a:pt x="49866" y="997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0021" y="2649858"/>
              <a:ext cx="99543" cy="99543"/>
            </a:xfrm>
            <a:custGeom>
              <a:avLst/>
              <a:pathLst>
                <a:path w="99543" h="99543">
                  <a:moveTo>
                    <a:pt x="0" y="49771"/>
                  </a:moveTo>
                  <a:lnTo>
                    <a:pt x="49771" y="0"/>
                  </a:lnTo>
                  <a:lnTo>
                    <a:pt x="99543" y="49771"/>
                  </a:lnTo>
                  <a:lnTo>
                    <a:pt x="49771" y="995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20251" y="4652432"/>
              <a:ext cx="99535" cy="99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85658" y="2673476"/>
              <a:ext cx="64492" cy="64492"/>
            </a:xfrm>
            <a:custGeom>
              <a:avLst/>
              <a:pathLst>
                <a:path w="64492" h="64492">
                  <a:moveTo>
                    <a:pt x="0" y="32246"/>
                  </a:moveTo>
                  <a:lnTo>
                    <a:pt x="32246" y="0"/>
                  </a:lnTo>
                  <a:lnTo>
                    <a:pt x="64492" y="32246"/>
                  </a:lnTo>
                  <a:lnTo>
                    <a:pt x="32246" y="644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84392" y="2670247"/>
              <a:ext cx="115633" cy="115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18304" y="4668757"/>
              <a:ext cx="99380" cy="99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56289" y="4660491"/>
              <a:ext cx="99664" cy="9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7905" y="4652834"/>
              <a:ext cx="98730" cy="98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20966" y="4668611"/>
              <a:ext cx="99672" cy="99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84469" y="4501963"/>
              <a:ext cx="99883" cy="99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156378" y="2753489"/>
              <a:ext cx="91319" cy="913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25506" y="3131053"/>
              <a:ext cx="34856" cy="348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12897" y="2653936"/>
              <a:ext cx="91386" cy="91386"/>
            </a:xfrm>
            <a:custGeom>
              <a:avLst/>
              <a:pathLst>
                <a:path w="91386" h="91386">
                  <a:moveTo>
                    <a:pt x="0" y="45693"/>
                  </a:moveTo>
                  <a:lnTo>
                    <a:pt x="45693" y="0"/>
                  </a:lnTo>
                  <a:lnTo>
                    <a:pt x="91386" y="45693"/>
                  </a:lnTo>
                  <a:lnTo>
                    <a:pt x="45693" y="91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48076" y="2795357"/>
              <a:ext cx="84761" cy="84761"/>
            </a:xfrm>
            <a:custGeom>
              <a:avLst/>
              <a:pathLst>
                <a:path w="84761" h="84761">
                  <a:moveTo>
                    <a:pt x="0" y="42380"/>
                  </a:moveTo>
                  <a:lnTo>
                    <a:pt x="42380" y="0"/>
                  </a:lnTo>
                  <a:lnTo>
                    <a:pt x="84761" y="42380"/>
                  </a:lnTo>
                  <a:lnTo>
                    <a:pt x="42380" y="847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61775" y="4664713"/>
              <a:ext cx="99345" cy="99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61684" y="4635751"/>
              <a:ext cx="157269" cy="1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81436" y="4664459"/>
              <a:ext cx="99853" cy="99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72422" y="2886431"/>
              <a:ext cx="93527" cy="93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8047" y="3159571"/>
              <a:ext cx="99681" cy="99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9438" y="4527303"/>
              <a:ext cx="49203" cy="49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62666" y="3401366"/>
              <a:ext cx="99470" cy="99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663866" y="2436452"/>
              <a:ext cx="166384" cy="248762"/>
            </a:xfrm>
            <a:custGeom>
              <a:avLst/>
              <a:pathLst>
                <a:path w="166384" h="248762">
                  <a:moveTo>
                    <a:pt x="0" y="0"/>
                  </a:moveTo>
                  <a:lnTo>
                    <a:pt x="166384" y="248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38718" y="2587112"/>
              <a:ext cx="1188251" cy="107531"/>
            </a:xfrm>
            <a:custGeom>
              <a:avLst/>
              <a:pathLst>
                <a:path w="1188251" h="107531">
                  <a:moveTo>
                    <a:pt x="0" y="0"/>
                  </a:moveTo>
                  <a:lnTo>
                    <a:pt x="1188251" y="107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703029" y="227376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chr2:47408497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397490" y="249769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chr2:47475192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00077" y="249587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232301" y="251295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chr2:47476376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399937" y="273618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chr2:47478333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48133" y="618401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48133" y="567626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448133" y="51685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46607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415301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364525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03125" y="31375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26297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880411" y="62437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57359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52282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47204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42127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3704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80411" y="31972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26894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06490" y="214070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7179089" y="24924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79089" y="26872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179089" y="28821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7389908" y="242532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262017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89908" y="281502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320001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59413" y="3485467"/>
              <a:ext cx="97290" cy="972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03558" y="372446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59413" y="3875166"/>
              <a:ext cx="97290" cy="972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41128" y="4051730"/>
              <a:ext cx="133861" cy="1338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27097" y="4236691"/>
              <a:ext cx="161923" cy="1619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398194" y="347856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98194" y="366924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98194" y="386826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98194" y="406110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398194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459288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4924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179089" y="511897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488655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5081403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24695" y="619487"/>
              <a:ext cx="73923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MSH2,Rare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2024-01-21T17:21:05Z</dcterms:modified>
</cp:coreProperties>
</file>