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38413" y="1198960"/>
              <a:ext cx="474310" cy="5007971"/>
            </a:xfrm>
            <a:custGeom>
              <a:avLst/>
              <a:pathLst>
                <a:path w="474310" h="5007971">
                  <a:moveTo>
                    <a:pt x="235668" y="5007971"/>
                  </a:moveTo>
                  <a:lnTo>
                    <a:pt x="235555" y="4998171"/>
                  </a:lnTo>
                  <a:lnTo>
                    <a:pt x="235437" y="4988370"/>
                  </a:lnTo>
                  <a:lnTo>
                    <a:pt x="235310" y="4978570"/>
                  </a:lnTo>
                  <a:lnTo>
                    <a:pt x="235174" y="4968770"/>
                  </a:lnTo>
                  <a:lnTo>
                    <a:pt x="235033" y="4958969"/>
                  </a:lnTo>
                  <a:lnTo>
                    <a:pt x="234877" y="4949169"/>
                  </a:lnTo>
                  <a:lnTo>
                    <a:pt x="234716" y="4939369"/>
                  </a:lnTo>
                  <a:lnTo>
                    <a:pt x="234542" y="4929568"/>
                  </a:lnTo>
                  <a:lnTo>
                    <a:pt x="234358" y="4919768"/>
                  </a:lnTo>
                  <a:lnTo>
                    <a:pt x="234165" y="4909968"/>
                  </a:lnTo>
                  <a:lnTo>
                    <a:pt x="233955" y="4900167"/>
                  </a:lnTo>
                  <a:lnTo>
                    <a:pt x="233738" y="4890367"/>
                  </a:lnTo>
                  <a:lnTo>
                    <a:pt x="233503" y="4880567"/>
                  </a:lnTo>
                  <a:lnTo>
                    <a:pt x="233256" y="4870766"/>
                  </a:lnTo>
                  <a:lnTo>
                    <a:pt x="232998" y="4860966"/>
                  </a:lnTo>
                  <a:lnTo>
                    <a:pt x="232718" y="4851166"/>
                  </a:lnTo>
                  <a:lnTo>
                    <a:pt x="232429" y="4841365"/>
                  </a:lnTo>
                  <a:lnTo>
                    <a:pt x="232118" y="4831565"/>
                  </a:lnTo>
                  <a:lnTo>
                    <a:pt x="231791" y="4821765"/>
                  </a:lnTo>
                  <a:lnTo>
                    <a:pt x="231450" y="4811964"/>
                  </a:lnTo>
                  <a:lnTo>
                    <a:pt x="231082" y="4802164"/>
                  </a:lnTo>
                  <a:lnTo>
                    <a:pt x="230704" y="4792364"/>
                  </a:lnTo>
                  <a:lnTo>
                    <a:pt x="230296" y="4782563"/>
                  </a:lnTo>
                  <a:lnTo>
                    <a:pt x="229871" y="4772763"/>
                  </a:lnTo>
                  <a:lnTo>
                    <a:pt x="229427" y="4762963"/>
                  </a:lnTo>
                  <a:lnTo>
                    <a:pt x="228951" y="4753162"/>
                  </a:lnTo>
                  <a:lnTo>
                    <a:pt x="228462" y="4743362"/>
                  </a:lnTo>
                  <a:lnTo>
                    <a:pt x="227937" y="4733562"/>
                  </a:lnTo>
                  <a:lnTo>
                    <a:pt x="227392" y="4723761"/>
                  </a:lnTo>
                  <a:lnTo>
                    <a:pt x="226822" y="4713961"/>
                  </a:lnTo>
                  <a:lnTo>
                    <a:pt x="226216" y="4704161"/>
                  </a:lnTo>
                  <a:lnTo>
                    <a:pt x="225593" y="4694360"/>
                  </a:lnTo>
                  <a:lnTo>
                    <a:pt x="224927" y="4684560"/>
                  </a:lnTo>
                  <a:lnTo>
                    <a:pt x="224237" y="4674760"/>
                  </a:lnTo>
                  <a:lnTo>
                    <a:pt x="223518" y="4664959"/>
                  </a:lnTo>
                  <a:lnTo>
                    <a:pt x="222757" y="4655159"/>
                  </a:lnTo>
                  <a:lnTo>
                    <a:pt x="221977" y="4645359"/>
                  </a:lnTo>
                  <a:lnTo>
                    <a:pt x="221144" y="4635558"/>
                  </a:lnTo>
                  <a:lnTo>
                    <a:pt x="220285" y="4625758"/>
                  </a:lnTo>
                  <a:lnTo>
                    <a:pt x="219390" y="4615958"/>
                  </a:lnTo>
                  <a:lnTo>
                    <a:pt x="218449" y="4606157"/>
                  </a:lnTo>
                  <a:lnTo>
                    <a:pt x="217486" y="4596357"/>
                  </a:lnTo>
                  <a:lnTo>
                    <a:pt x="216460" y="4586557"/>
                  </a:lnTo>
                  <a:lnTo>
                    <a:pt x="215407" y="4576756"/>
                  </a:lnTo>
                  <a:lnTo>
                    <a:pt x="214312" y="4566956"/>
                  </a:lnTo>
                  <a:lnTo>
                    <a:pt x="213165" y="4557156"/>
                  </a:lnTo>
                  <a:lnTo>
                    <a:pt x="211994" y="4547355"/>
                  </a:lnTo>
                  <a:lnTo>
                    <a:pt x="210751" y="4537555"/>
                  </a:lnTo>
                  <a:lnTo>
                    <a:pt x="209480" y="4527755"/>
                  </a:lnTo>
                  <a:lnTo>
                    <a:pt x="208160" y="4517954"/>
                  </a:lnTo>
                  <a:lnTo>
                    <a:pt x="206785" y="4508154"/>
                  </a:lnTo>
                  <a:lnTo>
                    <a:pt x="205383" y="4498354"/>
                  </a:lnTo>
                  <a:lnTo>
                    <a:pt x="203901" y="4488553"/>
                  </a:lnTo>
                  <a:lnTo>
                    <a:pt x="202391" y="4478753"/>
                  </a:lnTo>
                  <a:lnTo>
                    <a:pt x="200825" y="4468953"/>
                  </a:lnTo>
                  <a:lnTo>
                    <a:pt x="199202" y="4459152"/>
                  </a:lnTo>
                  <a:lnTo>
                    <a:pt x="197551" y="4449352"/>
                  </a:lnTo>
                  <a:lnTo>
                    <a:pt x="195813" y="4439552"/>
                  </a:lnTo>
                  <a:lnTo>
                    <a:pt x="194047" y="4429751"/>
                  </a:lnTo>
                  <a:lnTo>
                    <a:pt x="192220" y="4419951"/>
                  </a:lnTo>
                  <a:lnTo>
                    <a:pt x="190336" y="4410151"/>
                  </a:lnTo>
                  <a:lnTo>
                    <a:pt x="188420" y="4400350"/>
                  </a:lnTo>
                  <a:lnTo>
                    <a:pt x="186418" y="4390550"/>
                  </a:lnTo>
                  <a:lnTo>
                    <a:pt x="184386" y="4380750"/>
                  </a:lnTo>
                  <a:lnTo>
                    <a:pt x="182290" y="4370949"/>
                  </a:lnTo>
                  <a:lnTo>
                    <a:pt x="180139" y="4361149"/>
                  </a:lnTo>
                  <a:lnTo>
                    <a:pt x="177954" y="4351349"/>
                  </a:lnTo>
                  <a:lnTo>
                    <a:pt x="175685" y="4341548"/>
                  </a:lnTo>
                  <a:lnTo>
                    <a:pt x="173387" y="4331748"/>
                  </a:lnTo>
                  <a:lnTo>
                    <a:pt x="171025" y="4321948"/>
                  </a:lnTo>
                  <a:lnTo>
                    <a:pt x="168611" y="4312147"/>
                  </a:lnTo>
                  <a:lnTo>
                    <a:pt x="166162" y="4302347"/>
                  </a:lnTo>
                  <a:lnTo>
                    <a:pt x="163635" y="4292547"/>
                  </a:lnTo>
                  <a:lnTo>
                    <a:pt x="161082" y="4282746"/>
                  </a:lnTo>
                  <a:lnTo>
                    <a:pt x="158466" y="4272946"/>
                  </a:lnTo>
                  <a:lnTo>
                    <a:pt x="155805" y="4263146"/>
                  </a:lnTo>
                  <a:lnTo>
                    <a:pt x="153110" y="4253345"/>
                  </a:lnTo>
                  <a:lnTo>
                    <a:pt x="150347" y="4243545"/>
                  </a:lnTo>
                  <a:lnTo>
                    <a:pt x="147561" y="4233745"/>
                  </a:lnTo>
                  <a:lnTo>
                    <a:pt x="144718" y="4223944"/>
                  </a:lnTo>
                  <a:lnTo>
                    <a:pt x="141839" y="4214144"/>
                  </a:lnTo>
                  <a:lnTo>
                    <a:pt x="138929" y="4204344"/>
                  </a:lnTo>
                  <a:lnTo>
                    <a:pt x="135965" y="4194543"/>
                  </a:lnTo>
                  <a:lnTo>
                    <a:pt x="132982" y="4184743"/>
                  </a:lnTo>
                  <a:lnTo>
                    <a:pt x="129954" y="4174943"/>
                  </a:lnTo>
                  <a:lnTo>
                    <a:pt x="126899" y="4165142"/>
                  </a:lnTo>
                  <a:lnTo>
                    <a:pt x="123819" y="4155342"/>
                  </a:lnTo>
                  <a:lnTo>
                    <a:pt x="120703" y="4145542"/>
                  </a:lnTo>
                  <a:lnTo>
                    <a:pt x="117573" y="4135741"/>
                  </a:lnTo>
                  <a:lnTo>
                    <a:pt x="114412" y="4125941"/>
                  </a:lnTo>
                  <a:lnTo>
                    <a:pt x="111237" y="4116141"/>
                  </a:lnTo>
                  <a:lnTo>
                    <a:pt x="108047" y="4106340"/>
                  </a:lnTo>
                  <a:lnTo>
                    <a:pt x="104840" y="4096540"/>
                  </a:lnTo>
                  <a:lnTo>
                    <a:pt x="101627" y="4086740"/>
                  </a:lnTo>
                  <a:lnTo>
                    <a:pt x="98402" y="4076939"/>
                  </a:lnTo>
                  <a:lnTo>
                    <a:pt x="95176" y="4067139"/>
                  </a:lnTo>
                  <a:lnTo>
                    <a:pt x="91947" y="4057339"/>
                  </a:lnTo>
                  <a:lnTo>
                    <a:pt x="88723" y="4047538"/>
                  </a:lnTo>
                  <a:lnTo>
                    <a:pt x="85501" y="4037738"/>
                  </a:lnTo>
                  <a:lnTo>
                    <a:pt x="82291" y="4027938"/>
                  </a:lnTo>
                  <a:lnTo>
                    <a:pt x="79092" y="4018137"/>
                  </a:lnTo>
                  <a:lnTo>
                    <a:pt x="75907" y="4008337"/>
                  </a:lnTo>
                  <a:lnTo>
                    <a:pt x="72747" y="3998537"/>
                  </a:lnTo>
                  <a:lnTo>
                    <a:pt x="69600" y="3988736"/>
                  </a:lnTo>
                  <a:lnTo>
                    <a:pt x="66492" y="3978936"/>
                  </a:lnTo>
                  <a:lnTo>
                    <a:pt x="63407" y="3969136"/>
                  </a:lnTo>
                  <a:lnTo>
                    <a:pt x="60354" y="3959335"/>
                  </a:lnTo>
                  <a:lnTo>
                    <a:pt x="57348" y="3949535"/>
                  </a:lnTo>
                  <a:lnTo>
                    <a:pt x="54364" y="3939735"/>
                  </a:lnTo>
                  <a:lnTo>
                    <a:pt x="51450" y="3929934"/>
                  </a:lnTo>
                  <a:lnTo>
                    <a:pt x="48568" y="3920134"/>
                  </a:lnTo>
                  <a:lnTo>
                    <a:pt x="45739" y="3910334"/>
                  </a:lnTo>
                  <a:lnTo>
                    <a:pt x="42977" y="3900533"/>
                  </a:lnTo>
                  <a:lnTo>
                    <a:pt x="40247" y="3890733"/>
                  </a:lnTo>
                  <a:lnTo>
                    <a:pt x="37617" y="3880933"/>
                  </a:lnTo>
                  <a:lnTo>
                    <a:pt x="35029" y="3871132"/>
                  </a:lnTo>
                  <a:lnTo>
                    <a:pt x="32513" y="3861332"/>
                  </a:lnTo>
                  <a:lnTo>
                    <a:pt x="30082" y="3851532"/>
                  </a:lnTo>
                  <a:lnTo>
                    <a:pt x="27692" y="3841731"/>
                  </a:lnTo>
                  <a:lnTo>
                    <a:pt x="25432" y="3831931"/>
                  </a:lnTo>
                  <a:lnTo>
                    <a:pt x="23221" y="3822131"/>
                  </a:lnTo>
                  <a:lnTo>
                    <a:pt x="21102" y="3812330"/>
                  </a:lnTo>
                  <a:lnTo>
                    <a:pt x="19082" y="3802530"/>
                  </a:lnTo>
                  <a:lnTo>
                    <a:pt x="17112" y="3792729"/>
                  </a:lnTo>
                  <a:lnTo>
                    <a:pt x="15297" y="3782929"/>
                  </a:lnTo>
                  <a:lnTo>
                    <a:pt x="13534" y="3773129"/>
                  </a:lnTo>
                  <a:lnTo>
                    <a:pt x="11884" y="3763328"/>
                  </a:lnTo>
                  <a:lnTo>
                    <a:pt x="10342" y="3753528"/>
                  </a:lnTo>
                  <a:lnTo>
                    <a:pt x="8861" y="3743728"/>
                  </a:lnTo>
                  <a:lnTo>
                    <a:pt x="7548" y="3733927"/>
                  </a:lnTo>
                  <a:lnTo>
                    <a:pt x="6294" y="3724127"/>
                  </a:lnTo>
                  <a:lnTo>
                    <a:pt x="5167" y="3714327"/>
                  </a:lnTo>
                  <a:lnTo>
                    <a:pt x="4153" y="3704526"/>
                  </a:lnTo>
                  <a:lnTo>
                    <a:pt x="3210" y="3694726"/>
                  </a:lnTo>
                  <a:lnTo>
                    <a:pt x="2443" y="3684926"/>
                  </a:lnTo>
                  <a:lnTo>
                    <a:pt x="1737" y="3675125"/>
                  </a:lnTo>
                  <a:lnTo>
                    <a:pt x="1170" y="3665325"/>
                  </a:lnTo>
                  <a:lnTo>
                    <a:pt x="715" y="3655525"/>
                  </a:lnTo>
                  <a:lnTo>
                    <a:pt x="339" y="3645724"/>
                  </a:lnTo>
                  <a:lnTo>
                    <a:pt x="138" y="3635924"/>
                  </a:lnTo>
                  <a:lnTo>
                    <a:pt x="0" y="3626124"/>
                  </a:lnTo>
                  <a:lnTo>
                    <a:pt x="6" y="3616323"/>
                  </a:lnTo>
                  <a:lnTo>
                    <a:pt x="121" y="3606523"/>
                  </a:lnTo>
                  <a:lnTo>
                    <a:pt x="318" y="3596723"/>
                  </a:lnTo>
                  <a:lnTo>
                    <a:pt x="683" y="3586922"/>
                  </a:lnTo>
                  <a:lnTo>
                    <a:pt x="1109" y="3577122"/>
                  </a:lnTo>
                  <a:lnTo>
                    <a:pt x="1681" y="3567322"/>
                  </a:lnTo>
                  <a:lnTo>
                    <a:pt x="2352" y="3557521"/>
                  </a:lnTo>
                  <a:lnTo>
                    <a:pt x="3107" y="3547721"/>
                  </a:lnTo>
                  <a:lnTo>
                    <a:pt x="4015" y="3537921"/>
                  </a:lnTo>
                  <a:lnTo>
                    <a:pt x="4981" y="3528120"/>
                  </a:lnTo>
                  <a:lnTo>
                    <a:pt x="6087" y="3518320"/>
                  </a:lnTo>
                  <a:lnTo>
                    <a:pt x="7280" y="3508520"/>
                  </a:lnTo>
                  <a:lnTo>
                    <a:pt x="8554" y="3498719"/>
                  </a:lnTo>
                  <a:lnTo>
                    <a:pt x="9962" y="3488919"/>
                  </a:lnTo>
                  <a:lnTo>
                    <a:pt x="11423" y="3479119"/>
                  </a:lnTo>
                  <a:lnTo>
                    <a:pt x="13012" y="3469318"/>
                  </a:lnTo>
                  <a:lnTo>
                    <a:pt x="14672" y="3459518"/>
                  </a:lnTo>
                  <a:lnTo>
                    <a:pt x="16408" y="3449718"/>
                  </a:lnTo>
                  <a:lnTo>
                    <a:pt x="18255" y="3439917"/>
                  </a:lnTo>
                  <a:lnTo>
                    <a:pt x="20147" y="3430117"/>
                  </a:lnTo>
                  <a:lnTo>
                    <a:pt x="22150" y="3420317"/>
                  </a:lnTo>
                  <a:lnTo>
                    <a:pt x="24209" y="3410516"/>
                  </a:lnTo>
                  <a:lnTo>
                    <a:pt x="26332" y="3400716"/>
                  </a:lnTo>
                  <a:lnTo>
                    <a:pt x="28543" y="3390916"/>
                  </a:lnTo>
                  <a:lnTo>
                    <a:pt x="30788" y="3381115"/>
                  </a:lnTo>
                  <a:lnTo>
                    <a:pt x="33123" y="3371315"/>
                  </a:lnTo>
                  <a:lnTo>
                    <a:pt x="35499" y="3361515"/>
                  </a:lnTo>
                  <a:lnTo>
                    <a:pt x="37925" y="3351714"/>
                  </a:lnTo>
                  <a:lnTo>
                    <a:pt x="40412" y="3341914"/>
                  </a:lnTo>
                  <a:lnTo>
                    <a:pt x="42926" y="3332114"/>
                  </a:lnTo>
                  <a:lnTo>
                    <a:pt x="45503" y="3322313"/>
                  </a:lnTo>
                  <a:lnTo>
                    <a:pt x="48105" y="3312513"/>
                  </a:lnTo>
                  <a:lnTo>
                    <a:pt x="50742" y="3302713"/>
                  </a:lnTo>
                  <a:lnTo>
                    <a:pt x="53416" y="3292912"/>
                  </a:lnTo>
                  <a:lnTo>
                    <a:pt x="56105" y="3283112"/>
                  </a:lnTo>
                  <a:lnTo>
                    <a:pt x="58831" y="3273312"/>
                  </a:lnTo>
                  <a:lnTo>
                    <a:pt x="61568" y="3263511"/>
                  </a:lnTo>
                  <a:lnTo>
                    <a:pt x="64322" y="3253711"/>
                  </a:lnTo>
                  <a:lnTo>
                    <a:pt x="67091" y="3243911"/>
                  </a:lnTo>
                  <a:lnTo>
                    <a:pt x="69865" y="3234110"/>
                  </a:lnTo>
                  <a:lnTo>
                    <a:pt x="72647" y="3224310"/>
                  </a:lnTo>
                  <a:lnTo>
                    <a:pt x="75430" y="3214510"/>
                  </a:lnTo>
                  <a:lnTo>
                    <a:pt x="78212" y="3204709"/>
                  </a:lnTo>
                  <a:lnTo>
                    <a:pt x="80988" y="3194909"/>
                  </a:lnTo>
                  <a:lnTo>
                    <a:pt x="83760" y="3185109"/>
                  </a:lnTo>
                  <a:lnTo>
                    <a:pt x="86514" y="3175308"/>
                  </a:lnTo>
                  <a:lnTo>
                    <a:pt x="89259" y="3165508"/>
                  </a:lnTo>
                  <a:lnTo>
                    <a:pt x="91986" y="3155708"/>
                  </a:lnTo>
                  <a:lnTo>
                    <a:pt x="94690" y="3145907"/>
                  </a:lnTo>
                  <a:lnTo>
                    <a:pt x="97382" y="3136107"/>
                  </a:lnTo>
                  <a:lnTo>
                    <a:pt x="100032" y="3126307"/>
                  </a:lnTo>
                  <a:lnTo>
                    <a:pt x="102666" y="3116506"/>
                  </a:lnTo>
                  <a:lnTo>
                    <a:pt x="105266" y="3106706"/>
                  </a:lnTo>
                  <a:lnTo>
                    <a:pt x="107830" y="3096906"/>
                  </a:lnTo>
                  <a:lnTo>
                    <a:pt x="110374" y="3087105"/>
                  </a:lnTo>
                  <a:lnTo>
                    <a:pt x="112859" y="3077305"/>
                  </a:lnTo>
                  <a:lnTo>
                    <a:pt x="115321" y="3067505"/>
                  </a:lnTo>
                  <a:lnTo>
                    <a:pt x="117736" y="3057704"/>
                  </a:lnTo>
                  <a:lnTo>
                    <a:pt x="120106" y="3047904"/>
                  </a:lnTo>
                  <a:lnTo>
                    <a:pt x="122449" y="3038104"/>
                  </a:lnTo>
                  <a:lnTo>
                    <a:pt x="124720" y="3028303"/>
                  </a:lnTo>
                  <a:lnTo>
                    <a:pt x="126964" y="3018503"/>
                  </a:lnTo>
                  <a:lnTo>
                    <a:pt x="129150" y="3008703"/>
                  </a:lnTo>
                  <a:lnTo>
                    <a:pt x="131287" y="2998902"/>
                  </a:lnTo>
                  <a:lnTo>
                    <a:pt x="133389" y="2989102"/>
                  </a:lnTo>
                  <a:lnTo>
                    <a:pt x="135412" y="2979302"/>
                  </a:lnTo>
                  <a:lnTo>
                    <a:pt x="137407" y="2969501"/>
                  </a:lnTo>
                  <a:lnTo>
                    <a:pt x="139335" y="2959701"/>
                  </a:lnTo>
                  <a:lnTo>
                    <a:pt x="141213" y="2949901"/>
                  </a:lnTo>
                  <a:lnTo>
                    <a:pt x="143051" y="2940100"/>
                  </a:lnTo>
                  <a:lnTo>
                    <a:pt x="144808" y="2930300"/>
                  </a:lnTo>
                  <a:lnTo>
                    <a:pt x="146536" y="2920500"/>
                  </a:lnTo>
                  <a:lnTo>
                    <a:pt x="148191" y="2910699"/>
                  </a:lnTo>
                  <a:lnTo>
                    <a:pt x="149797" y="2900899"/>
                  </a:lnTo>
                  <a:lnTo>
                    <a:pt x="151361" y="2891099"/>
                  </a:lnTo>
                  <a:lnTo>
                    <a:pt x="152846" y="2881298"/>
                  </a:lnTo>
                  <a:lnTo>
                    <a:pt x="154302" y="2871498"/>
                  </a:lnTo>
                  <a:lnTo>
                    <a:pt x="155684" y="2861698"/>
                  </a:lnTo>
                  <a:lnTo>
                    <a:pt x="157019" y="2851897"/>
                  </a:lnTo>
                  <a:lnTo>
                    <a:pt x="158311" y="2842097"/>
                  </a:lnTo>
                  <a:lnTo>
                    <a:pt x="159529" y="2832297"/>
                  </a:lnTo>
                  <a:lnTo>
                    <a:pt x="160719" y="2822496"/>
                  </a:lnTo>
                  <a:lnTo>
                    <a:pt x="161836" y="2812696"/>
                  </a:lnTo>
                  <a:lnTo>
                    <a:pt x="162912" y="2802896"/>
                  </a:lnTo>
                  <a:lnTo>
                    <a:pt x="163944" y="2793095"/>
                  </a:lnTo>
                  <a:lnTo>
                    <a:pt x="164909" y="2783295"/>
                  </a:lnTo>
                  <a:lnTo>
                    <a:pt x="165848" y="2773495"/>
                  </a:lnTo>
                  <a:lnTo>
                    <a:pt x="166717" y="2763694"/>
                  </a:lnTo>
                  <a:lnTo>
                    <a:pt x="167551" y="2753894"/>
                  </a:lnTo>
                  <a:lnTo>
                    <a:pt x="168343" y="2744094"/>
                  </a:lnTo>
                  <a:lnTo>
                    <a:pt x="169076" y="2734293"/>
                  </a:lnTo>
                  <a:lnTo>
                    <a:pt x="169786" y="2724493"/>
                  </a:lnTo>
                  <a:lnTo>
                    <a:pt x="170431" y="2714693"/>
                  </a:lnTo>
                  <a:lnTo>
                    <a:pt x="171046" y="2704892"/>
                  </a:lnTo>
                  <a:lnTo>
                    <a:pt x="171622" y="2695092"/>
                  </a:lnTo>
                  <a:lnTo>
                    <a:pt x="172148" y="2685292"/>
                  </a:lnTo>
                  <a:lnTo>
                    <a:pt x="172653" y="2675491"/>
                  </a:lnTo>
                  <a:lnTo>
                    <a:pt x="173100" y="2665691"/>
                  </a:lnTo>
                  <a:lnTo>
                    <a:pt x="173523" y="2655891"/>
                  </a:lnTo>
                  <a:lnTo>
                    <a:pt x="173910" y="2646090"/>
                  </a:lnTo>
                  <a:lnTo>
                    <a:pt x="174255" y="2636290"/>
                  </a:lnTo>
                  <a:lnTo>
                    <a:pt x="174582" y="2626490"/>
                  </a:lnTo>
                  <a:lnTo>
                    <a:pt x="174858" y="2616689"/>
                  </a:lnTo>
                  <a:lnTo>
                    <a:pt x="175114" y="2606889"/>
                  </a:lnTo>
                  <a:lnTo>
                    <a:pt x="175339" y="2597089"/>
                  </a:lnTo>
                  <a:lnTo>
                    <a:pt x="175529" y="2587288"/>
                  </a:lnTo>
                  <a:lnTo>
                    <a:pt x="175704" y="2577488"/>
                  </a:lnTo>
                  <a:lnTo>
                    <a:pt x="175834" y="2567688"/>
                  </a:lnTo>
                  <a:lnTo>
                    <a:pt x="175949" y="2557887"/>
                  </a:lnTo>
                  <a:lnTo>
                    <a:pt x="176037" y="2548087"/>
                  </a:lnTo>
                  <a:lnTo>
                    <a:pt x="176096" y="2538286"/>
                  </a:lnTo>
                  <a:lnTo>
                    <a:pt x="176142" y="2528486"/>
                  </a:lnTo>
                  <a:lnTo>
                    <a:pt x="176151" y="2518686"/>
                  </a:lnTo>
                  <a:lnTo>
                    <a:pt x="176147" y="2508885"/>
                  </a:lnTo>
                  <a:lnTo>
                    <a:pt x="176119" y="2499085"/>
                  </a:lnTo>
                  <a:lnTo>
                    <a:pt x="176068" y="2489285"/>
                  </a:lnTo>
                  <a:lnTo>
                    <a:pt x="176006" y="2479484"/>
                  </a:lnTo>
                  <a:lnTo>
                    <a:pt x="175912" y="2469684"/>
                  </a:lnTo>
                  <a:lnTo>
                    <a:pt x="175808" y="2459884"/>
                  </a:lnTo>
                  <a:lnTo>
                    <a:pt x="175683" y="2450083"/>
                  </a:lnTo>
                  <a:lnTo>
                    <a:pt x="175539" y="2440283"/>
                  </a:lnTo>
                  <a:lnTo>
                    <a:pt x="175385" y="2430483"/>
                  </a:lnTo>
                  <a:lnTo>
                    <a:pt x="175204" y="2420682"/>
                  </a:lnTo>
                  <a:lnTo>
                    <a:pt x="175014" y="2410882"/>
                  </a:lnTo>
                  <a:lnTo>
                    <a:pt x="174805" y="2401082"/>
                  </a:lnTo>
                  <a:lnTo>
                    <a:pt x="174581" y="2391281"/>
                  </a:lnTo>
                  <a:lnTo>
                    <a:pt x="174347" y="2381481"/>
                  </a:lnTo>
                  <a:lnTo>
                    <a:pt x="174091" y="2371681"/>
                  </a:lnTo>
                  <a:lnTo>
                    <a:pt x="173826" y="2361880"/>
                  </a:lnTo>
                  <a:lnTo>
                    <a:pt x="173544" y="2352080"/>
                  </a:lnTo>
                  <a:lnTo>
                    <a:pt x="173249" y="2342280"/>
                  </a:lnTo>
                  <a:lnTo>
                    <a:pt x="172944" y="2332479"/>
                  </a:lnTo>
                  <a:lnTo>
                    <a:pt x="172619" y="2322679"/>
                  </a:lnTo>
                  <a:lnTo>
                    <a:pt x="172287" y="2312879"/>
                  </a:lnTo>
                  <a:lnTo>
                    <a:pt x="171938" y="2303078"/>
                  </a:lnTo>
                  <a:lnTo>
                    <a:pt x="171578" y="2293278"/>
                  </a:lnTo>
                  <a:lnTo>
                    <a:pt x="171208" y="2283478"/>
                  </a:lnTo>
                  <a:lnTo>
                    <a:pt x="170819" y="2273677"/>
                  </a:lnTo>
                  <a:lnTo>
                    <a:pt x="170424" y="2263877"/>
                  </a:lnTo>
                  <a:lnTo>
                    <a:pt x="170013" y="2254077"/>
                  </a:lnTo>
                  <a:lnTo>
                    <a:pt x="169591" y="2244276"/>
                  </a:lnTo>
                  <a:lnTo>
                    <a:pt x="169159" y="2234476"/>
                  </a:lnTo>
                  <a:lnTo>
                    <a:pt x="168710" y="2224676"/>
                  </a:lnTo>
                  <a:lnTo>
                    <a:pt x="168255" y="2214875"/>
                  </a:lnTo>
                  <a:lnTo>
                    <a:pt x="167784" y="2205075"/>
                  </a:lnTo>
                  <a:lnTo>
                    <a:pt x="167303" y="2195275"/>
                  </a:lnTo>
                  <a:lnTo>
                    <a:pt x="166813" y="2185474"/>
                  </a:lnTo>
                  <a:lnTo>
                    <a:pt x="166307" y="2175674"/>
                  </a:lnTo>
                  <a:lnTo>
                    <a:pt x="165794" y="2165874"/>
                  </a:lnTo>
                  <a:lnTo>
                    <a:pt x="165266" y="2156073"/>
                  </a:lnTo>
                  <a:lnTo>
                    <a:pt x="164729" y="2146273"/>
                  </a:lnTo>
                  <a:lnTo>
                    <a:pt x="164183" y="2136473"/>
                  </a:lnTo>
                  <a:lnTo>
                    <a:pt x="163622" y="2126672"/>
                  </a:lnTo>
                  <a:lnTo>
                    <a:pt x="163055" y="2116872"/>
                  </a:lnTo>
                  <a:lnTo>
                    <a:pt x="162474" y="2107072"/>
                  </a:lnTo>
                  <a:lnTo>
                    <a:pt x="161885" y="2097271"/>
                  </a:lnTo>
                  <a:lnTo>
                    <a:pt x="161287" y="2087471"/>
                  </a:lnTo>
                  <a:lnTo>
                    <a:pt x="160677" y="2077671"/>
                  </a:lnTo>
                  <a:lnTo>
                    <a:pt x="160061" y="2067870"/>
                  </a:lnTo>
                  <a:lnTo>
                    <a:pt x="159432" y="2058070"/>
                  </a:lnTo>
                  <a:lnTo>
                    <a:pt x="158798" y="2048270"/>
                  </a:lnTo>
                  <a:lnTo>
                    <a:pt x="158155" y="2038469"/>
                  </a:lnTo>
                  <a:lnTo>
                    <a:pt x="157503" y="2028669"/>
                  </a:lnTo>
                  <a:lnTo>
                    <a:pt x="156846" y="2018869"/>
                  </a:lnTo>
                  <a:lnTo>
                    <a:pt x="156179" y="2009068"/>
                  </a:lnTo>
                  <a:lnTo>
                    <a:pt x="155508" y="1999268"/>
                  </a:lnTo>
                  <a:lnTo>
                    <a:pt x="154831" y="1989468"/>
                  </a:lnTo>
                  <a:lnTo>
                    <a:pt x="154147" y="1979667"/>
                  </a:lnTo>
                  <a:lnTo>
                    <a:pt x="153461" y="1969867"/>
                  </a:lnTo>
                  <a:lnTo>
                    <a:pt x="152768" y="1960067"/>
                  </a:lnTo>
                  <a:lnTo>
                    <a:pt x="152073" y="1950266"/>
                  </a:lnTo>
                  <a:lnTo>
                    <a:pt x="151375" y="1940466"/>
                  </a:lnTo>
                  <a:lnTo>
                    <a:pt x="150674" y="1930666"/>
                  </a:lnTo>
                  <a:lnTo>
                    <a:pt x="149973" y="1920865"/>
                  </a:lnTo>
                  <a:lnTo>
                    <a:pt x="149270" y="1911065"/>
                  </a:lnTo>
                  <a:lnTo>
                    <a:pt x="148568" y="1901265"/>
                  </a:lnTo>
                  <a:lnTo>
                    <a:pt x="147866" y="1891464"/>
                  </a:lnTo>
                  <a:lnTo>
                    <a:pt x="147167" y="1881664"/>
                  </a:lnTo>
                  <a:lnTo>
                    <a:pt x="146469" y="1871864"/>
                  </a:lnTo>
                  <a:lnTo>
                    <a:pt x="145776" y="1862063"/>
                  </a:lnTo>
                  <a:lnTo>
                    <a:pt x="145087" y="1852263"/>
                  </a:lnTo>
                  <a:lnTo>
                    <a:pt x="144403" y="1842463"/>
                  </a:lnTo>
                  <a:lnTo>
                    <a:pt x="143726" y="1832662"/>
                  </a:lnTo>
                  <a:lnTo>
                    <a:pt x="143052" y="1822862"/>
                  </a:lnTo>
                  <a:lnTo>
                    <a:pt x="142393" y="1813062"/>
                  </a:lnTo>
                  <a:lnTo>
                    <a:pt x="141738" y="1803261"/>
                  </a:lnTo>
                  <a:lnTo>
                    <a:pt x="141095" y="1793461"/>
                  </a:lnTo>
                  <a:lnTo>
                    <a:pt x="140464" y="1783661"/>
                  </a:lnTo>
                  <a:lnTo>
                    <a:pt x="139840" y="1773860"/>
                  </a:lnTo>
                  <a:lnTo>
                    <a:pt x="139238" y="1764060"/>
                  </a:lnTo>
                  <a:lnTo>
                    <a:pt x="138643" y="1754260"/>
                  </a:lnTo>
                  <a:lnTo>
                    <a:pt x="138066" y="1744459"/>
                  </a:lnTo>
                  <a:lnTo>
                    <a:pt x="137507" y="1734659"/>
                  </a:lnTo>
                  <a:lnTo>
                    <a:pt x="136958" y="1724859"/>
                  </a:lnTo>
                  <a:lnTo>
                    <a:pt x="136438" y="1715058"/>
                  </a:lnTo>
                  <a:lnTo>
                    <a:pt x="135929" y="1705258"/>
                  </a:lnTo>
                  <a:lnTo>
                    <a:pt x="135444" y="1695458"/>
                  </a:lnTo>
                  <a:lnTo>
                    <a:pt x="134981" y="1685657"/>
                  </a:lnTo>
                  <a:lnTo>
                    <a:pt x="134533" y="1675857"/>
                  </a:lnTo>
                  <a:lnTo>
                    <a:pt x="134121" y="1666057"/>
                  </a:lnTo>
                  <a:lnTo>
                    <a:pt x="133722" y="1656256"/>
                  </a:lnTo>
                  <a:lnTo>
                    <a:pt x="133355" y="1646456"/>
                  </a:lnTo>
                  <a:lnTo>
                    <a:pt x="133013" y="1636656"/>
                  </a:lnTo>
                  <a:lnTo>
                    <a:pt x="132691" y="1626855"/>
                  </a:lnTo>
                  <a:lnTo>
                    <a:pt x="132410" y="1617055"/>
                  </a:lnTo>
                  <a:lnTo>
                    <a:pt x="132144" y="1607255"/>
                  </a:lnTo>
                  <a:lnTo>
                    <a:pt x="131918" y="1597454"/>
                  </a:lnTo>
                  <a:lnTo>
                    <a:pt x="131718" y="1587654"/>
                  </a:lnTo>
                  <a:lnTo>
                    <a:pt x="131543" y="1577854"/>
                  </a:lnTo>
                  <a:lnTo>
                    <a:pt x="131414" y="1568053"/>
                  </a:lnTo>
                  <a:lnTo>
                    <a:pt x="131302" y="1558253"/>
                  </a:lnTo>
                  <a:lnTo>
                    <a:pt x="131235" y="1548453"/>
                  </a:lnTo>
                  <a:lnTo>
                    <a:pt x="131196" y="1538652"/>
                  </a:lnTo>
                  <a:lnTo>
                    <a:pt x="131186" y="1528852"/>
                  </a:lnTo>
                  <a:lnTo>
                    <a:pt x="131224" y="1519052"/>
                  </a:lnTo>
                  <a:lnTo>
                    <a:pt x="131281" y="1509251"/>
                  </a:lnTo>
                  <a:lnTo>
                    <a:pt x="131387" y="1499451"/>
                  </a:lnTo>
                  <a:lnTo>
                    <a:pt x="131523" y="1489651"/>
                  </a:lnTo>
                  <a:lnTo>
                    <a:pt x="131690" y="1479850"/>
                  </a:lnTo>
                  <a:lnTo>
                    <a:pt x="131906" y="1470050"/>
                  </a:lnTo>
                  <a:lnTo>
                    <a:pt x="132142" y="1460250"/>
                  </a:lnTo>
                  <a:lnTo>
                    <a:pt x="132431" y="1450449"/>
                  </a:lnTo>
                  <a:lnTo>
                    <a:pt x="132748" y="1440649"/>
                  </a:lnTo>
                  <a:lnTo>
                    <a:pt x="133098" y="1430849"/>
                  </a:lnTo>
                  <a:lnTo>
                    <a:pt x="133497" y="1421048"/>
                  </a:lnTo>
                  <a:lnTo>
                    <a:pt x="133915" y="1411248"/>
                  </a:lnTo>
                  <a:lnTo>
                    <a:pt x="134388" y="1401448"/>
                  </a:lnTo>
                  <a:lnTo>
                    <a:pt x="134887" y="1391647"/>
                  </a:lnTo>
                  <a:lnTo>
                    <a:pt x="135420" y="1381847"/>
                  </a:lnTo>
                  <a:lnTo>
                    <a:pt x="135999" y="1372047"/>
                  </a:lnTo>
                  <a:lnTo>
                    <a:pt x="136598" y="1362246"/>
                  </a:lnTo>
                  <a:lnTo>
                    <a:pt x="137250" y="1352446"/>
                  </a:lnTo>
                  <a:lnTo>
                    <a:pt x="137925" y="1342646"/>
                  </a:lnTo>
                  <a:lnTo>
                    <a:pt x="138635" y="1332845"/>
                  </a:lnTo>
                  <a:lnTo>
                    <a:pt x="139385" y="1323045"/>
                  </a:lnTo>
                  <a:lnTo>
                    <a:pt x="140154" y="1313245"/>
                  </a:lnTo>
                  <a:lnTo>
                    <a:pt x="140974" y="1303444"/>
                  </a:lnTo>
                  <a:lnTo>
                    <a:pt x="141814" y="1293644"/>
                  </a:lnTo>
                  <a:lnTo>
                    <a:pt x="142686" y="1283844"/>
                  </a:lnTo>
                  <a:lnTo>
                    <a:pt x="143593" y="1274043"/>
                  </a:lnTo>
                  <a:lnTo>
                    <a:pt x="144517" y="1264243"/>
                  </a:lnTo>
                  <a:lnTo>
                    <a:pt x="145487" y="1254442"/>
                  </a:lnTo>
                  <a:lnTo>
                    <a:pt x="146473" y="1244642"/>
                  </a:lnTo>
                  <a:lnTo>
                    <a:pt x="147488" y="1234842"/>
                  </a:lnTo>
                  <a:lnTo>
                    <a:pt x="148533" y="1225041"/>
                  </a:lnTo>
                  <a:lnTo>
                    <a:pt x="149591" y="1215241"/>
                  </a:lnTo>
                  <a:lnTo>
                    <a:pt x="150688" y="1205441"/>
                  </a:lnTo>
                  <a:lnTo>
                    <a:pt x="151798" y="1195640"/>
                  </a:lnTo>
                  <a:lnTo>
                    <a:pt x="152932" y="1185840"/>
                  </a:lnTo>
                  <a:lnTo>
                    <a:pt x="154088" y="1176040"/>
                  </a:lnTo>
                  <a:lnTo>
                    <a:pt x="155256" y="1166239"/>
                  </a:lnTo>
                  <a:lnTo>
                    <a:pt x="156454" y="1156439"/>
                  </a:lnTo>
                  <a:lnTo>
                    <a:pt x="157661" y="1146639"/>
                  </a:lnTo>
                  <a:lnTo>
                    <a:pt x="158886" y="1136838"/>
                  </a:lnTo>
                  <a:lnTo>
                    <a:pt x="160127" y="1127038"/>
                  </a:lnTo>
                  <a:lnTo>
                    <a:pt x="161377" y="1117238"/>
                  </a:lnTo>
                  <a:lnTo>
                    <a:pt x="162646" y="1107437"/>
                  </a:lnTo>
                  <a:lnTo>
                    <a:pt x="163921" y="1097637"/>
                  </a:lnTo>
                  <a:lnTo>
                    <a:pt x="165208" y="1087837"/>
                  </a:lnTo>
                  <a:lnTo>
                    <a:pt x="166504" y="1078036"/>
                  </a:lnTo>
                  <a:lnTo>
                    <a:pt x="167805" y="1068236"/>
                  </a:lnTo>
                  <a:lnTo>
                    <a:pt x="169116" y="1058436"/>
                  </a:lnTo>
                  <a:lnTo>
                    <a:pt x="170430" y="1048635"/>
                  </a:lnTo>
                  <a:lnTo>
                    <a:pt x="171748" y="1038835"/>
                  </a:lnTo>
                  <a:lnTo>
                    <a:pt x="173069" y="1029035"/>
                  </a:lnTo>
                  <a:lnTo>
                    <a:pt x="174392" y="1019234"/>
                  </a:lnTo>
                  <a:lnTo>
                    <a:pt x="175715" y="1009434"/>
                  </a:lnTo>
                  <a:lnTo>
                    <a:pt x="177038" y="999634"/>
                  </a:lnTo>
                  <a:lnTo>
                    <a:pt x="178359" y="989833"/>
                  </a:lnTo>
                  <a:lnTo>
                    <a:pt x="179677" y="980033"/>
                  </a:lnTo>
                  <a:lnTo>
                    <a:pt x="180992" y="970233"/>
                  </a:lnTo>
                  <a:lnTo>
                    <a:pt x="182300" y="960432"/>
                  </a:lnTo>
                  <a:lnTo>
                    <a:pt x="183605" y="950632"/>
                  </a:lnTo>
                  <a:lnTo>
                    <a:pt x="184900" y="940832"/>
                  </a:lnTo>
                  <a:lnTo>
                    <a:pt x="186189" y="931031"/>
                  </a:lnTo>
                  <a:lnTo>
                    <a:pt x="187470" y="921231"/>
                  </a:lnTo>
                  <a:lnTo>
                    <a:pt x="188738" y="911431"/>
                  </a:lnTo>
                  <a:lnTo>
                    <a:pt x="190000" y="901630"/>
                  </a:lnTo>
                  <a:lnTo>
                    <a:pt x="191246" y="891830"/>
                  </a:lnTo>
                  <a:lnTo>
                    <a:pt x="192482" y="882030"/>
                  </a:lnTo>
                  <a:lnTo>
                    <a:pt x="193707" y="872229"/>
                  </a:lnTo>
                  <a:lnTo>
                    <a:pt x="194913" y="862429"/>
                  </a:lnTo>
                  <a:lnTo>
                    <a:pt x="196112" y="852629"/>
                  </a:lnTo>
                  <a:lnTo>
                    <a:pt x="197289" y="842828"/>
                  </a:lnTo>
                  <a:lnTo>
                    <a:pt x="198453" y="833028"/>
                  </a:lnTo>
                  <a:lnTo>
                    <a:pt x="199603" y="823228"/>
                  </a:lnTo>
                  <a:lnTo>
                    <a:pt x="200730" y="813427"/>
                  </a:lnTo>
                  <a:lnTo>
                    <a:pt x="201848" y="803627"/>
                  </a:lnTo>
                  <a:lnTo>
                    <a:pt x="202940" y="793827"/>
                  </a:lnTo>
                  <a:lnTo>
                    <a:pt x="204018" y="784026"/>
                  </a:lnTo>
                  <a:lnTo>
                    <a:pt x="205080" y="774226"/>
                  </a:lnTo>
                  <a:lnTo>
                    <a:pt x="206116" y="764426"/>
                  </a:lnTo>
                  <a:lnTo>
                    <a:pt x="207141" y="754625"/>
                  </a:lnTo>
                  <a:lnTo>
                    <a:pt x="208137" y="744825"/>
                  </a:lnTo>
                  <a:lnTo>
                    <a:pt x="209119" y="735025"/>
                  </a:lnTo>
                  <a:lnTo>
                    <a:pt x="210081" y="725224"/>
                  </a:lnTo>
                  <a:lnTo>
                    <a:pt x="211018" y="715424"/>
                  </a:lnTo>
                  <a:lnTo>
                    <a:pt x="211943" y="705624"/>
                  </a:lnTo>
                  <a:lnTo>
                    <a:pt x="212837" y="695823"/>
                  </a:lnTo>
                  <a:lnTo>
                    <a:pt x="213717" y="686023"/>
                  </a:lnTo>
                  <a:lnTo>
                    <a:pt x="214576" y="676223"/>
                  </a:lnTo>
                  <a:lnTo>
                    <a:pt x="215409" y="666422"/>
                  </a:lnTo>
                  <a:lnTo>
                    <a:pt x="216231" y="656622"/>
                  </a:lnTo>
                  <a:lnTo>
                    <a:pt x="217020" y="646822"/>
                  </a:lnTo>
                  <a:lnTo>
                    <a:pt x="217796" y="637021"/>
                  </a:lnTo>
                  <a:lnTo>
                    <a:pt x="218550" y="627221"/>
                  </a:lnTo>
                  <a:lnTo>
                    <a:pt x="219280" y="617421"/>
                  </a:lnTo>
                  <a:lnTo>
                    <a:pt x="219998" y="607620"/>
                  </a:lnTo>
                  <a:lnTo>
                    <a:pt x="220684" y="597820"/>
                  </a:lnTo>
                  <a:lnTo>
                    <a:pt x="221358" y="588020"/>
                  </a:lnTo>
                  <a:lnTo>
                    <a:pt x="222010" y="578219"/>
                  </a:lnTo>
                  <a:lnTo>
                    <a:pt x="222639" y="568419"/>
                  </a:lnTo>
                  <a:lnTo>
                    <a:pt x="223258" y="558619"/>
                  </a:lnTo>
                  <a:lnTo>
                    <a:pt x="223845" y="548818"/>
                  </a:lnTo>
                  <a:lnTo>
                    <a:pt x="224421" y="539018"/>
                  </a:lnTo>
                  <a:lnTo>
                    <a:pt x="224976" y="529218"/>
                  </a:lnTo>
                  <a:lnTo>
                    <a:pt x="225511" y="519417"/>
                  </a:lnTo>
                  <a:lnTo>
                    <a:pt x="226035" y="509617"/>
                  </a:lnTo>
                  <a:lnTo>
                    <a:pt x="226530" y="499817"/>
                  </a:lnTo>
                  <a:lnTo>
                    <a:pt x="227015" y="490016"/>
                  </a:lnTo>
                  <a:lnTo>
                    <a:pt x="227481" y="480216"/>
                  </a:lnTo>
                  <a:lnTo>
                    <a:pt x="227928" y="470416"/>
                  </a:lnTo>
                  <a:lnTo>
                    <a:pt x="228366" y="460615"/>
                  </a:lnTo>
                  <a:lnTo>
                    <a:pt x="228777" y="450815"/>
                  </a:lnTo>
                  <a:lnTo>
                    <a:pt x="229180" y="441015"/>
                  </a:lnTo>
                  <a:lnTo>
                    <a:pt x="229565" y="431214"/>
                  </a:lnTo>
                  <a:lnTo>
                    <a:pt x="229934" y="421414"/>
                  </a:lnTo>
                  <a:lnTo>
                    <a:pt x="230294" y="411614"/>
                  </a:lnTo>
                  <a:lnTo>
                    <a:pt x="230631" y="401813"/>
                  </a:lnTo>
                  <a:lnTo>
                    <a:pt x="230960" y="392013"/>
                  </a:lnTo>
                  <a:lnTo>
                    <a:pt x="231273" y="382213"/>
                  </a:lnTo>
                  <a:lnTo>
                    <a:pt x="231574" y="372412"/>
                  </a:lnTo>
                  <a:lnTo>
                    <a:pt x="231865" y="362612"/>
                  </a:lnTo>
                  <a:lnTo>
                    <a:pt x="232137" y="352812"/>
                  </a:lnTo>
                  <a:lnTo>
                    <a:pt x="232403" y="343011"/>
                  </a:lnTo>
                  <a:lnTo>
                    <a:pt x="232654" y="333211"/>
                  </a:lnTo>
                  <a:lnTo>
                    <a:pt x="232894" y="323411"/>
                  </a:lnTo>
                  <a:lnTo>
                    <a:pt x="233127" y="313610"/>
                  </a:lnTo>
                  <a:lnTo>
                    <a:pt x="233343" y="303810"/>
                  </a:lnTo>
                  <a:lnTo>
                    <a:pt x="233555" y="294010"/>
                  </a:lnTo>
                  <a:lnTo>
                    <a:pt x="233753" y="284209"/>
                  </a:lnTo>
                  <a:lnTo>
                    <a:pt x="233943" y="274409"/>
                  </a:lnTo>
                  <a:lnTo>
                    <a:pt x="234126" y="264609"/>
                  </a:lnTo>
                  <a:lnTo>
                    <a:pt x="234296" y="254808"/>
                  </a:lnTo>
                  <a:lnTo>
                    <a:pt x="234462" y="245008"/>
                  </a:lnTo>
                  <a:lnTo>
                    <a:pt x="234616" y="235208"/>
                  </a:lnTo>
                  <a:lnTo>
                    <a:pt x="234764" y="225407"/>
                  </a:lnTo>
                  <a:lnTo>
                    <a:pt x="234906" y="215607"/>
                  </a:lnTo>
                  <a:lnTo>
                    <a:pt x="235037" y="205807"/>
                  </a:lnTo>
                  <a:lnTo>
                    <a:pt x="235165" y="196006"/>
                  </a:lnTo>
                  <a:lnTo>
                    <a:pt x="235284" y="186206"/>
                  </a:lnTo>
                  <a:lnTo>
                    <a:pt x="235397" y="176406"/>
                  </a:lnTo>
                  <a:lnTo>
                    <a:pt x="235506" y="166605"/>
                  </a:lnTo>
                  <a:lnTo>
                    <a:pt x="235606" y="156805"/>
                  </a:lnTo>
                  <a:lnTo>
                    <a:pt x="235704" y="147005"/>
                  </a:lnTo>
                  <a:lnTo>
                    <a:pt x="235793" y="137204"/>
                  </a:lnTo>
                  <a:lnTo>
                    <a:pt x="235879" y="127404"/>
                  </a:lnTo>
                  <a:lnTo>
                    <a:pt x="235961" y="117604"/>
                  </a:lnTo>
                  <a:lnTo>
                    <a:pt x="236036" y="107803"/>
                  </a:lnTo>
                  <a:lnTo>
                    <a:pt x="236110" y="98003"/>
                  </a:lnTo>
                  <a:lnTo>
                    <a:pt x="236177" y="88203"/>
                  </a:lnTo>
                  <a:lnTo>
                    <a:pt x="236241" y="78402"/>
                  </a:lnTo>
                  <a:lnTo>
                    <a:pt x="236301" y="68602"/>
                  </a:lnTo>
                  <a:lnTo>
                    <a:pt x="236357" y="58802"/>
                  </a:lnTo>
                  <a:lnTo>
                    <a:pt x="236412" y="49001"/>
                  </a:lnTo>
                  <a:lnTo>
                    <a:pt x="236461" y="39201"/>
                  </a:lnTo>
                  <a:lnTo>
                    <a:pt x="236508" y="29401"/>
                  </a:lnTo>
                  <a:lnTo>
                    <a:pt x="236552" y="19600"/>
                  </a:lnTo>
                  <a:lnTo>
                    <a:pt x="236593" y="9800"/>
                  </a:lnTo>
                  <a:lnTo>
                    <a:pt x="236633" y="0"/>
                  </a:lnTo>
                  <a:lnTo>
                    <a:pt x="237677" y="0"/>
                  </a:lnTo>
                  <a:lnTo>
                    <a:pt x="237716" y="9800"/>
                  </a:lnTo>
                  <a:lnTo>
                    <a:pt x="237757" y="19600"/>
                  </a:lnTo>
                  <a:lnTo>
                    <a:pt x="237802" y="29401"/>
                  </a:lnTo>
                  <a:lnTo>
                    <a:pt x="237849" y="39201"/>
                  </a:lnTo>
                  <a:lnTo>
                    <a:pt x="237898" y="49001"/>
                  </a:lnTo>
                  <a:lnTo>
                    <a:pt x="237952" y="58802"/>
                  </a:lnTo>
                  <a:lnTo>
                    <a:pt x="238008" y="68602"/>
                  </a:lnTo>
                  <a:lnTo>
                    <a:pt x="238069" y="78402"/>
                  </a:lnTo>
                  <a:lnTo>
                    <a:pt x="238133" y="88203"/>
                  </a:lnTo>
                  <a:lnTo>
                    <a:pt x="238200" y="98003"/>
                  </a:lnTo>
                  <a:lnTo>
                    <a:pt x="238273" y="107803"/>
                  </a:lnTo>
                  <a:lnTo>
                    <a:pt x="238349" y="117604"/>
                  </a:lnTo>
                  <a:lnTo>
                    <a:pt x="238430" y="127404"/>
                  </a:lnTo>
                  <a:lnTo>
                    <a:pt x="238516" y="137204"/>
                  </a:lnTo>
                  <a:lnTo>
                    <a:pt x="238606" y="147005"/>
                  </a:lnTo>
                  <a:lnTo>
                    <a:pt x="238704" y="156805"/>
                  </a:lnTo>
                  <a:lnTo>
                    <a:pt x="238804" y="166605"/>
                  </a:lnTo>
                  <a:lnTo>
                    <a:pt x="238912" y="176406"/>
                  </a:lnTo>
                  <a:lnTo>
                    <a:pt x="239026" y="186206"/>
                  </a:lnTo>
                  <a:lnTo>
                    <a:pt x="239144" y="196006"/>
                  </a:lnTo>
                  <a:lnTo>
                    <a:pt x="239272" y="205807"/>
                  </a:lnTo>
                  <a:lnTo>
                    <a:pt x="239404" y="215607"/>
                  </a:lnTo>
                  <a:lnTo>
                    <a:pt x="239546" y="225407"/>
                  </a:lnTo>
                  <a:lnTo>
                    <a:pt x="239694" y="235208"/>
                  </a:lnTo>
                  <a:lnTo>
                    <a:pt x="239848" y="245008"/>
                  </a:lnTo>
                  <a:lnTo>
                    <a:pt x="240014" y="254808"/>
                  </a:lnTo>
                  <a:lnTo>
                    <a:pt x="240184" y="264609"/>
                  </a:lnTo>
                  <a:lnTo>
                    <a:pt x="240367" y="274409"/>
                  </a:lnTo>
                  <a:lnTo>
                    <a:pt x="240557" y="284209"/>
                  </a:lnTo>
                  <a:lnTo>
                    <a:pt x="240755" y="294010"/>
                  </a:lnTo>
                  <a:lnTo>
                    <a:pt x="240966" y="303810"/>
                  </a:lnTo>
                  <a:lnTo>
                    <a:pt x="241183" y="313610"/>
                  </a:lnTo>
                  <a:lnTo>
                    <a:pt x="241415" y="323411"/>
                  </a:lnTo>
                  <a:lnTo>
                    <a:pt x="241656" y="333211"/>
                  </a:lnTo>
                  <a:lnTo>
                    <a:pt x="241907" y="343011"/>
                  </a:lnTo>
                  <a:lnTo>
                    <a:pt x="242173" y="352812"/>
                  </a:lnTo>
                  <a:lnTo>
                    <a:pt x="242445" y="362612"/>
                  </a:lnTo>
                  <a:lnTo>
                    <a:pt x="242736" y="372412"/>
                  </a:lnTo>
                  <a:lnTo>
                    <a:pt x="243036" y="382213"/>
                  </a:lnTo>
                  <a:lnTo>
                    <a:pt x="243349" y="392013"/>
                  </a:lnTo>
                  <a:lnTo>
                    <a:pt x="243679" y="401813"/>
                  </a:lnTo>
                  <a:lnTo>
                    <a:pt x="244016" y="411614"/>
                  </a:lnTo>
                  <a:lnTo>
                    <a:pt x="244376" y="421414"/>
                  </a:lnTo>
                  <a:lnTo>
                    <a:pt x="244745" y="431214"/>
                  </a:lnTo>
                  <a:lnTo>
                    <a:pt x="245129" y="441015"/>
                  </a:lnTo>
                  <a:lnTo>
                    <a:pt x="245532" y="450815"/>
                  </a:lnTo>
                  <a:lnTo>
                    <a:pt x="245944" y="460615"/>
                  </a:lnTo>
                  <a:lnTo>
                    <a:pt x="246381" y="470416"/>
                  </a:lnTo>
                  <a:lnTo>
                    <a:pt x="246829" y="480216"/>
                  </a:lnTo>
                  <a:lnTo>
                    <a:pt x="247294" y="490016"/>
                  </a:lnTo>
                  <a:lnTo>
                    <a:pt x="247780" y="499817"/>
                  </a:lnTo>
                  <a:lnTo>
                    <a:pt x="248275" y="509617"/>
                  </a:lnTo>
                  <a:lnTo>
                    <a:pt x="248799" y="519417"/>
                  </a:lnTo>
                  <a:lnTo>
                    <a:pt x="249334" y="529218"/>
                  </a:lnTo>
                  <a:lnTo>
                    <a:pt x="249889" y="539018"/>
                  </a:lnTo>
                  <a:lnTo>
                    <a:pt x="250465" y="548818"/>
                  </a:lnTo>
                  <a:lnTo>
                    <a:pt x="251052" y="558619"/>
                  </a:lnTo>
                  <a:lnTo>
                    <a:pt x="251671" y="568419"/>
                  </a:lnTo>
                  <a:lnTo>
                    <a:pt x="252300" y="578219"/>
                  </a:lnTo>
                  <a:lnTo>
                    <a:pt x="252952" y="588020"/>
                  </a:lnTo>
                  <a:lnTo>
                    <a:pt x="253626" y="597820"/>
                  </a:lnTo>
                  <a:lnTo>
                    <a:pt x="254311" y="607620"/>
                  </a:lnTo>
                  <a:lnTo>
                    <a:pt x="255030" y="617421"/>
                  </a:lnTo>
                  <a:lnTo>
                    <a:pt x="255760" y="627221"/>
                  </a:lnTo>
                  <a:lnTo>
                    <a:pt x="256514" y="637021"/>
                  </a:lnTo>
                  <a:lnTo>
                    <a:pt x="257290" y="646822"/>
                  </a:lnTo>
                  <a:lnTo>
                    <a:pt x="258079" y="656622"/>
                  </a:lnTo>
                  <a:lnTo>
                    <a:pt x="258901" y="666422"/>
                  </a:lnTo>
                  <a:lnTo>
                    <a:pt x="259734" y="676223"/>
                  </a:lnTo>
                  <a:lnTo>
                    <a:pt x="260593" y="686023"/>
                  </a:lnTo>
                  <a:lnTo>
                    <a:pt x="261472" y="695823"/>
                  </a:lnTo>
                  <a:lnTo>
                    <a:pt x="262366" y="705624"/>
                  </a:lnTo>
                  <a:lnTo>
                    <a:pt x="263292" y="715424"/>
                  </a:lnTo>
                  <a:lnTo>
                    <a:pt x="264228" y="725224"/>
                  </a:lnTo>
                  <a:lnTo>
                    <a:pt x="265191" y="735025"/>
                  </a:lnTo>
                  <a:lnTo>
                    <a:pt x="266172" y="744825"/>
                  </a:lnTo>
                  <a:lnTo>
                    <a:pt x="267169" y="754625"/>
                  </a:lnTo>
                  <a:lnTo>
                    <a:pt x="268194" y="764426"/>
                  </a:lnTo>
                  <a:lnTo>
                    <a:pt x="269230" y="774226"/>
                  </a:lnTo>
                  <a:lnTo>
                    <a:pt x="270291" y="784026"/>
                  </a:lnTo>
                  <a:lnTo>
                    <a:pt x="271369" y="793827"/>
                  </a:lnTo>
                  <a:lnTo>
                    <a:pt x="272461" y="803627"/>
                  </a:lnTo>
                  <a:lnTo>
                    <a:pt x="273579" y="813427"/>
                  </a:lnTo>
                  <a:lnTo>
                    <a:pt x="274707" y="823228"/>
                  </a:lnTo>
                  <a:lnTo>
                    <a:pt x="275857" y="833028"/>
                  </a:lnTo>
                  <a:lnTo>
                    <a:pt x="277021" y="842828"/>
                  </a:lnTo>
                  <a:lnTo>
                    <a:pt x="278198" y="852629"/>
                  </a:lnTo>
                  <a:lnTo>
                    <a:pt x="279396" y="862429"/>
                  </a:lnTo>
                  <a:lnTo>
                    <a:pt x="280602" y="872229"/>
                  </a:lnTo>
                  <a:lnTo>
                    <a:pt x="281828" y="882030"/>
                  </a:lnTo>
                  <a:lnTo>
                    <a:pt x="283063" y="891830"/>
                  </a:lnTo>
                  <a:lnTo>
                    <a:pt x="284310" y="901630"/>
                  </a:lnTo>
                  <a:lnTo>
                    <a:pt x="285572" y="911431"/>
                  </a:lnTo>
                  <a:lnTo>
                    <a:pt x="286839" y="921231"/>
                  </a:lnTo>
                  <a:lnTo>
                    <a:pt x="288121" y="931031"/>
                  </a:lnTo>
                  <a:lnTo>
                    <a:pt x="289409" y="940832"/>
                  </a:lnTo>
                  <a:lnTo>
                    <a:pt x="290705" y="950632"/>
                  </a:lnTo>
                  <a:lnTo>
                    <a:pt x="292010" y="960432"/>
                  </a:lnTo>
                  <a:lnTo>
                    <a:pt x="293317" y="970233"/>
                  </a:lnTo>
                  <a:lnTo>
                    <a:pt x="294633" y="980033"/>
                  </a:lnTo>
                  <a:lnTo>
                    <a:pt x="295951" y="989833"/>
                  </a:lnTo>
                  <a:lnTo>
                    <a:pt x="297272" y="999634"/>
                  </a:lnTo>
                  <a:lnTo>
                    <a:pt x="298594" y="1009434"/>
                  </a:lnTo>
                  <a:lnTo>
                    <a:pt x="299918" y="1019234"/>
                  </a:lnTo>
                  <a:lnTo>
                    <a:pt x="301240" y="1029035"/>
                  </a:lnTo>
                  <a:lnTo>
                    <a:pt x="302561" y="1038835"/>
                  </a:lnTo>
                  <a:lnTo>
                    <a:pt x="303880" y="1048635"/>
                  </a:lnTo>
                  <a:lnTo>
                    <a:pt x="305194" y="1058436"/>
                  </a:lnTo>
                  <a:lnTo>
                    <a:pt x="306504" y="1068236"/>
                  </a:lnTo>
                  <a:lnTo>
                    <a:pt x="307806" y="1078036"/>
                  </a:lnTo>
                  <a:lnTo>
                    <a:pt x="309101" y="1087837"/>
                  </a:lnTo>
                  <a:lnTo>
                    <a:pt x="310389" y="1097637"/>
                  </a:lnTo>
                  <a:lnTo>
                    <a:pt x="311664" y="1107437"/>
                  </a:lnTo>
                  <a:lnTo>
                    <a:pt x="312933" y="1117238"/>
                  </a:lnTo>
                  <a:lnTo>
                    <a:pt x="314182" y="1127038"/>
                  </a:lnTo>
                  <a:lnTo>
                    <a:pt x="315423" y="1136838"/>
                  </a:lnTo>
                  <a:lnTo>
                    <a:pt x="316649" y="1146639"/>
                  </a:lnTo>
                  <a:lnTo>
                    <a:pt x="317856" y="1156439"/>
                  </a:lnTo>
                  <a:lnTo>
                    <a:pt x="319053" y="1166239"/>
                  </a:lnTo>
                  <a:lnTo>
                    <a:pt x="320221" y="1176040"/>
                  </a:lnTo>
                  <a:lnTo>
                    <a:pt x="321378" y="1185840"/>
                  </a:lnTo>
                  <a:lnTo>
                    <a:pt x="322512" y="1195640"/>
                  </a:lnTo>
                  <a:lnTo>
                    <a:pt x="323621" y="1205441"/>
                  </a:lnTo>
                  <a:lnTo>
                    <a:pt x="324719" y="1215241"/>
                  </a:lnTo>
                  <a:lnTo>
                    <a:pt x="325777" y="1225041"/>
                  </a:lnTo>
                  <a:lnTo>
                    <a:pt x="326821" y="1234842"/>
                  </a:lnTo>
                  <a:lnTo>
                    <a:pt x="327836" y="1244642"/>
                  </a:lnTo>
                  <a:lnTo>
                    <a:pt x="328823" y="1254442"/>
                  </a:lnTo>
                  <a:lnTo>
                    <a:pt x="329792" y="1264243"/>
                  </a:lnTo>
                  <a:lnTo>
                    <a:pt x="330716" y="1274043"/>
                  </a:lnTo>
                  <a:lnTo>
                    <a:pt x="331624" y="1283844"/>
                  </a:lnTo>
                  <a:lnTo>
                    <a:pt x="332496" y="1293644"/>
                  </a:lnTo>
                  <a:lnTo>
                    <a:pt x="333336" y="1303444"/>
                  </a:lnTo>
                  <a:lnTo>
                    <a:pt x="334155" y="1313245"/>
                  </a:lnTo>
                  <a:lnTo>
                    <a:pt x="334924" y="1323045"/>
                  </a:lnTo>
                  <a:lnTo>
                    <a:pt x="335675" y="1332845"/>
                  </a:lnTo>
                  <a:lnTo>
                    <a:pt x="336384" y="1342646"/>
                  </a:lnTo>
                  <a:lnTo>
                    <a:pt x="337060" y="1352446"/>
                  </a:lnTo>
                  <a:lnTo>
                    <a:pt x="337712" y="1362246"/>
                  </a:lnTo>
                  <a:lnTo>
                    <a:pt x="338310" y="1372047"/>
                  </a:lnTo>
                  <a:lnTo>
                    <a:pt x="338889" y="1381847"/>
                  </a:lnTo>
                  <a:lnTo>
                    <a:pt x="339423" y="1391647"/>
                  </a:lnTo>
                  <a:lnTo>
                    <a:pt x="339922" y="1401448"/>
                  </a:lnTo>
                  <a:lnTo>
                    <a:pt x="340395" y="1411248"/>
                  </a:lnTo>
                  <a:lnTo>
                    <a:pt x="340813" y="1421048"/>
                  </a:lnTo>
                  <a:lnTo>
                    <a:pt x="341212" y="1430849"/>
                  </a:lnTo>
                  <a:lnTo>
                    <a:pt x="341562" y="1440649"/>
                  </a:lnTo>
                  <a:lnTo>
                    <a:pt x="341879" y="1450449"/>
                  </a:lnTo>
                  <a:lnTo>
                    <a:pt x="342168" y="1460250"/>
                  </a:lnTo>
                  <a:lnTo>
                    <a:pt x="342404" y="1470050"/>
                  </a:lnTo>
                  <a:lnTo>
                    <a:pt x="342620" y="1479850"/>
                  </a:lnTo>
                  <a:lnTo>
                    <a:pt x="342786" y="1489651"/>
                  </a:lnTo>
                  <a:lnTo>
                    <a:pt x="342922" y="1499451"/>
                  </a:lnTo>
                  <a:lnTo>
                    <a:pt x="343029" y="1509251"/>
                  </a:lnTo>
                  <a:lnTo>
                    <a:pt x="343086" y="1519052"/>
                  </a:lnTo>
                  <a:lnTo>
                    <a:pt x="343124" y="1528852"/>
                  </a:lnTo>
                  <a:lnTo>
                    <a:pt x="343113" y="1538652"/>
                  </a:lnTo>
                  <a:lnTo>
                    <a:pt x="343075" y="1548453"/>
                  </a:lnTo>
                  <a:lnTo>
                    <a:pt x="343008" y="1558253"/>
                  </a:lnTo>
                  <a:lnTo>
                    <a:pt x="342896" y="1568053"/>
                  </a:lnTo>
                  <a:lnTo>
                    <a:pt x="342767" y="1577854"/>
                  </a:lnTo>
                  <a:lnTo>
                    <a:pt x="342591" y="1587654"/>
                  </a:lnTo>
                  <a:lnTo>
                    <a:pt x="342392" y="1597454"/>
                  </a:lnTo>
                  <a:lnTo>
                    <a:pt x="342165" y="1607255"/>
                  </a:lnTo>
                  <a:lnTo>
                    <a:pt x="341900" y="1617055"/>
                  </a:lnTo>
                  <a:lnTo>
                    <a:pt x="341619" y="1626855"/>
                  </a:lnTo>
                  <a:lnTo>
                    <a:pt x="341297" y="1636656"/>
                  </a:lnTo>
                  <a:lnTo>
                    <a:pt x="340955" y="1646456"/>
                  </a:lnTo>
                  <a:lnTo>
                    <a:pt x="340588" y="1656256"/>
                  </a:lnTo>
                  <a:lnTo>
                    <a:pt x="340189" y="1666057"/>
                  </a:lnTo>
                  <a:lnTo>
                    <a:pt x="339777" y="1675857"/>
                  </a:lnTo>
                  <a:lnTo>
                    <a:pt x="339329" y="1685657"/>
                  </a:lnTo>
                  <a:lnTo>
                    <a:pt x="338866" y="1695458"/>
                  </a:lnTo>
                  <a:lnTo>
                    <a:pt x="338381" y="1705258"/>
                  </a:lnTo>
                  <a:lnTo>
                    <a:pt x="337872" y="1715058"/>
                  </a:lnTo>
                  <a:lnTo>
                    <a:pt x="337352" y="1724859"/>
                  </a:lnTo>
                  <a:lnTo>
                    <a:pt x="336803" y="1734659"/>
                  </a:lnTo>
                  <a:lnTo>
                    <a:pt x="336243" y="1744459"/>
                  </a:lnTo>
                  <a:lnTo>
                    <a:pt x="335667" y="1754260"/>
                  </a:lnTo>
                  <a:lnTo>
                    <a:pt x="335072" y="1764060"/>
                  </a:lnTo>
                  <a:lnTo>
                    <a:pt x="334469" y="1773860"/>
                  </a:lnTo>
                  <a:lnTo>
                    <a:pt x="333846" y="1783661"/>
                  </a:lnTo>
                  <a:lnTo>
                    <a:pt x="333215" y="1793461"/>
                  </a:lnTo>
                  <a:lnTo>
                    <a:pt x="332572" y="1803261"/>
                  </a:lnTo>
                  <a:lnTo>
                    <a:pt x="331917" y="1813062"/>
                  </a:lnTo>
                  <a:lnTo>
                    <a:pt x="331257" y="1822862"/>
                  </a:lnTo>
                  <a:lnTo>
                    <a:pt x="330584" y="1832662"/>
                  </a:lnTo>
                  <a:lnTo>
                    <a:pt x="329907" y="1842463"/>
                  </a:lnTo>
                  <a:lnTo>
                    <a:pt x="329223" y="1852263"/>
                  </a:lnTo>
                  <a:lnTo>
                    <a:pt x="328533" y="1862063"/>
                  </a:lnTo>
                  <a:lnTo>
                    <a:pt x="327841" y="1871864"/>
                  </a:lnTo>
                  <a:lnTo>
                    <a:pt x="327143" y="1881664"/>
                  </a:lnTo>
                  <a:lnTo>
                    <a:pt x="326443" y="1891464"/>
                  </a:lnTo>
                  <a:lnTo>
                    <a:pt x="325742" y="1901265"/>
                  </a:lnTo>
                  <a:lnTo>
                    <a:pt x="325040" y="1911065"/>
                  </a:lnTo>
                  <a:lnTo>
                    <a:pt x="324337" y="1920865"/>
                  </a:lnTo>
                  <a:lnTo>
                    <a:pt x="323635" y="1930666"/>
                  </a:lnTo>
                  <a:lnTo>
                    <a:pt x="322935" y="1940466"/>
                  </a:lnTo>
                  <a:lnTo>
                    <a:pt x="322237" y="1950266"/>
                  </a:lnTo>
                  <a:lnTo>
                    <a:pt x="321542" y="1960067"/>
                  </a:lnTo>
                  <a:lnTo>
                    <a:pt x="320849" y="1969867"/>
                  </a:lnTo>
                  <a:lnTo>
                    <a:pt x="320163" y="1979667"/>
                  </a:lnTo>
                  <a:lnTo>
                    <a:pt x="319479" y="1989468"/>
                  </a:lnTo>
                  <a:lnTo>
                    <a:pt x="318802" y="1999268"/>
                  </a:lnTo>
                  <a:lnTo>
                    <a:pt x="318131" y="2009068"/>
                  </a:lnTo>
                  <a:lnTo>
                    <a:pt x="317464" y="2018869"/>
                  </a:lnTo>
                  <a:lnTo>
                    <a:pt x="316807" y="2028669"/>
                  </a:lnTo>
                  <a:lnTo>
                    <a:pt x="316155" y="2038469"/>
                  </a:lnTo>
                  <a:lnTo>
                    <a:pt x="315512" y="2048270"/>
                  </a:lnTo>
                  <a:lnTo>
                    <a:pt x="314877" y="2058070"/>
                  </a:lnTo>
                  <a:lnTo>
                    <a:pt x="314249" y="2067870"/>
                  </a:lnTo>
                  <a:lnTo>
                    <a:pt x="313633" y="2077671"/>
                  </a:lnTo>
                  <a:lnTo>
                    <a:pt x="313023" y="2087471"/>
                  </a:lnTo>
                  <a:lnTo>
                    <a:pt x="312425" y="2097271"/>
                  </a:lnTo>
                  <a:lnTo>
                    <a:pt x="311836" y="2107072"/>
                  </a:lnTo>
                  <a:lnTo>
                    <a:pt x="311254" y="2116872"/>
                  </a:lnTo>
                  <a:lnTo>
                    <a:pt x="310688" y="2126672"/>
                  </a:lnTo>
                  <a:lnTo>
                    <a:pt x="310127" y="2136473"/>
                  </a:lnTo>
                  <a:lnTo>
                    <a:pt x="309581" y="2146273"/>
                  </a:lnTo>
                  <a:lnTo>
                    <a:pt x="309044" y="2156073"/>
                  </a:lnTo>
                  <a:lnTo>
                    <a:pt x="308516" y="2165874"/>
                  </a:lnTo>
                  <a:lnTo>
                    <a:pt x="308003" y="2175674"/>
                  </a:lnTo>
                  <a:lnTo>
                    <a:pt x="307497" y="2185474"/>
                  </a:lnTo>
                  <a:lnTo>
                    <a:pt x="307006" y="2195275"/>
                  </a:lnTo>
                  <a:lnTo>
                    <a:pt x="306525" y="2205075"/>
                  </a:lnTo>
                  <a:lnTo>
                    <a:pt x="306054" y="2214875"/>
                  </a:lnTo>
                  <a:lnTo>
                    <a:pt x="305599" y="2224676"/>
                  </a:lnTo>
                  <a:lnTo>
                    <a:pt x="305151" y="2234476"/>
                  </a:lnTo>
                  <a:lnTo>
                    <a:pt x="304719" y="2244276"/>
                  </a:lnTo>
                  <a:lnTo>
                    <a:pt x="304297" y="2254077"/>
                  </a:lnTo>
                  <a:lnTo>
                    <a:pt x="303886" y="2263877"/>
                  </a:lnTo>
                  <a:lnTo>
                    <a:pt x="303491" y="2273677"/>
                  </a:lnTo>
                  <a:lnTo>
                    <a:pt x="303102" y="2283478"/>
                  </a:lnTo>
                  <a:lnTo>
                    <a:pt x="302732" y="2293278"/>
                  </a:lnTo>
                  <a:lnTo>
                    <a:pt x="302372" y="2303078"/>
                  </a:lnTo>
                  <a:lnTo>
                    <a:pt x="302023" y="2312879"/>
                  </a:lnTo>
                  <a:lnTo>
                    <a:pt x="301691" y="2322679"/>
                  </a:lnTo>
                  <a:lnTo>
                    <a:pt x="301366" y="2332479"/>
                  </a:lnTo>
                  <a:lnTo>
                    <a:pt x="301061" y="2342280"/>
                  </a:lnTo>
                  <a:lnTo>
                    <a:pt x="300766" y="2352080"/>
                  </a:lnTo>
                  <a:lnTo>
                    <a:pt x="300484" y="2361880"/>
                  </a:lnTo>
                  <a:lnTo>
                    <a:pt x="300219" y="2371681"/>
                  </a:lnTo>
                  <a:lnTo>
                    <a:pt x="299962" y="2381481"/>
                  </a:lnTo>
                  <a:lnTo>
                    <a:pt x="299728" y="2391281"/>
                  </a:lnTo>
                  <a:lnTo>
                    <a:pt x="299504" y="2401082"/>
                  </a:lnTo>
                  <a:lnTo>
                    <a:pt x="299296" y="2410882"/>
                  </a:lnTo>
                  <a:lnTo>
                    <a:pt x="299106" y="2420682"/>
                  </a:lnTo>
                  <a:lnTo>
                    <a:pt x="298925" y="2430483"/>
                  </a:lnTo>
                  <a:lnTo>
                    <a:pt x="298771" y="2440283"/>
                  </a:lnTo>
                  <a:lnTo>
                    <a:pt x="298627" y="2450083"/>
                  </a:lnTo>
                  <a:lnTo>
                    <a:pt x="298502" y="2459884"/>
                  </a:lnTo>
                  <a:lnTo>
                    <a:pt x="298398" y="2469684"/>
                  </a:lnTo>
                  <a:lnTo>
                    <a:pt x="298304" y="2479484"/>
                  </a:lnTo>
                  <a:lnTo>
                    <a:pt x="298241" y="2489285"/>
                  </a:lnTo>
                  <a:lnTo>
                    <a:pt x="298191" y="2499085"/>
                  </a:lnTo>
                  <a:lnTo>
                    <a:pt x="298163" y="2508885"/>
                  </a:lnTo>
                  <a:lnTo>
                    <a:pt x="298159" y="2518686"/>
                  </a:lnTo>
                  <a:lnTo>
                    <a:pt x="298167" y="2528486"/>
                  </a:lnTo>
                  <a:lnTo>
                    <a:pt x="298214" y="2538286"/>
                  </a:lnTo>
                  <a:lnTo>
                    <a:pt x="298273" y="2548087"/>
                  </a:lnTo>
                  <a:lnTo>
                    <a:pt x="298360" y="2557887"/>
                  </a:lnTo>
                  <a:lnTo>
                    <a:pt x="298475" y="2567688"/>
                  </a:lnTo>
                  <a:lnTo>
                    <a:pt x="298606" y="2577488"/>
                  </a:lnTo>
                  <a:lnTo>
                    <a:pt x="298781" y="2587288"/>
                  </a:lnTo>
                  <a:lnTo>
                    <a:pt x="298971" y="2597089"/>
                  </a:lnTo>
                  <a:lnTo>
                    <a:pt x="299196" y="2606889"/>
                  </a:lnTo>
                  <a:lnTo>
                    <a:pt x="299452" y="2616689"/>
                  </a:lnTo>
                  <a:lnTo>
                    <a:pt x="299728" y="2626490"/>
                  </a:lnTo>
                  <a:lnTo>
                    <a:pt x="300055" y="2636290"/>
                  </a:lnTo>
                  <a:lnTo>
                    <a:pt x="300400" y="2646090"/>
                  </a:lnTo>
                  <a:lnTo>
                    <a:pt x="300787" y="2655891"/>
                  </a:lnTo>
                  <a:lnTo>
                    <a:pt x="301209" y="2665691"/>
                  </a:lnTo>
                  <a:lnTo>
                    <a:pt x="301657" y="2675491"/>
                  </a:lnTo>
                  <a:lnTo>
                    <a:pt x="302161" y="2685292"/>
                  </a:lnTo>
                  <a:lnTo>
                    <a:pt x="302687" y="2695092"/>
                  </a:lnTo>
                  <a:lnTo>
                    <a:pt x="303264" y="2704892"/>
                  </a:lnTo>
                  <a:lnTo>
                    <a:pt x="303879" y="2714693"/>
                  </a:lnTo>
                  <a:lnTo>
                    <a:pt x="304524" y="2724493"/>
                  </a:lnTo>
                  <a:lnTo>
                    <a:pt x="305233" y="2734293"/>
                  </a:lnTo>
                  <a:lnTo>
                    <a:pt x="305966" y="2744094"/>
                  </a:lnTo>
                  <a:lnTo>
                    <a:pt x="306759" y="2753894"/>
                  </a:lnTo>
                  <a:lnTo>
                    <a:pt x="307592" y="2763694"/>
                  </a:lnTo>
                  <a:lnTo>
                    <a:pt x="308462" y="2773495"/>
                  </a:lnTo>
                  <a:lnTo>
                    <a:pt x="309401" y="2783295"/>
                  </a:lnTo>
                  <a:lnTo>
                    <a:pt x="310366" y="2793095"/>
                  </a:lnTo>
                  <a:lnTo>
                    <a:pt x="311398" y="2802896"/>
                  </a:lnTo>
                  <a:lnTo>
                    <a:pt x="312474" y="2812696"/>
                  </a:lnTo>
                  <a:lnTo>
                    <a:pt x="313591" y="2822496"/>
                  </a:lnTo>
                  <a:lnTo>
                    <a:pt x="314780" y="2832297"/>
                  </a:lnTo>
                  <a:lnTo>
                    <a:pt x="315998" y="2842097"/>
                  </a:lnTo>
                  <a:lnTo>
                    <a:pt x="317290" y="2851897"/>
                  </a:lnTo>
                  <a:lnTo>
                    <a:pt x="318626" y="2861698"/>
                  </a:lnTo>
                  <a:lnTo>
                    <a:pt x="320008" y="2871498"/>
                  </a:lnTo>
                  <a:lnTo>
                    <a:pt x="321463" y="2881298"/>
                  </a:lnTo>
                  <a:lnTo>
                    <a:pt x="322948" y="2891099"/>
                  </a:lnTo>
                  <a:lnTo>
                    <a:pt x="324512" y="2900899"/>
                  </a:lnTo>
                  <a:lnTo>
                    <a:pt x="326119" y="2910699"/>
                  </a:lnTo>
                  <a:lnTo>
                    <a:pt x="327774" y="2920500"/>
                  </a:lnTo>
                  <a:lnTo>
                    <a:pt x="329502" y="2930300"/>
                  </a:lnTo>
                  <a:lnTo>
                    <a:pt x="331259" y="2940100"/>
                  </a:lnTo>
                  <a:lnTo>
                    <a:pt x="333097" y="2949901"/>
                  </a:lnTo>
                  <a:lnTo>
                    <a:pt x="334974" y="2959701"/>
                  </a:lnTo>
                  <a:lnTo>
                    <a:pt x="336902" y="2969501"/>
                  </a:lnTo>
                  <a:lnTo>
                    <a:pt x="338897" y="2979302"/>
                  </a:lnTo>
                  <a:lnTo>
                    <a:pt x="340921" y="2989102"/>
                  </a:lnTo>
                  <a:lnTo>
                    <a:pt x="343023" y="2998902"/>
                  </a:lnTo>
                  <a:lnTo>
                    <a:pt x="345160" y="3008703"/>
                  </a:lnTo>
                  <a:lnTo>
                    <a:pt x="347345" y="3018503"/>
                  </a:lnTo>
                  <a:lnTo>
                    <a:pt x="349590" y="3028303"/>
                  </a:lnTo>
                  <a:lnTo>
                    <a:pt x="351861" y="3038104"/>
                  </a:lnTo>
                  <a:lnTo>
                    <a:pt x="354203" y="3047904"/>
                  </a:lnTo>
                  <a:lnTo>
                    <a:pt x="356574" y="3057704"/>
                  </a:lnTo>
                  <a:lnTo>
                    <a:pt x="358988" y="3067505"/>
                  </a:lnTo>
                  <a:lnTo>
                    <a:pt x="361451" y="3077305"/>
                  </a:lnTo>
                  <a:lnTo>
                    <a:pt x="363935" y="3087105"/>
                  </a:lnTo>
                  <a:lnTo>
                    <a:pt x="366480" y="3096906"/>
                  </a:lnTo>
                  <a:lnTo>
                    <a:pt x="369044" y="3106706"/>
                  </a:lnTo>
                  <a:lnTo>
                    <a:pt x="371644" y="3116506"/>
                  </a:lnTo>
                  <a:lnTo>
                    <a:pt x="374278" y="3126307"/>
                  </a:lnTo>
                  <a:lnTo>
                    <a:pt x="376928" y="3136107"/>
                  </a:lnTo>
                  <a:lnTo>
                    <a:pt x="379620" y="3145907"/>
                  </a:lnTo>
                  <a:lnTo>
                    <a:pt x="382324" y="3155708"/>
                  </a:lnTo>
                  <a:lnTo>
                    <a:pt x="385051" y="3165508"/>
                  </a:lnTo>
                  <a:lnTo>
                    <a:pt x="387796" y="3175308"/>
                  </a:lnTo>
                  <a:lnTo>
                    <a:pt x="390550" y="3185109"/>
                  </a:lnTo>
                  <a:lnTo>
                    <a:pt x="393322" y="3194909"/>
                  </a:lnTo>
                  <a:lnTo>
                    <a:pt x="396098" y="3204709"/>
                  </a:lnTo>
                  <a:lnTo>
                    <a:pt x="398880" y="3214510"/>
                  </a:lnTo>
                  <a:lnTo>
                    <a:pt x="401662" y="3224310"/>
                  </a:lnTo>
                  <a:lnTo>
                    <a:pt x="404445" y="3234110"/>
                  </a:lnTo>
                  <a:lnTo>
                    <a:pt x="407219" y="3243911"/>
                  </a:lnTo>
                  <a:lnTo>
                    <a:pt x="409987" y="3253711"/>
                  </a:lnTo>
                  <a:lnTo>
                    <a:pt x="412742" y="3263511"/>
                  </a:lnTo>
                  <a:lnTo>
                    <a:pt x="415479" y="3273312"/>
                  </a:lnTo>
                  <a:lnTo>
                    <a:pt x="418205" y="3283112"/>
                  </a:lnTo>
                  <a:lnTo>
                    <a:pt x="420894" y="3292912"/>
                  </a:lnTo>
                  <a:lnTo>
                    <a:pt x="423568" y="3302713"/>
                  </a:lnTo>
                  <a:lnTo>
                    <a:pt x="426205" y="3312513"/>
                  </a:lnTo>
                  <a:lnTo>
                    <a:pt x="428807" y="3322313"/>
                  </a:lnTo>
                  <a:lnTo>
                    <a:pt x="431384" y="3332114"/>
                  </a:lnTo>
                  <a:lnTo>
                    <a:pt x="433897" y="3341914"/>
                  </a:lnTo>
                  <a:lnTo>
                    <a:pt x="436385" y="3351714"/>
                  </a:lnTo>
                  <a:lnTo>
                    <a:pt x="438811" y="3361515"/>
                  </a:lnTo>
                  <a:lnTo>
                    <a:pt x="441186" y="3371315"/>
                  </a:lnTo>
                  <a:lnTo>
                    <a:pt x="443521" y="3381115"/>
                  </a:lnTo>
                  <a:lnTo>
                    <a:pt x="445767" y="3390916"/>
                  </a:lnTo>
                  <a:lnTo>
                    <a:pt x="447978" y="3400716"/>
                  </a:lnTo>
                  <a:lnTo>
                    <a:pt x="450101" y="3410516"/>
                  </a:lnTo>
                  <a:lnTo>
                    <a:pt x="452160" y="3420317"/>
                  </a:lnTo>
                  <a:lnTo>
                    <a:pt x="454163" y="3430117"/>
                  </a:lnTo>
                  <a:lnTo>
                    <a:pt x="456054" y="3439917"/>
                  </a:lnTo>
                  <a:lnTo>
                    <a:pt x="457902" y="3449718"/>
                  </a:lnTo>
                  <a:lnTo>
                    <a:pt x="459638" y="3459518"/>
                  </a:lnTo>
                  <a:lnTo>
                    <a:pt x="461298" y="3469318"/>
                  </a:lnTo>
                  <a:lnTo>
                    <a:pt x="462887" y="3479119"/>
                  </a:lnTo>
                  <a:lnTo>
                    <a:pt x="464347" y="3488919"/>
                  </a:lnTo>
                  <a:lnTo>
                    <a:pt x="465756" y="3498719"/>
                  </a:lnTo>
                  <a:lnTo>
                    <a:pt x="467030" y="3508520"/>
                  </a:lnTo>
                  <a:lnTo>
                    <a:pt x="468222" y="3518320"/>
                  </a:lnTo>
                  <a:lnTo>
                    <a:pt x="469329" y="3528120"/>
                  </a:lnTo>
                  <a:lnTo>
                    <a:pt x="470294" y="3537921"/>
                  </a:lnTo>
                  <a:lnTo>
                    <a:pt x="471203" y="3547721"/>
                  </a:lnTo>
                  <a:lnTo>
                    <a:pt x="471958" y="3557521"/>
                  </a:lnTo>
                  <a:lnTo>
                    <a:pt x="472628" y="3567322"/>
                  </a:lnTo>
                  <a:lnTo>
                    <a:pt x="473200" y="3577122"/>
                  </a:lnTo>
                  <a:lnTo>
                    <a:pt x="473626" y="3586922"/>
                  </a:lnTo>
                  <a:lnTo>
                    <a:pt x="473991" y="3596723"/>
                  </a:lnTo>
                  <a:lnTo>
                    <a:pt x="474189" y="3606523"/>
                  </a:lnTo>
                  <a:lnTo>
                    <a:pt x="474303" y="3616323"/>
                  </a:lnTo>
                  <a:lnTo>
                    <a:pt x="474310" y="3626124"/>
                  </a:lnTo>
                  <a:lnTo>
                    <a:pt x="474171" y="3635924"/>
                  </a:lnTo>
                  <a:lnTo>
                    <a:pt x="473970" y="3645724"/>
                  </a:lnTo>
                  <a:lnTo>
                    <a:pt x="473594" y="3655525"/>
                  </a:lnTo>
                  <a:lnTo>
                    <a:pt x="473140" y="3665325"/>
                  </a:lnTo>
                  <a:lnTo>
                    <a:pt x="472573" y="3675125"/>
                  </a:lnTo>
                  <a:lnTo>
                    <a:pt x="471867" y="3684926"/>
                  </a:lnTo>
                  <a:lnTo>
                    <a:pt x="471099" y="3694726"/>
                  </a:lnTo>
                  <a:lnTo>
                    <a:pt x="470156" y="3704526"/>
                  </a:lnTo>
                  <a:lnTo>
                    <a:pt x="469142" y="3714327"/>
                  </a:lnTo>
                  <a:lnTo>
                    <a:pt x="468016" y="3724127"/>
                  </a:lnTo>
                  <a:lnTo>
                    <a:pt x="466762" y="3733927"/>
                  </a:lnTo>
                  <a:lnTo>
                    <a:pt x="465449" y="3743728"/>
                  </a:lnTo>
                  <a:lnTo>
                    <a:pt x="463968" y="3753528"/>
                  </a:lnTo>
                  <a:lnTo>
                    <a:pt x="462426" y="3763328"/>
                  </a:lnTo>
                  <a:lnTo>
                    <a:pt x="460775" y="3773129"/>
                  </a:lnTo>
                  <a:lnTo>
                    <a:pt x="459013" y="3782929"/>
                  </a:lnTo>
                  <a:lnTo>
                    <a:pt x="457198" y="3792729"/>
                  </a:lnTo>
                  <a:lnTo>
                    <a:pt x="455228" y="3802530"/>
                  </a:lnTo>
                  <a:lnTo>
                    <a:pt x="453208" y="3812330"/>
                  </a:lnTo>
                  <a:lnTo>
                    <a:pt x="451089" y="3822131"/>
                  </a:lnTo>
                  <a:lnTo>
                    <a:pt x="448877" y="3831931"/>
                  </a:lnTo>
                  <a:lnTo>
                    <a:pt x="446618" y="3841731"/>
                  </a:lnTo>
                  <a:lnTo>
                    <a:pt x="444227" y="3851532"/>
                  </a:lnTo>
                  <a:lnTo>
                    <a:pt x="441797" y="3861332"/>
                  </a:lnTo>
                  <a:lnTo>
                    <a:pt x="439281" y="3871132"/>
                  </a:lnTo>
                  <a:lnTo>
                    <a:pt x="436693" y="3880933"/>
                  </a:lnTo>
                  <a:lnTo>
                    <a:pt x="434063" y="3890733"/>
                  </a:lnTo>
                  <a:lnTo>
                    <a:pt x="431332" y="3900533"/>
                  </a:lnTo>
                  <a:lnTo>
                    <a:pt x="428571" y="3910334"/>
                  </a:lnTo>
                  <a:lnTo>
                    <a:pt x="425741" y="3920134"/>
                  </a:lnTo>
                  <a:lnTo>
                    <a:pt x="422860" y="3929934"/>
                  </a:lnTo>
                  <a:lnTo>
                    <a:pt x="419946" y="3939735"/>
                  </a:lnTo>
                  <a:lnTo>
                    <a:pt x="416962" y="3949535"/>
                  </a:lnTo>
                  <a:lnTo>
                    <a:pt x="413956" y="3959335"/>
                  </a:lnTo>
                  <a:lnTo>
                    <a:pt x="410903" y="3969136"/>
                  </a:lnTo>
                  <a:lnTo>
                    <a:pt x="407818" y="3978936"/>
                  </a:lnTo>
                  <a:lnTo>
                    <a:pt x="404710" y="3988736"/>
                  </a:lnTo>
                  <a:lnTo>
                    <a:pt x="401562" y="3998537"/>
                  </a:lnTo>
                  <a:lnTo>
                    <a:pt x="398403" y="4008337"/>
                  </a:lnTo>
                  <a:lnTo>
                    <a:pt x="395218" y="4018137"/>
                  </a:lnTo>
                  <a:lnTo>
                    <a:pt x="392019" y="4027938"/>
                  </a:lnTo>
                  <a:lnTo>
                    <a:pt x="388809" y="4037738"/>
                  </a:lnTo>
                  <a:lnTo>
                    <a:pt x="385587" y="4047538"/>
                  </a:lnTo>
                  <a:lnTo>
                    <a:pt x="382362" y="4057339"/>
                  </a:lnTo>
                  <a:lnTo>
                    <a:pt x="379134" y="4067139"/>
                  </a:lnTo>
                  <a:lnTo>
                    <a:pt x="375907" y="4076939"/>
                  </a:lnTo>
                  <a:lnTo>
                    <a:pt x="372683" y="4086740"/>
                  </a:lnTo>
                  <a:lnTo>
                    <a:pt x="369470" y="4096540"/>
                  </a:lnTo>
                  <a:lnTo>
                    <a:pt x="366262" y="4106340"/>
                  </a:lnTo>
                  <a:lnTo>
                    <a:pt x="363072" y="4116141"/>
                  </a:lnTo>
                  <a:lnTo>
                    <a:pt x="359897" y="4125941"/>
                  </a:lnTo>
                  <a:lnTo>
                    <a:pt x="356737" y="4135741"/>
                  </a:lnTo>
                  <a:lnTo>
                    <a:pt x="353607" y="4145542"/>
                  </a:lnTo>
                  <a:lnTo>
                    <a:pt x="350491" y="4155342"/>
                  </a:lnTo>
                  <a:lnTo>
                    <a:pt x="347411" y="4165142"/>
                  </a:lnTo>
                  <a:lnTo>
                    <a:pt x="344356" y="4174943"/>
                  </a:lnTo>
                  <a:lnTo>
                    <a:pt x="341327" y="4184743"/>
                  </a:lnTo>
                  <a:lnTo>
                    <a:pt x="338344" y="4194543"/>
                  </a:lnTo>
                  <a:lnTo>
                    <a:pt x="335380" y="4204344"/>
                  </a:lnTo>
                  <a:lnTo>
                    <a:pt x="332470" y="4214144"/>
                  </a:lnTo>
                  <a:lnTo>
                    <a:pt x="329591" y="4223944"/>
                  </a:lnTo>
                  <a:lnTo>
                    <a:pt x="326749" y="4233745"/>
                  </a:lnTo>
                  <a:lnTo>
                    <a:pt x="323962" y="4243545"/>
                  </a:lnTo>
                  <a:lnTo>
                    <a:pt x="321200" y="4253345"/>
                  </a:lnTo>
                  <a:lnTo>
                    <a:pt x="318504" y="4263146"/>
                  </a:lnTo>
                  <a:lnTo>
                    <a:pt x="315844" y="4272946"/>
                  </a:lnTo>
                  <a:lnTo>
                    <a:pt x="313228" y="4282746"/>
                  </a:lnTo>
                  <a:lnTo>
                    <a:pt x="310674" y="4292547"/>
                  </a:lnTo>
                  <a:lnTo>
                    <a:pt x="308148" y="4302347"/>
                  </a:lnTo>
                  <a:lnTo>
                    <a:pt x="305699" y="4312147"/>
                  </a:lnTo>
                  <a:lnTo>
                    <a:pt x="303285" y="4321948"/>
                  </a:lnTo>
                  <a:lnTo>
                    <a:pt x="300923" y="4331748"/>
                  </a:lnTo>
                  <a:lnTo>
                    <a:pt x="298625" y="4341548"/>
                  </a:lnTo>
                  <a:lnTo>
                    <a:pt x="296356" y="4351349"/>
                  </a:lnTo>
                  <a:lnTo>
                    <a:pt x="294170" y="4361149"/>
                  </a:lnTo>
                  <a:lnTo>
                    <a:pt x="292020" y="4370949"/>
                  </a:lnTo>
                  <a:lnTo>
                    <a:pt x="289924" y="4380750"/>
                  </a:lnTo>
                  <a:lnTo>
                    <a:pt x="287892" y="4390550"/>
                  </a:lnTo>
                  <a:lnTo>
                    <a:pt x="285890" y="4400350"/>
                  </a:lnTo>
                  <a:lnTo>
                    <a:pt x="283974" y="4410151"/>
                  </a:lnTo>
                  <a:lnTo>
                    <a:pt x="282090" y="4419951"/>
                  </a:lnTo>
                  <a:lnTo>
                    <a:pt x="280263" y="4429751"/>
                  </a:lnTo>
                  <a:lnTo>
                    <a:pt x="278497" y="4439552"/>
                  </a:lnTo>
                  <a:lnTo>
                    <a:pt x="276759" y="4449352"/>
                  </a:lnTo>
                  <a:lnTo>
                    <a:pt x="275107" y="4459152"/>
                  </a:lnTo>
                  <a:lnTo>
                    <a:pt x="273485" y="4468953"/>
                  </a:lnTo>
                  <a:lnTo>
                    <a:pt x="271919" y="4478753"/>
                  </a:lnTo>
                  <a:lnTo>
                    <a:pt x="270408" y="4488553"/>
                  </a:lnTo>
                  <a:lnTo>
                    <a:pt x="268926" y="4498354"/>
                  </a:lnTo>
                  <a:lnTo>
                    <a:pt x="267525" y="4508154"/>
                  </a:lnTo>
                  <a:lnTo>
                    <a:pt x="266150" y="4517954"/>
                  </a:lnTo>
                  <a:lnTo>
                    <a:pt x="264830" y="4527755"/>
                  </a:lnTo>
                  <a:lnTo>
                    <a:pt x="263559" y="4537555"/>
                  </a:lnTo>
                  <a:lnTo>
                    <a:pt x="262316" y="4547355"/>
                  </a:lnTo>
                  <a:lnTo>
                    <a:pt x="261145" y="4557156"/>
                  </a:lnTo>
                  <a:lnTo>
                    <a:pt x="259998" y="4566956"/>
                  </a:lnTo>
                  <a:lnTo>
                    <a:pt x="258903" y="4576756"/>
                  </a:lnTo>
                  <a:lnTo>
                    <a:pt x="257850" y="4586557"/>
                  </a:lnTo>
                  <a:lnTo>
                    <a:pt x="256824" y="4596357"/>
                  </a:lnTo>
                  <a:lnTo>
                    <a:pt x="255861" y="4606157"/>
                  </a:lnTo>
                  <a:lnTo>
                    <a:pt x="254919" y="4615958"/>
                  </a:lnTo>
                  <a:lnTo>
                    <a:pt x="254025" y="4625758"/>
                  </a:lnTo>
                  <a:lnTo>
                    <a:pt x="253166" y="4635558"/>
                  </a:lnTo>
                  <a:lnTo>
                    <a:pt x="252333" y="4645359"/>
                  </a:lnTo>
                  <a:lnTo>
                    <a:pt x="251553" y="4655159"/>
                  </a:lnTo>
                  <a:lnTo>
                    <a:pt x="250791" y="4664959"/>
                  </a:lnTo>
                  <a:lnTo>
                    <a:pt x="250072" y="4674760"/>
                  </a:lnTo>
                  <a:lnTo>
                    <a:pt x="249383" y="4684560"/>
                  </a:lnTo>
                  <a:lnTo>
                    <a:pt x="248716" y="4694360"/>
                  </a:lnTo>
                  <a:lnTo>
                    <a:pt x="248094" y="4704161"/>
                  </a:lnTo>
                  <a:lnTo>
                    <a:pt x="247487" y="4713961"/>
                  </a:lnTo>
                  <a:lnTo>
                    <a:pt x="246918" y="4723761"/>
                  </a:lnTo>
                  <a:lnTo>
                    <a:pt x="246372" y="4733562"/>
                  </a:lnTo>
                  <a:lnTo>
                    <a:pt x="245848" y="4743362"/>
                  </a:lnTo>
                  <a:lnTo>
                    <a:pt x="245359" y="4753162"/>
                  </a:lnTo>
                  <a:lnTo>
                    <a:pt x="244883" y="4762963"/>
                  </a:lnTo>
                  <a:lnTo>
                    <a:pt x="244439" y="4772763"/>
                  </a:lnTo>
                  <a:lnTo>
                    <a:pt x="244013" y="4782563"/>
                  </a:lnTo>
                  <a:lnTo>
                    <a:pt x="243606" y="4792364"/>
                  </a:lnTo>
                  <a:lnTo>
                    <a:pt x="243228" y="4802164"/>
                  </a:lnTo>
                  <a:lnTo>
                    <a:pt x="242860" y="4811964"/>
                  </a:lnTo>
                  <a:lnTo>
                    <a:pt x="242519" y="4821765"/>
                  </a:lnTo>
                  <a:lnTo>
                    <a:pt x="242192" y="4831565"/>
                  </a:lnTo>
                  <a:lnTo>
                    <a:pt x="241881" y="4841365"/>
                  </a:lnTo>
                  <a:lnTo>
                    <a:pt x="241592" y="4851166"/>
                  </a:lnTo>
                  <a:lnTo>
                    <a:pt x="241312" y="4860966"/>
                  </a:lnTo>
                  <a:lnTo>
                    <a:pt x="241054" y="4870766"/>
                  </a:lnTo>
                  <a:lnTo>
                    <a:pt x="240806" y="4880567"/>
                  </a:lnTo>
                  <a:lnTo>
                    <a:pt x="240572" y="4890367"/>
                  </a:lnTo>
                  <a:lnTo>
                    <a:pt x="240355" y="4900167"/>
                  </a:lnTo>
                  <a:lnTo>
                    <a:pt x="240144" y="4909968"/>
                  </a:lnTo>
                  <a:lnTo>
                    <a:pt x="239952" y="4919768"/>
                  </a:lnTo>
                  <a:lnTo>
                    <a:pt x="239767" y="4929568"/>
                  </a:lnTo>
                  <a:lnTo>
                    <a:pt x="239594" y="4939369"/>
                  </a:lnTo>
                  <a:lnTo>
                    <a:pt x="239433" y="4949169"/>
                  </a:lnTo>
                  <a:lnTo>
                    <a:pt x="239277" y="4958969"/>
                  </a:lnTo>
                  <a:lnTo>
                    <a:pt x="239135" y="4968770"/>
                  </a:lnTo>
                  <a:lnTo>
                    <a:pt x="239000" y="4978570"/>
                  </a:lnTo>
                  <a:lnTo>
                    <a:pt x="238873" y="4988370"/>
                  </a:lnTo>
                  <a:lnTo>
                    <a:pt x="238755" y="4998171"/>
                  </a:lnTo>
                  <a:lnTo>
                    <a:pt x="23864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3231" y="1601321"/>
              <a:ext cx="667587" cy="4185817"/>
            </a:xfrm>
            <a:custGeom>
              <a:avLst/>
              <a:pathLst>
                <a:path w="667587" h="4185817">
                  <a:moveTo>
                    <a:pt x="332122" y="4185817"/>
                  </a:moveTo>
                  <a:lnTo>
                    <a:pt x="331960" y="4177626"/>
                  </a:lnTo>
                  <a:lnTo>
                    <a:pt x="331789" y="4169434"/>
                  </a:lnTo>
                  <a:lnTo>
                    <a:pt x="331604" y="4161243"/>
                  </a:lnTo>
                  <a:lnTo>
                    <a:pt x="331399" y="4153052"/>
                  </a:lnTo>
                  <a:lnTo>
                    <a:pt x="331182" y="4144860"/>
                  </a:lnTo>
                  <a:lnTo>
                    <a:pt x="330946" y="4136669"/>
                  </a:lnTo>
                  <a:lnTo>
                    <a:pt x="330687" y="4128477"/>
                  </a:lnTo>
                  <a:lnTo>
                    <a:pt x="330415" y="4120286"/>
                  </a:lnTo>
                  <a:lnTo>
                    <a:pt x="330116" y="4112094"/>
                  </a:lnTo>
                  <a:lnTo>
                    <a:pt x="329794" y="4103903"/>
                  </a:lnTo>
                  <a:lnTo>
                    <a:pt x="329455" y="4095712"/>
                  </a:lnTo>
                  <a:lnTo>
                    <a:pt x="329081" y="4087520"/>
                  </a:lnTo>
                  <a:lnTo>
                    <a:pt x="328681" y="4079329"/>
                  </a:lnTo>
                  <a:lnTo>
                    <a:pt x="328262" y="4071137"/>
                  </a:lnTo>
                  <a:lnTo>
                    <a:pt x="327796" y="4062946"/>
                  </a:lnTo>
                  <a:lnTo>
                    <a:pt x="327306" y="4054754"/>
                  </a:lnTo>
                  <a:lnTo>
                    <a:pt x="326788" y="4046563"/>
                  </a:lnTo>
                  <a:lnTo>
                    <a:pt x="326218" y="4038372"/>
                  </a:lnTo>
                  <a:lnTo>
                    <a:pt x="325619" y="4030180"/>
                  </a:lnTo>
                  <a:lnTo>
                    <a:pt x="324984" y="4021989"/>
                  </a:lnTo>
                  <a:lnTo>
                    <a:pt x="324293" y="4013797"/>
                  </a:lnTo>
                  <a:lnTo>
                    <a:pt x="323569" y="4005606"/>
                  </a:lnTo>
                  <a:lnTo>
                    <a:pt x="322796" y="3997414"/>
                  </a:lnTo>
                  <a:lnTo>
                    <a:pt x="321964" y="3989223"/>
                  </a:lnTo>
                  <a:lnTo>
                    <a:pt x="321095" y="3981032"/>
                  </a:lnTo>
                  <a:lnTo>
                    <a:pt x="320163" y="3972840"/>
                  </a:lnTo>
                  <a:lnTo>
                    <a:pt x="319170" y="3964649"/>
                  </a:lnTo>
                  <a:lnTo>
                    <a:pt x="318136" y="3956457"/>
                  </a:lnTo>
                  <a:lnTo>
                    <a:pt x="317021" y="3948266"/>
                  </a:lnTo>
                  <a:lnTo>
                    <a:pt x="315846" y="3940075"/>
                  </a:lnTo>
                  <a:lnTo>
                    <a:pt x="314625" y="3931883"/>
                  </a:lnTo>
                  <a:lnTo>
                    <a:pt x="313303" y="3923692"/>
                  </a:lnTo>
                  <a:lnTo>
                    <a:pt x="311924" y="3915500"/>
                  </a:lnTo>
                  <a:lnTo>
                    <a:pt x="310489" y="3907309"/>
                  </a:lnTo>
                  <a:lnTo>
                    <a:pt x="308940" y="3899117"/>
                  </a:lnTo>
                  <a:lnTo>
                    <a:pt x="307334" y="3890926"/>
                  </a:lnTo>
                  <a:lnTo>
                    <a:pt x="305657" y="3882735"/>
                  </a:lnTo>
                  <a:lnTo>
                    <a:pt x="303864" y="3874543"/>
                  </a:lnTo>
                  <a:lnTo>
                    <a:pt x="302009" y="3866352"/>
                  </a:lnTo>
                  <a:lnTo>
                    <a:pt x="300065" y="3858160"/>
                  </a:lnTo>
                  <a:lnTo>
                    <a:pt x="298007" y="3849969"/>
                  </a:lnTo>
                  <a:lnTo>
                    <a:pt x="295883" y="3841777"/>
                  </a:lnTo>
                  <a:lnTo>
                    <a:pt x="293650" y="3833586"/>
                  </a:lnTo>
                  <a:lnTo>
                    <a:pt x="291308" y="3825395"/>
                  </a:lnTo>
                  <a:lnTo>
                    <a:pt x="288897" y="3817203"/>
                  </a:lnTo>
                  <a:lnTo>
                    <a:pt x="286354" y="3809012"/>
                  </a:lnTo>
                  <a:lnTo>
                    <a:pt x="283713" y="3800820"/>
                  </a:lnTo>
                  <a:lnTo>
                    <a:pt x="280997" y="3792629"/>
                  </a:lnTo>
                  <a:lnTo>
                    <a:pt x="278131" y="3784437"/>
                  </a:lnTo>
                  <a:lnTo>
                    <a:pt x="275176" y="3776246"/>
                  </a:lnTo>
                  <a:lnTo>
                    <a:pt x="272143" y="3768055"/>
                  </a:lnTo>
                  <a:lnTo>
                    <a:pt x="268944" y="3759863"/>
                  </a:lnTo>
                  <a:lnTo>
                    <a:pt x="265667" y="3751672"/>
                  </a:lnTo>
                  <a:lnTo>
                    <a:pt x="262296" y="3743480"/>
                  </a:lnTo>
                  <a:lnTo>
                    <a:pt x="258772" y="3735289"/>
                  </a:lnTo>
                  <a:lnTo>
                    <a:pt x="255170" y="3727097"/>
                  </a:lnTo>
                  <a:lnTo>
                    <a:pt x="251461" y="3718906"/>
                  </a:lnTo>
                  <a:lnTo>
                    <a:pt x="247614" y="3710715"/>
                  </a:lnTo>
                  <a:lnTo>
                    <a:pt x="243691" y="3702523"/>
                  </a:lnTo>
                  <a:lnTo>
                    <a:pt x="239648" y="3694332"/>
                  </a:lnTo>
                  <a:lnTo>
                    <a:pt x="235488" y="3686140"/>
                  </a:lnTo>
                  <a:lnTo>
                    <a:pt x="231255" y="3677949"/>
                  </a:lnTo>
                  <a:lnTo>
                    <a:pt x="226894" y="3669758"/>
                  </a:lnTo>
                  <a:lnTo>
                    <a:pt x="222437" y="3661566"/>
                  </a:lnTo>
                  <a:lnTo>
                    <a:pt x="217911" y="3653375"/>
                  </a:lnTo>
                  <a:lnTo>
                    <a:pt x="213257" y="3645183"/>
                  </a:lnTo>
                  <a:lnTo>
                    <a:pt x="208527" y="3636992"/>
                  </a:lnTo>
                  <a:lnTo>
                    <a:pt x="203736" y="3628800"/>
                  </a:lnTo>
                  <a:lnTo>
                    <a:pt x="198821" y="3620609"/>
                  </a:lnTo>
                  <a:lnTo>
                    <a:pt x="193853" y="3612418"/>
                  </a:lnTo>
                  <a:lnTo>
                    <a:pt x="188824" y="3604226"/>
                  </a:lnTo>
                  <a:lnTo>
                    <a:pt x="183699" y="3596035"/>
                  </a:lnTo>
                  <a:lnTo>
                    <a:pt x="178533" y="3587843"/>
                  </a:lnTo>
                  <a:lnTo>
                    <a:pt x="173312" y="3579652"/>
                  </a:lnTo>
                  <a:lnTo>
                    <a:pt x="168027" y="3571460"/>
                  </a:lnTo>
                  <a:lnTo>
                    <a:pt x="162713" y="3563269"/>
                  </a:lnTo>
                  <a:lnTo>
                    <a:pt x="157356" y="3555078"/>
                  </a:lnTo>
                  <a:lnTo>
                    <a:pt x="151967" y="3546886"/>
                  </a:lnTo>
                  <a:lnTo>
                    <a:pt x="146561" y="3538695"/>
                  </a:lnTo>
                  <a:lnTo>
                    <a:pt x="141135" y="3530503"/>
                  </a:lnTo>
                  <a:lnTo>
                    <a:pt x="135702" y="3522312"/>
                  </a:lnTo>
                  <a:lnTo>
                    <a:pt x="130268" y="3514120"/>
                  </a:lnTo>
                  <a:lnTo>
                    <a:pt x="124844" y="3505929"/>
                  </a:lnTo>
                  <a:lnTo>
                    <a:pt x="119436" y="3497738"/>
                  </a:lnTo>
                  <a:lnTo>
                    <a:pt x="114042" y="3489546"/>
                  </a:lnTo>
                  <a:lnTo>
                    <a:pt x="108695" y="3481355"/>
                  </a:lnTo>
                  <a:lnTo>
                    <a:pt x="103383" y="3473163"/>
                  </a:lnTo>
                  <a:lnTo>
                    <a:pt x="98106" y="3464972"/>
                  </a:lnTo>
                  <a:lnTo>
                    <a:pt x="92914" y="3456780"/>
                  </a:lnTo>
                  <a:lnTo>
                    <a:pt x="87771" y="3448589"/>
                  </a:lnTo>
                  <a:lnTo>
                    <a:pt x="82693" y="3440398"/>
                  </a:lnTo>
                  <a:lnTo>
                    <a:pt x="77727" y="3432206"/>
                  </a:lnTo>
                  <a:lnTo>
                    <a:pt x="72828" y="3424015"/>
                  </a:lnTo>
                  <a:lnTo>
                    <a:pt x="68029" y="3415823"/>
                  </a:lnTo>
                  <a:lnTo>
                    <a:pt x="63363" y="3407632"/>
                  </a:lnTo>
                  <a:lnTo>
                    <a:pt x="58779" y="3399441"/>
                  </a:lnTo>
                  <a:lnTo>
                    <a:pt x="54338" y="3391249"/>
                  </a:lnTo>
                  <a:lnTo>
                    <a:pt x="50041" y="3383058"/>
                  </a:lnTo>
                  <a:lnTo>
                    <a:pt x="45841" y="3374866"/>
                  </a:lnTo>
                  <a:lnTo>
                    <a:pt x="41831" y="3366675"/>
                  </a:lnTo>
                  <a:lnTo>
                    <a:pt x="37967" y="3358483"/>
                  </a:lnTo>
                  <a:lnTo>
                    <a:pt x="34214" y="3350292"/>
                  </a:lnTo>
                  <a:lnTo>
                    <a:pt x="30701" y="3342101"/>
                  </a:lnTo>
                  <a:lnTo>
                    <a:pt x="27328" y="3333909"/>
                  </a:lnTo>
                  <a:lnTo>
                    <a:pt x="24084" y="3325718"/>
                  </a:lnTo>
                  <a:lnTo>
                    <a:pt x="21116" y="3317526"/>
                  </a:lnTo>
                  <a:lnTo>
                    <a:pt x="18282" y="3309335"/>
                  </a:lnTo>
                  <a:lnTo>
                    <a:pt x="15615" y="3301143"/>
                  </a:lnTo>
                  <a:lnTo>
                    <a:pt x="13217" y="3292952"/>
                  </a:lnTo>
                  <a:lnTo>
                    <a:pt x="10961" y="3284761"/>
                  </a:lnTo>
                  <a:lnTo>
                    <a:pt x="8909" y="3276569"/>
                  </a:lnTo>
                  <a:lnTo>
                    <a:pt x="7111" y="3268378"/>
                  </a:lnTo>
                  <a:lnTo>
                    <a:pt x="5459" y="3260186"/>
                  </a:lnTo>
                  <a:lnTo>
                    <a:pt x="4047" y="3251995"/>
                  </a:lnTo>
                  <a:lnTo>
                    <a:pt x="2867" y="3243803"/>
                  </a:lnTo>
                  <a:lnTo>
                    <a:pt x="1836" y="3235612"/>
                  </a:lnTo>
                  <a:lnTo>
                    <a:pt x="1075" y="3227421"/>
                  </a:lnTo>
                  <a:lnTo>
                    <a:pt x="519" y="3219229"/>
                  </a:lnTo>
                  <a:lnTo>
                    <a:pt x="111" y="3211038"/>
                  </a:lnTo>
                  <a:lnTo>
                    <a:pt x="0" y="3202846"/>
                  </a:lnTo>
                  <a:lnTo>
                    <a:pt x="61" y="3194655"/>
                  </a:lnTo>
                  <a:lnTo>
                    <a:pt x="268" y="3186463"/>
                  </a:lnTo>
                  <a:lnTo>
                    <a:pt x="788" y="3178272"/>
                  </a:lnTo>
                  <a:lnTo>
                    <a:pt x="1448" y="3170081"/>
                  </a:lnTo>
                  <a:lnTo>
                    <a:pt x="2275" y="3161889"/>
                  </a:lnTo>
                  <a:lnTo>
                    <a:pt x="3373" y="3153698"/>
                  </a:lnTo>
                  <a:lnTo>
                    <a:pt x="4603" y="3145506"/>
                  </a:lnTo>
                  <a:lnTo>
                    <a:pt x="6015" y="3137315"/>
                  </a:lnTo>
                  <a:lnTo>
                    <a:pt x="7654" y="3129124"/>
                  </a:lnTo>
                  <a:lnTo>
                    <a:pt x="9415" y="3120932"/>
                  </a:lnTo>
                  <a:lnTo>
                    <a:pt x="11365" y="3112741"/>
                  </a:lnTo>
                  <a:lnTo>
                    <a:pt x="13500" y="3104549"/>
                  </a:lnTo>
                  <a:lnTo>
                    <a:pt x="15745" y="3096358"/>
                  </a:lnTo>
                  <a:lnTo>
                    <a:pt x="18179" y="3088166"/>
                  </a:lnTo>
                  <a:lnTo>
                    <a:pt x="20757" y="3079975"/>
                  </a:lnTo>
                  <a:lnTo>
                    <a:pt x="23432" y="3071784"/>
                  </a:lnTo>
                  <a:lnTo>
                    <a:pt x="26289" y="3063592"/>
                  </a:lnTo>
                  <a:lnTo>
                    <a:pt x="29251" y="3055401"/>
                  </a:lnTo>
                  <a:lnTo>
                    <a:pt x="32297" y="3047209"/>
                  </a:lnTo>
                  <a:lnTo>
                    <a:pt x="35510" y="3039018"/>
                  </a:lnTo>
                  <a:lnTo>
                    <a:pt x="38795" y="3030826"/>
                  </a:lnTo>
                  <a:lnTo>
                    <a:pt x="42159" y="3022635"/>
                  </a:lnTo>
                  <a:lnTo>
                    <a:pt x="45649" y="3014444"/>
                  </a:lnTo>
                  <a:lnTo>
                    <a:pt x="49194" y="3006252"/>
                  </a:lnTo>
                  <a:lnTo>
                    <a:pt x="52810" y="2998061"/>
                  </a:lnTo>
                  <a:lnTo>
                    <a:pt x="56511" y="2989869"/>
                  </a:lnTo>
                  <a:lnTo>
                    <a:pt x="60252" y="2981678"/>
                  </a:lnTo>
                  <a:lnTo>
                    <a:pt x="64050" y="2973486"/>
                  </a:lnTo>
                  <a:lnTo>
                    <a:pt x="67899" y="2965295"/>
                  </a:lnTo>
                  <a:lnTo>
                    <a:pt x="71774" y="2957104"/>
                  </a:lnTo>
                  <a:lnTo>
                    <a:pt x="75688" y="2948912"/>
                  </a:lnTo>
                  <a:lnTo>
                    <a:pt x="79625" y="2940721"/>
                  </a:lnTo>
                  <a:lnTo>
                    <a:pt x="83575" y="2932529"/>
                  </a:lnTo>
                  <a:lnTo>
                    <a:pt x="87541" y="2924338"/>
                  </a:lnTo>
                  <a:lnTo>
                    <a:pt x="91509" y="2916146"/>
                  </a:lnTo>
                  <a:lnTo>
                    <a:pt x="95479" y="2907955"/>
                  </a:lnTo>
                  <a:lnTo>
                    <a:pt x="99439" y="2899764"/>
                  </a:lnTo>
                  <a:lnTo>
                    <a:pt x="103388" y="2891572"/>
                  </a:lnTo>
                  <a:lnTo>
                    <a:pt x="107325" y="2883381"/>
                  </a:lnTo>
                  <a:lnTo>
                    <a:pt x="111229" y="2875189"/>
                  </a:lnTo>
                  <a:lnTo>
                    <a:pt x="115112" y="2866998"/>
                  </a:lnTo>
                  <a:lnTo>
                    <a:pt x="118968" y="2858807"/>
                  </a:lnTo>
                  <a:lnTo>
                    <a:pt x="122775" y="2850615"/>
                  </a:lnTo>
                  <a:lnTo>
                    <a:pt x="126552" y="2842424"/>
                  </a:lnTo>
                  <a:lnTo>
                    <a:pt x="130285" y="2834232"/>
                  </a:lnTo>
                  <a:lnTo>
                    <a:pt x="133958" y="2826041"/>
                  </a:lnTo>
                  <a:lnTo>
                    <a:pt x="137596" y="2817849"/>
                  </a:lnTo>
                  <a:lnTo>
                    <a:pt x="141170" y="2809658"/>
                  </a:lnTo>
                  <a:lnTo>
                    <a:pt x="144682" y="2801467"/>
                  </a:lnTo>
                  <a:lnTo>
                    <a:pt x="148151" y="2793275"/>
                  </a:lnTo>
                  <a:lnTo>
                    <a:pt x="151540" y="2785084"/>
                  </a:lnTo>
                  <a:lnTo>
                    <a:pt x="154866" y="2776892"/>
                  </a:lnTo>
                  <a:lnTo>
                    <a:pt x="158146" y="2768701"/>
                  </a:lnTo>
                  <a:lnTo>
                    <a:pt x="161327" y="2760509"/>
                  </a:lnTo>
                  <a:lnTo>
                    <a:pt x="164451" y="2752318"/>
                  </a:lnTo>
                  <a:lnTo>
                    <a:pt x="167522" y="2744127"/>
                  </a:lnTo>
                  <a:lnTo>
                    <a:pt x="170484" y="2735935"/>
                  </a:lnTo>
                  <a:lnTo>
                    <a:pt x="173392" y="2727744"/>
                  </a:lnTo>
                  <a:lnTo>
                    <a:pt x="176237" y="2719552"/>
                  </a:lnTo>
                  <a:lnTo>
                    <a:pt x="178977" y="2711361"/>
                  </a:lnTo>
                  <a:lnTo>
                    <a:pt x="181663" y="2703169"/>
                  </a:lnTo>
                  <a:lnTo>
                    <a:pt x="184273" y="2694978"/>
                  </a:lnTo>
                  <a:lnTo>
                    <a:pt x="186788" y="2686787"/>
                  </a:lnTo>
                  <a:lnTo>
                    <a:pt x="189249" y="2678595"/>
                  </a:lnTo>
                  <a:lnTo>
                    <a:pt x="191623" y="2670404"/>
                  </a:lnTo>
                  <a:lnTo>
                    <a:pt x="193913" y="2662212"/>
                  </a:lnTo>
                  <a:lnTo>
                    <a:pt x="196149" y="2654021"/>
                  </a:lnTo>
                  <a:lnTo>
                    <a:pt x="198290" y="2645829"/>
                  </a:lnTo>
                  <a:lnTo>
                    <a:pt x="200357" y="2637638"/>
                  </a:lnTo>
                  <a:lnTo>
                    <a:pt x="202373" y="2629447"/>
                  </a:lnTo>
                  <a:lnTo>
                    <a:pt x="204285" y="2621255"/>
                  </a:lnTo>
                  <a:lnTo>
                    <a:pt x="206137" y="2613064"/>
                  </a:lnTo>
                  <a:lnTo>
                    <a:pt x="207939" y="2604872"/>
                  </a:lnTo>
                  <a:lnTo>
                    <a:pt x="209632" y="2596681"/>
                  </a:lnTo>
                  <a:lnTo>
                    <a:pt x="211276" y="2588490"/>
                  </a:lnTo>
                  <a:lnTo>
                    <a:pt x="212864" y="2580298"/>
                  </a:lnTo>
                  <a:lnTo>
                    <a:pt x="214357" y="2572107"/>
                  </a:lnTo>
                  <a:lnTo>
                    <a:pt x="215805" y="2563915"/>
                  </a:lnTo>
                  <a:lnTo>
                    <a:pt x="217190" y="2555724"/>
                  </a:lnTo>
                  <a:lnTo>
                    <a:pt x="218496" y="2547532"/>
                  </a:lnTo>
                  <a:lnTo>
                    <a:pt x="219758" y="2539341"/>
                  </a:lnTo>
                  <a:lnTo>
                    <a:pt x="220955" y="2531150"/>
                  </a:lnTo>
                  <a:lnTo>
                    <a:pt x="222086" y="2522958"/>
                  </a:lnTo>
                  <a:lnTo>
                    <a:pt x="223177" y="2514767"/>
                  </a:lnTo>
                  <a:lnTo>
                    <a:pt x="224200" y="2506575"/>
                  </a:lnTo>
                  <a:lnTo>
                    <a:pt x="225170" y="2498384"/>
                  </a:lnTo>
                  <a:lnTo>
                    <a:pt x="226104" y="2490192"/>
                  </a:lnTo>
                  <a:lnTo>
                    <a:pt x="226970" y="2482001"/>
                  </a:lnTo>
                  <a:lnTo>
                    <a:pt x="227794" y="2473810"/>
                  </a:lnTo>
                  <a:lnTo>
                    <a:pt x="228586" y="2465618"/>
                  </a:lnTo>
                  <a:lnTo>
                    <a:pt x="229311" y="2457427"/>
                  </a:lnTo>
                  <a:lnTo>
                    <a:pt x="230005" y="2449235"/>
                  </a:lnTo>
                  <a:lnTo>
                    <a:pt x="230666" y="2441044"/>
                  </a:lnTo>
                  <a:lnTo>
                    <a:pt x="231272" y="2432852"/>
                  </a:lnTo>
                  <a:lnTo>
                    <a:pt x="231852" y="2424661"/>
                  </a:lnTo>
                  <a:lnTo>
                    <a:pt x="232399" y="2416470"/>
                  </a:lnTo>
                  <a:lnTo>
                    <a:pt x="232902" y="2408278"/>
                  </a:lnTo>
                  <a:lnTo>
                    <a:pt x="233384" y="2400087"/>
                  </a:lnTo>
                  <a:lnTo>
                    <a:pt x="233834" y="2391895"/>
                  </a:lnTo>
                  <a:lnTo>
                    <a:pt x="234252" y="2383704"/>
                  </a:lnTo>
                  <a:lnTo>
                    <a:pt x="234652" y="2375513"/>
                  </a:lnTo>
                  <a:lnTo>
                    <a:pt x="235023" y="2367321"/>
                  </a:lnTo>
                  <a:lnTo>
                    <a:pt x="235372" y="2359130"/>
                  </a:lnTo>
                  <a:lnTo>
                    <a:pt x="235706" y="2350938"/>
                  </a:lnTo>
                  <a:lnTo>
                    <a:pt x="236016" y="2342747"/>
                  </a:lnTo>
                  <a:lnTo>
                    <a:pt x="236311" y="2334555"/>
                  </a:lnTo>
                  <a:lnTo>
                    <a:pt x="236595" y="2326364"/>
                  </a:lnTo>
                  <a:lnTo>
                    <a:pt x="236860" y="2318173"/>
                  </a:lnTo>
                  <a:lnTo>
                    <a:pt x="237117" y="2309981"/>
                  </a:lnTo>
                  <a:lnTo>
                    <a:pt x="237367" y="2301790"/>
                  </a:lnTo>
                  <a:lnTo>
                    <a:pt x="237604" y="2293598"/>
                  </a:lnTo>
                  <a:lnTo>
                    <a:pt x="237838" y="2285407"/>
                  </a:lnTo>
                  <a:lnTo>
                    <a:pt x="238066" y="2277215"/>
                  </a:lnTo>
                  <a:lnTo>
                    <a:pt x="238291" y="2269024"/>
                  </a:lnTo>
                  <a:lnTo>
                    <a:pt x="238515" y="2260833"/>
                  </a:lnTo>
                  <a:lnTo>
                    <a:pt x="238739" y="2252641"/>
                  </a:lnTo>
                  <a:lnTo>
                    <a:pt x="238964" y="2244450"/>
                  </a:lnTo>
                  <a:lnTo>
                    <a:pt x="239192" y="2236258"/>
                  </a:lnTo>
                  <a:lnTo>
                    <a:pt x="239423" y="2228067"/>
                  </a:lnTo>
                  <a:lnTo>
                    <a:pt x="239661" y="2219875"/>
                  </a:lnTo>
                  <a:lnTo>
                    <a:pt x="239903" y="2211684"/>
                  </a:lnTo>
                  <a:lnTo>
                    <a:pt x="240155" y="2203493"/>
                  </a:lnTo>
                  <a:lnTo>
                    <a:pt x="240416" y="2195301"/>
                  </a:lnTo>
                  <a:lnTo>
                    <a:pt x="240683" y="2187110"/>
                  </a:lnTo>
                  <a:lnTo>
                    <a:pt x="240965" y="2178918"/>
                  </a:lnTo>
                  <a:lnTo>
                    <a:pt x="241258" y="2170727"/>
                  </a:lnTo>
                  <a:lnTo>
                    <a:pt x="241559" y="2162535"/>
                  </a:lnTo>
                  <a:lnTo>
                    <a:pt x="241880" y="2154344"/>
                  </a:lnTo>
                  <a:lnTo>
                    <a:pt x="242211" y="2146153"/>
                  </a:lnTo>
                  <a:lnTo>
                    <a:pt x="242554" y="2137961"/>
                  </a:lnTo>
                  <a:lnTo>
                    <a:pt x="242918" y="2129770"/>
                  </a:lnTo>
                  <a:lnTo>
                    <a:pt x="243294" y="2121578"/>
                  </a:lnTo>
                  <a:lnTo>
                    <a:pt x="243685" y="2113387"/>
                  </a:lnTo>
                  <a:lnTo>
                    <a:pt x="244096" y="2105196"/>
                  </a:lnTo>
                  <a:lnTo>
                    <a:pt x="244519" y="2097004"/>
                  </a:lnTo>
                  <a:lnTo>
                    <a:pt x="244961" y="2088813"/>
                  </a:lnTo>
                  <a:lnTo>
                    <a:pt x="245421" y="2080621"/>
                  </a:lnTo>
                  <a:lnTo>
                    <a:pt x="245893" y="2072430"/>
                  </a:lnTo>
                  <a:lnTo>
                    <a:pt x="246386" y="2064238"/>
                  </a:lnTo>
                  <a:lnTo>
                    <a:pt x="246896" y="2056047"/>
                  </a:lnTo>
                  <a:lnTo>
                    <a:pt x="247417" y="2047856"/>
                  </a:lnTo>
                  <a:lnTo>
                    <a:pt x="247960" y="2039664"/>
                  </a:lnTo>
                  <a:lnTo>
                    <a:pt x="248516" y="2031473"/>
                  </a:lnTo>
                  <a:lnTo>
                    <a:pt x="249083" y="2023281"/>
                  </a:lnTo>
                  <a:lnTo>
                    <a:pt x="249673" y="2015090"/>
                  </a:lnTo>
                  <a:lnTo>
                    <a:pt x="250273" y="2006898"/>
                  </a:lnTo>
                  <a:lnTo>
                    <a:pt x="250884" y="1998707"/>
                  </a:lnTo>
                  <a:lnTo>
                    <a:pt x="251513" y="1990516"/>
                  </a:lnTo>
                  <a:lnTo>
                    <a:pt x="252150" y="1982324"/>
                  </a:lnTo>
                  <a:lnTo>
                    <a:pt x="252799" y="1974133"/>
                  </a:lnTo>
                  <a:lnTo>
                    <a:pt x="253461" y="1965941"/>
                  </a:lnTo>
                  <a:lnTo>
                    <a:pt x="254129" y="1957750"/>
                  </a:lnTo>
                  <a:lnTo>
                    <a:pt x="254807" y="1949558"/>
                  </a:lnTo>
                  <a:lnTo>
                    <a:pt x="255493" y="1941367"/>
                  </a:lnTo>
                  <a:lnTo>
                    <a:pt x="256184" y="1933176"/>
                  </a:lnTo>
                  <a:lnTo>
                    <a:pt x="256882" y="1924984"/>
                  </a:lnTo>
                  <a:lnTo>
                    <a:pt x="257584" y="1916793"/>
                  </a:lnTo>
                  <a:lnTo>
                    <a:pt x="258288" y="1908601"/>
                  </a:lnTo>
                  <a:lnTo>
                    <a:pt x="258994" y="1900410"/>
                  </a:lnTo>
                  <a:lnTo>
                    <a:pt x="259701" y="1892218"/>
                  </a:lnTo>
                  <a:lnTo>
                    <a:pt x="260408" y="1884027"/>
                  </a:lnTo>
                  <a:lnTo>
                    <a:pt x="261113" y="1875836"/>
                  </a:lnTo>
                  <a:lnTo>
                    <a:pt x="261815" y="1867644"/>
                  </a:lnTo>
                  <a:lnTo>
                    <a:pt x="262514" y="1859453"/>
                  </a:lnTo>
                  <a:lnTo>
                    <a:pt x="263204" y="1851261"/>
                  </a:lnTo>
                  <a:lnTo>
                    <a:pt x="263890" y="1843070"/>
                  </a:lnTo>
                  <a:lnTo>
                    <a:pt x="264568" y="1834879"/>
                  </a:lnTo>
                  <a:lnTo>
                    <a:pt x="265234" y="1826687"/>
                  </a:lnTo>
                  <a:lnTo>
                    <a:pt x="265892" y="1818496"/>
                  </a:lnTo>
                  <a:lnTo>
                    <a:pt x="266539" y="1810304"/>
                  </a:lnTo>
                  <a:lnTo>
                    <a:pt x="267169" y="1802113"/>
                  </a:lnTo>
                  <a:lnTo>
                    <a:pt x="267790" y="1793921"/>
                  </a:lnTo>
                  <a:lnTo>
                    <a:pt x="268392" y="1785730"/>
                  </a:lnTo>
                  <a:lnTo>
                    <a:pt x="268977" y="1777539"/>
                  </a:lnTo>
                  <a:lnTo>
                    <a:pt x="269550" y="1769347"/>
                  </a:lnTo>
                  <a:lnTo>
                    <a:pt x="270098" y="1761156"/>
                  </a:lnTo>
                  <a:lnTo>
                    <a:pt x="270627" y="1752964"/>
                  </a:lnTo>
                  <a:lnTo>
                    <a:pt x="271143" y="1744773"/>
                  </a:lnTo>
                  <a:lnTo>
                    <a:pt x="271627" y="1736581"/>
                  </a:lnTo>
                  <a:lnTo>
                    <a:pt x="272093" y="1728390"/>
                  </a:lnTo>
                  <a:lnTo>
                    <a:pt x="272542" y="1720199"/>
                  </a:lnTo>
                  <a:lnTo>
                    <a:pt x="272955" y="1712007"/>
                  </a:lnTo>
                  <a:lnTo>
                    <a:pt x="273350" y="1703816"/>
                  </a:lnTo>
                  <a:lnTo>
                    <a:pt x="273723" y="1695624"/>
                  </a:lnTo>
                  <a:lnTo>
                    <a:pt x="274060" y="1687433"/>
                  </a:lnTo>
                  <a:lnTo>
                    <a:pt x="274378" y="1679241"/>
                  </a:lnTo>
                  <a:lnTo>
                    <a:pt x="274669" y="1671050"/>
                  </a:lnTo>
                  <a:lnTo>
                    <a:pt x="274926" y="1662859"/>
                  </a:lnTo>
                  <a:lnTo>
                    <a:pt x="275164" y="1654667"/>
                  </a:lnTo>
                  <a:lnTo>
                    <a:pt x="275369" y="1646476"/>
                  </a:lnTo>
                  <a:lnTo>
                    <a:pt x="275542" y="1638284"/>
                  </a:lnTo>
                  <a:lnTo>
                    <a:pt x="275696" y="1630093"/>
                  </a:lnTo>
                  <a:lnTo>
                    <a:pt x="275813" y="1621901"/>
                  </a:lnTo>
                  <a:lnTo>
                    <a:pt x="275902" y="1613710"/>
                  </a:lnTo>
                  <a:lnTo>
                    <a:pt x="275970" y="1605519"/>
                  </a:lnTo>
                  <a:lnTo>
                    <a:pt x="275998" y="1597327"/>
                  </a:lnTo>
                  <a:lnTo>
                    <a:pt x="276003" y="1589136"/>
                  </a:lnTo>
                  <a:lnTo>
                    <a:pt x="275987" y="1580944"/>
                  </a:lnTo>
                  <a:lnTo>
                    <a:pt x="275928" y="1572753"/>
                  </a:lnTo>
                  <a:lnTo>
                    <a:pt x="275849" y="1564562"/>
                  </a:lnTo>
                  <a:lnTo>
                    <a:pt x="275747" y="1556370"/>
                  </a:lnTo>
                  <a:lnTo>
                    <a:pt x="275608" y="1548179"/>
                  </a:lnTo>
                  <a:lnTo>
                    <a:pt x="275450" y="1539987"/>
                  </a:lnTo>
                  <a:lnTo>
                    <a:pt x="275267" y="1531796"/>
                  </a:lnTo>
                  <a:lnTo>
                    <a:pt x="275052" y="1523604"/>
                  </a:lnTo>
                  <a:lnTo>
                    <a:pt x="274819" y="1515413"/>
                  </a:lnTo>
                  <a:lnTo>
                    <a:pt x="274560" y="1507222"/>
                  </a:lnTo>
                  <a:lnTo>
                    <a:pt x="274275" y="1499030"/>
                  </a:lnTo>
                  <a:lnTo>
                    <a:pt x="273974" y="1490839"/>
                  </a:lnTo>
                  <a:lnTo>
                    <a:pt x="273646" y="1482647"/>
                  </a:lnTo>
                  <a:lnTo>
                    <a:pt x="273298" y="1474456"/>
                  </a:lnTo>
                  <a:lnTo>
                    <a:pt x="272937" y="1466264"/>
                  </a:lnTo>
                  <a:lnTo>
                    <a:pt x="272549" y="1458073"/>
                  </a:lnTo>
                  <a:lnTo>
                    <a:pt x="272147" y="1449882"/>
                  </a:lnTo>
                  <a:lnTo>
                    <a:pt x="271732" y="1441690"/>
                  </a:lnTo>
                  <a:lnTo>
                    <a:pt x="271295" y="1433499"/>
                  </a:lnTo>
                  <a:lnTo>
                    <a:pt x="270847" y="1425307"/>
                  </a:lnTo>
                  <a:lnTo>
                    <a:pt x="270388" y="1417116"/>
                  </a:lnTo>
                  <a:lnTo>
                    <a:pt x="269912" y="1408924"/>
                  </a:lnTo>
                  <a:lnTo>
                    <a:pt x="269429" y="1400733"/>
                  </a:lnTo>
                  <a:lnTo>
                    <a:pt x="268937" y="1392542"/>
                  </a:lnTo>
                  <a:lnTo>
                    <a:pt x="268434" y="1384350"/>
                  </a:lnTo>
                  <a:lnTo>
                    <a:pt x="267926" y="1376159"/>
                  </a:lnTo>
                  <a:lnTo>
                    <a:pt x="267411" y="1367967"/>
                  </a:lnTo>
                  <a:lnTo>
                    <a:pt x="266892" y="1359776"/>
                  </a:lnTo>
                  <a:lnTo>
                    <a:pt x="266370" y="1351584"/>
                  </a:lnTo>
                  <a:lnTo>
                    <a:pt x="265846" y="1343393"/>
                  </a:lnTo>
                  <a:lnTo>
                    <a:pt x="265321" y="1335202"/>
                  </a:lnTo>
                  <a:lnTo>
                    <a:pt x="264797" y="1327010"/>
                  </a:lnTo>
                  <a:lnTo>
                    <a:pt x="264276" y="1318819"/>
                  </a:lnTo>
                  <a:lnTo>
                    <a:pt x="263757" y="1310627"/>
                  </a:lnTo>
                  <a:lnTo>
                    <a:pt x="263242" y="1302436"/>
                  </a:lnTo>
                  <a:lnTo>
                    <a:pt x="262736" y="1294245"/>
                  </a:lnTo>
                  <a:lnTo>
                    <a:pt x="262236" y="1286053"/>
                  </a:lnTo>
                  <a:lnTo>
                    <a:pt x="261742" y="1277862"/>
                  </a:lnTo>
                  <a:lnTo>
                    <a:pt x="261262" y="1269670"/>
                  </a:lnTo>
                  <a:lnTo>
                    <a:pt x="260791" y="1261479"/>
                  </a:lnTo>
                  <a:lnTo>
                    <a:pt x="260331" y="1253287"/>
                  </a:lnTo>
                  <a:lnTo>
                    <a:pt x="259889" y="1245096"/>
                  </a:lnTo>
                  <a:lnTo>
                    <a:pt x="259459" y="1236905"/>
                  </a:lnTo>
                  <a:lnTo>
                    <a:pt x="259044" y="1228713"/>
                  </a:lnTo>
                  <a:lnTo>
                    <a:pt x="258651" y="1220522"/>
                  </a:lnTo>
                  <a:lnTo>
                    <a:pt x="258271" y="1212330"/>
                  </a:lnTo>
                  <a:lnTo>
                    <a:pt x="257914" y="1204139"/>
                  </a:lnTo>
                  <a:lnTo>
                    <a:pt x="257580" y="1195947"/>
                  </a:lnTo>
                  <a:lnTo>
                    <a:pt x="257261" y="1187756"/>
                  </a:lnTo>
                  <a:lnTo>
                    <a:pt x="256972" y="1179565"/>
                  </a:lnTo>
                  <a:lnTo>
                    <a:pt x="256706" y="1171373"/>
                  </a:lnTo>
                  <a:lnTo>
                    <a:pt x="256458" y="1163182"/>
                  </a:lnTo>
                  <a:lnTo>
                    <a:pt x="256247" y="1154990"/>
                  </a:lnTo>
                  <a:lnTo>
                    <a:pt x="256058" y="1146799"/>
                  </a:lnTo>
                  <a:lnTo>
                    <a:pt x="255889" y="1138607"/>
                  </a:lnTo>
                  <a:lnTo>
                    <a:pt x="255764" y="1130416"/>
                  </a:lnTo>
                  <a:lnTo>
                    <a:pt x="255660" y="1122225"/>
                  </a:lnTo>
                  <a:lnTo>
                    <a:pt x="255582" y="1114033"/>
                  </a:lnTo>
                  <a:lnTo>
                    <a:pt x="255547" y="1105842"/>
                  </a:lnTo>
                  <a:lnTo>
                    <a:pt x="255534" y="1097650"/>
                  </a:lnTo>
                  <a:lnTo>
                    <a:pt x="255554" y="1089459"/>
                  </a:lnTo>
                  <a:lnTo>
                    <a:pt x="255614" y="1081267"/>
                  </a:lnTo>
                  <a:lnTo>
                    <a:pt x="255699" y="1073076"/>
                  </a:lnTo>
                  <a:lnTo>
                    <a:pt x="255821" y="1064885"/>
                  </a:lnTo>
                  <a:lnTo>
                    <a:pt x="255982" y="1056693"/>
                  </a:lnTo>
                  <a:lnTo>
                    <a:pt x="256167" y="1048502"/>
                  </a:lnTo>
                  <a:lnTo>
                    <a:pt x="256396" y="1040310"/>
                  </a:lnTo>
                  <a:lnTo>
                    <a:pt x="256659" y="1032119"/>
                  </a:lnTo>
                  <a:lnTo>
                    <a:pt x="256948" y="1023928"/>
                  </a:lnTo>
                  <a:lnTo>
                    <a:pt x="257286" y="1015736"/>
                  </a:lnTo>
                  <a:lnTo>
                    <a:pt x="257653" y="1007545"/>
                  </a:lnTo>
                  <a:lnTo>
                    <a:pt x="258045" y="999353"/>
                  </a:lnTo>
                  <a:lnTo>
                    <a:pt x="258492" y="991162"/>
                  </a:lnTo>
                  <a:lnTo>
                    <a:pt x="258963" y="982970"/>
                  </a:lnTo>
                  <a:lnTo>
                    <a:pt x="259463" y="974779"/>
                  </a:lnTo>
                  <a:lnTo>
                    <a:pt x="260012" y="966588"/>
                  </a:lnTo>
                  <a:lnTo>
                    <a:pt x="260585" y="958396"/>
                  </a:lnTo>
                  <a:lnTo>
                    <a:pt x="261190" y="950205"/>
                  </a:lnTo>
                  <a:lnTo>
                    <a:pt x="261838" y="942013"/>
                  </a:lnTo>
                  <a:lnTo>
                    <a:pt x="262508" y="933822"/>
                  </a:lnTo>
                  <a:lnTo>
                    <a:pt x="263214" y="925630"/>
                  </a:lnTo>
                  <a:lnTo>
                    <a:pt x="263955" y="917439"/>
                  </a:lnTo>
                  <a:lnTo>
                    <a:pt x="264718" y="909248"/>
                  </a:lnTo>
                  <a:lnTo>
                    <a:pt x="265518" y="901056"/>
                  </a:lnTo>
                  <a:lnTo>
                    <a:pt x="266346" y="892865"/>
                  </a:lnTo>
                  <a:lnTo>
                    <a:pt x="267194" y="884673"/>
                  </a:lnTo>
                  <a:lnTo>
                    <a:pt x="268079" y="876482"/>
                  </a:lnTo>
                  <a:lnTo>
                    <a:pt x="268986" y="868290"/>
                  </a:lnTo>
                  <a:lnTo>
                    <a:pt x="269911" y="860099"/>
                  </a:lnTo>
                  <a:lnTo>
                    <a:pt x="270871" y="851908"/>
                  </a:lnTo>
                  <a:lnTo>
                    <a:pt x="271848" y="843716"/>
                  </a:lnTo>
                  <a:lnTo>
                    <a:pt x="272842" y="835525"/>
                  </a:lnTo>
                  <a:lnTo>
                    <a:pt x="273864" y="827333"/>
                  </a:lnTo>
                  <a:lnTo>
                    <a:pt x="274900" y="819142"/>
                  </a:lnTo>
                  <a:lnTo>
                    <a:pt x="275952" y="810950"/>
                  </a:lnTo>
                  <a:lnTo>
                    <a:pt x="277025" y="802759"/>
                  </a:lnTo>
                  <a:lnTo>
                    <a:pt x="278108" y="794568"/>
                  </a:lnTo>
                  <a:lnTo>
                    <a:pt x="279206" y="786376"/>
                  </a:lnTo>
                  <a:lnTo>
                    <a:pt x="280317" y="778185"/>
                  </a:lnTo>
                  <a:lnTo>
                    <a:pt x="281436" y="769993"/>
                  </a:lnTo>
                  <a:lnTo>
                    <a:pt x="282566" y="761802"/>
                  </a:lnTo>
                  <a:lnTo>
                    <a:pt x="283703" y="753611"/>
                  </a:lnTo>
                  <a:lnTo>
                    <a:pt x="284845" y="745419"/>
                  </a:lnTo>
                  <a:lnTo>
                    <a:pt x="285994" y="737228"/>
                  </a:lnTo>
                  <a:lnTo>
                    <a:pt x="287146" y="729036"/>
                  </a:lnTo>
                  <a:lnTo>
                    <a:pt x="288299" y="720845"/>
                  </a:lnTo>
                  <a:lnTo>
                    <a:pt x="289453" y="712653"/>
                  </a:lnTo>
                  <a:lnTo>
                    <a:pt x="290606" y="704462"/>
                  </a:lnTo>
                  <a:lnTo>
                    <a:pt x="291758" y="696271"/>
                  </a:lnTo>
                  <a:lnTo>
                    <a:pt x="292905" y="688079"/>
                  </a:lnTo>
                  <a:lnTo>
                    <a:pt x="294048" y="679888"/>
                  </a:lnTo>
                  <a:lnTo>
                    <a:pt x="295187" y="671696"/>
                  </a:lnTo>
                  <a:lnTo>
                    <a:pt x="296315" y="663505"/>
                  </a:lnTo>
                  <a:lnTo>
                    <a:pt x="297438" y="655313"/>
                  </a:lnTo>
                  <a:lnTo>
                    <a:pt x="298551" y="647122"/>
                  </a:lnTo>
                  <a:lnTo>
                    <a:pt x="299651" y="638931"/>
                  </a:lnTo>
                  <a:lnTo>
                    <a:pt x="300742" y="630739"/>
                  </a:lnTo>
                  <a:lnTo>
                    <a:pt x="301819" y="622548"/>
                  </a:lnTo>
                  <a:lnTo>
                    <a:pt x="302881" y="614356"/>
                  </a:lnTo>
                  <a:lnTo>
                    <a:pt x="303933" y="606165"/>
                  </a:lnTo>
                  <a:lnTo>
                    <a:pt x="304966" y="597973"/>
                  </a:lnTo>
                  <a:lnTo>
                    <a:pt x="305982" y="589782"/>
                  </a:lnTo>
                  <a:lnTo>
                    <a:pt x="306987" y="581591"/>
                  </a:lnTo>
                  <a:lnTo>
                    <a:pt x="307966" y="573399"/>
                  </a:lnTo>
                  <a:lnTo>
                    <a:pt x="308930" y="565208"/>
                  </a:lnTo>
                  <a:lnTo>
                    <a:pt x="309880" y="557016"/>
                  </a:lnTo>
                  <a:lnTo>
                    <a:pt x="310801" y="548825"/>
                  </a:lnTo>
                  <a:lnTo>
                    <a:pt x="311708" y="540633"/>
                  </a:lnTo>
                  <a:lnTo>
                    <a:pt x="312597" y="532442"/>
                  </a:lnTo>
                  <a:lnTo>
                    <a:pt x="313457" y="524251"/>
                  </a:lnTo>
                  <a:lnTo>
                    <a:pt x="314302" y="516059"/>
                  </a:lnTo>
                  <a:lnTo>
                    <a:pt x="315126" y="507868"/>
                  </a:lnTo>
                  <a:lnTo>
                    <a:pt x="315923" y="499676"/>
                  </a:lnTo>
                  <a:lnTo>
                    <a:pt x="316705" y="491485"/>
                  </a:lnTo>
                  <a:lnTo>
                    <a:pt x="317461" y="483294"/>
                  </a:lnTo>
                  <a:lnTo>
                    <a:pt x="318193" y="475102"/>
                  </a:lnTo>
                  <a:lnTo>
                    <a:pt x="318910" y="466911"/>
                  </a:lnTo>
                  <a:lnTo>
                    <a:pt x="319598" y="458719"/>
                  </a:lnTo>
                  <a:lnTo>
                    <a:pt x="320265" y="450528"/>
                  </a:lnTo>
                  <a:lnTo>
                    <a:pt x="320916" y="442336"/>
                  </a:lnTo>
                  <a:lnTo>
                    <a:pt x="321537" y="434145"/>
                  </a:lnTo>
                  <a:lnTo>
                    <a:pt x="322139" y="425954"/>
                  </a:lnTo>
                  <a:lnTo>
                    <a:pt x="322727" y="417762"/>
                  </a:lnTo>
                  <a:lnTo>
                    <a:pt x="323282" y="409571"/>
                  </a:lnTo>
                  <a:lnTo>
                    <a:pt x="323822" y="401379"/>
                  </a:lnTo>
                  <a:lnTo>
                    <a:pt x="324345" y="393188"/>
                  </a:lnTo>
                  <a:lnTo>
                    <a:pt x="324839" y="384996"/>
                  </a:lnTo>
                  <a:lnTo>
                    <a:pt x="325319" y="376805"/>
                  </a:lnTo>
                  <a:lnTo>
                    <a:pt x="325780" y="368614"/>
                  </a:lnTo>
                  <a:lnTo>
                    <a:pt x="326217" y="360422"/>
                  </a:lnTo>
                  <a:lnTo>
                    <a:pt x="326640" y="352231"/>
                  </a:lnTo>
                  <a:lnTo>
                    <a:pt x="327044" y="344039"/>
                  </a:lnTo>
                  <a:lnTo>
                    <a:pt x="327427" y="335848"/>
                  </a:lnTo>
                  <a:lnTo>
                    <a:pt x="327797" y="327656"/>
                  </a:lnTo>
                  <a:lnTo>
                    <a:pt x="328147" y="319465"/>
                  </a:lnTo>
                  <a:lnTo>
                    <a:pt x="328480" y="311274"/>
                  </a:lnTo>
                  <a:lnTo>
                    <a:pt x="328801" y="303082"/>
                  </a:lnTo>
                  <a:lnTo>
                    <a:pt x="329102" y="294891"/>
                  </a:lnTo>
                  <a:lnTo>
                    <a:pt x="329389" y="286699"/>
                  </a:lnTo>
                  <a:lnTo>
                    <a:pt x="329666" y="278508"/>
                  </a:lnTo>
                  <a:lnTo>
                    <a:pt x="329922" y="270316"/>
                  </a:lnTo>
                  <a:lnTo>
                    <a:pt x="330168" y="262125"/>
                  </a:lnTo>
                  <a:lnTo>
                    <a:pt x="330404" y="253934"/>
                  </a:lnTo>
                  <a:lnTo>
                    <a:pt x="330621" y="245742"/>
                  </a:lnTo>
                  <a:lnTo>
                    <a:pt x="330830" y="237551"/>
                  </a:lnTo>
                  <a:lnTo>
                    <a:pt x="331029" y="229359"/>
                  </a:lnTo>
                  <a:lnTo>
                    <a:pt x="331212" y="221168"/>
                  </a:lnTo>
                  <a:lnTo>
                    <a:pt x="331388" y="212977"/>
                  </a:lnTo>
                  <a:lnTo>
                    <a:pt x="331554" y="204785"/>
                  </a:lnTo>
                  <a:lnTo>
                    <a:pt x="331708" y="196594"/>
                  </a:lnTo>
                  <a:lnTo>
                    <a:pt x="331855" y="188402"/>
                  </a:lnTo>
                  <a:lnTo>
                    <a:pt x="331992" y="180211"/>
                  </a:lnTo>
                  <a:lnTo>
                    <a:pt x="332120" y="172019"/>
                  </a:lnTo>
                  <a:lnTo>
                    <a:pt x="332242" y="163828"/>
                  </a:lnTo>
                  <a:lnTo>
                    <a:pt x="332354" y="155637"/>
                  </a:lnTo>
                  <a:lnTo>
                    <a:pt x="332460" y="147445"/>
                  </a:lnTo>
                  <a:lnTo>
                    <a:pt x="332561" y="139254"/>
                  </a:lnTo>
                  <a:lnTo>
                    <a:pt x="332652" y="131062"/>
                  </a:lnTo>
                  <a:lnTo>
                    <a:pt x="332739" y="122871"/>
                  </a:lnTo>
                  <a:lnTo>
                    <a:pt x="332821" y="114679"/>
                  </a:lnTo>
                  <a:lnTo>
                    <a:pt x="332895" y="106488"/>
                  </a:lnTo>
                  <a:lnTo>
                    <a:pt x="332965" y="98297"/>
                  </a:lnTo>
                  <a:lnTo>
                    <a:pt x="333031" y="90105"/>
                  </a:lnTo>
                  <a:lnTo>
                    <a:pt x="333091" y="81914"/>
                  </a:lnTo>
                  <a:lnTo>
                    <a:pt x="333147" y="73722"/>
                  </a:lnTo>
                  <a:lnTo>
                    <a:pt x="333200" y="65531"/>
                  </a:lnTo>
                  <a:lnTo>
                    <a:pt x="333248" y="57339"/>
                  </a:lnTo>
                  <a:lnTo>
                    <a:pt x="333293" y="49148"/>
                  </a:lnTo>
                  <a:lnTo>
                    <a:pt x="333335" y="40957"/>
                  </a:lnTo>
                  <a:lnTo>
                    <a:pt x="333373" y="32765"/>
                  </a:lnTo>
                  <a:lnTo>
                    <a:pt x="333409" y="24574"/>
                  </a:lnTo>
                  <a:lnTo>
                    <a:pt x="333441" y="16382"/>
                  </a:lnTo>
                  <a:lnTo>
                    <a:pt x="333471" y="8191"/>
                  </a:lnTo>
                  <a:lnTo>
                    <a:pt x="333500" y="0"/>
                  </a:lnTo>
                  <a:lnTo>
                    <a:pt x="334087" y="0"/>
                  </a:lnTo>
                  <a:lnTo>
                    <a:pt x="334115" y="8191"/>
                  </a:lnTo>
                  <a:lnTo>
                    <a:pt x="334145" y="16382"/>
                  </a:lnTo>
                  <a:lnTo>
                    <a:pt x="334178" y="24574"/>
                  </a:lnTo>
                  <a:lnTo>
                    <a:pt x="334214" y="32765"/>
                  </a:lnTo>
                  <a:lnTo>
                    <a:pt x="334252" y="40957"/>
                  </a:lnTo>
                  <a:lnTo>
                    <a:pt x="334293" y="49148"/>
                  </a:lnTo>
                  <a:lnTo>
                    <a:pt x="334339" y="57339"/>
                  </a:lnTo>
                  <a:lnTo>
                    <a:pt x="334387" y="65531"/>
                  </a:lnTo>
                  <a:lnTo>
                    <a:pt x="334439" y="73722"/>
                  </a:lnTo>
                  <a:lnTo>
                    <a:pt x="334496" y="81914"/>
                  </a:lnTo>
                  <a:lnTo>
                    <a:pt x="334556" y="90105"/>
                  </a:lnTo>
                  <a:lnTo>
                    <a:pt x="334621" y="98297"/>
                  </a:lnTo>
                  <a:lnTo>
                    <a:pt x="334692" y="106488"/>
                  </a:lnTo>
                  <a:lnTo>
                    <a:pt x="334766" y="114679"/>
                  </a:lnTo>
                  <a:lnTo>
                    <a:pt x="334848" y="122871"/>
                  </a:lnTo>
                  <a:lnTo>
                    <a:pt x="334934" y="131062"/>
                  </a:lnTo>
                  <a:lnTo>
                    <a:pt x="335026" y="139254"/>
                  </a:lnTo>
                  <a:lnTo>
                    <a:pt x="335126" y="147445"/>
                  </a:lnTo>
                  <a:lnTo>
                    <a:pt x="335232" y="155637"/>
                  </a:lnTo>
                  <a:lnTo>
                    <a:pt x="335344" y="163828"/>
                  </a:lnTo>
                  <a:lnTo>
                    <a:pt x="335466" y="172019"/>
                  </a:lnTo>
                  <a:lnTo>
                    <a:pt x="335595" y="180211"/>
                  </a:lnTo>
                  <a:lnTo>
                    <a:pt x="335731" y="188402"/>
                  </a:lnTo>
                  <a:lnTo>
                    <a:pt x="335879" y="196594"/>
                  </a:lnTo>
                  <a:lnTo>
                    <a:pt x="336033" y="204785"/>
                  </a:lnTo>
                  <a:lnTo>
                    <a:pt x="336198" y="212977"/>
                  </a:lnTo>
                  <a:lnTo>
                    <a:pt x="336374" y="221168"/>
                  </a:lnTo>
                  <a:lnTo>
                    <a:pt x="336558" y="229359"/>
                  </a:lnTo>
                  <a:lnTo>
                    <a:pt x="336756" y="237551"/>
                  </a:lnTo>
                  <a:lnTo>
                    <a:pt x="336965" y="245742"/>
                  </a:lnTo>
                  <a:lnTo>
                    <a:pt x="337182" y="253934"/>
                  </a:lnTo>
                  <a:lnTo>
                    <a:pt x="337418" y="262125"/>
                  </a:lnTo>
                  <a:lnTo>
                    <a:pt x="337664" y="270316"/>
                  </a:lnTo>
                  <a:lnTo>
                    <a:pt x="337920" y="278508"/>
                  </a:lnTo>
                  <a:lnTo>
                    <a:pt x="338197" y="286699"/>
                  </a:lnTo>
                  <a:lnTo>
                    <a:pt x="338485" y="294891"/>
                  </a:lnTo>
                  <a:lnTo>
                    <a:pt x="338785" y="303082"/>
                  </a:lnTo>
                  <a:lnTo>
                    <a:pt x="339107" y="311274"/>
                  </a:lnTo>
                  <a:lnTo>
                    <a:pt x="339440" y="319465"/>
                  </a:lnTo>
                  <a:lnTo>
                    <a:pt x="339789" y="327656"/>
                  </a:lnTo>
                  <a:lnTo>
                    <a:pt x="340160" y="335848"/>
                  </a:lnTo>
                  <a:lnTo>
                    <a:pt x="340543" y="344039"/>
                  </a:lnTo>
                  <a:lnTo>
                    <a:pt x="340946" y="352231"/>
                  </a:lnTo>
                  <a:lnTo>
                    <a:pt x="341369" y="360422"/>
                  </a:lnTo>
                  <a:lnTo>
                    <a:pt x="341806" y="368614"/>
                  </a:lnTo>
                  <a:lnTo>
                    <a:pt x="342267" y="376805"/>
                  </a:lnTo>
                  <a:lnTo>
                    <a:pt x="342748" y="384996"/>
                  </a:lnTo>
                  <a:lnTo>
                    <a:pt x="343242" y="393188"/>
                  </a:lnTo>
                  <a:lnTo>
                    <a:pt x="343765" y="401379"/>
                  </a:lnTo>
                  <a:lnTo>
                    <a:pt x="344305" y="409571"/>
                  </a:lnTo>
                  <a:lnTo>
                    <a:pt x="344860" y="417762"/>
                  </a:lnTo>
                  <a:lnTo>
                    <a:pt x="345447" y="425954"/>
                  </a:lnTo>
                  <a:lnTo>
                    <a:pt x="346049" y="434145"/>
                  </a:lnTo>
                  <a:lnTo>
                    <a:pt x="346670" y="442336"/>
                  </a:lnTo>
                  <a:lnTo>
                    <a:pt x="347322" y="450528"/>
                  </a:lnTo>
                  <a:lnTo>
                    <a:pt x="347988" y="458719"/>
                  </a:lnTo>
                  <a:lnTo>
                    <a:pt x="348677" y="466911"/>
                  </a:lnTo>
                  <a:lnTo>
                    <a:pt x="349393" y="475102"/>
                  </a:lnTo>
                  <a:lnTo>
                    <a:pt x="350125" y="483294"/>
                  </a:lnTo>
                  <a:lnTo>
                    <a:pt x="350882" y="491485"/>
                  </a:lnTo>
                  <a:lnTo>
                    <a:pt x="351663" y="499676"/>
                  </a:lnTo>
                  <a:lnTo>
                    <a:pt x="352460" y="507868"/>
                  </a:lnTo>
                  <a:lnTo>
                    <a:pt x="353284" y="516059"/>
                  </a:lnTo>
                  <a:lnTo>
                    <a:pt x="354129" y="524251"/>
                  </a:lnTo>
                  <a:lnTo>
                    <a:pt x="354989" y="532442"/>
                  </a:lnTo>
                  <a:lnTo>
                    <a:pt x="355878" y="540633"/>
                  </a:lnTo>
                  <a:lnTo>
                    <a:pt x="356785" y="548825"/>
                  </a:lnTo>
                  <a:lnTo>
                    <a:pt x="357706" y="557016"/>
                  </a:lnTo>
                  <a:lnTo>
                    <a:pt x="358656" y="565208"/>
                  </a:lnTo>
                  <a:lnTo>
                    <a:pt x="359621" y="573399"/>
                  </a:lnTo>
                  <a:lnTo>
                    <a:pt x="360600" y="581591"/>
                  </a:lnTo>
                  <a:lnTo>
                    <a:pt x="361604" y="589782"/>
                  </a:lnTo>
                  <a:lnTo>
                    <a:pt x="362621" y="597973"/>
                  </a:lnTo>
                  <a:lnTo>
                    <a:pt x="363653" y="606165"/>
                  </a:lnTo>
                  <a:lnTo>
                    <a:pt x="364705" y="614356"/>
                  </a:lnTo>
                  <a:lnTo>
                    <a:pt x="365767" y="622548"/>
                  </a:lnTo>
                  <a:lnTo>
                    <a:pt x="366844" y="630739"/>
                  </a:lnTo>
                  <a:lnTo>
                    <a:pt x="367936" y="638931"/>
                  </a:lnTo>
                  <a:lnTo>
                    <a:pt x="369036" y="647122"/>
                  </a:lnTo>
                  <a:lnTo>
                    <a:pt x="370149" y="655313"/>
                  </a:lnTo>
                  <a:lnTo>
                    <a:pt x="371271" y="663505"/>
                  </a:lnTo>
                  <a:lnTo>
                    <a:pt x="372400" y="671696"/>
                  </a:lnTo>
                  <a:lnTo>
                    <a:pt x="373538" y="679888"/>
                  </a:lnTo>
                  <a:lnTo>
                    <a:pt x="374681" y="688079"/>
                  </a:lnTo>
                  <a:lnTo>
                    <a:pt x="375828" y="696271"/>
                  </a:lnTo>
                  <a:lnTo>
                    <a:pt x="376980" y="704462"/>
                  </a:lnTo>
                  <a:lnTo>
                    <a:pt x="378133" y="712653"/>
                  </a:lnTo>
                  <a:lnTo>
                    <a:pt x="379288" y="720845"/>
                  </a:lnTo>
                  <a:lnTo>
                    <a:pt x="380441" y="729036"/>
                  </a:lnTo>
                  <a:lnTo>
                    <a:pt x="381592" y="737228"/>
                  </a:lnTo>
                  <a:lnTo>
                    <a:pt x="382741" y="745419"/>
                  </a:lnTo>
                  <a:lnTo>
                    <a:pt x="383883" y="753611"/>
                  </a:lnTo>
                  <a:lnTo>
                    <a:pt x="385021" y="761802"/>
                  </a:lnTo>
                  <a:lnTo>
                    <a:pt x="386151" y="769993"/>
                  </a:lnTo>
                  <a:lnTo>
                    <a:pt x="387269" y="778185"/>
                  </a:lnTo>
                  <a:lnTo>
                    <a:pt x="388381" y="786376"/>
                  </a:lnTo>
                  <a:lnTo>
                    <a:pt x="389478" y="794568"/>
                  </a:lnTo>
                  <a:lnTo>
                    <a:pt x="390561" y="802759"/>
                  </a:lnTo>
                  <a:lnTo>
                    <a:pt x="391634" y="810950"/>
                  </a:lnTo>
                  <a:lnTo>
                    <a:pt x="392686" y="819142"/>
                  </a:lnTo>
                  <a:lnTo>
                    <a:pt x="393722" y="827333"/>
                  </a:lnTo>
                  <a:lnTo>
                    <a:pt x="394745" y="835525"/>
                  </a:lnTo>
                  <a:lnTo>
                    <a:pt x="395739" y="843716"/>
                  </a:lnTo>
                  <a:lnTo>
                    <a:pt x="396715" y="851908"/>
                  </a:lnTo>
                  <a:lnTo>
                    <a:pt x="397676" y="860099"/>
                  </a:lnTo>
                  <a:lnTo>
                    <a:pt x="398600" y="868290"/>
                  </a:lnTo>
                  <a:lnTo>
                    <a:pt x="399508" y="876482"/>
                  </a:lnTo>
                  <a:lnTo>
                    <a:pt x="400392" y="884673"/>
                  </a:lnTo>
                  <a:lnTo>
                    <a:pt x="401240" y="892865"/>
                  </a:lnTo>
                  <a:lnTo>
                    <a:pt x="402069" y="901056"/>
                  </a:lnTo>
                  <a:lnTo>
                    <a:pt x="402868" y="909248"/>
                  </a:lnTo>
                  <a:lnTo>
                    <a:pt x="403631" y="917439"/>
                  </a:lnTo>
                  <a:lnTo>
                    <a:pt x="404372" y="925630"/>
                  </a:lnTo>
                  <a:lnTo>
                    <a:pt x="405078" y="933822"/>
                  </a:lnTo>
                  <a:lnTo>
                    <a:pt x="405748" y="942013"/>
                  </a:lnTo>
                  <a:lnTo>
                    <a:pt x="406396" y="950205"/>
                  </a:lnTo>
                  <a:lnTo>
                    <a:pt x="407001" y="958396"/>
                  </a:lnTo>
                  <a:lnTo>
                    <a:pt x="407574" y="966588"/>
                  </a:lnTo>
                  <a:lnTo>
                    <a:pt x="408123" y="974779"/>
                  </a:lnTo>
                  <a:lnTo>
                    <a:pt x="408623" y="982970"/>
                  </a:lnTo>
                  <a:lnTo>
                    <a:pt x="409094" y="991162"/>
                  </a:lnTo>
                  <a:lnTo>
                    <a:pt x="409541" y="999353"/>
                  </a:lnTo>
                  <a:lnTo>
                    <a:pt x="409933" y="1007545"/>
                  </a:lnTo>
                  <a:lnTo>
                    <a:pt x="410301" y="1015736"/>
                  </a:lnTo>
                  <a:lnTo>
                    <a:pt x="410639" y="1023928"/>
                  </a:lnTo>
                  <a:lnTo>
                    <a:pt x="410927" y="1032119"/>
                  </a:lnTo>
                  <a:lnTo>
                    <a:pt x="411190" y="1040310"/>
                  </a:lnTo>
                  <a:lnTo>
                    <a:pt x="411420" y="1048502"/>
                  </a:lnTo>
                  <a:lnTo>
                    <a:pt x="411605" y="1056693"/>
                  </a:lnTo>
                  <a:lnTo>
                    <a:pt x="411765" y="1064885"/>
                  </a:lnTo>
                  <a:lnTo>
                    <a:pt x="411888" y="1073076"/>
                  </a:lnTo>
                  <a:lnTo>
                    <a:pt x="411972" y="1081267"/>
                  </a:lnTo>
                  <a:lnTo>
                    <a:pt x="412033" y="1089459"/>
                  </a:lnTo>
                  <a:lnTo>
                    <a:pt x="412052" y="1097650"/>
                  </a:lnTo>
                  <a:lnTo>
                    <a:pt x="412040" y="1105842"/>
                  </a:lnTo>
                  <a:lnTo>
                    <a:pt x="412004" y="1114033"/>
                  </a:lnTo>
                  <a:lnTo>
                    <a:pt x="411926" y="1122225"/>
                  </a:lnTo>
                  <a:lnTo>
                    <a:pt x="411822" y="1130416"/>
                  </a:lnTo>
                  <a:lnTo>
                    <a:pt x="411697" y="1138607"/>
                  </a:lnTo>
                  <a:lnTo>
                    <a:pt x="411529" y="1146799"/>
                  </a:lnTo>
                  <a:lnTo>
                    <a:pt x="411340" y="1154990"/>
                  </a:lnTo>
                  <a:lnTo>
                    <a:pt x="411129" y="1163182"/>
                  </a:lnTo>
                  <a:lnTo>
                    <a:pt x="410880" y="1171373"/>
                  </a:lnTo>
                  <a:lnTo>
                    <a:pt x="410614" y="1179565"/>
                  </a:lnTo>
                  <a:lnTo>
                    <a:pt x="410325" y="1187756"/>
                  </a:lnTo>
                  <a:lnTo>
                    <a:pt x="410006" y="1195947"/>
                  </a:lnTo>
                  <a:lnTo>
                    <a:pt x="409672" y="1204139"/>
                  </a:lnTo>
                  <a:lnTo>
                    <a:pt x="409315" y="1212330"/>
                  </a:lnTo>
                  <a:lnTo>
                    <a:pt x="408935" y="1220522"/>
                  </a:lnTo>
                  <a:lnTo>
                    <a:pt x="408542" y="1228713"/>
                  </a:lnTo>
                  <a:lnTo>
                    <a:pt x="408128" y="1236905"/>
                  </a:lnTo>
                  <a:lnTo>
                    <a:pt x="407697" y="1245096"/>
                  </a:lnTo>
                  <a:lnTo>
                    <a:pt x="407255" y="1253287"/>
                  </a:lnTo>
                  <a:lnTo>
                    <a:pt x="406795" y="1261479"/>
                  </a:lnTo>
                  <a:lnTo>
                    <a:pt x="406324" y="1269670"/>
                  </a:lnTo>
                  <a:lnTo>
                    <a:pt x="405845" y="1277862"/>
                  </a:lnTo>
                  <a:lnTo>
                    <a:pt x="405351" y="1286053"/>
                  </a:lnTo>
                  <a:lnTo>
                    <a:pt x="404850" y="1294245"/>
                  </a:lnTo>
                  <a:lnTo>
                    <a:pt x="404344" y="1302436"/>
                  </a:lnTo>
                  <a:lnTo>
                    <a:pt x="403829" y="1310627"/>
                  </a:lnTo>
                  <a:lnTo>
                    <a:pt x="403311" y="1318819"/>
                  </a:lnTo>
                  <a:lnTo>
                    <a:pt x="402789" y="1327010"/>
                  </a:lnTo>
                  <a:lnTo>
                    <a:pt x="402265" y="1335202"/>
                  </a:lnTo>
                  <a:lnTo>
                    <a:pt x="401741" y="1343393"/>
                  </a:lnTo>
                  <a:lnTo>
                    <a:pt x="401216" y="1351584"/>
                  </a:lnTo>
                  <a:lnTo>
                    <a:pt x="400695" y="1359776"/>
                  </a:lnTo>
                  <a:lnTo>
                    <a:pt x="400175" y="1367967"/>
                  </a:lnTo>
                  <a:lnTo>
                    <a:pt x="399661" y="1376159"/>
                  </a:lnTo>
                  <a:lnTo>
                    <a:pt x="399153" y="1384350"/>
                  </a:lnTo>
                  <a:lnTo>
                    <a:pt x="398650" y="1392542"/>
                  </a:lnTo>
                  <a:lnTo>
                    <a:pt x="398157" y="1400733"/>
                  </a:lnTo>
                  <a:lnTo>
                    <a:pt x="397674" y="1408924"/>
                  </a:lnTo>
                  <a:lnTo>
                    <a:pt x="397198" y="1417116"/>
                  </a:lnTo>
                  <a:lnTo>
                    <a:pt x="396739" y="1425307"/>
                  </a:lnTo>
                  <a:lnTo>
                    <a:pt x="396292" y="1433499"/>
                  </a:lnTo>
                  <a:lnTo>
                    <a:pt x="395854" y="1441690"/>
                  </a:lnTo>
                  <a:lnTo>
                    <a:pt x="395440" y="1449882"/>
                  </a:lnTo>
                  <a:lnTo>
                    <a:pt x="395037" y="1458073"/>
                  </a:lnTo>
                  <a:lnTo>
                    <a:pt x="394650" y="1466264"/>
                  </a:lnTo>
                  <a:lnTo>
                    <a:pt x="394288" y="1474456"/>
                  </a:lnTo>
                  <a:lnTo>
                    <a:pt x="393940" y="1482647"/>
                  </a:lnTo>
                  <a:lnTo>
                    <a:pt x="393612" y="1490839"/>
                  </a:lnTo>
                  <a:lnTo>
                    <a:pt x="393312" y="1499030"/>
                  </a:lnTo>
                  <a:lnTo>
                    <a:pt x="393026" y="1507222"/>
                  </a:lnTo>
                  <a:lnTo>
                    <a:pt x="392767" y="1515413"/>
                  </a:lnTo>
                  <a:lnTo>
                    <a:pt x="392535" y="1523604"/>
                  </a:lnTo>
                  <a:lnTo>
                    <a:pt x="392320" y="1531796"/>
                  </a:lnTo>
                  <a:lnTo>
                    <a:pt x="392136" y="1539987"/>
                  </a:lnTo>
                  <a:lnTo>
                    <a:pt x="391978" y="1548179"/>
                  </a:lnTo>
                  <a:lnTo>
                    <a:pt x="391839" y="1556370"/>
                  </a:lnTo>
                  <a:lnTo>
                    <a:pt x="391737" y="1564562"/>
                  </a:lnTo>
                  <a:lnTo>
                    <a:pt x="391659" y="1572753"/>
                  </a:lnTo>
                  <a:lnTo>
                    <a:pt x="391600" y="1580944"/>
                  </a:lnTo>
                  <a:lnTo>
                    <a:pt x="391584" y="1589136"/>
                  </a:lnTo>
                  <a:lnTo>
                    <a:pt x="391588" y="1597327"/>
                  </a:lnTo>
                  <a:lnTo>
                    <a:pt x="391616" y="1605519"/>
                  </a:lnTo>
                  <a:lnTo>
                    <a:pt x="391685" y="1613710"/>
                  </a:lnTo>
                  <a:lnTo>
                    <a:pt x="391774" y="1621901"/>
                  </a:lnTo>
                  <a:lnTo>
                    <a:pt x="391890" y="1630093"/>
                  </a:lnTo>
                  <a:lnTo>
                    <a:pt x="392044" y="1638284"/>
                  </a:lnTo>
                  <a:lnTo>
                    <a:pt x="392218" y="1646476"/>
                  </a:lnTo>
                  <a:lnTo>
                    <a:pt x="392423" y="1654667"/>
                  </a:lnTo>
                  <a:lnTo>
                    <a:pt x="392660" y="1662859"/>
                  </a:lnTo>
                  <a:lnTo>
                    <a:pt x="392917" y="1671050"/>
                  </a:lnTo>
                  <a:lnTo>
                    <a:pt x="393208" y="1679241"/>
                  </a:lnTo>
                  <a:lnTo>
                    <a:pt x="393526" y="1687433"/>
                  </a:lnTo>
                  <a:lnTo>
                    <a:pt x="393864" y="1695624"/>
                  </a:lnTo>
                  <a:lnTo>
                    <a:pt x="394237" y="1703816"/>
                  </a:lnTo>
                  <a:lnTo>
                    <a:pt x="394632" y="1712007"/>
                  </a:lnTo>
                  <a:lnTo>
                    <a:pt x="395045" y="1720199"/>
                  </a:lnTo>
                  <a:lnTo>
                    <a:pt x="395493" y="1728390"/>
                  </a:lnTo>
                  <a:lnTo>
                    <a:pt x="395959" y="1736581"/>
                  </a:lnTo>
                  <a:lnTo>
                    <a:pt x="396444" y="1744773"/>
                  </a:lnTo>
                  <a:lnTo>
                    <a:pt x="396959" y="1752964"/>
                  </a:lnTo>
                  <a:lnTo>
                    <a:pt x="397489" y="1761156"/>
                  </a:lnTo>
                  <a:lnTo>
                    <a:pt x="398037" y="1769347"/>
                  </a:lnTo>
                  <a:lnTo>
                    <a:pt x="398609" y="1777539"/>
                  </a:lnTo>
                  <a:lnTo>
                    <a:pt x="399194" y="1785730"/>
                  </a:lnTo>
                  <a:lnTo>
                    <a:pt x="399797" y="1793921"/>
                  </a:lnTo>
                  <a:lnTo>
                    <a:pt x="400417" y="1802113"/>
                  </a:lnTo>
                  <a:lnTo>
                    <a:pt x="401048" y="1810304"/>
                  </a:lnTo>
                  <a:lnTo>
                    <a:pt x="401694" y="1818496"/>
                  </a:lnTo>
                  <a:lnTo>
                    <a:pt x="402352" y="1826687"/>
                  </a:lnTo>
                  <a:lnTo>
                    <a:pt x="403018" y="1834879"/>
                  </a:lnTo>
                  <a:lnTo>
                    <a:pt x="403697" y="1843070"/>
                  </a:lnTo>
                  <a:lnTo>
                    <a:pt x="404382" y="1851261"/>
                  </a:lnTo>
                  <a:lnTo>
                    <a:pt x="405073" y="1859453"/>
                  </a:lnTo>
                  <a:lnTo>
                    <a:pt x="405772" y="1867644"/>
                  </a:lnTo>
                  <a:lnTo>
                    <a:pt x="406473" y="1875836"/>
                  </a:lnTo>
                  <a:lnTo>
                    <a:pt x="407178" y="1884027"/>
                  </a:lnTo>
                  <a:lnTo>
                    <a:pt x="407885" y="1892218"/>
                  </a:lnTo>
                  <a:lnTo>
                    <a:pt x="408592" y="1900410"/>
                  </a:lnTo>
                  <a:lnTo>
                    <a:pt x="409299" y="1908601"/>
                  </a:lnTo>
                  <a:lnTo>
                    <a:pt x="410003" y="1916793"/>
                  </a:lnTo>
                  <a:lnTo>
                    <a:pt x="410705" y="1924984"/>
                  </a:lnTo>
                  <a:lnTo>
                    <a:pt x="411402" y="1933176"/>
                  </a:lnTo>
                  <a:lnTo>
                    <a:pt x="412093" y="1941367"/>
                  </a:lnTo>
                  <a:lnTo>
                    <a:pt x="412779" y="1949558"/>
                  </a:lnTo>
                  <a:lnTo>
                    <a:pt x="413457" y="1957750"/>
                  </a:lnTo>
                  <a:lnTo>
                    <a:pt x="414126" y="1965941"/>
                  </a:lnTo>
                  <a:lnTo>
                    <a:pt x="414787" y="1974133"/>
                  </a:lnTo>
                  <a:lnTo>
                    <a:pt x="415436" y="1982324"/>
                  </a:lnTo>
                  <a:lnTo>
                    <a:pt x="416073" y="1990516"/>
                  </a:lnTo>
                  <a:lnTo>
                    <a:pt x="416703" y="1998707"/>
                  </a:lnTo>
                  <a:lnTo>
                    <a:pt x="417314" y="2006898"/>
                  </a:lnTo>
                  <a:lnTo>
                    <a:pt x="417913" y="2015090"/>
                  </a:lnTo>
                  <a:lnTo>
                    <a:pt x="418503" y="2023281"/>
                  </a:lnTo>
                  <a:lnTo>
                    <a:pt x="419070" y="2031473"/>
                  </a:lnTo>
                  <a:lnTo>
                    <a:pt x="419627" y="2039664"/>
                  </a:lnTo>
                  <a:lnTo>
                    <a:pt x="420170" y="2047856"/>
                  </a:lnTo>
                  <a:lnTo>
                    <a:pt x="420691" y="2056047"/>
                  </a:lnTo>
                  <a:lnTo>
                    <a:pt x="421200" y="2064238"/>
                  </a:lnTo>
                  <a:lnTo>
                    <a:pt x="421693" y="2072430"/>
                  </a:lnTo>
                  <a:lnTo>
                    <a:pt x="422165" y="2080621"/>
                  </a:lnTo>
                  <a:lnTo>
                    <a:pt x="422626" y="2088813"/>
                  </a:lnTo>
                  <a:lnTo>
                    <a:pt x="423067" y="2097004"/>
                  </a:lnTo>
                  <a:lnTo>
                    <a:pt x="423490" y="2105196"/>
                  </a:lnTo>
                  <a:lnTo>
                    <a:pt x="423902" y="2113387"/>
                  </a:lnTo>
                  <a:lnTo>
                    <a:pt x="424293" y="2121578"/>
                  </a:lnTo>
                  <a:lnTo>
                    <a:pt x="424668" y="2129770"/>
                  </a:lnTo>
                  <a:lnTo>
                    <a:pt x="425032" y="2137961"/>
                  </a:lnTo>
                  <a:lnTo>
                    <a:pt x="425376" y="2146153"/>
                  </a:lnTo>
                  <a:lnTo>
                    <a:pt x="425707" y="2154344"/>
                  </a:lnTo>
                  <a:lnTo>
                    <a:pt x="426028" y="2162535"/>
                  </a:lnTo>
                  <a:lnTo>
                    <a:pt x="426329" y="2170727"/>
                  </a:lnTo>
                  <a:lnTo>
                    <a:pt x="426621" y="2178918"/>
                  </a:lnTo>
                  <a:lnTo>
                    <a:pt x="426903" y="2187110"/>
                  </a:lnTo>
                  <a:lnTo>
                    <a:pt x="427171" y="2195301"/>
                  </a:lnTo>
                  <a:lnTo>
                    <a:pt x="427431" y="2203493"/>
                  </a:lnTo>
                  <a:lnTo>
                    <a:pt x="427683" y="2211684"/>
                  </a:lnTo>
                  <a:lnTo>
                    <a:pt x="427925" y="2219875"/>
                  </a:lnTo>
                  <a:lnTo>
                    <a:pt x="428163" y="2228067"/>
                  </a:lnTo>
                  <a:lnTo>
                    <a:pt x="428395" y="2236258"/>
                  </a:lnTo>
                  <a:lnTo>
                    <a:pt x="428622" y="2244450"/>
                  </a:lnTo>
                  <a:lnTo>
                    <a:pt x="428847" y="2252641"/>
                  </a:lnTo>
                  <a:lnTo>
                    <a:pt x="429071" y="2260833"/>
                  </a:lnTo>
                  <a:lnTo>
                    <a:pt x="429295" y="2269024"/>
                  </a:lnTo>
                  <a:lnTo>
                    <a:pt x="429520" y="2277215"/>
                  </a:lnTo>
                  <a:lnTo>
                    <a:pt x="429749" y="2285407"/>
                  </a:lnTo>
                  <a:lnTo>
                    <a:pt x="429982" y="2293598"/>
                  </a:lnTo>
                  <a:lnTo>
                    <a:pt x="430220" y="2301790"/>
                  </a:lnTo>
                  <a:lnTo>
                    <a:pt x="430469" y="2309981"/>
                  </a:lnTo>
                  <a:lnTo>
                    <a:pt x="430726" y="2318173"/>
                  </a:lnTo>
                  <a:lnTo>
                    <a:pt x="430991" y="2326364"/>
                  </a:lnTo>
                  <a:lnTo>
                    <a:pt x="431275" y="2334555"/>
                  </a:lnTo>
                  <a:lnTo>
                    <a:pt x="431570" y="2342747"/>
                  </a:lnTo>
                  <a:lnTo>
                    <a:pt x="431880" y="2350938"/>
                  </a:lnTo>
                  <a:lnTo>
                    <a:pt x="432214" y="2359130"/>
                  </a:lnTo>
                  <a:lnTo>
                    <a:pt x="432563" y="2367321"/>
                  </a:lnTo>
                  <a:lnTo>
                    <a:pt x="432934" y="2375513"/>
                  </a:lnTo>
                  <a:lnTo>
                    <a:pt x="433334" y="2383704"/>
                  </a:lnTo>
                  <a:lnTo>
                    <a:pt x="433752" y="2391895"/>
                  </a:lnTo>
                  <a:lnTo>
                    <a:pt x="434202" y="2400087"/>
                  </a:lnTo>
                  <a:lnTo>
                    <a:pt x="434684" y="2408278"/>
                  </a:lnTo>
                  <a:lnTo>
                    <a:pt x="435188" y="2416470"/>
                  </a:lnTo>
                  <a:lnTo>
                    <a:pt x="435735" y="2424661"/>
                  </a:lnTo>
                  <a:lnTo>
                    <a:pt x="436315" y="2432852"/>
                  </a:lnTo>
                  <a:lnTo>
                    <a:pt x="436920" y="2441044"/>
                  </a:lnTo>
                  <a:lnTo>
                    <a:pt x="437581" y="2449235"/>
                  </a:lnTo>
                  <a:lnTo>
                    <a:pt x="438275" y="2457427"/>
                  </a:lnTo>
                  <a:lnTo>
                    <a:pt x="439001" y="2465618"/>
                  </a:lnTo>
                  <a:lnTo>
                    <a:pt x="439792" y="2473810"/>
                  </a:lnTo>
                  <a:lnTo>
                    <a:pt x="440616" y="2482001"/>
                  </a:lnTo>
                  <a:lnTo>
                    <a:pt x="441482" y="2490192"/>
                  </a:lnTo>
                  <a:lnTo>
                    <a:pt x="442416" y="2498384"/>
                  </a:lnTo>
                  <a:lnTo>
                    <a:pt x="443386" y="2506575"/>
                  </a:lnTo>
                  <a:lnTo>
                    <a:pt x="444409" y="2514767"/>
                  </a:lnTo>
                  <a:lnTo>
                    <a:pt x="445500" y="2522958"/>
                  </a:lnTo>
                  <a:lnTo>
                    <a:pt x="446631" y="2531150"/>
                  </a:lnTo>
                  <a:lnTo>
                    <a:pt x="447828" y="2539341"/>
                  </a:lnTo>
                  <a:lnTo>
                    <a:pt x="449091" y="2547532"/>
                  </a:lnTo>
                  <a:lnTo>
                    <a:pt x="450396" y="2555724"/>
                  </a:lnTo>
                  <a:lnTo>
                    <a:pt x="451782" y="2563915"/>
                  </a:lnTo>
                  <a:lnTo>
                    <a:pt x="453229" y="2572107"/>
                  </a:lnTo>
                  <a:lnTo>
                    <a:pt x="454722" y="2580298"/>
                  </a:lnTo>
                  <a:lnTo>
                    <a:pt x="456310" y="2588490"/>
                  </a:lnTo>
                  <a:lnTo>
                    <a:pt x="457954" y="2596681"/>
                  </a:lnTo>
                  <a:lnTo>
                    <a:pt x="459648" y="2604872"/>
                  </a:lnTo>
                  <a:lnTo>
                    <a:pt x="461449" y="2613064"/>
                  </a:lnTo>
                  <a:lnTo>
                    <a:pt x="463301" y="2621255"/>
                  </a:lnTo>
                  <a:lnTo>
                    <a:pt x="465214" y="2629447"/>
                  </a:lnTo>
                  <a:lnTo>
                    <a:pt x="467229" y="2637638"/>
                  </a:lnTo>
                  <a:lnTo>
                    <a:pt x="469297" y="2645829"/>
                  </a:lnTo>
                  <a:lnTo>
                    <a:pt x="471437" y="2654021"/>
                  </a:lnTo>
                  <a:lnTo>
                    <a:pt x="473674" y="2662212"/>
                  </a:lnTo>
                  <a:lnTo>
                    <a:pt x="475963" y="2670404"/>
                  </a:lnTo>
                  <a:lnTo>
                    <a:pt x="478337" y="2678595"/>
                  </a:lnTo>
                  <a:lnTo>
                    <a:pt x="480798" y="2686787"/>
                  </a:lnTo>
                  <a:lnTo>
                    <a:pt x="483313" y="2694978"/>
                  </a:lnTo>
                  <a:lnTo>
                    <a:pt x="485923" y="2703169"/>
                  </a:lnTo>
                  <a:lnTo>
                    <a:pt x="488610" y="2711361"/>
                  </a:lnTo>
                  <a:lnTo>
                    <a:pt x="491350" y="2719552"/>
                  </a:lnTo>
                  <a:lnTo>
                    <a:pt x="494194" y="2727744"/>
                  </a:lnTo>
                  <a:lnTo>
                    <a:pt x="497103" y="2735935"/>
                  </a:lnTo>
                  <a:lnTo>
                    <a:pt x="500064" y="2744127"/>
                  </a:lnTo>
                  <a:lnTo>
                    <a:pt x="503136" y="2752318"/>
                  </a:lnTo>
                  <a:lnTo>
                    <a:pt x="506259" y="2760509"/>
                  </a:lnTo>
                  <a:lnTo>
                    <a:pt x="509440" y="2768701"/>
                  </a:lnTo>
                  <a:lnTo>
                    <a:pt x="512720" y="2776892"/>
                  </a:lnTo>
                  <a:lnTo>
                    <a:pt x="516047" y="2785084"/>
                  </a:lnTo>
                  <a:lnTo>
                    <a:pt x="519435" y="2793275"/>
                  </a:lnTo>
                  <a:lnTo>
                    <a:pt x="522905" y="2801467"/>
                  </a:lnTo>
                  <a:lnTo>
                    <a:pt x="526416" y="2809658"/>
                  </a:lnTo>
                  <a:lnTo>
                    <a:pt x="529991" y="2817849"/>
                  </a:lnTo>
                  <a:lnTo>
                    <a:pt x="533628" y="2826041"/>
                  </a:lnTo>
                  <a:lnTo>
                    <a:pt x="537302" y="2834232"/>
                  </a:lnTo>
                  <a:lnTo>
                    <a:pt x="541034" y="2842424"/>
                  </a:lnTo>
                  <a:lnTo>
                    <a:pt x="544812" y="2850615"/>
                  </a:lnTo>
                  <a:lnTo>
                    <a:pt x="548618" y="2858807"/>
                  </a:lnTo>
                  <a:lnTo>
                    <a:pt x="552474" y="2866998"/>
                  </a:lnTo>
                  <a:lnTo>
                    <a:pt x="556357" y="2875189"/>
                  </a:lnTo>
                  <a:lnTo>
                    <a:pt x="560261" y="2883381"/>
                  </a:lnTo>
                  <a:lnTo>
                    <a:pt x="564198" y="2891572"/>
                  </a:lnTo>
                  <a:lnTo>
                    <a:pt x="568147" y="2899764"/>
                  </a:lnTo>
                  <a:lnTo>
                    <a:pt x="572108" y="2907955"/>
                  </a:lnTo>
                  <a:lnTo>
                    <a:pt x="576077" y="2916146"/>
                  </a:lnTo>
                  <a:lnTo>
                    <a:pt x="580046" y="2924338"/>
                  </a:lnTo>
                  <a:lnTo>
                    <a:pt x="584012" y="2932529"/>
                  </a:lnTo>
                  <a:lnTo>
                    <a:pt x="587962" y="2940721"/>
                  </a:lnTo>
                  <a:lnTo>
                    <a:pt x="591898" y="2948912"/>
                  </a:lnTo>
                  <a:lnTo>
                    <a:pt x="595812" y="2957104"/>
                  </a:lnTo>
                  <a:lnTo>
                    <a:pt x="599687" y="2965295"/>
                  </a:lnTo>
                  <a:lnTo>
                    <a:pt x="603536" y="2973486"/>
                  </a:lnTo>
                  <a:lnTo>
                    <a:pt x="607335" y="2981678"/>
                  </a:lnTo>
                  <a:lnTo>
                    <a:pt x="611076" y="2989869"/>
                  </a:lnTo>
                  <a:lnTo>
                    <a:pt x="614776" y="2998061"/>
                  </a:lnTo>
                  <a:lnTo>
                    <a:pt x="618392" y="3006252"/>
                  </a:lnTo>
                  <a:lnTo>
                    <a:pt x="621937" y="3014444"/>
                  </a:lnTo>
                  <a:lnTo>
                    <a:pt x="625427" y="3022635"/>
                  </a:lnTo>
                  <a:lnTo>
                    <a:pt x="628792" y="3030826"/>
                  </a:lnTo>
                  <a:lnTo>
                    <a:pt x="632077" y="3039018"/>
                  </a:lnTo>
                  <a:lnTo>
                    <a:pt x="635289" y="3047209"/>
                  </a:lnTo>
                  <a:lnTo>
                    <a:pt x="638336" y="3055401"/>
                  </a:lnTo>
                  <a:lnTo>
                    <a:pt x="641298" y="3063592"/>
                  </a:lnTo>
                  <a:lnTo>
                    <a:pt x="644154" y="3071784"/>
                  </a:lnTo>
                  <a:lnTo>
                    <a:pt x="646830" y="3079975"/>
                  </a:lnTo>
                  <a:lnTo>
                    <a:pt x="649407" y="3088166"/>
                  </a:lnTo>
                  <a:lnTo>
                    <a:pt x="651841" y="3096358"/>
                  </a:lnTo>
                  <a:lnTo>
                    <a:pt x="654087" y="3104549"/>
                  </a:lnTo>
                  <a:lnTo>
                    <a:pt x="656221" y="3112741"/>
                  </a:lnTo>
                  <a:lnTo>
                    <a:pt x="658171" y="3120932"/>
                  </a:lnTo>
                  <a:lnTo>
                    <a:pt x="659933" y="3129124"/>
                  </a:lnTo>
                  <a:lnTo>
                    <a:pt x="661572" y="3137315"/>
                  </a:lnTo>
                  <a:lnTo>
                    <a:pt x="662983" y="3145506"/>
                  </a:lnTo>
                  <a:lnTo>
                    <a:pt x="664213" y="3153698"/>
                  </a:lnTo>
                  <a:lnTo>
                    <a:pt x="665311" y="3161889"/>
                  </a:lnTo>
                  <a:lnTo>
                    <a:pt x="666138" y="3170081"/>
                  </a:lnTo>
                  <a:lnTo>
                    <a:pt x="666798" y="3178272"/>
                  </a:lnTo>
                  <a:lnTo>
                    <a:pt x="667319" y="3186463"/>
                  </a:lnTo>
                  <a:lnTo>
                    <a:pt x="667526" y="3194655"/>
                  </a:lnTo>
                  <a:lnTo>
                    <a:pt x="667587" y="3202846"/>
                  </a:lnTo>
                  <a:lnTo>
                    <a:pt x="667475" y="3211038"/>
                  </a:lnTo>
                  <a:lnTo>
                    <a:pt x="667067" y="3219229"/>
                  </a:lnTo>
                  <a:lnTo>
                    <a:pt x="666511" y="3227421"/>
                  </a:lnTo>
                  <a:lnTo>
                    <a:pt x="665750" y="3235612"/>
                  </a:lnTo>
                  <a:lnTo>
                    <a:pt x="664719" y="3243803"/>
                  </a:lnTo>
                  <a:lnTo>
                    <a:pt x="663539" y="3251995"/>
                  </a:lnTo>
                  <a:lnTo>
                    <a:pt x="662127" y="3260186"/>
                  </a:lnTo>
                  <a:lnTo>
                    <a:pt x="660476" y="3268378"/>
                  </a:lnTo>
                  <a:lnTo>
                    <a:pt x="658678" y="3276569"/>
                  </a:lnTo>
                  <a:lnTo>
                    <a:pt x="656625" y="3284761"/>
                  </a:lnTo>
                  <a:lnTo>
                    <a:pt x="654369" y="3292952"/>
                  </a:lnTo>
                  <a:lnTo>
                    <a:pt x="651971" y="3301143"/>
                  </a:lnTo>
                  <a:lnTo>
                    <a:pt x="649304" y="3309335"/>
                  </a:lnTo>
                  <a:lnTo>
                    <a:pt x="646470" y="3317526"/>
                  </a:lnTo>
                  <a:lnTo>
                    <a:pt x="643502" y="3325718"/>
                  </a:lnTo>
                  <a:lnTo>
                    <a:pt x="640259" y="3333909"/>
                  </a:lnTo>
                  <a:lnTo>
                    <a:pt x="636886" y="3342101"/>
                  </a:lnTo>
                  <a:lnTo>
                    <a:pt x="633372" y="3350292"/>
                  </a:lnTo>
                  <a:lnTo>
                    <a:pt x="629619" y="3358483"/>
                  </a:lnTo>
                  <a:lnTo>
                    <a:pt x="625755" y="3366675"/>
                  </a:lnTo>
                  <a:lnTo>
                    <a:pt x="621746" y="3374866"/>
                  </a:lnTo>
                  <a:lnTo>
                    <a:pt x="617545" y="3383058"/>
                  </a:lnTo>
                  <a:lnTo>
                    <a:pt x="613248" y="3391249"/>
                  </a:lnTo>
                  <a:lnTo>
                    <a:pt x="608808" y="3399441"/>
                  </a:lnTo>
                  <a:lnTo>
                    <a:pt x="604223" y="3407632"/>
                  </a:lnTo>
                  <a:lnTo>
                    <a:pt x="599557" y="3415823"/>
                  </a:lnTo>
                  <a:lnTo>
                    <a:pt x="594759" y="3424015"/>
                  </a:lnTo>
                  <a:lnTo>
                    <a:pt x="589859" y="3432206"/>
                  </a:lnTo>
                  <a:lnTo>
                    <a:pt x="584893" y="3440398"/>
                  </a:lnTo>
                  <a:lnTo>
                    <a:pt x="579815" y="3448589"/>
                  </a:lnTo>
                  <a:lnTo>
                    <a:pt x="574672" y="3456780"/>
                  </a:lnTo>
                  <a:lnTo>
                    <a:pt x="569480" y="3464972"/>
                  </a:lnTo>
                  <a:lnTo>
                    <a:pt x="564203" y="3473163"/>
                  </a:lnTo>
                  <a:lnTo>
                    <a:pt x="558891" y="3481355"/>
                  </a:lnTo>
                  <a:lnTo>
                    <a:pt x="553544" y="3489546"/>
                  </a:lnTo>
                  <a:lnTo>
                    <a:pt x="548151" y="3497738"/>
                  </a:lnTo>
                  <a:lnTo>
                    <a:pt x="542743" y="3505929"/>
                  </a:lnTo>
                  <a:lnTo>
                    <a:pt x="537318" y="3514120"/>
                  </a:lnTo>
                  <a:lnTo>
                    <a:pt x="531884" y="3522312"/>
                  </a:lnTo>
                  <a:lnTo>
                    <a:pt x="526452" y="3530503"/>
                  </a:lnTo>
                  <a:lnTo>
                    <a:pt x="521025" y="3538695"/>
                  </a:lnTo>
                  <a:lnTo>
                    <a:pt x="515619" y="3546886"/>
                  </a:lnTo>
                  <a:lnTo>
                    <a:pt x="510230" y="3555078"/>
                  </a:lnTo>
                  <a:lnTo>
                    <a:pt x="504874" y="3563269"/>
                  </a:lnTo>
                  <a:lnTo>
                    <a:pt x="499559" y="3571460"/>
                  </a:lnTo>
                  <a:lnTo>
                    <a:pt x="494275" y="3579652"/>
                  </a:lnTo>
                  <a:lnTo>
                    <a:pt x="489053" y="3587843"/>
                  </a:lnTo>
                  <a:lnTo>
                    <a:pt x="483887" y="3596035"/>
                  </a:lnTo>
                  <a:lnTo>
                    <a:pt x="478763" y="3604226"/>
                  </a:lnTo>
                  <a:lnTo>
                    <a:pt x="473734" y="3612418"/>
                  </a:lnTo>
                  <a:lnTo>
                    <a:pt x="468765" y="3620609"/>
                  </a:lnTo>
                  <a:lnTo>
                    <a:pt x="463850" y="3628800"/>
                  </a:lnTo>
                  <a:lnTo>
                    <a:pt x="459059" y="3636992"/>
                  </a:lnTo>
                  <a:lnTo>
                    <a:pt x="454329" y="3645183"/>
                  </a:lnTo>
                  <a:lnTo>
                    <a:pt x="449675" y="3653375"/>
                  </a:lnTo>
                  <a:lnTo>
                    <a:pt x="445150" y="3661566"/>
                  </a:lnTo>
                  <a:lnTo>
                    <a:pt x="440692" y="3669758"/>
                  </a:lnTo>
                  <a:lnTo>
                    <a:pt x="436332" y="3677949"/>
                  </a:lnTo>
                  <a:lnTo>
                    <a:pt x="432098" y="3686140"/>
                  </a:lnTo>
                  <a:lnTo>
                    <a:pt x="427938" y="3694332"/>
                  </a:lnTo>
                  <a:lnTo>
                    <a:pt x="423895" y="3702523"/>
                  </a:lnTo>
                  <a:lnTo>
                    <a:pt x="419973" y="3710715"/>
                  </a:lnTo>
                  <a:lnTo>
                    <a:pt x="416126" y="3718906"/>
                  </a:lnTo>
                  <a:lnTo>
                    <a:pt x="412416" y="3727097"/>
                  </a:lnTo>
                  <a:lnTo>
                    <a:pt x="408814" y="3735289"/>
                  </a:lnTo>
                  <a:lnTo>
                    <a:pt x="405290" y="3743480"/>
                  </a:lnTo>
                  <a:lnTo>
                    <a:pt x="401920" y="3751672"/>
                  </a:lnTo>
                  <a:lnTo>
                    <a:pt x="398643" y="3759863"/>
                  </a:lnTo>
                  <a:lnTo>
                    <a:pt x="395443" y="3768055"/>
                  </a:lnTo>
                  <a:lnTo>
                    <a:pt x="392411" y="3776246"/>
                  </a:lnTo>
                  <a:lnTo>
                    <a:pt x="389455" y="3784437"/>
                  </a:lnTo>
                  <a:lnTo>
                    <a:pt x="386589" y="3792629"/>
                  </a:lnTo>
                  <a:lnTo>
                    <a:pt x="383874" y="3800820"/>
                  </a:lnTo>
                  <a:lnTo>
                    <a:pt x="381232" y="3809012"/>
                  </a:lnTo>
                  <a:lnTo>
                    <a:pt x="378690" y="3817203"/>
                  </a:lnTo>
                  <a:lnTo>
                    <a:pt x="376278" y="3825395"/>
                  </a:lnTo>
                  <a:lnTo>
                    <a:pt x="373937" y="3833586"/>
                  </a:lnTo>
                  <a:lnTo>
                    <a:pt x="371703" y="3841777"/>
                  </a:lnTo>
                  <a:lnTo>
                    <a:pt x="369579" y="3849969"/>
                  </a:lnTo>
                  <a:lnTo>
                    <a:pt x="367522" y="3858160"/>
                  </a:lnTo>
                  <a:lnTo>
                    <a:pt x="365577" y="3866352"/>
                  </a:lnTo>
                  <a:lnTo>
                    <a:pt x="363723" y="3874543"/>
                  </a:lnTo>
                  <a:lnTo>
                    <a:pt x="361930" y="3882735"/>
                  </a:lnTo>
                  <a:lnTo>
                    <a:pt x="360252" y="3890926"/>
                  </a:lnTo>
                  <a:lnTo>
                    <a:pt x="358646" y="3899117"/>
                  </a:lnTo>
                  <a:lnTo>
                    <a:pt x="357097" y="3907309"/>
                  </a:lnTo>
                  <a:lnTo>
                    <a:pt x="355663" y="3915500"/>
                  </a:lnTo>
                  <a:lnTo>
                    <a:pt x="354283" y="3923692"/>
                  </a:lnTo>
                  <a:lnTo>
                    <a:pt x="352962" y="3931883"/>
                  </a:lnTo>
                  <a:lnTo>
                    <a:pt x="351740" y="3940075"/>
                  </a:lnTo>
                  <a:lnTo>
                    <a:pt x="350565" y="3948266"/>
                  </a:lnTo>
                  <a:lnTo>
                    <a:pt x="349450" y="3956457"/>
                  </a:lnTo>
                  <a:lnTo>
                    <a:pt x="348416" y="3964649"/>
                  </a:lnTo>
                  <a:lnTo>
                    <a:pt x="347423" y="3972840"/>
                  </a:lnTo>
                  <a:lnTo>
                    <a:pt x="346491" y="3981032"/>
                  </a:lnTo>
                  <a:lnTo>
                    <a:pt x="345623" y="3989223"/>
                  </a:lnTo>
                  <a:lnTo>
                    <a:pt x="344790" y="3997414"/>
                  </a:lnTo>
                  <a:lnTo>
                    <a:pt x="344018" y="4005606"/>
                  </a:lnTo>
                  <a:lnTo>
                    <a:pt x="343294" y="4013797"/>
                  </a:lnTo>
                  <a:lnTo>
                    <a:pt x="342602" y="4021989"/>
                  </a:lnTo>
                  <a:lnTo>
                    <a:pt x="341967" y="4030180"/>
                  </a:lnTo>
                  <a:lnTo>
                    <a:pt x="341369" y="4038372"/>
                  </a:lnTo>
                  <a:lnTo>
                    <a:pt x="340798" y="4046563"/>
                  </a:lnTo>
                  <a:lnTo>
                    <a:pt x="340281" y="4054754"/>
                  </a:lnTo>
                  <a:lnTo>
                    <a:pt x="339790" y="4062946"/>
                  </a:lnTo>
                  <a:lnTo>
                    <a:pt x="339324" y="4071137"/>
                  </a:lnTo>
                  <a:lnTo>
                    <a:pt x="338905" y="4079329"/>
                  </a:lnTo>
                  <a:lnTo>
                    <a:pt x="338506" y="4087520"/>
                  </a:lnTo>
                  <a:lnTo>
                    <a:pt x="338132" y="4095712"/>
                  </a:lnTo>
                  <a:lnTo>
                    <a:pt x="337792" y="4103903"/>
                  </a:lnTo>
                  <a:lnTo>
                    <a:pt x="337470" y="4112094"/>
                  </a:lnTo>
                  <a:lnTo>
                    <a:pt x="337171" y="4120286"/>
                  </a:lnTo>
                  <a:lnTo>
                    <a:pt x="336899" y="4128477"/>
                  </a:lnTo>
                  <a:lnTo>
                    <a:pt x="336641" y="4136669"/>
                  </a:lnTo>
                  <a:lnTo>
                    <a:pt x="336405" y="4144860"/>
                  </a:lnTo>
                  <a:lnTo>
                    <a:pt x="336188" y="4153052"/>
                  </a:lnTo>
                  <a:lnTo>
                    <a:pt x="335983" y="4161243"/>
                  </a:lnTo>
                  <a:lnTo>
                    <a:pt x="335798" y="4169434"/>
                  </a:lnTo>
                  <a:lnTo>
                    <a:pt x="335626" y="4177626"/>
                  </a:lnTo>
                  <a:lnTo>
                    <a:pt x="335464" y="41858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999819"/>
              <a:ext cx="1126310" cy="3393802"/>
            </a:xfrm>
            <a:custGeom>
              <a:avLst/>
              <a:pathLst>
                <a:path w="1126310" h="3393802">
                  <a:moveTo>
                    <a:pt x="560322" y="3393802"/>
                  </a:moveTo>
                  <a:lnTo>
                    <a:pt x="559913" y="3387160"/>
                  </a:lnTo>
                  <a:lnTo>
                    <a:pt x="559434" y="3380519"/>
                  </a:lnTo>
                  <a:lnTo>
                    <a:pt x="558902" y="3373877"/>
                  </a:lnTo>
                  <a:lnTo>
                    <a:pt x="558312" y="3367236"/>
                  </a:lnTo>
                  <a:lnTo>
                    <a:pt x="557646" y="3360594"/>
                  </a:lnTo>
                  <a:lnTo>
                    <a:pt x="556884" y="3353953"/>
                  </a:lnTo>
                  <a:lnTo>
                    <a:pt x="556042" y="3347311"/>
                  </a:lnTo>
                  <a:lnTo>
                    <a:pt x="555116" y="3340670"/>
                  </a:lnTo>
                  <a:lnTo>
                    <a:pt x="554069" y="3334028"/>
                  </a:lnTo>
                  <a:lnTo>
                    <a:pt x="552893" y="3327387"/>
                  </a:lnTo>
                  <a:lnTo>
                    <a:pt x="551604" y="3320745"/>
                  </a:lnTo>
                  <a:lnTo>
                    <a:pt x="550197" y="3314104"/>
                  </a:lnTo>
                  <a:lnTo>
                    <a:pt x="548605" y="3307462"/>
                  </a:lnTo>
                  <a:lnTo>
                    <a:pt x="546849" y="3300821"/>
                  </a:lnTo>
                  <a:lnTo>
                    <a:pt x="544940" y="3294179"/>
                  </a:lnTo>
                  <a:lnTo>
                    <a:pt x="542870" y="3287538"/>
                  </a:lnTo>
                  <a:lnTo>
                    <a:pt x="540531" y="3280896"/>
                  </a:lnTo>
                  <a:lnTo>
                    <a:pt x="537995" y="3274255"/>
                  </a:lnTo>
                  <a:lnTo>
                    <a:pt x="535258" y="3267613"/>
                  </a:lnTo>
                  <a:lnTo>
                    <a:pt x="532293" y="3260972"/>
                  </a:lnTo>
                  <a:lnTo>
                    <a:pt x="528994" y="3254330"/>
                  </a:lnTo>
                  <a:lnTo>
                    <a:pt x="525451" y="3247689"/>
                  </a:lnTo>
                  <a:lnTo>
                    <a:pt x="521657" y="3241047"/>
                  </a:lnTo>
                  <a:lnTo>
                    <a:pt x="517547" y="3234406"/>
                  </a:lnTo>
                  <a:lnTo>
                    <a:pt x="513056" y="3227764"/>
                  </a:lnTo>
                  <a:lnTo>
                    <a:pt x="508272" y="3221123"/>
                  </a:lnTo>
                  <a:lnTo>
                    <a:pt x="503187" y="3214481"/>
                  </a:lnTo>
                  <a:lnTo>
                    <a:pt x="497691" y="3207840"/>
                  </a:lnTo>
                  <a:lnTo>
                    <a:pt x="491787" y="3201198"/>
                  </a:lnTo>
                  <a:lnTo>
                    <a:pt x="485546" y="3194557"/>
                  </a:lnTo>
                  <a:lnTo>
                    <a:pt x="478962" y="3187915"/>
                  </a:lnTo>
                  <a:lnTo>
                    <a:pt x="471877" y="3181274"/>
                  </a:lnTo>
                  <a:lnTo>
                    <a:pt x="464382" y="3174632"/>
                  </a:lnTo>
                  <a:lnTo>
                    <a:pt x="456522" y="3167991"/>
                  </a:lnTo>
                  <a:lnTo>
                    <a:pt x="448294" y="3161349"/>
                  </a:lnTo>
                  <a:lnTo>
                    <a:pt x="439497" y="3154708"/>
                  </a:lnTo>
                  <a:lnTo>
                    <a:pt x="430321" y="3148066"/>
                  </a:lnTo>
                  <a:lnTo>
                    <a:pt x="420775" y="3141425"/>
                  </a:lnTo>
                  <a:lnTo>
                    <a:pt x="410830" y="3134783"/>
                  </a:lnTo>
                  <a:lnTo>
                    <a:pt x="400358" y="3128142"/>
                  </a:lnTo>
                  <a:lnTo>
                    <a:pt x="389536" y="3121500"/>
                  </a:lnTo>
                  <a:lnTo>
                    <a:pt x="378373" y="3114859"/>
                  </a:lnTo>
                  <a:lnTo>
                    <a:pt x="366813" y="3108217"/>
                  </a:lnTo>
                  <a:lnTo>
                    <a:pt x="354832" y="3101576"/>
                  </a:lnTo>
                  <a:lnTo>
                    <a:pt x="342562" y="3094934"/>
                  </a:lnTo>
                  <a:lnTo>
                    <a:pt x="330014" y="3088293"/>
                  </a:lnTo>
                  <a:lnTo>
                    <a:pt x="317134" y="3081651"/>
                  </a:lnTo>
                  <a:lnTo>
                    <a:pt x="303981" y="3075010"/>
                  </a:lnTo>
                  <a:lnTo>
                    <a:pt x="290635" y="3068368"/>
                  </a:lnTo>
                  <a:lnTo>
                    <a:pt x="277116" y="3061727"/>
                  </a:lnTo>
                  <a:lnTo>
                    <a:pt x="263403" y="3055086"/>
                  </a:lnTo>
                  <a:lnTo>
                    <a:pt x="249590" y="3048444"/>
                  </a:lnTo>
                  <a:lnTo>
                    <a:pt x="235717" y="3041803"/>
                  </a:lnTo>
                  <a:lnTo>
                    <a:pt x="221808" y="3035161"/>
                  </a:lnTo>
                  <a:lnTo>
                    <a:pt x="207924" y="3028520"/>
                  </a:lnTo>
                  <a:lnTo>
                    <a:pt x="194114" y="3021878"/>
                  </a:lnTo>
                  <a:lnTo>
                    <a:pt x="180404" y="3015237"/>
                  </a:lnTo>
                  <a:lnTo>
                    <a:pt x="166836" y="3008595"/>
                  </a:lnTo>
                  <a:lnTo>
                    <a:pt x="153548" y="3001954"/>
                  </a:lnTo>
                  <a:lnTo>
                    <a:pt x="140504" y="2995312"/>
                  </a:lnTo>
                  <a:lnTo>
                    <a:pt x="127731" y="2988671"/>
                  </a:lnTo>
                  <a:lnTo>
                    <a:pt x="115327" y="2982029"/>
                  </a:lnTo>
                  <a:lnTo>
                    <a:pt x="103422" y="2975388"/>
                  </a:lnTo>
                  <a:lnTo>
                    <a:pt x="91930" y="2968746"/>
                  </a:lnTo>
                  <a:lnTo>
                    <a:pt x="80874" y="2962105"/>
                  </a:lnTo>
                  <a:lnTo>
                    <a:pt x="70440" y="2955463"/>
                  </a:lnTo>
                  <a:lnTo>
                    <a:pt x="60665" y="2948822"/>
                  </a:lnTo>
                  <a:lnTo>
                    <a:pt x="51447" y="2942180"/>
                  </a:lnTo>
                  <a:lnTo>
                    <a:pt x="42807" y="2935539"/>
                  </a:lnTo>
                  <a:lnTo>
                    <a:pt x="35035" y="2928897"/>
                  </a:lnTo>
                  <a:lnTo>
                    <a:pt x="28001" y="2922256"/>
                  </a:lnTo>
                  <a:lnTo>
                    <a:pt x="21632" y="2915614"/>
                  </a:lnTo>
                  <a:lnTo>
                    <a:pt x="15941" y="2908973"/>
                  </a:lnTo>
                  <a:lnTo>
                    <a:pt x="11319" y="2902331"/>
                  </a:lnTo>
                  <a:lnTo>
                    <a:pt x="7434" y="2895690"/>
                  </a:lnTo>
                  <a:lnTo>
                    <a:pt x="4270" y="2889048"/>
                  </a:lnTo>
                  <a:lnTo>
                    <a:pt x="1890" y="2882407"/>
                  </a:lnTo>
                  <a:lnTo>
                    <a:pt x="583" y="2875765"/>
                  </a:lnTo>
                  <a:lnTo>
                    <a:pt x="0" y="2869124"/>
                  </a:lnTo>
                  <a:lnTo>
                    <a:pt x="135" y="2862482"/>
                  </a:lnTo>
                  <a:lnTo>
                    <a:pt x="1118" y="2855841"/>
                  </a:lnTo>
                  <a:lnTo>
                    <a:pt x="3046" y="2849199"/>
                  </a:lnTo>
                  <a:lnTo>
                    <a:pt x="5648" y="2842558"/>
                  </a:lnTo>
                  <a:lnTo>
                    <a:pt x="8910" y="2835916"/>
                  </a:lnTo>
                  <a:lnTo>
                    <a:pt x="13003" y="2829275"/>
                  </a:lnTo>
                  <a:lnTo>
                    <a:pt x="17852" y="2822633"/>
                  </a:lnTo>
                  <a:lnTo>
                    <a:pt x="23274" y="2815992"/>
                  </a:lnTo>
                  <a:lnTo>
                    <a:pt x="29252" y="2809350"/>
                  </a:lnTo>
                  <a:lnTo>
                    <a:pt x="35960" y="2802709"/>
                  </a:lnTo>
                  <a:lnTo>
                    <a:pt x="43206" y="2796067"/>
                  </a:lnTo>
                  <a:lnTo>
                    <a:pt x="50890" y="2789426"/>
                  </a:lnTo>
                  <a:lnTo>
                    <a:pt x="58992" y="2782784"/>
                  </a:lnTo>
                  <a:lnTo>
                    <a:pt x="67652" y="2776143"/>
                  </a:lnTo>
                  <a:lnTo>
                    <a:pt x="76634" y="2769501"/>
                  </a:lnTo>
                  <a:lnTo>
                    <a:pt x="85904" y="2762860"/>
                  </a:lnTo>
                  <a:lnTo>
                    <a:pt x="95452" y="2756218"/>
                  </a:lnTo>
                  <a:lnTo>
                    <a:pt x="105302" y="2749577"/>
                  </a:lnTo>
                  <a:lnTo>
                    <a:pt x="115308" y="2742935"/>
                  </a:lnTo>
                  <a:lnTo>
                    <a:pt x="125448" y="2736294"/>
                  </a:lnTo>
                  <a:lnTo>
                    <a:pt x="135707" y="2729652"/>
                  </a:lnTo>
                  <a:lnTo>
                    <a:pt x="146037" y="2723011"/>
                  </a:lnTo>
                  <a:lnTo>
                    <a:pt x="156380" y="2716369"/>
                  </a:lnTo>
                  <a:lnTo>
                    <a:pt x="166718" y="2709728"/>
                  </a:lnTo>
                  <a:lnTo>
                    <a:pt x="177006" y="2703086"/>
                  </a:lnTo>
                  <a:lnTo>
                    <a:pt x="187197" y="2696445"/>
                  </a:lnTo>
                  <a:lnTo>
                    <a:pt x="197284" y="2689803"/>
                  </a:lnTo>
                  <a:lnTo>
                    <a:pt x="207252" y="2683162"/>
                  </a:lnTo>
                  <a:lnTo>
                    <a:pt x="217015" y="2676521"/>
                  </a:lnTo>
                  <a:lnTo>
                    <a:pt x="226578" y="2669879"/>
                  </a:lnTo>
                  <a:lnTo>
                    <a:pt x="235952" y="2663238"/>
                  </a:lnTo>
                  <a:lnTo>
                    <a:pt x="245128" y="2656596"/>
                  </a:lnTo>
                  <a:lnTo>
                    <a:pt x="253973" y="2649955"/>
                  </a:lnTo>
                  <a:lnTo>
                    <a:pt x="262576" y="2643313"/>
                  </a:lnTo>
                  <a:lnTo>
                    <a:pt x="270940" y="2636672"/>
                  </a:lnTo>
                  <a:lnTo>
                    <a:pt x="279040" y="2630030"/>
                  </a:lnTo>
                  <a:lnTo>
                    <a:pt x="286766" y="2623389"/>
                  </a:lnTo>
                  <a:lnTo>
                    <a:pt x="294235" y="2616747"/>
                  </a:lnTo>
                  <a:lnTo>
                    <a:pt x="301445" y="2610106"/>
                  </a:lnTo>
                  <a:lnTo>
                    <a:pt x="308349" y="2603464"/>
                  </a:lnTo>
                  <a:lnTo>
                    <a:pt x="314901" y="2596823"/>
                  </a:lnTo>
                  <a:lnTo>
                    <a:pt x="321200" y="2590181"/>
                  </a:lnTo>
                  <a:lnTo>
                    <a:pt x="327248" y="2583540"/>
                  </a:lnTo>
                  <a:lnTo>
                    <a:pt x="332978" y="2576898"/>
                  </a:lnTo>
                  <a:lnTo>
                    <a:pt x="338410" y="2570257"/>
                  </a:lnTo>
                  <a:lnTo>
                    <a:pt x="343613" y="2563615"/>
                  </a:lnTo>
                  <a:lnTo>
                    <a:pt x="348592" y="2556974"/>
                  </a:lnTo>
                  <a:lnTo>
                    <a:pt x="353270" y="2550332"/>
                  </a:lnTo>
                  <a:lnTo>
                    <a:pt x="357717" y="2543691"/>
                  </a:lnTo>
                  <a:lnTo>
                    <a:pt x="361972" y="2537049"/>
                  </a:lnTo>
                  <a:lnTo>
                    <a:pt x="366040" y="2530408"/>
                  </a:lnTo>
                  <a:lnTo>
                    <a:pt x="369846" y="2523766"/>
                  </a:lnTo>
                  <a:lnTo>
                    <a:pt x="373488" y="2517125"/>
                  </a:lnTo>
                  <a:lnTo>
                    <a:pt x="376979" y="2510483"/>
                  </a:lnTo>
                  <a:lnTo>
                    <a:pt x="380316" y="2503842"/>
                  </a:lnTo>
                  <a:lnTo>
                    <a:pt x="383461" y="2497200"/>
                  </a:lnTo>
                  <a:lnTo>
                    <a:pt x="386490" y="2490559"/>
                  </a:lnTo>
                  <a:lnTo>
                    <a:pt x="389409" y="2483917"/>
                  </a:lnTo>
                  <a:lnTo>
                    <a:pt x="392208" y="2477276"/>
                  </a:lnTo>
                  <a:lnTo>
                    <a:pt x="394885" y="2470634"/>
                  </a:lnTo>
                  <a:lnTo>
                    <a:pt x="397483" y="2463993"/>
                  </a:lnTo>
                  <a:lnTo>
                    <a:pt x="400006" y="2457351"/>
                  </a:lnTo>
                  <a:lnTo>
                    <a:pt x="402445" y="2450710"/>
                  </a:lnTo>
                  <a:lnTo>
                    <a:pt x="404814" y="2444068"/>
                  </a:lnTo>
                  <a:lnTo>
                    <a:pt x="407134" y="2437427"/>
                  </a:lnTo>
                  <a:lnTo>
                    <a:pt x="409410" y="2430785"/>
                  </a:lnTo>
                  <a:lnTo>
                    <a:pt x="411633" y="2424144"/>
                  </a:lnTo>
                  <a:lnTo>
                    <a:pt x="413821" y="2417502"/>
                  </a:lnTo>
                  <a:lnTo>
                    <a:pt x="415982" y="2410861"/>
                  </a:lnTo>
                  <a:lnTo>
                    <a:pt x="418121" y="2404219"/>
                  </a:lnTo>
                  <a:lnTo>
                    <a:pt x="420232" y="2397578"/>
                  </a:lnTo>
                  <a:lnTo>
                    <a:pt x="422329" y="2390936"/>
                  </a:lnTo>
                  <a:lnTo>
                    <a:pt x="424415" y="2384295"/>
                  </a:lnTo>
                  <a:lnTo>
                    <a:pt x="426492" y="2377653"/>
                  </a:lnTo>
                  <a:lnTo>
                    <a:pt x="428559" y="2371012"/>
                  </a:lnTo>
                  <a:lnTo>
                    <a:pt x="430622" y="2364370"/>
                  </a:lnTo>
                  <a:lnTo>
                    <a:pt x="432683" y="2357729"/>
                  </a:lnTo>
                  <a:lnTo>
                    <a:pt x="434741" y="2351087"/>
                  </a:lnTo>
                  <a:lnTo>
                    <a:pt x="436799" y="2344446"/>
                  </a:lnTo>
                  <a:lnTo>
                    <a:pt x="438856" y="2337804"/>
                  </a:lnTo>
                  <a:lnTo>
                    <a:pt x="440913" y="2331163"/>
                  </a:lnTo>
                  <a:lnTo>
                    <a:pt x="442971" y="2324521"/>
                  </a:lnTo>
                  <a:lnTo>
                    <a:pt x="445029" y="2317880"/>
                  </a:lnTo>
                  <a:lnTo>
                    <a:pt x="447086" y="2311238"/>
                  </a:lnTo>
                  <a:lnTo>
                    <a:pt x="449143" y="2304597"/>
                  </a:lnTo>
                  <a:lnTo>
                    <a:pt x="451197" y="2297956"/>
                  </a:lnTo>
                  <a:lnTo>
                    <a:pt x="453248" y="2291314"/>
                  </a:lnTo>
                  <a:lnTo>
                    <a:pt x="455295" y="2284673"/>
                  </a:lnTo>
                  <a:lnTo>
                    <a:pt x="457337" y="2278031"/>
                  </a:lnTo>
                  <a:lnTo>
                    <a:pt x="459370" y="2271390"/>
                  </a:lnTo>
                  <a:lnTo>
                    <a:pt x="461394" y="2264748"/>
                  </a:lnTo>
                  <a:lnTo>
                    <a:pt x="463409" y="2258107"/>
                  </a:lnTo>
                  <a:lnTo>
                    <a:pt x="465413" y="2251465"/>
                  </a:lnTo>
                  <a:lnTo>
                    <a:pt x="467398" y="2244824"/>
                  </a:lnTo>
                  <a:lnTo>
                    <a:pt x="469368" y="2238182"/>
                  </a:lnTo>
                  <a:lnTo>
                    <a:pt x="471322" y="2231541"/>
                  </a:lnTo>
                  <a:lnTo>
                    <a:pt x="473256" y="2224899"/>
                  </a:lnTo>
                  <a:lnTo>
                    <a:pt x="475161" y="2218258"/>
                  </a:lnTo>
                  <a:lnTo>
                    <a:pt x="477045" y="2211616"/>
                  </a:lnTo>
                  <a:lnTo>
                    <a:pt x="478905" y="2204975"/>
                  </a:lnTo>
                  <a:lnTo>
                    <a:pt x="480731" y="2198333"/>
                  </a:lnTo>
                  <a:lnTo>
                    <a:pt x="482523" y="2191692"/>
                  </a:lnTo>
                  <a:lnTo>
                    <a:pt x="484284" y="2185050"/>
                  </a:lnTo>
                  <a:lnTo>
                    <a:pt x="486014" y="2178409"/>
                  </a:lnTo>
                  <a:lnTo>
                    <a:pt x="487697" y="2171767"/>
                  </a:lnTo>
                  <a:lnTo>
                    <a:pt x="489338" y="2165126"/>
                  </a:lnTo>
                  <a:lnTo>
                    <a:pt x="490942" y="2158484"/>
                  </a:lnTo>
                  <a:lnTo>
                    <a:pt x="492507" y="2151843"/>
                  </a:lnTo>
                  <a:lnTo>
                    <a:pt x="494010" y="2145201"/>
                  </a:lnTo>
                  <a:lnTo>
                    <a:pt x="495469" y="2138560"/>
                  </a:lnTo>
                  <a:lnTo>
                    <a:pt x="496883" y="2131918"/>
                  </a:lnTo>
                  <a:lnTo>
                    <a:pt x="498249" y="2125277"/>
                  </a:lnTo>
                  <a:lnTo>
                    <a:pt x="499545" y="2118635"/>
                  </a:lnTo>
                  <a:lnTo>
                    <a:pt x="500792" y="2111994"/>
                  </a:lnTo>
                  <a:lnTo>
                    <a:pt x="501990" y="2105352"/>
                  </a:lnTo>
                  <a:lnTo>
                    <a:pt x="503130" y="2098711"/>
                  </a:lnTo>
                  <a:lnTo>
                    <a:pt x="504199" y="2092069"/>
                  </a:lnTo>
                  <a:lnTo>
                    <a:pt x="505216" y="2085428"/>
                  </a:lnTo>
                  <a:lnTo>
                    <a:pt x="506181" y="2078786"/>
                  </a:lnTo>
                  <a:lnTo>
                    <a:pt x="507078" y="2072145"/>
                  </a:lnTo>
                  <a:lnTo>
                    <a:pt x="507909" y="2065503"/>
                  </a:lnTo>
                  <a:lnTo>
                    <a:pt x="508687" y="2058862"/>
                  </a:lnTo>
                  <a:lnTo>
                    <a:pt x="509412" y="2052220"/>
                  </a:lnTo>
                  <a:lnTo>
                    <a:pt x="510065" y="2045579"/>
                  </a:lnTo>
                  <a:lnTo>
                    <a:pt x="510657" y="2038937"/>
                  </a:lnTo>
                  <a:lnTo>
                    <a:pt x="511200" y="2032296"/>
                  </a:lnTo>
                  <a:lnTo>
                    <a:pt x="511691" y="2025654"/>
                  </a:lnTo>
                  <a:lnTo>
                    <a:pt x="512109" y="2019013"/>
                  </a:lnTo>
                  <a:lnTo>
                    <a:pt x="512477" y="2012371"/>
                  </a:lnTo>
                  <a:lnTo>
                    <a:pt x="512798" y="2005730"/>
                  </a:lnTo>
                  <a:lnTo>
                    <a:pt x="513071" y="1999088"/>
                  </a:lnTo>
                  <a:lnTo>
                    <a:pt x="513278" y="1992447"/>
                  </a:lnTo>
                  <a:lnTo>
                    <a:pt x="513445" y="1985805"/>
                  </a:lnTo>
                  <a:lnTo>
                    <a:pt x="513570" y="1979164"/>
                  </a:lnTo>
                  <a:lnTo>
                    <a:pt x="513651" y="1972522"/>
                  </a:lnTo>
                  <a:lnTo>
                    <a:pt x="513681" y="1965881"/>
                  </a:lnTo>
                  <a:lnTo>
                    <a:pt x="513677" y="1959239"/>
                  </a:lnTo>
                  <a:lnTo>
                    <a:pt x="513640" y="1952598"/>
                  </a:lnTo>
                  <a:lnTo>
                    <a:pt x="513564" y="1945956"/>
                  </a:lnTo>
                  <a:lnTo>
                    <a:pt x="513453" y="1939315"/>
                  </a:lnTo>
                  <a:lnTo>
                    <a:pt x="513316" y="1932673"/>
                  </a:lnTo>
                  <a:lnTo>
                    <a:pt x="513156" y="1926032"/>
                  </a:lnTo>
                  <a:lnTo>
                    <a:pt x="512965" y="1919390"/>
                  </a:lnTo>
                  <a:lnTo>
                    <a:pt x="512752" y="1912749"/>
                  </a:lnTo>
                  <a:lnTo>
                    <a:pt x="512523" y="1906108"/>
                  </a:lnTo>
                  <a:lnTo>
                    <a:pt x="512278" y="1899466"/>
                  </a:lnTo>
                  <a:lnTo>
                    <a:pt x="512015" y="1892825"/>
                  </a:lnTo>
                  <a:lnTo>
                    <a:pt x="511741" y="1886183"/>
                  </a:lnTo>
                  <a:lnTo>
                    <a:pt x="511460" y="1879542"/>
                  </a:lnTo>
                  <a:lnTo>
                    <a:pt x="511171" y="1872900"/>
                  </a:lnTo>
                  <a:lnTo>
                    <a:pt x="510878" y="1866259"/>
                  </a:lnTo>
                  <a:lnTo>
                    <a:pt x="510583" y="1859617"/>
                  </a:lnTo>
                  <a:lnTo>
                    <a:pt x="510289" y="1852976"/>
                  </a:lnTo>
                  <a:lnTo>
                    <a:pt x="509998" y="1846334"/>
                  </a:lnTo>
                  <a:lnTo>
                    <a:pt x="509713" y="1839693"/>
                  </a:lnTo>
                  <a:lnTo>
                    <a:pt x="509435" y="1833051"/>
                  </a:lnTo>
                  <a:lnTo>
                    <a:pt x="509166" y="1826410"/>
                  </a:lnTo>
                  <a:lnTo>
                    <a:pt x="508909" y="1819768"/>
                  </a:lnTo>
                  <a:lnTo>
                    <a:pt x="508668" y="1813127"/>
                  </a:lnTo>
                  <a:lnTo>
                    <a:pt x="508440" y="1806485"/>
                  </a:lnTo>
                  <a:lnTo>
                    <a:pt x="508228" y="1799844"/>
                  </a:lnTo>
                  <a:lnTo>
                    <a:pt x="508040" y="1793202"/>
                  </a:lnTo>
                  <a:lnTo>
                    <a:pt x="507873" y="1786561"/>
                  </a:lnTo>
                  <a:lnTo>
                    <a:pt x="507726" y="1779919"/>
                  </a:lnTo>
                  <a:lnTo>
                    <a:pt x="507599" y="1773278"/>
                  </a:lnTo>
                  <a:lnTo>
                    <a:pt x="507506" y="1766636"/>
                  </a:lnTo>
                  <a:lnTo>
                    <a:pt x="507438" y="1759995"/>
                  </a:lnTo>
                  <a:lnTo>
                    <a:pt x="507393" y="1753353"/>
                  </a:lnTo>
                  <a:lnTo>
                    <a:pt x="507375" y="1746712"/>
                  </a:lnTo>
                  <a:lnTo>
                    <a:pt x="507395" y="1740070"/>
                  </a:lnTo>
                  <a:lnTo>
                    <a:pt x="507442" y="1733429"/>
                  </a:lnTo>
                  <a:lnTo>
                    <a:pt x="507515" y="1726787"/>
                  </a:lnTo>
                  <a:lnTo>
                    <a:pt x="507618" y="1720146"/>
                  </a:lnTo>
                  <a:lnTo>
                    <a:pt x="507759" y="1713504"/>
                  </a:lnTo>
                  <a:lnTo>
                    <a:pt x="507926" y="1706863"/>
                  </a:lnTo>
                  <a:lnTo>
                    <a:pt x="508120" y="1700221"/>
                  </a:lnTo>
                  <a:lnTo>
                    <a:pt x="508347" y="1693580"/>
                  </a:lnTo>
                  <a:lnTo>
                    <a:pt x="508606" y="1686938"/>
                  </a:lnTo>
                  <a:lnTo>
                    <a:pt x="508889" y="1680297"/>
                  </a:lnTo>
                  <a:lnTo>
                    <a:pt x="509196" y="1673655"/>
                  </a:lnTo>
                  <a:lnTo>
                    <a:pt x="509535" y="1667014"/>
                  </a:lnTo>
                  <a:lnTo>
                    <a:pt x="509898" y="1660372"/>
                  </a:lnTo>
                  <a:lnTo>
                    <a:pt x="510281" y="1653731"/>
                  </a:lnTo>
                  <a:lnTo>
                    <a:pt x="510683" y="1647089"/>
                  </a:lnTo>
                  <a:lnTo>
                    <a:pt x="511110" y="1640448"/>
                  </a:lnTo>
                  <a:lnTo>
                    <a:pt x="511553" y="1633806"/>
                  </a:lnTo>
                  <a:lnTo>
                    <a:pt x="512009" y="1627165"/>
                  </a:lnTo>
                  <a:lnTo>
                    <a:pt x="512477" y="1620523"/>
                  </a:lnTo>
                  <a:lnTo>
                    <a:pt x="512960" y="1613882"/>
                  </a:lnTo>
                  <a:lnTo>
                    <a:pt x="513450" y="1607240"/>
                  </a:lnTo>
                  <a:lnTo>
                    <a:pt x="513945" y="1600599"/>
                  </a:lnTo>
                  <a:lnTo>
                    <a:pt x="514444" y="1593957"/>
                  </a:lnTo>
                  <a:lnTo>
                    <a:pt x="514945" y="1587316"/>
                  </a:lnTo>
                  <a:lnTo>
                    <a:pt x="515444" y="1580674"/>
                  </a:lnTo>
                  <a:lnTo>
                    <a:pt x="515941" y="1574033"/>
                  </a:lnTo>
                  <a:lnTo>
                    <a:pt x="516432" y="1567391"/>
                  </a:lnTo>
                  <a:lnTo>
                    <a:pt x="516913" y="1560750"/>
                  </a:lnTo>
                  <a:lnTo>
                    <a:pt x="517385" y="1554108"/>
                  </a:lnTo>
                  <a:lnTo>
                    <a:pt x="517846" y="1547467"/>
                  </a:lnTo>
                  <a:lnTo>
                    <a:pt x="518291" y="1540825"/>
                  </a:lnTo>
                  <a:lnTo>
                    <a:pt x="518718" y="1534184"/>
                  </a:lnTo>
                  <a:lnTo>
                    <a:pt x="519129" y="1527543"/>
                  </a:lnTo>
                  <a:lnTo>
                    <a:pt x="519524" y="1520901"/>
                  </a:lnTo>
                  <a:lnTo>
                    <a:pt x="519891" y="1514260"/>
                  </a:lnTo>
                  <a:lnTo>
                    <a:pt x="520237" y="1507618"/>
                  </a:lnTo>
                  <a:lnTo>
                    <a:pt x="520562" y="1500977"/>
                  </a:lnTo>
                  <a:lnTo>
                    <a:pt x="520865" y="1494335"/>
                  </a:lnTo>
                  <a:lnTo>
                    <a:pt x="521135" y="1487694"/>
                  </a:lnTo>
                  <a:lnTo>
                    <a:pt x="521382" y="1481052"/>
                  </a:lnTo>
                  <a:lnTo>
                    <a:pt x="521606" y="1474411"/>
                  </a:lnTo>
                  <a:lnTo>
                    <a:pt x="521802" y="1467769"/>
                  </a:lnTo>
                  <a:lnTo>
                    <a:pt x="521966" y="1461128"/>
                  </a:lnTo>
                  <a:lnTo>
                    <a:pt x="522106" y="1454486"/>
                  </a:lnTo>
                  <a:lnTo>
                    <a:pt x="522223" y="1447845"/>
                  </a:lnTo>
                  <a:lnTo>
                    <a:pt x="522311" y="1441203"/>
                  </a:lnTo>
                  <a:lnTo>
                    <a:pt x="522369" y="1434562"/>
                  </a:lnTo>
                  <a:lnTo>
                    <a:pt x="522405" y="1427920"/>
                  </a:lnTo>
                  <a:lnTo>
                    <a:pt x="522420" y="1421279"/>
                  </a:lnTo>
                  <a:lnTo>
                    <a:pt x="522405" y="1414637"/>
                  </a:lnTo>
                  <a:lnTo>
                    <a:pt x="522367" y="1407996"/>
                  </a:lnTo>
                  <a:lnTo>
                    <a:pt x="522309" y="1401354"/>
                  </a:lnTo>
                  <a:lnTo>
                    <a:pt x="522233" y="1394713"/>
                  </a:lnTo>
                  <a:lnTo>
                    <a:pt x="522130" y="1388071"/>
                  </a:lnTo>
                  <a:lnTo>
                    <a:pt x="522009" y="1381430"/>
                  </a:lnTo>
                  <a:lnTo>
                    <a:pt x="521872" y="1374788"/>
                  </a:lnTo>
                  <a:lnTo>
                    <a:pt x="521719" y="1368147"/>
                  </a:lnTo>
                  <a:lnTo>
                    <a:pt x="521545" y="1361505"/>
                  </a:lnTo>
                  <a:lnTo>
                    <a:pt x="521358" y="1354864"/>
                  </a:lnTo>
                  <a:lnTo>
                    <a:pt x="521158" y="1348222"/>
                  </a:lnTo>
                  <a:lnTo>
                    <a:pt x="520945" y="1341581"/>
                  </a:lnTo>
                  <a:lnTo>
                    <a:pt x="520716" y="1334939"/>
                  </a:lnTo>
                  <a:lnTo>
                    <a:pt x="520477" y="1328298"/>
                  </a:lnTo>
                  <a:lnTo>
                    <a:pt x="520228" y="1321656"/>
                  </a:lnTo>
                  <a:lnTo>
                    <a:pt x="519968" y="1315015"/>
                  </a:lnTo>
                  <a:lnTo>
                    <a:pt x="519696" y="1308373"/>
                  </a:lnTo>
                  <a:lnTo>
                    <a:pt x="519416" y="1301732"/>
                  </a:lnTo>
                  <a:lnTo>
                    <a:pt x="519128" y="1295090"/>
                  </a:lnTo>
                  <a:lnTo>
                    <a:pt x="518829" y="1288449"/>
                  </a:lnTo>
                  <a:lnTo>
                    <a:pt x="518520" y="1281807"/>
                  </a:lnTo>
                  <a:lnTo>
                    <a:pt x="518204" y="1275166"/>
                  </a:lnTo>
                  <a:lnTo>
                    <a:pt x="517879" y="1268524"/>
                  </a:lnTo>
                  <a:lnTo>
                    <a:pt x="517543" y="1261883"/>
                  </a:lnTo>
                  <a:lnTo>
                    <a:pt x="517197" y="1255241"/>
                  </a:lnTo>
                  <a:lnTo>
                    <a:pt x="516842" y="1248600"/>
                  </a:lnTo>
                  <a:lnTo>
                    <a:pt x="516478" y="1241958"/>
                  </a:lnTo>
                  <a:lnTo>
                    <a:pt x="516100" y="1235317"/>
                  </a:lnTo>
                  <a:lnTo>
                    <a:pt x="515711" y="1228675"/>
                  </a:lnTo>
                  <a:lnTo>
                    <a:pt x="515311" y="1222034"/>
                  </a:lnTo>
                  <a:lnTo>
                    <a:pt x="514899" y="1215392"/>
                  </a:lnTo>
                  <a:lnTo>
                    <a:pt x="514469" y="1208751"/>
                  </a:lnTo>
                  <a:lnTo>
                    <a:pt x="514027" y="1202109"/>
                  </a:lnTo>
                  <a:lnTo>
                    <a:pt x="513571" y="1195468"/>
                  </a:lnTo>
                  <a:lnTo>
                    <a:pt x="513099" y="1188826"/>
                  </a:lnTo>
                  <a:lnTo>
                    <a:pt x="512607" y="1182185"/>
                  </a:lnTo>
                  <a:lnTo>
                    <a:pt x="512100" y="1175543"/>
                  </a:lnTo>
                  <a:lnTo>
                    <a:pt x="511578" y="1168902"/>
                  </a:lnTo>
                  <a:lnTo>
                    <a:pt x="511034" y="1162260"/>
                  </a:lnTo>
                  <a:lnTo>
                    <a:pt x="510470" y="1155619"/>
                  </a:lnTo>
                  <a:lnTo>
                    <a:pt x="509889" y="1148978"/>
                  </a:lnTo>
                  <a:lnTo>
                    <a:pt x="509292" y="1142336"/>
                  </a:lnTo>
                  <a:lnTo>
                    <a:pt x="508668" y="1135695"/>
                  </a:lnTo>
                  <a:lnTo>
                    <a:pt x="508027" y="1129053"/>
                  </a:lnTo>
                  <a:lnTo>
                    <a:pt x="507368" y="1122412"/>
                  </a:lnTo>
                  <a:lnTo>
                    <a:pt x="506691" y="1115770"/>
                  </a:lnTo>
                  <a:lnTo>
                    <a:pt x="505988" y="1109129"/>
                  </a:lnTo>
                  <a:lnTo>
                    <a:pt x="505270" y="1102487"/>
                  </a:lnTo>
                  <a:lnTo>
                    <a:pt x="504535" y="1095846"/>
                  </a:lnTo>
                  <a:lnTo>
                    <a:pt x="503781" y="1089204"/>
                  </a:lnTo>
                  <a:lnTo>
                    <a:pt x="503007" y="1082563"/>
                  </a:lnTo>
                  <a:lnTo>
                    <a:pt x="502219" y="1075921"/>
                  </a:lnTo>
                  <a:lnTo>
                    <a:pt x="501417" y="1069280"/>
                  </a:lnTo>
                  <a:lnTo>
                    <a:pt x="500600" y="1062638"/>
                  </a:lnTo>
                  <a:lnTo>
                    <a:pt x="499767" y="1055997"/>
                  </a:lnTo>
                  <a:lnTo>
                    <a:pt x="498924" y="1049355"/>
                  </a:lnTo>
                  <a:lnTo>
                    <a:pt x="498072" y="1042714"/>
                  </a:lnTo>
                  <a:lnTo>
                    <a:pt x="497207" y="1036072"/>
                  </a:lnTo>
                  <a:lnTo>
                    <a:pt x="496334" y="1029431"/>
                  </a:lnTo>
                  <a:lnTo>
                    <a:pt x="495455" y="1022789"/>
                  </a:lnTo>
                  <a:lnTo>
                    <a:pt x="494570" y="1016148"/>
                  </a:lnTo>
                  <a:lnTo>
                    <a:pt x="493678" y="1009506"/>
                  </a:lnTo>
                  <a:lnTo>
                    <a:pt x="492784" y="1002865"/>
                  </a:lnTo>
                  <a:lnTo>
                    <a:pt x="491887" y="996223"/>
                  </a:lnTo>
                  <a:lnTo>
                    <a:pt x="490989" y="989582"/>
                  </a:lnTo>
                  <a:lnTo>
                    <a:pt x="490089" y="982940"/>
                  </a:lnTo>
                  <a:lnTo>
                    <a:pt x="489189" y="976299"/>
                  </a:lnTo>
                  <a:lnTo>
                    <a:pt x="488290" y="969657"/>
                  </a:lnTo>
                  <a:lnTo>
                    <a:pt x="487392" y="963016"/>
                  </a:lnTo>
                  <a:lnTo>
                    <a:pt x="486496" y="956374"/>
                  </a:lnTo>
                  <a:lnTo>
                    <a:pt x="485601" y="949733"/>
                  </a:lnTo>
                  <a:lnTo>
                    <a:pt x="484708" y="943091"/>
                  </a:lnTo>
                  <a:lnTo>
                    <a:pt x="483817" y="936450"/>
                  </a:lnTo>
                  <a:lnTo>
                    <a:pt x="482928" y="929808"/>
                  </a:lnTo>
                  <a:lnTo>
                    <a:pt x="482039" y="923167"/>
                  </a:lnTo>
                  <a:lnTo>
                    <a:pt x="481151" y="916525"/>
                  </a:lnTo>
                  <a:lnTo>
                    <a:pt x="480263" y="909884"/>
                  </a:lnTo>
                  <a:lnTo>
                    <a:pt x="479375" y="903242"/>
                  </a:lnTo>
                  <a:lnTo>
                    <a:pt x="478484" y="896601"/>
                  </a:lnTo>
                  <a:lnTo>
                    <a:pt x="477592" y="889959"/>
                  </a:lnTo>
                  <a:lnTo>
                    <a:pt x="476695" y="883318"/>
                  </a:lnTo>
                  <a:lnTo>
                    <a:pt x="475793" y="876676"/>
                  </a:lnTo>
                  <a:lnTo>
                    <a:pt x="474887" y="870035"/>
                  </a:lnTo>
                  <a:lnTo>
                    <a:pt x="473974" y="863393"/>
                  </a:lnTo>
                  <a:lnTo>
                    <a:pt x="473050" y="856752"/>
                  </a:lnTo>
                  <a:lnTo>
                    <a:pt x="472118" y="850110"/>
                  </a:lnTo>
                  <a:lnTo>
                    <a:pt x="471178" y="843469"/>
                  </a:lnTo>
                  <a:lnTo>
                    <a:pt x="470226" y="836827"/>
                  </a:lnTo>
                  <a:lnTo>
                    <a:pt x="469259" y="830186"/>
                  </a:lnTo>
                  <a:lnTo>
                    <a:pt x="468280" y="823544"/>
                  </a:lnTo>
                  <a:lnTo>
                    <a:pt x="467290" y="816903"/>
                  </a:lnTo>
                  <a:lnTo>
                    <a:pt x="466284" y="810261"/>
                  </a:lnTo>
                  <a:lnTo>
                    <a:pt x="465262" y="803620"/>
                  </a:lnTo>
                  <a:lnTo>
                    <a:pt x="464228" y="796978"/>
                  </a:lnTo>
                  <a:lnTo>
                    <a:pt x="463181" y="790337"/>
                  </a:lnTo>
                  <a:lnTo>
                    <a:pt x="462118" y="783695"/>
                  </a:lnTo>
                  <a:lnTo>
                    <a:pt x="461041" y="777054"/>
                  </a:lnTo>
                  <a:lnTo>
                    <a:pt x="459954" y="770412"/>
                  </a:lnTo>
                  <a:lnTo>
                    <a:pt x="458857" y="763771"/>
                  </a:lnTo>
                  <a:lnTo>
                    <a:pt x="457748" y="757130"/>
                  </a:lnTo>
                  <a:lnTo>
                    <a:pt x="456633" y="750488"/>
                  </a:lnTo>
                  <a:lnTo>
                    <a:pt x="455512" y="743847"/>
                  </a:lnTo>
                  <a:lnTo>
                    <a:pt x="454389" y="737205"/>
                  </a:lnTo>
                  <a:lnTo>
                    <a:pt x="453265" y="730564"/>
                  </a:lnTo>
                  <a:lnTo>
                    <a:pt x="452144" y="723922"/>
                  </a:lnTo>
                  <a:lnTo>
                    <a:pt x="451029" y="717281"/>
                  </a:lnTo>
                  <a:lnTo>
                    <a:pt x="449922" y="710639"/>
                  </a:lnTo>
                  <a:lnTo>
                    <a:pt x="448832" y="703998"/>
                  </a:lnTo>
                  <a:lnTo>
                    <a:pt x="447758" y="697356"/>
                  </a:lnTo>
                  <a:lnTo>
                    <a:pt x="446702" y="690715"/>
                  </a:lnTo>
                  <a:lnTo>
                    <a:pt x="445675" y="684073"/>
                  </a:lnTo>
                  <a:lnTo>
                    <a:pt x="444683" y="677432"/>
                  </a:lnTo>
                  <a:lnTo>
                    <a:pt x="443724" y="670790"/>
                  </a:lnTo>
                  <a:lnTo>
                    <a:pt x="442799" y="664149"/>
                  </a:lnTo>
                  <a:lnTo>
                    <a:pt x="441929" y="657507"/>
                  </a:lnTo>
                  <a:lnTo>
                    <a:pt x="441113" y="650866"/>
                  </a:lnTo>
                  <a:lnTo>
                    <a:pt x="440346" y="644224"/>
                  </a:lnTo>
                  <a:lnTo>
                    <a:pt x="439632" y="637583"/>
                  </a:lnTo>
                  <a:lnTo>
                    <a:pt x="439005" y="630941"/>
                  </a:lnTo>
                  <a:lnTo>
                    <a:pt x="438446" y="624300"/>
                  </a:lnTo>
                  <a:lnTo>
                    <a:pt x="437956" y="617658"/>
                  </a:lnTo>
                  <a:lnTo>
                    <a:pt x="437538" y="611017"/>
                  </a:lnTo>
                  <a:lnTo>
                    <a:pt x="437236" y="604375"/>
                  </a:lnTo>
                  <a:lnTo>
                    <a:pt x="437016" y="597734"/>
                  </a:lnTo>
                  <a:lnTo>
                    <a:pt x="436880" y="591092"/>
                  </a:lnTo>
                  <a:lnTo>
                    <a:pt x="436843" y="584451"/>
                  </a:lnTo>
                  <a:lnTo>
                    <a:pt x="436936" y="577809"/>
                  </a:lnTo>
                  <a:lnTo>
                    <a:pt x="437124" y="571168"/>
                  </a:lnTo>
                  <a:lnTo>
                    <a:pt x="437408" y="564526"/>
                  </a:lnTo>
                  <a:lnTo>
                    <a:pt x="437817" y="557885"/>
                  </a:lnTo>
                  <a:lnTo>
                    <a:pt x="438359" y="551243"/>
                  </a:lnTo>
                  <a:lnTo>
                    <a:pt x="439004" y="544602"/>
                  </a:lnTo>
                  <a:lnTo>
                    <a:pt x="439754" y="537960"/>
                  </a:lnTo>
                  <a:lnTo>
                    <a:pt x="440647" y="531319"/>
                  </a:lnTo>
                  <a:lnTo>
                    <a:pt x="441667" y="524677"/>
                  </a:lnTo>
                  <a:lnTo>
                    <a:pt x="442793" y="518036"/>
                  </a:lnTo>
                  <a:lnTo>
                    <a:pt x="444024" y="511394"/>
                  </a:lnTo>
                  <a:lnTo>
                    <a:pt x="445409" y="504753"/>
                  </a:lnTo>
                  <a:lnTo>
                    <a:pt x="446905" y="498111"/>
                  </a:lnTo>
                  <a:lnTo>
                    <a:pt x="448502" y="491470"/>
                  </a:lnTo>
                  <a:lnTo>
                    <a:pt x="450201" y="484828"/>
                  </a:lnTo>
                  <a:lnTo>
                    <a:pt x="452045" y="478187"/>
                  </a:lnTo>
                  <a:lnTo>
                    <a:pt x="453981" y="471545"/>
                  </a:lnTo>
                  <a:lnTo>
                    <a:pt x="456006" y="464904"/>
                  </a:lnTo>
                  <a:lnTo>
                    <a:pt x="458127" y="458262"/>
                  </a:lnTo>
                  <a:lnTo>
                    <a:pt x="460361" y="451621"/>
                  </a:lnTo>
                  <a:lnTo>
                    <a:pt x="462668" y="444979"/>
                  </a:lnTo>
                  <a:lnTo>
                    <a:pt x="465045" y="438338"/>
                  </a:lnTo>
                  <a:lnTo>
                    <a:pt x="467503" y="431696"/>
                  </a:lnTo>
                  <a:lnTo>
                    <a:pt x="470036" y="425055"/>
                  </a:lnTo>
                  <a:lnTo>
                    <a:pt x="472619" y="418413"/>
                  </a:lnTo>
                  <a:lnTo>
                    <a:pt x="475248" y="411772"/>
                  </a:lnTo>
                  <a:lnTo>
                    <a:pt x="477932" y="405130"/>
                  </a:lnTo>
                  <a:lnTo>
                    <a:pt x="480652" y="398489"/>
                  </a:lnTo>
                  <a:lnTo>
                    <a:pt x="483398" y="391847"/>
                  </a:lnTo>
                  <a:lnTo>
                    <a:pt x="486164" y="385206"/>
                  </a:lnTo>
                  <a:lnTo>
                    <a:pt x="488948" y="378565"/>
                  </a:lnTo>
                  <a:lnTo>
                    <a:pt x="491737" y="371923"/>
                  </a:lnTo>
                  <a:lnTo>
                    <a:pt x="494525" y="365282"/>
                  </a:lnTo>
                  <a:lnTo>
                    <a:pt x="497307" y="358640"/>
                  </a:lnTo>
                  <a:lnTo>
                    <a:pt x="500068" y="351999"/>
                  </a:lnTo>
                  <a:lnTo>
                    <a:pt x="502808" y="345357"/>
                  </a:lnTo>
                  <a:lnTo>
                    <a:pt x="505522" y="338716"/>
                  </a:lnTo>
                  <a:lnTo>
                    <a:pt x="508203" y="332074"/>
                  </a:lnTo>
                  <a:lnTo>
                    <a:pt x="510832" y="325433"/>
                  </a:lnTo>
                  <a:lnTo>
                    <a:pt x="513419" y="318791"/>
                  </a:lnTo>
                  <a:lnTo>
                    <a:pt x="515961" y="312150"/>
                  </a:lnTo>
                  <a:lnTo>
                    <a:pt x="518442" y="305508"/>
                  </a:lnTo>
                  <a:lnTo>
                    <a:pt x="520852" y="298867"/>
                  </a:lnTo>
                  <a:lnTo>
                    <a:pt x="523204" y="292225"/>
                  </a:lnTo>
                  <a:lnTo>
                    <a:pt x="525497" y="285584"/>
                  </a:lnTo>
                  <a:lnTo>
                    <a:pt x="527705" y="278942"/>
                  </a:lnTo>
                  <a:lnTo>
                    <a:pt x="529835" y="272301"/>
                  </a:lnTo>
                  <a:lnTo>
                    <a:pt x="531897" y="265659"/>
                  </a:lnTo>
                  <a:lnTo>
                    <a:pt x="533892" y="259018"/>
                  </a:lnTo>
                  <a:lnTo>
                    <a:pt x="535785" y="252376"/>
                  </a:lnTo>
                  <a:lnTo>
                    <a:pt x="537602" y="245735"/>
                  </a:lnTo>
                  <a:lnTo>
                    <a:pt x="539348" y="239093"/>
                  </a:lnTo>
                  <a:lnTo>
                    <a:pt x="541021" y="232452"/>
                  </a:lnTo>
                  <a:lnTo>
                    <a:pt x="542587" y="225810"/>
                  </a:lnTo>
                  <a:lnTo>
                    <a:pt x="544084" y="219169"/>
                  </a:lnTo>
                  <a:lnTo>
                    <a:pt x="545512" y="212527"/>
                  </a:lnTo>
                  <a:lnTo>
                    <a:pt x="546862" y="205886"/>
                  </a:lnTo>
                  <a:lnTo>
                    <a:pt x="548118" y="199244"/>
                  </a:lnTo>
                  <a:lnTo>
                    <a:pt x="549310" y="192603"/>
                  </a:lnTo>
                  <a:lnTo>
                    <a:pt x="550438" y="185961"/>
                  </a:lnTo>
                  <a:lnTo>
                    <a:pt x="551490" y="179320"/>
                  </a:lnTo>
                  <a:lnTo>
                    <a:pt x="552464" y="172678"/>
                  </a:lnTo>
                  <a:lnTo>
                    <a:pt x="553382" y="166037"/>
                  </a:lnTo>
                  <a:lnTo>
                    <a:pt x="554244" y="159395"/>
                  </a:lnTo>
                  <a:lnTo>
                    <a:pt x="555035" y="152754"/>
                  </a:lnTo>
                  <a:lnTo>
                    <a:pt x="555766" y="146112"/>
                  </a:lnTo>
                  <a:lnTo>
                    <a:pt x="556449" y="139471"/>
                  </a:lnTo>
                  <a:lnTo>
                    <a:pt x="557086" y="132829"/>
                  </a:lnTo>
                  <a:lnTo>
                    <a:pt x="557660" y="126188"/>
                  </a:lnTo>
                  <a:lnTo>
                    <a:pt x="558191" y="119546"/>
                  </a:lnTo>
                  <a:lnTo>
                    <a:pt x="558684" y="112905"/>
                  </a:lnTo>
                  <a:lnTo>
                    <a:pt x="559139" y="106263"/>
                  </a:lnTo>
                  <a:lnTo>
                    <a:pt x="559542" y="99622"/>
                  </a:lnTo>
                  <a:lnTo>
                    <a:pt x="559915" y="92980"/>
                  </a:lnTo>
                  <a:lnTo>
                    <a:pt x="560259" y="86339"/>
                  </a:lnTo>
                  <a:lnTo>
                    <a:pt x="560571" y="79697"/>
                  </a:lnTo>
                  <a:lnTo>
                    <a:pt x="560847" y="73056"/>
                  </a:lnTo>
                  <a:lnTo>
                    <a:pt x="561101" y="66414"/>
                  </a:lnTo>
                  <a:lnTo>
                    <a:pt x="561333" y="59773"/>
                  </a:lnTo>
                  <a:lnTo>
                    <a:pt x="561540" y="53131"/>
                  </a:lnTo>
                  <a:lnTo>
                    <a:pt x="561723" y="46490"/>
                  </a:lnTo>
                  <a:lnTo>
                    <a:pt x="561890" y="39848"/>
                  </a:lnTo>
                  <a:lnTo>
                    <a:pt x="562042" y="33207"/>
                  </a:lnTo>
                  <a:lnTo>
                    <a:pt x="562174" y="26565"/>
                  </a:lnTo>
                  <a:lnTo>
                    <a:pt x="562292" y="19924"/>
                  </a:lnTo>
                  <a:lnTo>
                    <a:pt x="562399" y="13282"/>
                  </a:lnTo>
                  <a:lnTo>
                    <a:pt x="562495" y="6641"/>
                  </a:lnTo>
                  <a:lnTo>
                    <a:pt x="562577" y="0"/>
                  </a:lnTo>
                  <a:lnTo>
                    <a:pt x="563733" y="0"/>
                  </a:lnTo>
                  <a:lnTo>
                    <a:pt x="563815" y="6641"/>
                  </a:lnTo>
                  <a:lnTo>
                    <a:pt x="563911" y="13282"/>
                  </a:lnTo>
                  <a:lnTo>
                    <a:pt x="564017" y="19924"/>
                  </a:lnTo>
                  <a:lnTo>
                    <a:pt x="564135" y="26565"/>
                  </a:lnTo>
                  <a:lnTo>
                    <a:pt x="564268" y="33207"/>
                  </a:lnTo>
                  <a:lnTo>
                    <a:pt x="564419" y="39848"/>
                  </a:lnTo>
                  <a:lnTo>
                    <a:pt x="564586" y="46490"/>
                  </a:lnTo>
                  <a:lnTo>
                    <a:pt x="564770" y="53131"/>
                  </a:lnTo>
                  <a:lnTo>
                    <a:pt x="564977" y="59773"/>
                  </a:lnTo>
                  <a:lnTo>
                    <a:pt x="565209" y="66414"/>
                  </a:lnTo>
                  <a:lnTo>
                    <a:pt x="565462" y="73056"/>
                  </a:lnTo>
                  <a:lnTo>
                    <a:pt x="565739" y="79697"/>
                  </a:lnTo>
                  <a:lnTo>
                    <a:pt x="566051" y="86339"/>
                  </a:lnTo>
                  <a:lnTo>
                    <a:pt x="566394" y="92980"/>
                  </a:lnTo>
                  <a:lnTo>
                    <a:pt x="566767" y="99622"/>
                  </a:lnTo>
                  <a:lnTo>
                    <a:pt x="567171" y="106263"/>
                  </a:lnTo>
                  <a:lnTo>
                    <a:pt x="567626" y="112905"/>
                  </a:lnTo>
                  <a:lnTo>
                    <a:pt x="568118" y="119546"/>
                  </a:lnTo>
                  <a:lnTo>
                    <a:pt x="568649" y="126188"/>
                  </a:lnTo>
                  <a:lnTo>
                    <a:pt x="569223" y="132829"/>
                  </a:lnTo>
                  <a:lnTo>
                    <a:pt x="569861" y="139471"/>
                  </a:lnTo>
                  <a:lnTo>
                    <a:pt x="570544" y="146112"/>
                  </a:lnTo>
                  <a:lnTo>
                    <a:pt x="571275" y="152754"/>
                  </a:lnTo>
                  <a:lnTo>
                    <a:pt x="572066" y="159395"/>
                  </a:lnTo>
                  <a:lnTo>
                    <a:pt x="572928" y="166037"/>
                  </a:lnTo>
                  <a:lnTo>
                    <a:pt x="573845" y="172678"/>
                  </a:lnTo>
                  <a:lnTo>
                    <a:pt x="574820" y="179320"/>
                  </a:lnTo>
                  <a:lnTo>
                    <a:pt x="575871" y="185961"/>
                  </a:lnTo>
                  <a:lnTo>
                    <a:pt x="576999" y="192603"/>
                  </a:lnTo>
                  <a:lnTo>
                    <a:pt x="578191" y="199244"/>
                  </a:lnTo>
                  <a:lnTo>
                    <a:pt x="579447" y="205886"/>
                  </a:lnTo>
                  <a:lnTo>
                    <a:pt x="580798" y="212527"/>
                  </a:lnTo>
                  <a:lnTo>
                    <a:pt x="582225" y="219169"/>
                  </a:lnTo>
                  <a:lnTo>
                    <a:pt x="583722" y="225810"/>
                  </a:lnTo>
                  <a:lnTo>
                    <a:pt x="585288" y="232452"/>
                  </a:lnTo>
                  <a:lnTo>
                    <a:pt x="586962" y="239093"/>
                  </a:lnTo>
                  <a:lnTo>
                    <a:pt x="588708" y="245735"/>
                  </a:lnTo>
                  <a:lnTo>
                    <a:pt x="590524" y="252376"/>
                  </a:lnTo>
                  <a:lnTo>
                    <a:pt x="592417" y="259018"/>
                  </a:lnTo>
                  <a:lnTo>
                    <a:pt x="594412" y="265659"/>
                  </a:lnTo>
                  <a:lnTo>
                    <a:pt x="596475" y="272301"/>
                  </a:lnTo>
                  <a:lnTo>
                    <a:pt x="598604" y="278942"/>
                  </a:lnTo>
                  <a:lnTo>
                    <a:pt x="600812" y="285584"/>
                  </a:lnTo>
                  <a:lnTo>
                    <a:pt x="603105" y="292225"/>
                  </a:lnTo>
                  <a:lnTo>
                    <a:pt x="605458" y="298867"/>
                  </a:lnTo>
                  <a:lnTo>
                    <a:pt x="607868" y="305508"/>
                  </a:lnTo>
                  <a:lnTo>
                    <a:pt x="610348" y="312150"/>
                  </a:lnTo>
                  <a:lnTo>
                    <a:pt x="612890" y="318791"/>
                  </a:lnTo>
                  <a:lnTo>
                    <a:pt x="615477" y="325433"/>
                  </a:lnTo>
                  <a:lnTo>
                    <a:pt x="618106" y="332074"/>
                  </a:lnTo>
                  <a:lnTo>
                    <a:pt x="620787" y="338716"/>
                  </a:lnTo>
                  <a:lnTo>
                    <a:pt x="623502" y="345357"/>
                  </a:lnTo>
                  <a:lnTo>
                    <a:pt x="626241" y="351999"/>
                  </a:lnTo>
                  <a:lnTo>
                    <a:pt x="629003" y="358640"/>
                  </a:lnTo>
                  <a:lnTo>
                    <a:pt x="631785" y="365282"/>
                  </a:lnTo>
                  <a:lnTo>
                    <a:pt x="634572" y="371923"/>
                  </a:lnTo>
                  <a:lnTo>
                    <a:pt x="637361" y="378565"/>
                  </a:lnTo>
                  <a:lnTo>
                    <a:pt x="640146" y="385206"/>
                  </a:lnTo>
                  <a:lnTo>
                    <a:pt x="642912" y="391847"/>
                  </a:lnTo>
                  <a:lnTo>
                    <a:pt x="645657" y="398489"/>
                  </a:lnTo>
                  <a:lnTo>
                    <a:pt x="648378" y="405130"/>
                  </a:lnTo>
                  <a:lnTo>
                    <a:pt x="651061" y="411772"/>
                  </a:lnTo>
                  <a:lnTo>
                    <a:pt x="653691" y="418413"/>
                  </a:lnTo>
                  <a:lnTo>
                    <a:pt x="656274" y="425055"/>
                  </a:lnTo>
                  <a:lnTo>
                    <a:pt x="658806" y="431696"/>
                  </a:lnTo>
                  <a:lnTo>
                    <a:pt x="661264" y="438338"/>
                  </a:lnTo>
                  <a:lnTo>
                    <a:pt x="663641" y="444979"/>
                  </a:lnTo>
                  <a:lnTo>
                    <a:pt x="665949" y="451621"/>
                  </a:lnTo>
                  <a:lnTo>
                    <a:pt x="668182" y="458262"/>
                  </a:lnTo>
                  <a:lnTo>
                    <a:pt x="670304" y="464904"/>
                  </a:lnTo>
                  <a:lnTo>
                    <a:pt x="672328" y="471545"/>
                  </a:lnTo>
                  <a:lnTo>
                    <a:pt x="674264" y="478187"/>
                  </a:lnTo>
                  <a:lnTo>
                    <a:pt x="676109" y="484828"/>
                  </a:lnTo>
                  <a:lnTo>
                    <a:pt x="677808" y="491470"/>
                  </a:lnTo>
                  <a:lnTo>
                    <a:pt x="679404" y="498111"/>
                  </a:lnTo>
                  <a:lnTo>
                    <a:pt x="680900" y="504753"/>
                  </a:lnTo>
                  <a:lnTo>
                    <a:pt x="682285" y="511394"/>
                  </a:lnTo>
                  <a:lnTo>
                    <a:pt x="683517" y="518036"/>
                  </a:lnTo>
                  <a:lnTo>
                    <a:pt x="684642" y="524677"/>
                  </a:lnTo>
                  <a:lnTo>
                    <a:pt x="685662" y="531319"/>
                  </a:lnTo>
                  <a:lnTo>
                    <a:pt x="686556" y="537960"/>
                  </a:lnTo>
                  <a:lnTo>
                    <a:pt x="687305" y="544602"/>
                  </a:lnTo>
                  <a:lnTo>
                    <a:pt x="687951" y="551243"/>
                  </a:lnTo>
                  <a:lnTo>
                    <a:pt x="688492" y="557885"/>
                  </a:lnTo>
                  <a:lnTo>
                    <a:pt x="688901" y="564526"/>
                  </a:lnTo>
                  <a:lnTo>
                    <a:pt x="689186" y="571168"/>
                  </a:lnTo>
                  <a:lnTo>
                    <a:pt x="689373" y="577809"/>
                  </a:lnTo>
                  <a:lnTo>
                    <a:pt x="689466" y="584451"/>
                  </a:lnTo>
                  <a:lnTo>
                    <a:pt x="689429" y="591092"/>
                  </a:lnTo>
                  <a:lnTo>
                    <a:pt x="689293" y="597734"/>
                  </a:lnTo>
                  <a:lnTo>
                    <a:pt x="689073" y="604375"/>
                  </a:lnTo>
                  <a:lnTo>
                    <a:pt x="688772" y="611017"/>
                  </a:lnTo>
                  <a:lnTo>
                    <a:pt x="688354" y="617658"/>
                  </a:lnTo>
                  <a:lnTo>
                    <a:pt x="687863" y="624300"/>
                  </a:lnTo>
                  <a:lnTo>
                    <a:pt x="687305" y="630941"/>
                  </a:lnTo>
                  <a:lnTo>
                    <a:pt x="686677" y="637583"/>
                  </a:lnTo>
                  <a:lnTo>
                    <a:pt x="685963" y="644224"/>
                  </a:lnTo>
                  <a:lnTo>
                    <a:pt x="685197" y="650866"/>
                  </a:lnTo>
                  <a:lnTo>
                    <a:pt x="684381" y="657507"/>
                  </a:lnTo>
                  <a:lnTo>
                    <a:pt x="683510" y="664149"/>
                  </a:lnTo>
                  <a:lnTo>
                    <a:pt x="682585" y="670790"/>
                  </a:lnTo>
                  <a:lnTo>
                    <a:pt x="681626" y="677432"/>
                  </a:lnTo>
                  <a:lnTo>
                    <a:pt x="680635" y="684073"/>
                  </a:lnTo>
                  <a:lnTo>
                    <a:pt x="679607" y="690715"/>
                  </a:lnTo>
                  <a:lnTo>
                    <a:pt x="678552" y="697356"/>
                  </a:lnTo>
                  <a:lnTo>
                    <a:pt x="677478" y="703998"/>
                  </a:lnTo>
                  <a:lnTo>
                    <a:pt x="676388" y="710639"/>
                  </a:lnTo>
                  <a:lnTo>
                    <a:pt x="675281" y="717281"/>
                  </a:lnTo>
                  <a:lnTo>
                    <a:pt x="674165" y="723922"/>
                  </a:lnTo>
                  <a:lnTo>
                    <a:pt x="673045" y="730564"/>
                  </a:lnTo>
                  <a:lnTo>
                    <a:pt x="671921" y="737205"/>
                  </a:lnTo>
                  <a:lnTo>
                    <a:pt x="670797" y="743847"/>
                  </a:lnTo>
                  <a:lnTo>
                    <a:pt x="669677" y="750488"/>
                  </a:lnTo>
                  <a:lnTo>
                    <a:pt x="668561" y="757130"/>
                  </a:lnTo>
                  <a:lnTo>
                    <a:pt x="667452" y="763771"/>
                  </a:lnTo>
                  <a:lnTo>
                    <a:pt x="666355" y="770412"/>
                  </a:lnTo>
                  <a:lnTo>
                    <a:pt x="665268" y="777054"/>
                  </a:lnTo>
                  <a:lnTo>
                    <a:pt x="664192" y="783695"/>
                  </a:lnTo>
                  <a:lnTo>
                    <a:pt x="663128" y="790337"/>
                  </a:lnTo>
                  <a:lnTo>
                    <a:pt x="662082" y="796978"/>
                  </a:lnTo>
                  <a:lnTo>
                    <a:pt x="661047" y="803620"/>
                  </a:lnTo>
                  <a:lnTo>
                    <a:pt x="660025" y="810261"/>
                  </a:lnTo>
                  <a:lnTo>
                    <a:pt x="659020" y="816903"/>
                  </a:lnTo>
                  <a:lnTo>
                    <a:pt x="658029" y="823544"/>
                  </a:lnTo>
                  <a:lnTo>
                    <a:pt x="657051" y="830186"/>
                  </a:lnTo>
                  <a:lnTo>
                    <a:pt x="656084" y="836827"/>
                  </a:lnTo>
                  <a:lnTo>
                    <a:pt x="655132" y="843469"/>
                  </a:lnTo>
                  <a:lnTo>
                    <a:pt x="654191" y="850110"/>
                  </a:lnTo>
                  <a:lnTo>
                    <a:pt x="653259" y="856752"/>
                  </a:lnTo>
                  <a:lnTo>
                    <a:pt x="652335" y="863393"/>
                  </a:lnTo>
                  <a:lnTo>
                    <a:pt x="651423" y="870035"/>
                  </a:lnTo>
                  <a:lnTo>
                    <a:pt x="650516" y="876676"/>
                  </a:lnTo>
                  <a:lnTo>
                    <a:pt x="649614" y="883318"/>
                  </a:lnTo>
                  <a:lnTo>
                    <a:pt x="648718" y="889959"/>
                  </a:lnTo>
                  <a:lnTo>
                    <a:pt x="647825" y="896601"/>
                  </a:lnTo>
                  <a:lnTo>
                    <a:pt x="646935" y="903242"/>
                  </a:lnTo>
                  <a:lnTo>
                    <a:pt x="646046" y="909884"/>
                  </a:lnTo>
                  <a:lnTo>
                    <a:pt x="645158" y="916525"/>
                  </a:lnTo>
                  <a:lnTo>
                    <a:pt x="644270" y="923167"/>
                  </a:lnTo>
                  <a:lnTo>
                    <a:pt x="643382" y="929808"/>
                  </a:lnTo>
                  <a:lnTo>
                    <a:pt x="642492" y="936450"/>
                  </a:lnTo>
                  <a:lnTo>
                    <a:pt x="641601" y="943091"/>
                  </a:lnTo>
                  <a:lnTo>
                    <a:pt x="640708" y="949733"/>
                  </a:lnTo>
                  <a:lnTo>
                    <a:pt x="639813" y="956374"/>
                  </a:lnTo>
                  <a:lnTo>
                    <a:pt x="638917" y="963016"/>
                  </a:lnTo>
                  <a:lnTo>
                    <a:pt x="638019" y="969657"/>
                  </a:lnTo>
                  <a:lnTo>
                    <a:pt x="637120" y="976299"/>
                  </a:lnTo>
                  <a:lnTo>
                    <a:pt x="636220" y="982940"/>
                  </a:lnTo>
                  <a:lnTo>
                    <a:pt x="635321" y="989582"/>
                  </a:lnTo>
                  <a:lnTo>
                    <a:pt x="634422" y="996223"/>
                  </a:lnTo>
                  <a:lnTo>
                    <a:pt x="633525" y="1002865"/>
                  </a:lnTo>
                  <a:lnTo>
                    <a:pt x="632631" y="1009506"/>
                  </a:lnTo>
                  <a:lnTo>
                    <a:pt x="631740" y="1016148"/>
                  </a:lnTo>
                  <a:lnTo>
                    <a:pt x="630855" y="1022789"/>
                  </a:lnTo>
                  <a:lnTo>
                    <a:pt x="629976" y="1029431"/>
                  </a:lnTo>
                  <a:lnTo>
                    <a:pt x="629103" y="1036072"/>
                  </a:lnTo>
                  <a:lnTo>
                    <a:pt x="628238" y="1042714"/>
                  </a:lnTo>
                  <a:lnTo>
                    <a:pt x="627385" y="1049355"/>
                  </a:lnTo>
                  <a:lnTo>
                    <a:pt x="626542" y="1055997"/>
                  </a:lnTo>
                  <a:lnTo>
                    <a:pt x="625710" y="1062638"/>
                  </a:lnTo>
                  <a:lnTo>
                    <a:pt x="624892" y="1069280"/>
                  </a:lnTo>
                  <a:lnTo>
                    <a:pt x="624090" y="1075921"/>
                  </a:lnTo>
                  <a:lnTo>
                    <a:pt x="623302" y="1082563"/>
                  </a:lnTo>
                  <a:lnTo>
                    <a:pt x="622528" y="1089204"/>
                  </a:lnTo>
                  <a:lnTo>
                    <a:pt x="621775" y="1095846"/>
                  </a:lnTo>
                  <a:lnTo>
                    <a:pt x="621040" y="1102487"/>
                  </a:lnTo>
                  <a:lnTo>
                    <a:pt x="620321" y="1109129"/>
                  </a:lnTo>
                  <a:lnTo>
                    <a:pt x="619619" y="1115770"/>
                  </a:lnTo>
                  <a:lnTo>
                    <a:pt x="618942" y="1122412"/>
                  </a:lnTo>
                  <a:lnTo>
                    <a:pt x="618283" y="1129053"/>
                  </a:lnTo>
                  <a:lnTo>
                    <a:pt x="617641" y="1135695"/>
                  </a:lnTo>
                  <a:lnTo>
                    <a:pt x="617018" y="1142336"/>
                  </a:lnTo>
                  <a:lnTo>
                    <a:pt x="616420" y="1148978"/>
                  </a:lnTo>
                  <a:lnTo>
                    <a:pt x="615840" y="1155619"/>
                  </a:lnTo>
                  <a:lnTo>
                    <a:pt x="615276" y="1162260"/>
                  </a:lnTo>
                  <a:lnTo>
                    <a:pt x="614732" y="1168902"/>
                  </a:lnTo>
                  <a:lnTo>
                    <a:pt x="614209" y="1175543"/>
                  </a:lnTo>
                  <a:lnTo>
                    <a:pt x="613703" y="1182185"/>
                  </a:lnTo>
                  <a:lnTo>
                    <a:pt x="613211" y="1188826"/>
                  </a:lnTo>
                  <a:lnTo>
                    <a:pt x="612738" y="1195468"/>
                  </a:lnTo>
                  <a:lnTo>
                    <a:pt x="612283" y="1202109"/>
                  </a:lnTo>
                  <a:lnTo>
                    <a:pt x="611840" y="1208751"/>
                  </a:lnTo>
                  <a:lnTo>
                    <a:pt x="611411" y="1215392"/>
                  </a:lnTo>
                  <a:lnTo>
                    <a:pt x="610998" y="1222034"/>
                  </a:lnTo>
                  <a:lnTo>
                    <a:pt x="610599" y="1228675"/>
                  </a:lnTo>
                  <a:lnTo>
                    <a:pt x="610210" y="1235317"/>
                  </a:lnTo>
                  <a:lnTo>
                    <a:pt x="609831" y="1241958"/>
                  </a:lnTo>
                  <a:lnTo>
                    <a:pt x="609467" y="1248600"/>
                  </a:lnTo>
                  <a:lnTo>
                    <a:pt x="609113" y="1255241"/>
                  </a:lnTo>
                  <a:lnTo>
                    <a:pt x="608767" y="1261883"/>
                  </a:lnTo>
                  <a:lnTo>
                    <a:pt x="608430" y="1268524"/>
                  </a:lnTo>
                  <a:lnTo>
                    <a:pt x="608106" y="1275166"/>
                  </a:lnTo>
                  <a:lnTo>
                    <a:pt x="607789" y="1281807"/>
                  </a:lnTo>
                  <a:lnTo>
                    <a:pt x="607481" y="1288449"/>
                  </a:lnTo>
                  <a:lnTo>
                    <a:pt x="607182" y="1295090"/>
                  </a:lnTo>
                  <a:lnTo>
                    <a:pt x="606893" y="1301732"/>
                  </a:lnTo>
                  <a:lnTo>
                    <a:pt x="606613" y="1308373"/>
                  </a:lnTo>
                  <a:lnTo>
                    <a:pt x="606342" y="1315015"/>
                  </a:lnTo>
                  <a:lnTo>
                    <a:pt x="606081" y="1321656"/>
                  </a:lnTo>
                  <a:lnTo>
                    <a:pt x="605832" y="1328298"/>
                  </a:lnTo>
                  <a:lnTo>
                    <a:pt x="605594" y="1334939"/>
                  </a:lnTo>
                  <a:lnTo>
                    <a:pt x="605365" y="1341581"/>
                  </a:lnTo>
                  <a:lnTo>
                    <a:pt x="605151" y="1348222"/>
                  </a:lnTo>
                  <a:lnTo>
                    <a:pt x="604951" y="1354864"/>
                  </a:lnTo>
                  <a:lnTo>
                    <a:pt x="604764" y="1361505"/>
                  </a:lnTo>
                  <a:lnTo>
                    <a:pt x="604590" y="1368147"/>
                  </a:lnTo>
                  <a:lnTo>
                    <a:pt x="604437" y="1374788"/>
                  </a:lnTo>
                  <a:lnTo>
                    <a:pt x="604301" y="1381430"/>
                  </a:lnTo>
                  <a:lnTo>
                    <a:pt x="604180" y="1388071"/>
                  </a:lnTo>
                  <a:lnTo>
                    <a:pt x="604077" y="1394713"/>
                  </a:lnTo>
                  <a:lnTo>
                    <a:pt x="604000" y="1401354"/>
                  </a:lnTo>
                  <a:lnTo>
                    <a:pt x="603942" y="1407996"/>
                  </a:lnTo>
                  <a:lnTo>
                    <a:pt x="603904" y="1414637"/>
                  </a:lnTo>
                  <a:lnTo>
                    <a:pt x="603890" y="1421279"/>
                  </a:lnTo>
                  <a:lnTo>
                    <a:pt x="603904" y="1427920"/>
                  </a:lnTo>
                  <a:lnTo>
                    <a:pt x="603940" y="1434562"/>
                  </a:lnTo>
                  <a:lnTo>
                    <a:pt x="603999" y="1441203"/>
                  </a:lnTo>
                  <a:lnTo>
                    <a:pt x="604086" y="1447845"/>
                  </a:lnTo>
                  <a:lnTo>
                    <a:pt x="604203" y="1454486"/>
                  </a:lnTo>
                  <a:lnTo>
                    <a:pt x="604344" y="1461128"/>
                  </a:lnTo>
                  <a:lnTo>
                    <a:pt x="604507" y="1467769"/>
                  </a:lnTo>
                  <a:lnTo>
                    <a:pt x="604704" y="1474411"/>
                  </a:lnTo>
                  <a:lnTo>
                    <a:pt x="604928" y="1481052"/>
                  </a:lnTo>
                  <a:lnTo>
                    <a:pt x="605174" y="1487694"/>
                  </a:lnTo>
                  <a:lnTo>
                    <a:pt x="605444" y="1494335"/>
                  </a:lnTo>
                  <a:lnTo>
                    <a:pt x="605747" y="1500977"/>
                  </a:lnTo>
                  <a:lnTo>
                    <a:pt x="606073" y="1507618"/>
                  </a:lnTo>
                  <a:lnTo>
                    <a:pt x="606419" y="1514260"/>
                  </a:lnTo>
                  <a:lnTo>
                    <a:pt x="606786" y="1520901"/>
                  </a:lnTo>
                  <a:lnTo>
                    <a:pt x="607180" y="1527543"/>
                  </a:lnTo>
                  <a:lnTo>
                    <a:pt x="607592" y="1534184"/>
                  </a:lnTo>
                  <a:lnTo>
                    <a:pt x="608019" y="1540825"/>
                  </a:lnTo>
                  <a:lnTo>
                    <a:pt x="608463" y="1547467"/>
                  </a:lnTo>
                  <a:lnTo>
                    <a:pt x="608925" y="1554108"/>
                  </a:lnTo>
                  <a:lnTo>
                    <a:pt x="609397" y="1560750"/>
                  </a:lnTo>
                  <a:lnTo>
                    <a:pt x="609878" y="1567391"/>
                  </a:lnTo>
                  <a:lnTo>
                    <a:pt x="610368" y="1574033"/>
                  </a:lnTo>
                  <a:lnTo>
                    <a:pt x="610865" y="1580674"/>
                  </a:lnTo>
                  <a:lnTo>
                    <a:pt x="611364" y="1587316"/>
                  </a:lnTo>
                  <a:lnTo>
                    <a:pt x="611865" y="1593957"/>
                  </a:lnTo>
                  <a:lnTo>
                    <a:pt x="612365" y="1600599"/>
                  </a:lnTo>
                  <a:lnTo>
                    <a:pt x="612860" y="1607240"/>
                  </a:lnTo>
                  <a:lnTo>
                    <a:pt x="613349" y="1613882"/>
                  </a:lnTo>
                  <a:lnTo>
                    <a:pt x="613832" y="1620523"/>
                  </a:lnTo>
                  <a:lnTo>
                    <a:pt x="614301" y="1627165"/>
                  </a:lnTo>
                  <a:lnTo>
                    <a:pt x="614757" y="1633806"/>
                  </a:lnTo>
                  <a:lnTo>
                    <a:pt x="615200" y="1640448"/>
                  </a:lnTo>
                  <a:lnTo>
                    <a:pt x="615627" y="1647089"/>
                  </a:lnTo>
                  <a:lnTo>
                    <a:pt x="616029" y="1653731"/>
                  </a:lnTo>
                  <a:lnTo>
                    <a:pt x="616411" y="1660372"/>
                  </a:lnTo>
                  <a:lnTo>
                    <a:pt x="616775" y="1667014"/>
                  </a:lnTo>
                  <a:lnTo>
                    <a:pt x="617113" y="1673655"/>
                  </a:lnTo>
                  <a:lnTo>
                    <a:pt x="617420" y="1680297"/>
                  </a:lnTo>
                  <a:lnTo>
                    <a:pt x="617704" y="1686938"/>
                  </a:lnTo>
                  <a:lnTo>
                    <a:pt x="617963" y="1693580"/>
                  </a:lnTo>
                  <a:lnTo>
                    <a:pt x="618189" y="1700221"/>
                  </a:lnTo>
                  <a:lnTo>
                    <a:pt x="618383" y="1706863"/>
                  </a:lnTo>
                  <a:lnTo>
                    <a:pt x="618550" y="1713504"/>
                  </a:lnTo>
                  <a:lnTo>
                    <a:pt x="618691" y="1720146"/>
                  </a:lnTo>
                  <a:lnTo>
                    <a:pt x="618795" y="1726787"/>
                  </a:lnTo>
                  <a:lnTo>
                    <a:pt x="618868" y="1733429"/>
                  </a:lnTo>
                  <a:lnTo>
                    <a:pt x="618914" y="1740070"/>
                  </a:lnTo>
                  <a:lnTo>
                    <a:pt x="618934" y="1746712"/>
                  </a:lnTo>
                  <a:lnTo>
                    <a:pt x="618916" y="1753353"/>
                  </a:lnTo>
                  <a:lnTo>
                    <a:pt x="618872" y="1759995"/>
                  </a:lnTo>
                  <a:lnTo>
                    <a:pt x="618803" y="1766636"/>
                  </a:lnTo>
                  <a:lnTo>
                    <a:pt x="618710" y="1773278"/>
                  </a:lnTo>
                  <a:lnTo>
                    <a:pt x="618584" y="1779919"/>
                  </a:lnTo>
                  <a:lnTo>
                    <a:pt x="618437" y="1786561"/>
                  </a:lnTo>
                  <a:lnTo>
                    <a:pt x="618270" y="1793202"/>
                  </a:lnTo>
                  <a:lnTo>
                    <a:pt x="618081" y="1799844"/>
                  </a:lnTo>
                  <a:lnTo>
                    <a:pt x="617869" y="1806485"/>
                  </a:lnTo>
                  <a:lnTo>
                    <a:pt x="617642" y="1813127"/>
                  </a:lnTo>
                  <a:lnTo>
                    <a:pt x="617401" y="1819768"/>
                  </a:lnTo>
                  <a:lnTo>
                    <a:pt x="617144" y="1826410"/>
                  </a:lnTo>
                  <a:lnTo>
                    <a:pt x="616874" y="1833051"/>
                  </a:lnTo>
                  <a:lnTo>
                    <a:pt x="616596" y="1839693"/>
                  </a:lnTo>
                  <a:lnTo>
                    <a:pt x="616312" y="1846334"/>
                  </a:lnTo>
                  <a:lnTo>
                    <a:pt x="616020" y="1852976"/>
                  </a:lnTo>
                  <a:lnTo>
                    <a:pt x="615726" y="1859617"/>
                  </a:lnTo>
                  <a:lnTo>
                    <a:pt x="615432" y="1866259"/>
                  </a:lnTo>
                  <a:lnTo>
                    <a:pt x="615138" y="1872900"/>
                  </a:lnTo>
                  <a:lnTo>
                    <a:pt x="614850" y="1879542"/>
                  </a:lnTo>
                  <a:lnTo>
                    <a:pt x="614568" y="1886183"/>
                  </a:lnTo>
                  <a:lnTo>
                    <a:pt x="614295" y="1892825"/>
                  </a:lnTo>
                  <a:lnTo>
                    <a:pt x="614031" y="1899466"/>
                  </a:lnTo>
                  <a:lnTo>
                    <a:pt x="613787" y="1906108"/>
                  </a:lnTo>
                  <a:lnTo>
                    <a:pt x="613557" y="1912749"/>
                  </a:lnTo>
                  <a:lnTo>
                    <a:pt x="613345" y="1919390"/>
                  </a:lnTo>
                  <a:lnTo>
                    <a:pt x="613154" y="1926032"/>
                  </a:lnTo>
                  <a:lnTo>
                    <a:pt x="612993" y="1932673"/>
                  </a:lnTo>
                  <a:lnTo>
                    <a:pt x="612856" y="1939315"/>
                  </a:lnTo>
                  <a:lnTo>
                    <a:pt x="612745" y="1945956"/>
                  </a:lnTo>
                  <a:lnTo>
                    <a:pt x="612669" y="1952598"/>
                  </a:lnTo>
                  <a:lnTo>
                    <a:pt x="612633" y="1959239"/>
                  </a:lnTo>
                  <a:lnTo>
                    <a:pt x="612629" y="1965881"/>
                  </a:lnTo>
                  <a:lnTo>
                    <a:pt x="612659" y="1972522"/>
                  </a:lnTo>
                  <a:lnTo>
                    <a:pt x="612739" y="1979164"/>
                  </a:lnTo>
                  <a:lnTo>
                    <a:pt x="612865" y="1985805"/>
                  </a:lnTo>
                  <a:lnTo>
                    <a:pt x="613031" y="1992447"/>
                  </a:lnTo>
                  <a:lnTo>
                    <a:pt x="613239" y="1999088"/>
                  </a:lnTo>
                  <a:lnTo>
                    <a:pt x="613511" y="2005730"/>
                  </a:lnTo>
                  <a:lnTo>
                    <a:pt x="613833" y="2012371"/>
                  </a:lnTo>
                  <a:lnTo>
                    <a:pt x="614201" y="2019013"/>
                  </a:lnTo>
                  <a:lnTo>
                    <a:pt x="614618" y="2025654"/>
                  </a:lnTo>
                  <a:lnTo>
                    <a:pt x="615110" y="2032296"/>
                  </a:lnTo>
                  <a:lnTo>
                    <a:pt x="615652" y="2038937"/>
                  </a:lnTo>
                  <a:lnTo>
                    <a:pt x="616245" y="2045579"/>
                  </a:lnTo>
                  <a:lnTo>
                    <a:pt x="616898" y="2052220"/>
                  </a:lnTo>
                  <a:lnTo>
                    <a:pt x="617623" y="2058862"/>
                  </a:lnTo>
                  <a:lnTo>
                    <a:pt x="618401" y="2065503"/>
                  </a:lnTo>
                  <a:lnTo>
                    <a:pt x="619231" y="2072145"/>
                  </a:lnTo>
                  <a:lnTo>
                    <a:pt x="620129" y="2078786"/>
                  </a:lnTo>
                  <a:lnTo>
                    <a:pt x="621094" y="2085428"/>
                  </a:lnTo>
                  <a:lnTo>
                    <a:pt x="622111" y="2092069"/>
                  </a:lnTo>
                  <a:lnTo>
                    <a:pt x="623180" y="2098711"/>
                  </a:lnTo>
                  <a:lnTo>
                    <a:pt x="624319" y="2105352"/>
                  </a:lnTo>
                  <a:lnTo>
                    <a:pt x="625517" y="2111994"/>
                  </a:lnTo>
                  <a:lnTo>
                    <a:pt x="626765" y="2118635"/>
                  </a:lnTo>
                  <a:lnTo>
                    <a:pt x="628061" y="2125277"/>
                  </a:lnTo>
                  <a:lnTo>
                    <a:pt x="629427" y="2131918"/>
                  </a:lnTo>
                  <a:lnTo>
                    <a:pt x="630841" y="2138560"/>
                  </a:lnTo>
                  <a:lnTo>
                    <a:pt x="632299" y="2145201"/>
                  </a:lnTo>
                  <a:lnTo>
                    <a:pt x="633802" y="2151843"/>
                  </a:lnTo>
                  <a:lnTo>
                    <a:pt x="635368" y="2158484"/>
                  </a:lnTo>
                  <a:lnTo>
                    <a:pt x="636971" y="2165126"/>
                  </a:lnTo>
                  <a:lnTo>
                    <a:pt x="638613" y="2171767"/>
                  </a:lnTo>
                  <a:lnTo>
                    <a:pt x="640296" y="2178409"/>
                  </a:lnTo>
                  <a:lnTo>
                    <a:pt x="642026" y="2185050"/>
                  </a:lnTo>
                  <a:lnTo>
                    <a:pt x="643787" y="2191692"/>
                  </a:lnTo>
                  <a:lnTo>
                    <a:pt x="645578" y="2198333"/>
                  </a:lnTo>
                  <a:lnTo>
                    <a:pt x="647405" y="2204975"/>
                  </a:lnTo>
                  <a:lnTo>
                    <a:pt x="649265" y="2211616"/>
                  </a:lnTo>
                  <a:lnTo>
                    <a:pt x="651148" y="2218258"/>
                  </a:lnTo>
                  <a:lnTo>
                    <a:pt x="653054" y="2224899"/>
                  </a:lnTo>
                  <a:lnTo>
                    <a:pt x="654987" y="2231541"/>
                  </a:lnTo>
                  <a:lnTo>
                    <a:pt x="656941" y="2238182"/>
                  </a:lnTo>
                  <a:lnTo>
                    <a:pt x="658911" y="2244824"/>
                  </a:lnTo>
                  <a:lnTo>
                    <a:pt x="660896" y="2251465"/>
                  </a:lnTo>
                  <a:lnTo>
                    <a:pt x="662900" y="2258107"/>
                  </a:lnTo>
                  <a:lnTo>
                    <a:pt x="664915" y="2264748"/>
                  </a:lnTo>
                  <a:lnTo>
                    <a:pt x="666940" y="2271390"/>
                  </a:lnTo>
                  <a:lnTo>
                    <a:pt x="668972" y="2278031"/>
                  </a:lnTo>
                  <a:lnTo>
                    <a:pt x="671015" y="2284673"/>
                  </a:lnTo>
                  <a:lnTo>
                    <a:pt x="673062" y="2291314"/>
                  </a:lnTo>
                  <a:lnTo>
                    <a:pt x="675112" y="2297956"/>
                  </a:lnTo>
                  <a:lnTo>
                    <a:pt x="677167" y="2304597"/>
                  </a:lnTo>
                  <a:lnTo>
                    <a:pt x="679223" y="2311238"/>
                  </a:lnTo>
                  <a:lnTo>
                    <a:pt x="681280" y="2317880"/>
                  </a:lnTo>
                  <a:lnTo>
                    <a:pt x="683338" y="2324521"/>
                  </a:lnTo>
                  <a:lnTo>
                    <a:pt x="685396" y="2331163"/>
                  </a:lnTo>
                  <a:lnTo>
                    <a:pt x="687453" y="2337804"/>
                  </a:lnTo>
                  <a:lnTo>
                    <a:pt x="689511" y="2344446"/>
                  </a:lnTo>
                  <a:lnTo>
                    <a:pt x="691568" y="2351087"/>
                  </a:lnTo>
                  <a:lnTo>
                    <a:pt x="693627" y="2357729"/>
                  </a:lnTo>
                  <a:lnTo>
                    <a:pt x="695687" y="2364370"/>
                  </a:lnTo>
                  <a:lnTo>
                    <a:pt x="697751" y="2371012"/>
                  </a:lnTo>
                  <a:lnTo>
                    <a:pt x="699818" y="2377653"/>
                  </a:lnTo>
                  <a:lnTo>
                    <a:pt x="701894" y="2384295"/>
                  </a:lnTo>
                  <a:lnTo>
                    <a:pt x="703980" y="2390936"/>
                  </a:lnTo>
                  <a:lnTo>
                    <a:pt x="706078" y="2397578"/>
                  </a:lnTo>
                  <a:lnTo>
                    <a:pt x="708189" y="2404219"/>
                  </a:lnTo>
                  <a:lnTo>
                    <a:pt x="710327" y="2410861"/>
                  </a:lnTo>
                  <a:lnTo>
                    <a:pt x="712489" y="2417502"/>
                  </a:lnTo>
                  <a:lnTo>
                    <a:pt x="714677" y="2424144"/>
                  </a:lnTo>
                  <a:lnTo>
                    <a:pt x="716900" y="2430785"/>
                  </a:lnTo>
                  <a:lnTo>
                    <a:pt x="719175" y="2437427"/>
                  </a:lnTo>
                  <a:lnTo>
                    <a:pt x="721495" y="2444068"/>
                  </a:lnTo>
                  <a:lnTo>
                    <a:pt x="723864" y="2450710"/>
                  </a:lnTo>
                  <a:lnTo>
                    <a:pt x="726303" y="2457351"/>
                  </a:lnTo>
                  <a:lnTo>
                    <a:pt x="728827" y="2463993"/>
                  </a:lnTo>
                  <a:lnTo>
                    <a:pt x="731425" y="2470634"/>
                  </a:lnTo>
                  <a:lnTo>
                    <a:pt x="734101" y="2477276"/>
                  </a:lnTo>
                  <a:lnTo>
                    <a:pt x="736900" y="2483917"/>
                  </a:lnTo>
                  <a:lnTo>
                    <a:pt x="739819" y="2490559"/>
                  </a:lnTo>
                  <a:lnTo>
                    <a:pt x="742848" y="2497200"/>
                  </a:lnTo>
                  <a:lnTo>
                    <a:pt x="745994" y="2503842"/>
                  </a:lnTo>
                  <a:lnTo>
                    <a:pt x="749331" y="2510483"/>
                  </a:lnTo>
                  <a:lnTo>
                    <a:pt x="752822" y="2517125"/>
                  </a:lnTo>
                  <a:lnTo>
                    <a:pt x="756464" y="2523766"/>
                  </a:lnTo>
                  <a:lnTo>
                    <a:pt x="760270" y="2530408"/>
                  </a:lnTo>
                  <a:lnTo>
                    <a:pt x="764338" y="2537049"/>
                  </a:lnTo>
                  <a:lnTo>
                    <a:pt x="768592" y="2543691"/>
                  </a:lnTo>
                  <a:lnTo>
                    <a:pt x="773040" y="2550332"/>
                  </a:lnTo>
                  <a:lnTo>
                    <a:pt x="777718" y="2556974"/>
                  </a:lnTo>
                  <a:lnTo>
                    <a:pt x="782697" y="2563615"/>
                  </a:lnTo>
                  <a:lnTo>
                    <a:pt x="787900" y="2570257"/>
                  </a:lnTo>
                  <a:lnTo>
                    <a:pt x="793332" y="2576898"/>
                  </a:lnTo>
                  <a:lnTo>
                    <a:pt x="799062" y="2583540"/>
                  </a:lnTo>
                  <a:lnTo>
                    <a:pt x="805110" y="2590181"/>
                  </a:lnTo>
                  <a:lnTo>
                    <a:pt x="811409" y="2596823"/>
                  </a:lnTo>
                  <a:lnTo>
                    <a:pt x="817961" y="2603464"/>
                  </a:lnTo>
                  <a:lnTo>
                    <a:pt x="824864" y="2610106"/>
                  </a:lnTo>
                  <a:lnTo>
                    <a:pt x="832075" y="2616747"/>
                  </a:lnTo>
                  <a:lnTo>
                    <a:pt x="839543" y="2623389"/>
                  </a:lnTo>
                  <a:lnTo>
                    <a:pt x="847269" y="2630030"/>
                  </a:lnTo>
                  <a:lnTo>
                    <a:pt x="855370" y="2636672"/>
                  </a:lnTo>
                  <a:lnTo>
                    <a:pt x="863734" y="2643313"/>
                  </a:lnTo>
                  <a:lnTo>
                    <a:pt x="872337" y="2649955"/>
                  </a:lnTo>
                  <a:lnTo>
                    <a:pt x="881181" y="2656596"/>
                  </a:lnTo>
                  <a:lnTo>
                    <a:pt x="890357" y="2663238"/>
                  </a:lnTo>
                  <a:lnTo>
                    <a:pt x="899732" y="2669879"/>
                  </a:lnTo>
                  <a:lnTo>
                    <a:pt x="909295" y="2676521"/>
                  </a:lnTo>
                  <a:lnTo>
                    <a:pt x="919057" y="2683162"/>
                  </a:lnTo>
                  <a:lnTo>
                    <a:pt x="929026" y="2689803"/>
                  </a:lnTo>
                  <a:lnTo>
                    <a:pt x="939113" y="2696445"/>
                  </a:lnTo>
                  <a:lnTo>
                    <a:pt x="949303" y="2703086"/>
                  </a:lnTo>
                  <a:lnTo>
                    <a:pt x="959591" y="2709728"/>
                  </a:lnTo>
                  <a:lnTo>
                    <a:pt x="969929" y="2716369"/>
                  </a:lnTo>
                  <a:lnTo>
                    <a:pt x="980273" y="2723011"/>
                  </a:lnTo>
                  <a:lnTo>
                    <a:pt x="990602" y="2729652"/>
                  </a:lnTo>
                  <a:lnTo>
                    <a:pt x="1000862" y="2736294"/>
                  </a:lnTo>
                  <a:lnTo>
                    <a:pt x="1011001" y="2742935"/>
                  </a:lnTo>
                  <a:lnTo>
                    <a:pt x="1021008" y="2749577"/>
                  </a:lnTo>
                  <a:lnTo>
                    <a:pt x="1030858" y="2756218"/>
                  </a:lnTo>
                  <a:lnTo>
                    <a:pt x="1040406" y="2762860"/>
                  </a:lnTo>
                  <a:lnTo>
                    <a:pt x="1049675" y="2769501"/>
                  </a:lnTo>
                  <a:lnTo>
                    <a:pt x="1058658" y="2776143"/>
                  </a:lnTo>
                  <a:lnTo>
                    <a:pt x="1067317" y="2782784"/>
                  </a:lnTo>
                  <a:lnTo>
                    <a:pt x="1075419" y="2789426"/>
                  </a:lnTo>
                  <a:lnTo>
                    <a:pt x="1083104" y="2796067"/>
                  </a:lnTo>
                  <a:lnTo>
                    <a:pt x="1090349" y="2802709"/>
                  </a:lnTo>
                  <a:lnTo>
                    <a:pt x="1097058" y="2809350"/>
                  </a:lnTo>
                  <a:lnTo>
                    <a:pt x="1103036" y="2815992"/>
                  </a:lnTo>
                  <a:lnTo>
                    <a:pt x="1108458" y="2822633"/>
                  </a:lnTo>
                  <a:lnTo>
                    <a:pt x="1113306" y="2829275"/>
                  </a:lnTo>
                  <a:lnTo>
                    <a:pt x="1117399" y="2835916"/>
                  </a:lnTo>
                  <a:lnTo>
                    <a:pt x="1120662" y="2842558"/>
                  </a:lnTo>
                  <a:lnTo>
                    <a:pt x="1123263" y="2849199"/>
                  </a:lnTo>
                  <a:lnTo>
                    <a:pt x="1125191" y="2855841"/>
                  </a:lnTo>
                  <a:lnTo>
                    <a:pt x="1126175" y="2862482"/>
                  </a:lnTo>
                  <a:lnTo>
                    <a:pt x="1126310" y="2869124"/>
                  </a:lnTo>
                  <a:lnTo>
                    <a:pt x="1125727" y="2875765"/>
                  </a:lnTo>
                  <a:lnTo>
                    <a:pt x="1124420" y="2882407"/>
                  </a:lnTo>
                  <a:lnTo>
                    <a:pt x="1122040" y="2889048"/>
                  </a:lnTo>
                  <a:lnTo>
                    <a:pt x="1118876" y="2895690"/>
                  </a:lnTo>
                  <a:lnTo>
                    <a:pt x="1114991" y="2902331"/>
                  </a:lnTo>
                  <a:lnTo>
                    <a:pt x="1110368" y="2908973"/>
                  </a:lnTo>
                  <a:lnTo>
                    <a:pt x="1104678" y="2915614"/>
                  </a:lnTo>
                  <a:lnTo>
                    <a:pt x="1098309" y="2922256"/>
                  </a:lnTo>
                  <a:lnTo>
                    <a:pt x="1091275" y="2928897"/>
                  </a:lnTo>
                  <a:lnTo>
                    <a:pt x="1083502" y="2935539"/>
                  </a:lnTo>
                  <a:lnTo>
                    <a:pt x="1074862" y="2942180"/>
                  </a:lnTo>
                  <a:lnTo>
                    <a:pt x="1065645" y="2948822"/>
                  </a:lnTo>
                  <a:lnTo>
                    <a:pt x="1055869" y="2955463"/>
                  </a:lnTo>
                  <a:lnTo>
                    <a:pt x="1045435" y="2962105"/>
                  </a:lnTo>
                  <a:lnTo>
                    <a:pt x="1034380" y="2968746"/>
                  </a:lnTo>
                  <a:lnTo>
                    <a:pt x="1022887" y="2975388"/>
                  </a:lnTo>
                  <a:lnTo>
                    <a:pt x="1010983" y="2982029"/>
                  </a:lnTo>
                  <a:lnTo>
                    <a:pt x="998579" y="2988671"/>
                  </a:lnTo>
                  <a:lnTo>
                    <a:pt x="985806" y="2995312"/>
                  </a:lnTo>
                  <a:lnTo>
                    <a:pt x="972762" y="3001954"/>
                  </a:lnTo>
                  <a:lnTo>
                    <a:pt x="959473" y="3008595"/>
                  </a:lnTo>
                  <a:lnTo>
                    <a:pt x="945905" y="3015237"/>
                  </a:lnTo>
                  <a:lnTo>
                    <a:pt x="932195" y="3021878"/>
                  </a:lnTo>
                  <a:lnTo>
                    <a:pt x="918385" y="3028520"/>
                  </a:lnTo>
                  <a:lnTo>
                    <a:pt x="904501" y="3035161"/>
                  </a:lnTo>
                  <a:lnTo>
                    <a:pt x="890592" y="3041803"/>
                  </a:lnTo>
                  <a:lnTo>
                    <a:pt x="876720" y="3048444"/>
                  </a:lnTo>
                  <a:lnTo>
                    <a:pt x="862906" y="3055086"/>
                  </a:lnTo>
                  <a:lnTo>
                    <a:pt x="849194" y="3061727"/>
                  </a:lnTo>
                  <a:lnTo>
                    <a:pt x="835674" y="3068368"/>
                  </a:lnTo>
                  <a:lnTo>
                    <a:pt x="822329" y="3075010"/>
                  </a:lnTo>
                  <a:lnTo>
                    <a:pt x="809175" y="3081651"/>
                  </a:lnTo>
                  <a:lnTo>
                    <a:pt x="796296" y="3088293"/>
                  </a:lnTo>
                  <a:lnTo>
                    <a:pt x="783748" y="3094934"/>
                  </a:lnTo>
                  <a:lnTo>
                    <a:pt x="771477" y="3101576"/>
                  </a:lnTo>
                  <a:lnTo>
                    <a:pt x="759496" y="3108217"/>
                  </a:lnTo>
                  <a:lnTo>
                    <a:pt x="747937" y="3114859"/>
                  </a:lnTo>
                  <a:lnTo>
                    <a:pt x="736773" y="3121500"/>
                  </a:lnTo>
                  <a:lnTo>
                    <a:pt x="725952" y="3128142"/>
                  </a:lnTo>
                  <a:lnTo>
                    <a:pt x="715479" y="3134783"/>
                  </a:lnTo>
                  <a:lnTo>
                    <a:pt x="705534" y="3141425"/>
                  </a:lnTo>
                  <a:lnTo>
                    <a:pt x="695989" y="3148066"/>
                  </a:lnTo>
                  <a:lnTo>
                    <a:pt x="686812" y="3154708"/>
                  </a:lnTo>
                  <a:lnTo>
                    <a:pt x="678016" y="3161349"/>
                  </a:lnTo>
                  <a:lnTo>
                    <a:pt x="669788" y="3167991"/>
                  </a:lnTo>
                  <a:lnTo>
                    <a:pt x="661928" y="3174632"/>
                  </a:lnTo>
                  <a:lnTo>
                    <a:pt x="654433" y="3181274"/>
                  </a:lnTo>
                  <a:lnTo>
                    <a:pt x="647348" y="3187915"/>
                  </a:lnTo>
                  <a:lnTo>
                    <a:pt x="640764" y="3194557"/>
                  </a:lnTo>
                  <a:lnTo>
                    <a:pt x="634522" y="3201198"/>
                  </a:lnTo>
                  <a:lnTo>
                    <a:pt x="628618" y="3207840"/>
                  </a:lnTo>
                  <a:lnTo>
                    <a:pt x="623122" y="3214481"/>
                  </a:lnTo>
                  <a:lnTo>
                    <a:pt x="618037" y="3221123"/>
                  </a:lnTo>
                  <a:lnTo>
                    <a:pt x="613253" y="3227764"/>
                  </a:lnTo>
                  <a:lnTo>
                    <a:pt x="608763" y="3234406"/>
                  </a:lnTo>
                  <a:lnTo>
                    <a:pt x="604653" y="3241047"/>
                  </a:lnTo>
                  <a:lnTo>
                    <a:pt x="600859" y="3247689"/>
                  </a:lnTo>
                  <a:lnTo>
                    <a:pt x="597316" y="3254330"/>
                  </a:lnTo>
                  <a:lnTo>
                    <a:pt x="594017" y="3260972"/>
                  </a:lnTo>
                  <a:lnTo>
                    <a:pt x="591051" y="3267613"/>
                  </a:lnTo>
                  <a:lnTo>
                    <a:pt x="588315" y="3274255"/>
                  </a:lnTo>
                  <a:lnTo>
                    <a:pt x="585779" y="3280896"/>
                  </a:lnTo>
                  <a:lnTo>
                    <a:pt x="583439" y="3287538"/>
                  </a:lnTo>
                  <a:lnTo>
                    <a:pt x="581370" y="3294179"/>
                  </a:lnTo>
                  <a:lnTo>
                    <a:pt x="579461" y="3300821"/>
                  </a:lnTo>
                  <a:lnTo>
                    <a:pt x="577705" y="3307462"/>
                  </a:lnTo>
                  <a:lnTo>
                    <a:pt x="576113" y="3314104"/>
                  </a:lnTo>
                  <a:lnTo>
                    <a:pt x="574706" y="3320745"/>
                  </a:lnTo>
                  <a:lnTo>
                    <a:pt x="573417" y="3327387"/>
                  </a:lnTo>
                  <a:lnTo>
                    <a:pt x="572241" y="3334028"/>
                  </a:lnTo>
                  <a:lnTo>
                    <a:pt x="571194" y="3340670"/>
                  </a:lnTo>
                  <a:lnTo>
                    <a:pt x="570268" y="3347311"/>
                  </a:lnTo>
                  <a:lnTo>
                    <a:pt x="569426" y="3353953"/>
                  </a:lnTo>
                  <a:lnTo>
                    <a:pt x="568663" y="3360594"/>
                  </a:lnTo>
                  <a:lnTo>
                    <a:pt x="567998" y="3367236"/>
                  </a:lnTo>
                  <a:lnTo>
                    <a:pt x="567408" y="3373877"/>
                  </a:lnTo>
                  <a:lnTo>
                    <a:pt x="566875" y="3380519"/>
                  </a:lnTo>
                  <a:lnTo>
                    <a:pt x="566397" y="3387160"/>
                  </a:lnTo>
                  <a:lnTo>
                    <a:pt x="565988" y="33938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466637"/>
              <a:ext cx="0" cy="603836"/>
            </a:xfrm>
            <a:custGeom>
              <a:avLst/>
              <a:pathLst>
                <a:path w="0" h="603836">
                  <a:moveTo>
                    <a:pt x="0" y="6038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888831"/>
              <a:ext cx="0" cy="50423"/>
            </a:xfrm>
            <a:custGeom>
              <a:avLst/>
              <a:pathLst>
                <a:path w="0" h="50423">
                  <a:moveTo>
                    <a:pt x="0" y="0"/>
                  </a:moveTo>
                  <a:lnTo>
                    <a:pt x="0" y="504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070473"/>
              <a:ext cx="125145" cy="1818357"/>
            </a:xfrm>
            <a:custGeom>
              <a:avLst/>
              <a:pathLst>
                <a:path w="125145" h="1818357">
                  <a:moveTo>
                    <a:pt x="0" y="0"/>
                  </a:moveTo>
                  <a:lnTo>
                    <a:pt x="0" y="1818357"/>
                  </a:lnTo>
                  <a:lnTo>
                    <a:pt x="125145" y="181835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71390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454187"/>
              <a:ext cx="0" cy="1279884"/>
            </a:xfrm>
            <a:custGeom>
              <a:avLst/>
              <a:pathLst>
                <a:path w="0" h="1279884">
                  <a:moveTo>
                    <a:pt x="0" y="12798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64553"/>
              <a:ext cx="0" cy="69721"/>
            </a:xfrm>
            <a:custGeom>
              <a:avLst/>
              <a:pathLst>
                <a:path w="0" h="69721">
                  <a:moveTo>
                    <a:pt x="0" y="0"/>
                  </a:moveTo>
                  <a:lnTo>
                    <a:pt x="0" y="697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734071"/>
              <a:ext cx="125145" cy="1130481"/>
            </a:xfrm>
            <a:custGeom>
              <a:avLst/>
              <a:pathLst>
                <a:path w="125145" h="1130481">
                  <a:moveTo>
                    <a:pt x="0" y="0"/>
                  </a:moveTo>
                  <a:lnTo>
                    <a:pt x="0" y="1130481"/>
                  </a:lnTo>
                  <a:lnTo>
                    <a:pt x="125145" y="113048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69273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454187"/>
              <a:ext cx="0" cy="1237553"/>
            </a:xfrm>
            <a:custGeom>
              <a:avLst/>
              <a:pathLst>
                <a:path w="0" h="1237553">
                  <a:moveTo>
                    <a:pt x="0" y="12375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91943"/>
              <a:ext cx="0" cy="47310"/>
            </a:xfrm>
            <a:custGeom>
              <a:avLst/>
              <a:pathLst>
                <a:path w="0" h="47310">
                  <a:moveTo>
                    <a:pt x="0" y="0"/>
                  </a:moveTo>
                  <a:lnTo>
                    <a:pt x="0" y="473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691740"/>
              <a:ext cx="125145" cy="1200202"/>
            </a:xfrm>
            <a:custGeom>
              <a:avLst/>
              <a:pathLst>
                <a:path w="125145" h="1200202">
                  <a:moveTo>
                    <a:pt x="0" y="0"/>
                  </a:moveTo>
                  <a:lnTo>
                    <a:pt x="0" y="1200202"/>
                  </a:lnTo>
                  <a:lnTo>
                    <a:pt x="125145" y="120020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75250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226383" y="2641578"/>
              <a:ext cx="38564" cy="38564"/>
            </a:xfrm>
            <a:custGeom>
              <a:avLst/>
              <a:pathLst>
                <a:path w="38564" h="38564">
                  <a:moveTo>
                    <a:pt x="0" y="19282"/>
                  </a:moveTo>
                  <a:lnTo>
                    <a:pt x="19282" y="0"/>
                  </a:lnTo>
                  <a:lnTo>
                    <a:pt x="38564" y="19282"/>
                  </a:lnTo>
                  <a:lnTo>
                    <a:pt x="19282" y="385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70870" y="2637181"/>
              <a:ext cx="47358" cy="47358"/>
            </a:xfrm>
            <a:custGeom>
              <a:avLst/>
              <a:pathLst>
                <a:path w="47358" h="47358">
                  <a:moveTo>
                    <a:pt x="0" y="23679"/>
                  </a:moveTo>
                  <a:lnTo>
                    <a:pt x="23679" y="0"/>
                  </a:lnTo>
                  <a:lnTo>
                    <a:pt x="47358" y="23679"/>
                  </a:lnTo>
                  <a:lnTo>
                    <a:pt x="23679" y="473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89691" y="2655465"/>
              <a:ext cx="10791" cy="10791"/>
            </a:xfrm>
            <a:custGeom>
              <a:avLst/>
              <a:pathLst>
                <a:path w="10791" h="10791">
                  <a:moveTo>
                    <a:pt x="0" y="5395"/>
                  </a:moveTo>
                  <a:lnTo>
                    <a:pt x="5395" y="0"/>
                  </a:lnTo>
                  <a:lnTo>
                    <a:pt x="10791" y="5395"/>
                  </a:lnTo>
                  <a:lnTo>
                    <a:pt x="5395" y="107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204479" y="2631524"/>
              <a:ext cx="58673" cy="58673"/>
            </a:xfrm>
            <a:custGeom>
              <a:avLst/>
              <a:pathLst>
                <a:path w="58673" h="58673">
                  <a:moveTo>
                    <a:pt x="0" y="29336"/>
                  </a:moveTo>
                  <a:lnTo>
                    <a:pt x="29336" y="0"/>
                  </a:lnTo>
                  <a:lnTo>
                    <a:pt x="58673" y="29336"/>
                  </a:lnTo>
                  <a:lnTo>
                    <a:pt x="29336" y="586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391879" y="2646187"/>
              <a:ext cx="29347" cy="29347"/>
            </a:xfrm>
            <a:custGeom>
              <a:avLst/>
              <a:pathLst>
                <a:path w="29347" h="29347">
                  <a:moveTo>
                    <a:pt x="0" y="14673"/>
                  </a:moveTo>
                  <a:lnTo>
                    <a:pt x="14673" y="0"/>
                  </a:lnTo>
                  <a:lnTo>
                    <a:pt x="29347" y="14673"/>
                  </a:lnTo>
                  <a:lnTo>
                    <a:pt x="14673" y="2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937559" y="2652731"/>
              <a:ext cx="16259" cy="16259"/>
            </a:xfrm>
            <a:custGeom>
              <a:avLst/>
              <a:pathLst>
                <a:path w="16259" h="16259">
                  <a:moveTo>
                    <a:pt x="0" y="8129"/>
                  </a:moveTo>
                  <a:lnTo>
                    <a:pt x="8129" y="0"/>
                  </a:lnTo>
                  <a:lnTo>
                    <a:pt x="16259" y="8129"/>
                  </a:lnTo>
                  <a:lnTo>
                    <a:pt x="8129" y="16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359316" y="2643686"/>
              <a:ext cx="34348" cy="34348"/>
            </a:xfrm>
            <a:custGeom>
              <a:avLst/>
              <a:pathLst>
                <a:path w="34348" h="34348">
                  <a:moveTo>
                    <a:pt x="0" y="17174"/>
                  </a:moveTo>
                  <a:lnTo>
                    <a:pt x="17174" y="0"/>
                  </a:lnTo>
                  <a:lnTo>
                    <a:pt x="34348" y="17174"/>
                  </a:lnTo>
                  <a:lnTo>
                    <a:pt x="17174" y="343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397565" y="2654814"/>
              <a:ext cx="12092" cy="12092"/>
            </a:xfrm>
            <a:custGeom>
              <a:avLst/>
              <a:pathLst>
                <a:path w="12092" h="12092">
                  <a:moveTo>
                    <a:pt x="0" y="6046"/>
                  </a:moveTo>
                  <a:lnTo>
                    <a:pt x="6046" y="0"/>
                  </a:lnTo>
                  <a:lnTo>
                    <a:pt x="12092" y="6046"/>
                  </a:lnTo>
                  <a:lnTo>
                    <a:pt x="6046" y="120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257669" y="2631704"/>
              <a:ext cx="58312" cy="58312"/>
            </a:xfrm>
            <a:custGeom>
              <a:avLst/>
              <a:pathLst>
                <a:path w="58312" h="58312">
                  <a:moveTo>
                    <a:pt x="0" y="29156"/>
                  </a:moveTo>
                  <a:lnTo>
                    <a:pt x="29156" y="0"/>
                  </a:lnTo>
                  <a:lnTo>
                    <a:pt x="58312" y="29156"/>
                  </a:lnTo>
                  <a:lnTo>
                    <a:pt x="29156" y="58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11572" y="2650633"/>
              <a:ext cx="20455" cy="20455"/>
            </a:xfrm>
            <a:custGeom>
              <a:avLst/>
              <a:pathLst>
                <a:path w="20455" h="20455">
                  <a:moveTo>
                    <a:pt x="0" y="10227"/>
                  </a:moveTo>
                  <a:lnTo>
                    <a:pt x="10227" y="0"/>
                  </a:lnTo>
                  <a:lnTo>
                    <a:pt x="20455" y="10227"/>
                  </a:lnTo>
                  <a:lnTo>
                    <a:pt x="10227" y="204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78261" y="2637510"/>
              <a:ext cx="46700" cy="46700"/>
            </a:xfrm>
            <a:custGeom>
              <a:avLst/>
              <a:pathLst>
                <a:path w="46700" h="46700">
                  <a:moveTo>
                    <a:pt x="0" y="23350"/>
                  </a:moveTo>
                  <a:lnTo>
                    <a:pt x="23350" y="0"/>
                  </a:lnTo>
                  <a:lnTo>
                    <a:pt x="46700" y="23350"/>
                  </a:lnTo>
                  <a:lnTo>
                    <a:pt x="23350" y="467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94457" y="2644904"/>
              <a:ext cx="31912" cy="31912"/>
            </a:xfrm>
            <a:custGeom>
              <a:avLst/>
              <a:pathLst>
                <a:path w="31912" h="31912">
                  <a:moveTo>
                    <a:pt x="0" y="15956"/>
                  </a:moveTo>
                  <a:lnTo>
                    <a:pt x="15956" y="0"/>
                  </a:lnTo>
                  <a:lnTo>
                    <a:pt x="31912" y="15956"/>
                  </a:lnTo>
                  <a:lnTo>
                    <a:pt x="15956" y="319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31987" y="2652263"/>
              <a:ext cx="17194" cy="17194"/>
            </a:xfrm>
            <a:custGeom>
              <a:avLst/>
              <a:pathLst>
                <a:path w="17194" h="17194">
                  <a:moveTo>
                    <a:pt x="0" y="8597"/>
                  </a:moveTo>
                  <a:lnTo>
                    <a:pt x="8597" y="0"/>
                  </a:lnTo>
                  <a:lnTo>
                    <a:pt x="17194" y="8597"/>
                  </a:lnTo>
                  <a:lnTo>
                    <a:pt x="8597" y="171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253751" y="2637896"/>
              <a:ext cx="45928" cy="45928"/>
            </a:xfrm>
            <a:custGeom>
              <a:avLst/>
              <a:pathLst>
                <a:path w="45928" h="45928">
                  <a:moveTo>
                    <a:pt x="0" y="22964"/>
                  </a:moveTo>
                  <a:lnTo>
                    <a:pt x="22964" y="0"/>
                  </a:lnTo>
                  <a:lnTo>
                    <a:pt x="45928" y="22964"/>
                  </a:lnTo>
                  <a:lnTo>
                    <a:pt x="22964" y="459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140192" y="2650981"/>
              <a:ext cx="19759" cy="19759"/>
            </a:xfrm>
            <a:custGeom>
              <a:avLst/>
              <a:pathLst>
                <a:path w="19759" h="19759">
                  <a:moveTo>
                    <a:pt x="0" y="9879"/>
                  </a:moveTo>
                  <a:lnTo>
                    <a:pt x="9879" y="0"/>
                  </a:lnTo>
                  <a:lnTo>
                    <a:pt x="19759" y="9879"/>
                  </a:lnTo>
                  <a:lnTo>
                    <a:pt x="9879" y="197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124770" y="2631520"/>
              <a:ext cx="58680" cy="58680"/>
            </a:xfrm>
            <a:custGeom>
              <a:avLst/>
              <a:pathLst>
                <a:path w="58680" h="58680">
                  <a:moveTo>
                    <a:pt x="0" y="29340"/>
                  </a:moveTo>
                  <a:lnTo>
                    <a:pt x="29340" y="0"/>
                  </a:lnTo>
                  <a:lnTo>
                    <a:pt x="58680" y="29340"/>
                  </a:lnTo>
                  <a:lnTo>
                    <a:pt x="29340" y="586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54321" y="2653797"/>
              <a:ext cx="14126" cy="14126"/>
            </a:xfrm>
            <a:custGeom>
              <a:avLst/>
              <a:pathLst>
                <a:path w="14126" h="14126">
                  <a:moveTo>
                    <a:pt x="0" y="7063"/>
                  </a:moveTo>
                  <a:lnTo>
                    <a:pt x="7063" y="0"/>
                  </a:lnTo>
                  <a:lnTo>
                    <a:pt x="14126" y="7063"/>
                  </a:lnTo>
                  <a:lnTo>
                    <a:pt x="7063" y="141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006895" y="2631682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87070" y="2643065"/>
              <a:ext cx="35591" cy="35591"/>
            </a:xfrm>
            <a:custGeom>
              <a:avLst/>
              <a:pathLst>
                <a:path w="35591" h="35591">
                  <a:moveTo>
                    <a:pt x="0" y="17795"/>
                  </a:moveTo>
                  <a:lnTo>
                    <a:pt x="17795" y="0"/>
                  </a:lnTo>
                  <a:lnTo>
                    <a:pt x="35591" y="17795"/>
                  </a:lnTo>
                  <a:lnTo>
                    <a:pt x="17795" y="35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31533" y="2631631"/>
              <a:ext cx="58459" cy="58459"/>
            </a:xfrm>
            <a:custGeom>
              <a:avLst/>
              <a:pathLst>
                <a:path w="58459" h="58459">
                  <a:moveTo>
                    <a:pt x="0" y="29229"/>
                  </a:moveTo>
                  <a:lnTo>
                    <a:pt x="29229" y="0"/>
                  </a:lnTo>
                  <a:lnTo>
                    <a:pt x="58459" y="29229"/>
                  </a:lnTo>
                  <a:lnTo>
                    <a:pt x="29229" y="584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050247" y="2646490"/>
              <a:ext cx="28740" cy="28740"/>
            </a:xfrm>
            <a:custGeom>
              <a:avLst/>
              <a:pathLst>
                <a:path w="28740" h="28740">
                  <a:moveTo>
                    <a:pt x="0" y="14370"/>
                  </a:moveTo>
                  <a:lnTo>
                    <a:pt x="14370" y="0"/>
                  </a:lnTo>
                  <a:lnTo>
                    <a:pt x="28740" y="14370"/>
                  </a:lnTo>
                  <a:lnTo>
                    <a:pt x="14370" y="287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246255" y="2631607"/>
              <a:ext cx="58506" cy="58506"/>
            </a:xfrm>
            <a:custGeom>
              <a:avLst/>
              <a:pathLst>
                <a:path w="58506" h="58506">
                  <a:moveTo>
                    <a:pt x="0" y="29253"/>
                  </a:moveTo>
                  <a:lnTo>
                    <a:pt x="29253" y="0"/>
                  </a:lnTo>
                  <a:lnTo>
                    <a:pt x="58506" y="29253"/>
                  </a:lnTo>
                  <a:lnTo>
                    <a:pt x="29253" y="585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96302" y="3618215"/>
              <a:ext cx="12587" cy="12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03512" y="3605012"/>
              <a:ext cx="38993" cy="389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77530" y="3589999"/>
              <a:ext cx="69020" cy="69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14465" y="3606504"/>
              <a:ext cx="36009" cy="36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13727" y="3616747"/>
              <a:ext cx="15522" cy="15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72965" y="3599769"/>
              <a:ext cx="49480" cy="4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09584" y="3601935"/>
              <a:ext cx="45147" cy="45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44551" y="3612310"/>
              <a:ext cx="24396" cy="24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65477" y="3605715"/>
              <a:ext cx="37587" cy="37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61949" y="3598252"/>
              <a:ext cx="52514" cy="525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40641" y="3598827"/>
              <a:ext cx="51363" cy="513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94872" y="3610348"/>
              <a:ext cx="28322" cy="28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17886" y="3607740"/>
              <a:ext cx="33538" cy="335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81021" y="3605674"/>
              <a:ext cx="37669" cy="376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82620" y="3599134"/>
              <a:ext cx="50750" cy="5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25712" y="3612349"/>
              <a:ext cx="24320" cy="24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17928" y="3612036"/>
              <a:ext cx="24946" cy="24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67016" y="3610752"/>
              <a:ext cx="27513" cy="27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09313" y="3612561"/>
              <a:ext cx="23896" cy="238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47938" y="3604398"/>
              <a:ext cx="40222" cy="40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34351" y="3609289"/>
              <a:ext cx="30440" cy="304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77545" y="3610031"/>
              <a:ext cx="28955" cy="289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914656" y="2875122"/>
              <a:ext cx="29646" cy="29646"/>
            </a:xfrm>
            <a:custGeom>
              <a:avLst/>
              <a:pathLst>
                <a:path w="29646" h="29646">
                  <a:moveTo>
                    <a:pt x="0" y="14823"/>
                  </a:moveTo>
                  <a:lnTo>
                    <a:pt x="14823" y="0"/>
                  </a:lnTo>
                  <a:lnTo>
                    <a:pt x="29646" y="14823"/>
                  </a:lnTo>
                  <a:lnTo>
                    <a:pt x="14823" y="296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347534" y="2864856"/>
              <a:ext cx="50177" cy="50177"/>
            </a:xfrm>
            <a:custGeom>
              <a:avLst/>
              <a:pathLst>
                <a:path w="50177" h="50177">
                  <a:moveTo>
                    <a:pt x="0" y="25088"/>
                  </a:moveTo>
                  <a:lnTo>
                    <a:pt x="25088" y="0"/>
                  </a:lnTo>
                  <a:lnTo>
                    <a:pt x="50177" y="25088"/>
                  </a:lnTo>
                  <a:lnTo>
                    <a:pt x="25088" y="501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207654" y="2860708"/>
              <a:ext cx="58474" cy="58474"/>
            </a:xfrm>
            <a:custGeom>
              <a:avLst/>
              <a:pathLst>
                <a:path w="58474" h="58474">
                  <a:moveTo>
                    <a:pt x="0" y="29237"/>
                  </a:moveTo>
                  <a:lnTo>
                    <a:pt x="29237" y="0"/>
                  </a:lnTo>
                  <a:lnTo>
                    <a:pt x="58474" y="29237"/>
                  </a:lnTo>
                  <a:lnTo>
                    <a:pt x="29237" y="584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118518" y="2882283"/>
              <a:ext cx="15324" cy="15324"/>
            </a:xfrm>
            <a:custGeom>
              <a:avLst/>
              <a:pathLst>
                <a:path w="15324" h="15324">
                  <a:moveTo>
                    <a:pt x="0" y="7662"/>
                  </a:moveTo>
                  <a:lnTo>
                    <a:pt x="7662" y="0"/>
                  </a:lnTo>
                  <a:lnTo>
                    <a:pt x="15324" y="7662"/>
                  </a:lnTo>
                  <a:lnTo>
                    <a:pt x="7662" y="15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413883" y="2879723"/>
              <a:ext cx="20442" cy="20442"/>
            </a:xfrm>
            <a:custGeom>
              <a:avLst/>
              <a:pathLst>
                <a:path w="20442" h="20442">
                  <a:moveTo>
                    <a:pt x="0" y="10221"/>
                  </a:moveTo>
                  <a:lnTo>
                    <a:pt x="10221" y="0"/>
                  </a:lnTo>
                  <a:lnTo>
                    <a:pt x="20442" y="10221"/>
                  </a:lnTo>
                  <a:lnTo>
                    <a:pt x="10221" y="204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259843" y="2868333"/>
              <a:ext cx="43224" cy="43224"/>
            </a:xfrm>
            <a:custGeom>
              <a:avLst/>
              <a:pathLst>
                <a:path w="43224" h="43224">
                  <a:moveTo>
                    <a:pt x="0" y="21612"/>
                  </a:moveTo>
                  <a:lnTo>
                    <a:pt x="21612" y="0"/>
                  </a:lnTo>
                  <a:lnTo>
                    <a:pt x="43224" y="21612"/>
                  </a:lnTo>
                  <a:lnTo>
                    <a:pt x="21612" y="432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310946" y="2882422"/>
              <a:ext cx="15045" cy="15045"/>
            </a:xfrm>
            <a:custGeom>
              <a:avLst/>
              <a:pathLst>
                <a:path w="15045" h="15045">
                  <a:moveTo>
                    <a:pt x="0" y="7522"/>
                  </a:moveTo>
                  <a:lnTo>
                    <a:pt x="7522" y="0"/>
                  </a:lnTo>
                  <a:lnTo>
                    <a:pt x="15045" y="7522"/>
                  </a:lnTo>
                  <a:lnTo>
                    <a:pt x="7522" y="150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972841" y="2880328"/>
              <a:ext cx="19234" cy="19234"/>
            </a:xfrm>
            <a:custGeom>
              <a:avLst/>
              <a:pathLst>
                <a:path w="19234" h="19234">
                  <a:moveTo>
                    <a:pt x="0" y="9617"/>
                  </a:moveTo>
                  <a:lnTo>
                    <a:pt x="9617" y="0"/>
                  </a:lnTo>
                  <a:lnTo>
                    <a:pt x="19234" y="9617"/>
                  </a:lnTo>
                  <a:lnTo>
                    <a:pt x="9617" y="192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7769" y="2860765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295298" y="2860711"/>
              <a:ext cx="58467" cy="58467"/>
            </a:xfrm>
            <a:custGeom>
              <a:avLst/>
              <a:pathLst>
                <a:path w="58467" h="58467">
                  <a:moveTo>
                    <a:pt x="0" y="29233"/>
                  </a:moveTo>
                  <a:lnTo>
                    <a:pt x="29233" y="0"/>
                  </a:lnTo>
                  <a:lnTo>
                    <a:pt x="58467" y="29233"/>
                  </a:lnTo>
                  <a:lnTo>
                    <a:pt x="29233" y="584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375636" y="2860763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302884" y="2873783"/>
              <a:ext cx="32324" cy="32324"/>
            </a:xfrm>
            <a:custGeom>
              <a:avLst/>
              <a:pathLst>
                <a:path w="32324" h="32324">
                  <a:moveTo>
                    <a:pt x="0" y="16162"/>
                  </a:moveTo>
                  <a:lnTo>
                    <a:pt x="16162" y="0"/>
                  </a:lnTo>
                  <a:lnTo>
                    <a:pt x="32324" y="16162"/>
                  </a:lnTo>
                  <a:lnTo>
                    <a:pt x="16162" y="32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33886" y="2863059"/>
              <a:ext cx="53772" cy="53772"/>
            </a:xfrm>
            <a:custGeom>
              <a:avLst/>
              <a:pathLst>
                <a:path w="53772" h="53772">
                  <a:moveTo>
                    <a:pt x="0" y="26886"/>
                  </a:moveTo>
                  <a:lnTo>
                    <a:pt x="26886" y="0"/>
                  </a:lnTo>
                  <a:lnTo>
                    <a:pt x="53772" y="26886"/>
                  </a:lnTo>
                  <a:lnTo>
                    <a:pt x="26886" y="537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313953" y="2876895"/>
              <a:ext cx="26099" cy="26099"/>
            </a:xfrm>
            <a:custGeom>
              <a:avLst/>
              <a:pathLst>
                <a:path w="26099" h="26099">
                  <a:moveTo>
                    <a:pt x="0" y="13049"/>
                  </a:moveTo>
                  <a:lnTo>
                    <a:pt x="13049" y="0"/>
                  </a:lnTo>
                  <a:lnTo>
                    <a:pt x="26099" y="13049"/>
                  </a:lnTo>
                  <a:lnTo>
                    <a:pt x="13049" y="260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912916" y="2850299"/>
              <a:ext cx="79291" cy="79291"/>
            </a:xfrm>
            <a:custGeom>
              <a:avLst/>
              <a:pathLst>
                <a:path w="79291" h="79291">
                  <a:moveTo>
                    <a:pt x="0" y="39645"/>
                  </a:moveTo>
                  <a:lnTo>
                    <a:pt x="39645" y="0"/>
                  </a:lnTo>
                  <a:lnTo>
                    <a:pt x="79291" y="39645"/>
                  </a:lnTo>
                  <a:lnTo>
                    <a:pt x="39645" y="792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954207" y="2880289"/>
              <a:ext cx="19311" cy="19311"/>
            </a:xfrm>
            <a:custGeom>
              <a:avLst/>
              <a:pathLst>
                <a:path w="19311" h="19311">
                  <a:moveTo>
                    <a:pt x="0" y="9655"/>
                  </a:moveTo>
                  <a:lnTo>
                    <a:pt x="9655" y="0"/>
                  </a:lnTo>
                  <a:lnTo>
                    <a:pt x="19311" y="9655"/>
                  </a:lnTo>
                  <a:lnTo>
                    <a:pt x="9655" y="193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968954" y="2868871"/>
              <a:ext cx="42148" cy="42148"/>
            </a:xfrm>
            <a:custGeom>
              <a:avLst/>
              <a:pathLst>
                <a:path w="42148" h="42148">
                  <a:moveTo>
                    <a:pt x="0" y="21074"/>
                  </a:moveTo>
                  <a:lnTo>
                    <a:pt x="21074" y="0"/>
                  </a:lnTo>
                  <a:lnTo>
                    <a:pt x="42148" y="21074"/>
                  </a:lnTo>
                  <a:lnTo>
                    <a:pt x="21074" y="421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06281" y="2872569"/>
              <a:ext cx="34751" cy="34751"/>
            </a:xfrm>
            <a:custGeom>
              <a:avLst/>
              <a:pathLst>
                <a:path w="34751" h="34751">
                  <a:moveTo>
                    <a:pt x="0" y="17375"/>
                  </a:moveTo>
                  <a:lnTo>
                    <a:pt x="17375" y="0"/>
                  </a:lnTo>
                  <a:lnTo>
                    <a:pt x="34751" y="17375"/>
                  </a:lnTo>
                  <a:lnTo>
                    <a:pt x="17375" y="347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368680" y="2864384"/>
              <a:ext cx="51122" cy="51122"/>
            </a:xfrm>
            <a:custGeom>
              <a:avLst/>
              <a:pathLst>
                <a:path w="51122" h="51122">
                  <a:moveTo>
                    <a:pt x="0" y="25561"/>
                  </a:moveTo>
                  <a:lnTo>
                    <a:pt x="25561" y="0"/>
                  </a:lnTo>
                  <a:lnTo>
                    <a:pt x="51122" y="25561"/>
                  </a:lnTo>
                  <a:lnTo>
                    <a:pt x="25561" y="511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223944" y="2868608"/>
              <a:ext cx="42674" cy="42674"/>
            </a:xfrm>
            <a:custGeom>
              <a:avLst/>
              <a:pathLst>
                <a:path w="42674" h="42674">
                  <a:moveTo>
                    <a:pt x="0" y="21337"/>
                  </a:moveTo>
                  <a:lnTo>
                    <a:pt x="21337" y="0"/>
                  </a:lnTo>
                  <a:lnTo>
                    <a:pt x="42674" y="21337"/>
                  </a:lnTo>
                  <a:lnTo>
                    <a:pt x="21337" y="426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19740" y="2869561"/>
              <a:ext cx="40768" cy="40768"/>
            </a:xfrm>
            <a:custGeom>
              <a:avLst/>
              <a:pathLst>
                <a:path w="40768" h="40768">
                  <a:moveTo>
                    <a:pt x="0" y="20384"/>
                  </a:moveTo>
                  <a:lnTo>
                    <a:pt x="20384" y="0"/>
                  </a:lnTo>
                  <a:lnTo>
                    <a:pt x="40768" y="20384"/>
                  </a:lnTo>
                  <a:lnTo>
                    <a:pt x="20384" y="407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120494" y="2868001"/>
              <a:ext cx="43887" cy="43887"/>
            </a:xfrm>
            <a:custGeom>
              <a:avLst/>
              <a:pathLst>
                <a:path w="43887" h="43887">
                  <a:moveTo>
                    <a:pt x="0" y="21943"/>
                  </a:moveTo>
                  <a:lnTo>
                    <a:pt x="21943" y="0"/>
                  </a:lnTo>
                  <a:lnTo>
                    <a:pt x="43887" y="21943"/>
                  </a:lnTo>
                  <a:lnTo>
                    <a:pt x="21943" y="438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81785" y="4806187"/>
              <a:ext cx="17129" cy="17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50007" y="4792909"/>
              <a:ext cx="43685" cy="4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87708" y="478545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50528" y="4804095"/>
              <a:ext cx="21313" cy="21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77821" y="4804826"/>
              <a:ext cx="19851" cy="19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33913" y="4791808"/>
              <a:ext cx="45887" cy="45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39860" y="4803004"/>
              <a:ext cx="23495" cy="23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00915" y="4787171"/>
              <a:ext cx="55161" cy="55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26818" y="4801125"/>
              <a:ext cx="27253" cy="27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44362" y="4792099"/>
              <a:ext cx="45304" cy="45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85006" y="4790307"/>
              <a:ext cx="48889" cy="4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37525" y="4808573"/>
              <a:ext cx="12358" cy="12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46409" y="4807855"/>
              <a:ext cx="13793" cy="13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74368" y="4803296"/>
              <a:ext cx="22911" cy="22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42948" y="4785469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88740" y="4800185"/>
              <a:ext cx="29134" cy="29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05369" y="4797517"/>
              <a:ext cx="34469" cy="34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73080" y="4790894"/>
              <a:ext cx="47714" cy="47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94867" y="4794271"/>
              <a:ext cx="40961" cy="40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66395" y="4785478"/>
              <a:ext cx="58548" cy="58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62718" y="4805093"/>
              <a:ext cx="19317" cy="1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15234" y="4795905"/>
              <a:ext cx="37693" cy="37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40704" y="4165571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56916" y="4165650"/>
              <a:ext cx="58159" cy="58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40974" y="4165564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08480" y="4165572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01729" y="4166275"/>
              <a:ext cx="56909" cy="56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96253" y="4165559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65275" y="4165554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01798" y="4165607"/>
              <a:ext cx="58246" cy="58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43460" y="4165659"/>
              <a:ext cx="58141" cy="58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06614" y="4165600"/>
              <a:ext cx="58259" cy="58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63213" y="4165558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27730" y="4165522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02593" y="4165425"/>
              <a:ext cx="58609" cy="58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47323" y="4165570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14072" y="4165533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77623" y="4165543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75706" y="4165568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78912" y="4165701"/>
              <a:ext cx="58058" cy="58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69368" y="4165554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18277" y="4165555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1293" y="4165564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25875" y="4165570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96726" y="2713764"/>
              <a:ext cx="58535" cy="58535"/>
            </a:xfrm>
            <a:custGeom>
              <a:avLst/>
              <a:pathLst>
                <a:path w="58535" h="58535">
                  <a:moveTo>
                    <a:pt x="0" y="29267"/>
                  </a:moveTo>
                  <a:lnTo>
                    <a:pt x="29267" y="0"/>
                  </a:lnTo>
                  <a:lnTo>
                    <a:pt x="58535" y="29267"/>
                  </a:lnTo>
                  <a:lnTo>
                    <a:pt x="29267" y="585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965966" y="2424973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37860" y="3498118"/>
              <a:ext cx="58558" cy="585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699940" y="4804183"/>
              <a:ext cx="105798" cy="105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268862" y="2791029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861361" y="4209797"/>
              <a:ext cx="129229" cy="12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59373" y="489015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36989" y="4601215"/>
              <a:ext cx="58545" cy="58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39256" y="4905080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20109" y="4862678"/>
              <a:ext cx="58531" cy="5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73500" y="4466751"/>
              <a:ext cx="58548" cy="58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56062" y="490509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92317" y="4486676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944114" y="2434977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90329" y="436972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374395" y="3191852"/>
              <a:ext cx="58538" cy="58538"/>
            </a:xfrm>
            <a:custGeom>
              <a:avLst/>
              <a:pathLst>
                <a:path w="58538" h="58538">
                  <a:moveTo>
                    <a:pt x="0" y="29269"/>
                  </a:moveTo>
                  <a:lnTo>
                    <a:pt x="29269" y="0"/>
                  </a:lnTo>
                  <a:lnTo>
                    <a:pt x="58538" y="29269"/>
                  </a:lnTo>
                  <a:lnTo>
                    <a:pt x="29269" y="585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116435" y="2552001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56386" y="3919032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06104" y="2437441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062652" y="2731278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19461" y="3904078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83819" y="4877607"/>
              <a:ext cx="58553" cy="5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71614" y="4723239"/>
              <a:ext cx="58523" cy="58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67887" y="4905081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89747" y="4904989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13045" y="4324888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37271" y="2688937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90783" y="4601311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344334" y="2962834"/>
              <a:ext cx="58405" cy="58405"/>
            </a:xfrm>
            <a:custGeom>
              <a:avLst/>
              <a:pathLst>
                <a:path w="58405" h="58405">
                  <a:moveTo>
                    <a:pt x="0" y="29202"/>
                  </a:moveTo>
                  <a:lnTo>
                    <a:pt x="29202" y="0"/>
                  </a:lnTo>
                  <a:lnTo>
                    <a:pt x="58405" y="29202"/>
                  </a:lnTo>
                  <a:lnTo>
                    <a:pt x="29202" y="584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68009" y="437222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72768" y="4862685"/>
              <a:ext cx="58516" cy="58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93983" y="4723223"/>
              <a:ext cx="58555" cy="58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52334" y="2651591"/>
              <a:ext cx="58378" cy="58378"/>
            </a:xfrm>
            <a:custGeom>
              <a:avLst/>
              <a:pathLst>
                <a:path w="58378" h="58378">
                  <a:moveTo>
                    <a:pt x="0" y="29189"/>
                  </a:moveTo>
                  <a:lnTo>
                    <a:pt x="29189" y="0"/>
                  </a:lnTo>
                  <a:lnTo>
                    <a:pt x="58378" y="29189"/>
                  </a:lnTo>
                  <a:lnTo>
                    <a:pt x="29189" y="583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36403" y="4404588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27365" y="435479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99358" y="488517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68168" y="4516544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69645" y="4770541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13681" y="4424508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64144" y="4534066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48377" y="3762160"/>
              <a:ext cx="58363" cy="583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28202" y="490010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97276" y="491008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43001" y="485528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11577" y="4867765"/>
              <a:ext cx="113097" cy="113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06809" y="4790466"/>
              <a:ext cx="58531" cy="5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00302" y="386923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66811" y="4910062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53586" y="3699818"/>
              <a:ext cx="58545" cy="58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49237" y="4842826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99907" y="4773127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91553" y="4882677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57788" y="483786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05342" y="4795520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47425" y="3645130"/>
              <a:ext cx="58359" cy="583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23066" y="3747125"/>
              <a:ext cx="58553" cy="585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00106" y="4855269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014574" y="2631558"/>
              <a:ext cx="58604" cy="58604"/>
            </a:xfrm>
            <a:custGeom>
              <a:avLst/>
              <a:pathLst>
                <a:path w="58604" h="58604">
                  <a:moveTo>
                    <a:pt x="0" y="29302"/>
                  </a:moveTo>
                  <a:lnTo>
                    <a:pt x="29302" y="0"/>
                  </a:lnTo>
                  <a:lnTo>
                    <a:pt x="58604" y="29302"/>
                  </a:lnTo>
                  <a:lnTo>
                    <a:pt x="29302" y="586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915991" y="4909987"/>
              <a:ext cx="58533" cy="58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841254" y="4558626"/>
              <a:ext cx="148704" cy="14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681640" y="4811293"/>
              <a:ext cx="151339" cy="151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87247" y="485279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322004" y="4755678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31596" y="4773115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23837" y="4631186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25928" y="4270050"/>
              <a:ext cx="58523" cy="58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750969" y="2543034"/>
              <a:ext cx="121111" cy="121111"/>
            </a:xfrm>
            <a:custGeom>
              <a:avLst/>
              <a:pathLst>
                <a:path w="121111" h="121111">
                  <a:moveTo>
                    <a:pt x="0" y="60555"/>
                  </a:moveTo>
                  <a:lnTo>
                    <a:pt x="60555" y="0"/>
                  </a:lnTo>
                  <a:lnTo>
                    <a:pt x="121111" y="60555"/>
                  </a:lnTo>
                  <a:lnTo>
                    <a:pt x="60555" y="1211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100365" y="3112168"/>
              <a:ext cx="58543" cy="58543"/>
            </a:xfrm>
            <a:custGeom>
              <a:avLst/>
              <a:pathLst>
                <a:path w="58543" h="58543">
                  <a:moveTo>
                    <a:pt x="0" y="29271"/>
                  </a:moveTo>
                  <a:lnTo>
                    <a:pt x="29271" y="0"/>
                  </a:lnTo>
                  <a:lnTo>
                    <a:pt x="58543" y="29271"/>
                  </a:lnTo>
                  <a:lnTo>
                    <a:pt x="29271" y="585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054105" y="4895041"/>
              <a:ext cx="58545" cy="58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24126" y="4880187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93498" y="487023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98454" y="4718245"/>
              <a:ext cx="58550" cy="58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30245" y="4812879"/>
              <a:ext cx="58526" cy="5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06701" y="4812885"/>
              <a:ext cx="58513" cy="58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34826" y="4621117"/>
              <a:ext cx="58582" cy="5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63936" y="484524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98027" y="4748223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42685" y="3938950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99112" y="4778018"/>
              <a:ext cx="58526" cy="5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56097" y="4471740"/>
              <a:ext cx="58531" cy="5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173480" y="3017552"/>
              <a:ext cx="58531" cy="58531"/>
            </a:xfrm>
            <a:custGeom>
              <a:avLst/>
              <a:pathLst>
                <a:path w="58531" h="58531">
                  <a:moveTo>
                    <a:pt x="0" y="29265"/>
                  </a:moveTo>
                  <a:lnTo>
                    <a:pt x="29265" y="0"/>
                  </a:lnTo>
                  <a:lnTo>
                    <a:pt x="58531" y="29265"/>
                  </a:lnTo>
                  <a:lnTo>
                    <a:pt x="29265" y="585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95718" y="4770627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51230" y="2669017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74016" y="491007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986281" y="4890062"/>
              <a:ext cx="58543" cy="5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182687" y="2427474"/>
              <a:ext cx="58405" cy="58405"/>
            </a:xfrm>
            <a:custGeom>
              <a:avLst/>
              <a:pathLst>
                <a:path w="58405" h="58405">
                  <a:moveTo>
                    <a:pt x="0" y="29202"/>
                  </a:moveTo>
                  <a:lnTo>
                    <a:pt x="29202" y="0"/>
                  </a:lnTo>
                  <a:lnTo>
                    <a:pt x="58405" y="29202"/>
                  </a:lnTo>
                  <a:lnTo>
                    <a:pt x="29202" y="584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43207" y="4910029"/>
              <a:ext cx="58450" cy="5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037526" y="4733273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26343" y="4909984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86743" y="4541532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973046" y="3341261"/>
              <a:ext cx="58526" cy="58526"/>
            </a:xfrm>
            <a:custGeom>
              <a:avLst/>
              <a:pathLst>
                <a:path w="58526" h="58526">
                  <a:moveTo>
                    <a:pt x="0" y="29263"/>
                  </a:moveTo>
                  <a:lnTo>
                    <a:pt x="29263" y="0"/>
                  </a:lnTo>
                  <a:lnTo>
                    <a:pt x="58526" y="29263"/>
                  </a:lnTo>
                  <a:lnTo>
                    <a:pt x="29263" y="585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117957" y="4177913"/>
              <a:ext cx="58533" cy="58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86106" y="484283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39947" y="4865163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28003" y="4905004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352058" y="3114755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92917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158652" y="3244223"/>
              <a:ext cx="58378" cy="58378"/>
            </a:xfrm>
            <a:custGeom>
              <a:avLst/>
              <a:pathLst>
                <a:path w="58378" h="58378">
                  <a:moveTo>
                    <a:pt x="0" y="29189"/>
                  </a:moveTo>
                  <a:lnTo>
                    <a:pt x="29189" y="0"/>
                  </a:lnTo>
                  <a:lnTo>
                    <a:pt x="58378" y="29189"/>
                  </a:lnTo>
                  <a:lnTo>
                    <a:pt x="29189" y="583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49363" y="4541535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192224" y="434972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194825" y="4651035"/>
              <a:ext cx="58508" cy="58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85686" y="4862753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08587" y="4875200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73870" y="486772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19721" y="484284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85100" y="4143123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50642" y="491007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36187" y="4484257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70249" y="483538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161516" y="2601792"/>
              <a:ext cx="58376" cy="58376"/>
            </a:xfrm>
            <a:custGeom>
              <a:avLst/>
              <a:pathLst>
                <a:path w="58376" h="58376">
                  <a:moveTo>
                    <a:pt x="0" y="29188"/>
                  </a:moveTo>
                  <a:lnTo>
                    <a:pt x="29188" y="0"/>
                  </a:lnTo>
                  <a:lnTo>
                    <a:pt x="58376" y="29188"/>
                  </a:lnTo>
                  <a:lnTo>
                    <a:pt x="29188" y="583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23525" y="4763068"/>
              <a:ext cx="58545" cy="58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20057" y="443198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59988" y="4842759"/>
              <a:ext cx="58528" cy="58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368388" y="4748128"/>
              <a:ext cx="58545" cy="58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76633" y="4910039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49800" y="488021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40749" y="4842752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31209" y="4857694"/>
              <a:ext cx="58538" cy="58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29094" y="4847714"/>
              <a:ext cx="58577" cy="58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92348" y="4839816"/>
              <a:ext cx="74373" cy="74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95401" y="4663475"/>
              <a:ext cx="58528" cy="58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09424" y="4847719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027140" y="2912965"/>
              <a:ext cx="58540" cy="58540"/>
            </a:xfrm>
            <a:custGeom>
              <a:avLst/>
              <a:pathLst>
                <a:path w="58540" h="58540">
                  <a:moveTo>
                    <a:pt x="0" y="29270"/>
                  </a:moveTo>
                  <a:lnTo>
                    <a:pt x="29270" y="0"/>
                  </a:lnTo>
                  <a:lnTo>
                    <a:pt x="58540" y="29270"/>
                  </a:lnTo>
                  <a:lnTo>
                    <a:pt x="29270" y="585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017891" y="2912968"/>
              <a:ext cx="58535" cy="58535"/>
            </a:xfrm>
            <a:custGeom>
              <a:avLst/>
              <a:pathLst>
                <a:path w="58535" h="58535">
                  <a:moveTo>
                    <a:pt x="0" y="29267"/>
                  </a:moveTo>
                  <a:lnTo>
                    <a:pt x="29267" y="0"/>
                  </a:lnTo>
                  <a:lnTo>
                    <a:pt x="58535" y="29267"/>
                  </a:lnTo>
                  <a:lnTo>
                    <a:pt x="29267" y="585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42182" y="4815465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76319" y="4177912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45962" y="490010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6052528" y="2514561"/>
              <a:ext cx="58533" cy="58533"/>
            </a:xfrm>
            <a:custGeom>
              <a:avLst/>
              <a:pathLst>
                <a:path w="58533" h="58533">
                  <a:moveTo>
                    <a:pt x="0" y="29266"/>
                  </a:moveTo>
                  <a:lnTo>
                    <a:pt x="29266" y="0"/>
                  </a:lnTo>
                  <a:lnTo>
                    <a:pt x="58533" y="29266"/>
                  </a:lnTo>
                  <a:lnTo>
                    <a:pt x="29266" y="585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68636" y="4905120"/>
              <a:ext cx="58307" cy="58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211858" y="3430975"/>
              <a:ext cx="58381" cy="58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66231" y="485271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41861" y="487769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79942" y="4763151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20661" y="4822837"/>
              <a:ext cx="58531" cy="5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123774" y="2452357"/>
              <a:ext cx="58440" cy="58440"/>
            </a:xfrm>
            <a:custGeom>
              <a:avLst/>
              <a:pathLst>
                <a:path w="58440" h="58440">
                  <a:moveTo>
                    <a:pt x="0" y="29220"/>
                  </a:moveTo>
                  <a:lnTo>
                    <a:pt x="29220" y="0"/>
                  </a:lnTo>
                  <a:lnTo>
                    <a:pt x="58440" y="29220"/>
                  </a:lnTo>
                  <a:lnTo>
                    <a:pt x="29220" y="584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386173" y="2427432"/>
              <a:ext cx="58489" cy="58489"/>
            </a:xfrm>
            <a:custGeom>
              <a:avLst/>
              <a:pathLst>
                <a:path w="58489" h="58489">
                  <a:moveTo>
                    <a:pt x="0" y="29244"/>
                  </a:moveTo>
                  <a:lnTo>
                    <a:pt x="29244" y="0"/>
                  </a:lnTo>
                  <a:lnTo>
                    <a:pt x="58489" y="29244"/>
                  </a:lnTo>
                  <a:lnTo>
                    <a:pt x="29244" y="584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97789" y="489513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267916" y="3291530"/>
              <a:ext cx="58386" cy="58386"/>
            </a:xfrm>
            <a:custGeom>
              <a:avLst/>
              <a:pathLst>
                <a:path w="58386" h="58386">
                  <a:moveTo>
                    <a:pt x="0" y="29193"/>
                  </a:moveTo>
                  <a:lnTo>
                    <a:pt x="29193" y="0"/>
                  </a:lnTo>
                  <a:lnTo>
                    <a:pt x="58386" y="29193"/>
                  </a:lnTo>
                  <a:lnTo>
                    <a:pt x="29193" y="583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131833" y="2539526"/>
              <a:ext cx="58405" cy="58405"/>
            </a:xfrm>
            <a:custGeom>
              <a:avLst/>
              <a:pathLst>
                <a:path w="58405" h="58405">
                  <a:moveTo>
                    <a:pt x="0" y="29202"/>
                  </a:moveTo>
                  <a:lnTo>
                    <a:pt x="29202" y="0"/>
                  </a:lnTo>
                  <a:lnTo>
                    <a:pt x="58405" y="29202"/>
                  </a:lnTo>
                  <a:lnTo>
                    <a:pt x="29202" y="584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244136" y="489515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11557" y="4910132"/>
              <a:ext cx="58245" cy="58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086005" y="2427400"/>
              <a:ext cx="58553" cy="58553"/>
            </a:xfrm>
            <a:custGeom>
              <a:avLst/>
              <a:pathLst>
                <a:path w="58553" h="58553">
                  <a:moveTo>
                    <a:pt x="0" y="29276"/>
                  </a:moveTo>
                  <a:lnTo>
                    <a:pt x="29276" y="0"/>
                  </a:lnTo>
                  <a:lnTo>
                    <a:pt x="58553" y="29276"/>
                  </a:lnTo>
                  <a:lnTo>
                    <a:pt x="29276" y="585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991666" y="4882671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09148" y="4409487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288673" y="2437456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237626" y="2467237"/>
              <a:ext cx="58560" cy="58560"/>
            </a:xfrm>
            <a:custGeom>
              <a:avLst/>
              <a:pathLst>
                <a:path w="58560" h="58560">
                  <a:moveTo>
                    <a:pt x="0" y="29280"/>
                  </a:moveTo>
                  <a:lnTo>
                    <a:pt x="29280" y="0"/>
                  </a:lnTo>
                  <a:lnTo>
                    <a:pt x="58560" y="29280"/>
                  </a:lnTo>
                  <a:lnTo>
                    <a:pt x="29280" y="585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81860" y="4860183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011027" y="478057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63173" y="4880177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13936" y="4895040"/>
              <a:ext cx="58548" cy="58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045539" y="4158051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072524" y="2895610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237870" y="3662449"/>
              <a:ext cx="58582" cy="58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084902" y="2487220"/>
              <a:ext cx="58435" cy="58435"/>
            </a:xfrm>
            <a:custGeom>
              <a:avLst/>
              <a:pathLst>
                <a:path w="58435" h="58435">
                  <a:moveTo>
                    <a:pt x="0" y="29217"/>
                  </a:moveTo>
                  <a:lnTo>
                    <a:pt x="29217" y="0"/>
                  </a:lnTo>
                  <a:lnTo>
                    <a:pt x="58435" y="29217"/>
                  </a:lnTo>
                  <a:lnTo>
                    <a:pt x="29217" y="584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111302" y="2908043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73951" y="4765628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97180" y="4546508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60055" y="4905070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66238" y="4797906"/>
              <a:ext cx="58592" cy="5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35881" y="4787950"/>
              <a:ext cx="58582" cy="5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36192" y="4730758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977217" y="2551934"/>
              <a:ext cx="58489" cy="58489"/>
            </a:xfrm>
            <a:custGeom>
              <a:avLst/>
              <a:pathLst>
                <a:path w="58489" h="58489">
                  <a:moveTo>
                    <a:pt x="0" y="29244"/>
                  </a:moveTo>
                  <a:lnTo>
                    <a:pt x="29244" y="0"/>
                  </a:lnTo>
                  <a:lnTo>
                    <a:pt x="58489" y="29244"/>
                  </a:lnTo>
                  <a:lnTo>
                    <a:pt x="29244" y="584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185192" y="4885083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05587" y="4855241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326373" y="489513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933075" y="3640069"/>
              <a:ext cx="58521" cy="585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233576" y="2713865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002199" y="2425016"/>
              <a:ext cx="58341" cy="58341"/>
            </a:xfrm>
            <a:custGeom>
              <a:avLst/>
              <a:pathLst>
                <a:path w="58341" h="58341">
                  <a:moveTo>
                    <a:pt x="0" y="29170"/>
                  </a:moveTo>
                  <a:lnTo>
                    <a:pt x="29170" y="0"/>
                  </a:lnTo>
                  <a:lnTo>
                    <a:pt x="58341" y="29170"/>
                  </a:lnTo>
                  <a:lnTo>
                    <a:pt x="29170" y="583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334382" y="3498222"/>
              <a:ext cx="58349" cy="583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59189" y="4827915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116826" y="2791051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79032" y="4245245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941769" y="489017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948187" y="4601319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83359" y="490510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127387" y="486277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350097" y="4466857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986273" y="490511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47668" y="4486776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909204" y="2434987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104799" y="436975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000717" y="3191958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42394" y="2552018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60142" y="391905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6217277" y="2437465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6331907" y="2731298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083623" y="3904104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16892" y="487771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81830" y="4723338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929002" y="490510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294128" y="4905090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939136" y="432492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6151845" y="2688966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963964" y="4601328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6264665" y="2962870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020698" y="437223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201372" y="486278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970489" y="4723320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923187" y="2651616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09770" y="440461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002107" y="435480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49080" y="488519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796959" y="4486344"/>
              <a:ext cx="118965" cy="118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982299" y="4770645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046348" y="4424533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95372" y="4534090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22524" y="3762172"/>
              <a:ext cx="58339" cy="583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60456" y="490012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57268" y="49100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238259" y="485531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177910" y="489514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99578" y="4790568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235991" y="386925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255622" y="491007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24180" y="3699883"/>
              <a:ext cx="58415" cy="584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203950" y="484284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994869" y="477314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245647" y="488269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14608" y="483787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86634" y="4795545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933491" y="3645146"/>
              <a:ext cx="58327" cy="58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628858" y="3711542"/>
              <a:ext cx="129720" cy="1297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98783" y="485530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701935" y="2583632"/>
              <a:ext cx="154456" cy="154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95996" y="491008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224312" y="4603815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215577" y="485780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361247" y="485282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21498" y="4755694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227543" y="4773137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312092" y="4631202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37114" y="4270146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115565" y="2574425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6367057" y="3112270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62518" y="489514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257742" y="488020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212818" y="487024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67693" y="4718350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08781" y="4812971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50643" y="4812976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947884" y="4621235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003049" y="484533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69457" y="474823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021539" y="3938973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345740" y="4778111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42127" y="4471839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296696" y="3017648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000948" y="477065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093103" y="2669039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96793" y="4910099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022432" y="489016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964138" y="2427512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129077" y="491007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03985" y="4733297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85157" y="491008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70727" y="4541566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301996" y="3341356"/>
              <a:ext cx="58336" cy="58336"/>
            </a:xfrm>
            <a:custGeom>
              <a:avLst/>
              <a:pathLst>
                <a:path w="58336" h="58336">
                  <a:moveTo>
                    <a:pt x="0" y="29168"/>
                  </a:moveTo>
                  <a:lnTo>
                    <a:pt x="29168" y="0"/>
                  </a:lnTo>
                  <a:lnTo>
                    <a:pt x="58336" y="29168"/>
                  </a:lnTo>
                  <a:lnTo>
                    <a:pt x="29168" y="583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309879" y="4178010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395633" y="484285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42454" y="486527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123608" y="490510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122693" y="3114767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206041" y="49100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247747" y="3244245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20856" y="4541564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244395" y="434981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12431" y="4651121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118704" y="486277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971225" y="487523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28014" y="486775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10393" y="4842865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173010" y="4143160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84422" y="491008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91669" y="4484290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348439" y="483539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931303" y="2601819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394051" y="4763168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50426" y="443200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36175" y="484285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033277" y="474823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096643" y="491009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182871" y="4880378"/>
              <a:ext cx="57991" cy="57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93854" y="484285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011040" y="485779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54467" y="484782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958110" y="484783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921882" y="4663571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729217" y="4806201"/>
              <a:ext cx="141603" cy="141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377391" y="2913070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6398188" y="2913071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245812" y="4815476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76852" y="4178014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023666" y="490012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286795" y="2514662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08699" y="4905090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087993" y="3431002"/>
              <a:ext cx="58327" cy="58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90334" y="485281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356983" y="487771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40420" y="4763180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84483" y="4822936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161865" y="2452752"/>
              <a:ext cx="57650" cy="57650"/>
            </a:xfrm>
            <a:custGeom>
              <a:avLst/>
              <a:pathLst>
                <a:path w="57650" h="57650">
                  <a:moveTo>
                    <a:pt x="0" y="28825"/>
                  </a:moveTo>
                  <a:lnTo>
                    <a:pt x="28825" y="0"/>
                  </a:lnTo>
                  <a:lnTo>
                    <a:pt x="57650" y="28825"/>
                  </a:lnTo>
                  <a:lnTo>
                    <a:pt x="28825" y="576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6239121" y="2427581"/>
              <a:ext cx="58191" cy="58191"/>
            </a:xfrm>
            <a:custGeom>
              <a:avLst/>
              <a:pathLst>
                <a:path w="58191" h="58191">
                  <a:moveTo>
                    <a:pt x="0" y="29095"/>
                  </a:moveTo>
                  <a:lnTo>
                    <a:pt x="29095" y="0"/>
                  </a:lnTo>
                  <a:lnTo>
                    <a:pt x="58191" y="29095"/>
                  </a:lnTo>
                  <a:lnTo>
                    <a:pt x="29095" y="581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07622" y="4895337"/>
              <a:ext cx="57953" cy="57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963023" y="3291560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354406" y="2539544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907238" y="489514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925089" y="4909971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248924" y="2427382"/>
              <a:ext cx="58589" cy="58589"/>
            </a:xfrm>
            <a:custGeom>
              <a:avLst/>
              <a:pathLst>
                <a:path w="58589" h="58589">
                  <a:moveTo>
                    <a:pt x="0" y="29294"/>
                  </a:moveTo>
                  <a:lnTo>
                    <a:pt x="29294" y="0"/>
                  </a:lnTo>
                  <a:lnTo>
                    <a:pt x="58589" y="29294"/>
                  </a:lnTo>
                  <a:lnTo>
                    <a:pt x="29294" y="585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957994" y="488256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48303" y="4409477"/>
              <a:ext cx="58555" cy="58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377134" y="2437476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820961" y="2428932"/>
              <a:ext cx="135170" cy="135170"/>
            </a:xfrm>
            <a:custGeom>
              <a:avLst/>
              <a:pathLst>
                <a:path w="135170" h="135170">
                  <a:moveTo>
                    <a:pt x="0" y="67585"/>
                  </a:moveTo>
                  <a:lnTo>
                    <a:pt x="67585" y="0"/>
                  </a:lnTo>
                  <a:lnTo>
                    <a:pt x="135170" y="67585"/>
                  </a:lnTo>
                  <a:lnTo>
                    <a:pt x="67585" y="135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152684" y="4860156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29810" y="4780511"/>
              <a:ext cx="58521" cy="58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083327" y="4880113"/>
              <a:ext cx="58521" cy="58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078660" y="4895030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152944" y="4158000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940565" y="2895621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936002" y="3662552"/>
              <a:ext cx="58376" cy="583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6163584" y="2487253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900915" y="2908060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092556" y="4765646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221788" y="4546546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081457" y="490509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22070" y="479800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57709" y="4788052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84557" y="4730778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371941" y="2551948"/>
              <a:ext cx="58462" cy="58462"/>
            </a:xfrm>
            <a:custGeom>
              <a:avLst/>
              <a:pathLst>
                <a:path w="58462" h="58462">
                  <a:moveTo>
                    <a:pt x="0" y="29231"/>
                  </a:moveTo>
                  <a:lnTo>
                    <a:pt x="29231" y="0"/>
                  </a:lnTo>
                  <a:lnTo>
                    <a:pt x="58462" y="29231"/>
                  </a:lnTo>
                  <a:lnTo>
                    <a:pt x="29231" y="58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043760" y="4885232"/>
              <a:ext cx="58242" cy="58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165658" y="4855322"/>
              <a:ext cx="58302" cy="5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391103" y="48951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85175" y="3640182"/>
              <a:ext cx="58294" cy="58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067859" y="2713851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6006153" y="2425003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16136" y="3498208"/>
              <a:ext cx="58378" cy="583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952307" y="482789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245121" y="2791043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007712" y="4245227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069408" y="489015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035610" y="4601304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289003" y="4905083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25316" y="486276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223423" y="4466841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137347" y="490509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90108" y="4486763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200265" y="2434975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220996" y="436974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147982" y="3191940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6251370" y="2552002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43980" y="3919038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992136" y="2437463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192244" y="2731287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04053" y="3904093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199912" y="487770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218852" y="4723322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948244" y="490509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172871" y="4907342"/>
              <a:ext cx="53864" cy="53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80489" y="432491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100447" y="2688950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089943" y="4601315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165358" y="2962857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074127" y="437223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77753" y="486276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144730" y="4723309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138784" y="2651603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140937" y="440459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015876" y="435479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355422" y="488517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218263" y="4509592"/>
              <a:ext cx="72468" cy="72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195095" y="4770629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249099" y="442451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174155" y="4534080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271547" y="3762163"/>
              <a:ext cx="58359" cy="583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392323" y="490011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040509" y="49100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039812" y="485529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361246" y="489513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47867" y="4790551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003870" y="386923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155911" y="491007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279346" y="3699899"/>
              <a:ext cx="58383" cy="583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340772" y="4842836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852012" y="4730980"/>
              <a:ext cx="142642" cy="142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328169" y="488268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256979" y="483786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71180" y="4795532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209665" y="3645128"/>
              <a:ext cx="58363" cy="583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797043" y="3720786"/>
              <a:ext cx="111231" cy="111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042492" y="485529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6267206" y="2631633"/>
              <a:ext cx="58454" cy="58454"/>
            </a:xfrm>
            <a:custGeom>
              <a:avLst/>
              <a:pathLst>
                <a:path w="58454" h="58454">
                  <a:moveTo>
                    <a:pt x="0" y="29227"/>
                  </a:moveTo>
                  <a:lnTo>
                    <a:pt x="29227" y="0"/>
                  </a:lnTo>
                  <a:lnTo>
                    <a:pt x="58454" y="29227"/>
                  </a:lnTo>
                  <a:lnTo>
                    <a:pt x="29227" y="584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374841" y="491006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094787" y="4603794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268518" y="485779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05665" y="485280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058410" y="4755695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010978" y="4773123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27913" y="4631192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286592" y="4270135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105182" y="2574411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5991600" y="3112253"/>
              <a:ext cx="58373" cy="58373"/>
            </a:xfrm>
            <a:custGeom>
              <a:avLst/>
              <a:pathLst>
                <a:path w="58373" h="58373">
                  <a:moveTo>
                    <a:pt x="0" y="29186"/>
                  </a:moveTo>
                  <a:lnTo>
                    <a:pt x="29186" y="0"/>
                  </a:lnTo>
                  <a:lnTo>
                    <a:pt x="58373" y="29186"/>
                  </a:lnTo>
                  <a:lnTo>
                    <a:pt x="29186" y="583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976728" y="489513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16056" y="488019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935468" y="487023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183416" y="4718338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375758" y="4812958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159815" y="4812961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59904" y="4621228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930570" y="4845328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282207" y="4748223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380525" y="3938955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95240" y="4778102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118099" y="4471823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988375" y="3017631"/>
              <a:ext cx="58373" cy="58373"/>
            </a:xfrm>
            <a:custGeom>
              <a:avLst/>
              <a:pathLst>
                <a:path w="58373" h="58373">
                  <a:moveTo>
                    <a:pt x="0" y="29186"/>
                  </a:moveTo>
                  <a:lnTo>
                    <a:pt x="29186" y="0"/>
                  </a:lnTo>
                  <a:lnTo>
                    <a:pt x="58373" y="29186"/>
                  </a:lnTo>
                  <a:lnTo>
                    <a:pt x="29186" y="583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920520" y="4770636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6011554" y="2669029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164818" y="491008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743086" y="4852305"/>
              <a:ext cx="134056" cy="134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6106637" y="2427492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202336" y="4910055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268691" y="4733273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317916" y="491006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111320" y="4541545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6086068" y="3341343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303280" y="4177998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29268" y="484284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005000" y="4834437"/>
              <a:ext cx="119991" cy="119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976023" y="4905090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6339471" y="3114755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986089" y="491007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291486" y="3244236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231421" y="4541541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101097" y="434981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306652" y="4651111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343180" y="4862750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296906" y="487520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027648" y="486774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132941" y="4842843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080701" y="4143139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390193" y="491007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73790" y="4484267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225280" y="483537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6296875" y="2601800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204812" y="4763156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085412" y="4431989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31549" y="484284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12388" y="4748218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75187" y="491006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158000" y="4881683"/>
              <a:ext cx="55381" cy="55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331470" y="4842843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36154" y="485778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322622" y="4847812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095077" y="4845294"/>
              <a:ext cx="63417" cy="63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078525" y="4663561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276001" y="484781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923794" y="2913053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6071441" y="2913053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993249" y="4815464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313339" y="4178001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284215" y="490011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6067720" y="2514647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52697" y="490511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15573" y="3430992"/>
              <a:ext cx="58346" cy="58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016397" y="485279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210650" y="487770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271483" y="4763157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76348" y="4822923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6191471" y="2452384"/>
              <a:ext cx="58386" cy="58386"/>
            </a:xfrm>
            <a:custGeom>
              <a:avLst/>
              <a:pathLst>
                <a:path w="58386" h="58386">
                  <a:moveTo>
                    <a:pt x="0" y="29193"/>
                  </a:moveTo>
                  <a:lnTo>
                    <a:pt x="29193" y="0"/>
                  </a:lnTo>
                  <a:lnTo>
                    <a:pt x="58386" y="29193"/>
                  </a:lnTo>
                  <a:lnTo>
                    <a:pt x="29193" y="583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6286490" y="2427514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39324" y="489513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6115947" y="3291540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6399246" y="2539554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324404" y="489512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373218" y="4910025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6384936" y="2427566"/>
              <a:ext cx="58220" cy="58220"/>
            </a:xfrm>
            <a:custGeom>
              <a:avLst/>
              <a:pathLst>
                <a:path w="58220" h="58220">
                  <a:moveTo>
                    <a:pt x="0" y="29110"/>
                  </a:moveTo>
                  <a:lnTo>
                    <a:pt x="29110" y="0"/>
                  </a:lnTo>
                  <a:lnTo>
                    <a:pt x="58220" y="29110"/>
                  </a:lnTo>
                  <a:lnTo>
                    <a:pt x="29110" y="582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950863" y="4882730"/>
              <a:ext cx="58267" cy="58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124662" y="4409629"/>
              <a:ext cx="58251" cy="58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191791" y="2437461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746126" y="2439357"/>
              <a:ext cx="114319" cy="114319"/>
            </a:xfrm>
            <a:custGeom>
              <a:avLst/>
              <a:pathLst>
                <a:path w="114319" h="114319">
                  <a:moveTo>
                    <a:pt x="0" y="57159"/>
                  </a:moveTo>
                  <a:lnTo>
                    <a:pt x="57159" y="0"/>
                  </a:lnTo>
                  <a:lnTo>
                    <a:pt x="114319" y="57159"/>
                  </a:lnTo>
                  <a:lnTo>
                    <a:pt x="57159" y="114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260547" y="4860354"/>
              <a:ext cx="58197" cy="58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296933" y="4780644"/>
              <a:ext cx="58255" cy="58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182864" y="4880243"/>
              <a:ext cx="58261" cy="58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55181" y="4895208"/>
              <a:ext cx="58210" cy="58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36989" y="4158118"/>
              <a:ext cx="58283" cy="58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941409" y="2895676"/>
              <a:ext cx="58258" cy="58258"/>
            </a:xfrm>
            <a:custGeom>
              <a:avLst/>
              <a:pathLst>
                <a:path w="58258" h="58258">
                  <a:moveTo>
                    <a:pt x="0" y="29129"/>
                  </a:moveTo>
                  <a:lnTo>
                    <a:pt x="29129" y="0"/>
                  </a:lnTo>
                  <a:lnTo>
                    <a:pt x="58258" y="29129"/>
                  </a:lnTo>
                  <a:lnTo>
                    <a:pt x="29129" y="582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713404" y="3633943"/>
              <a:ext cx="115593" cy="1155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942029" y="2487316"/>
              <a:ext cx="58242" cy="58242"/>
            </a:xfrm>
            <a:custGeom>
              <a:avLst/>
              <a:pathLst>
                <a:path w="58242" h="58242">
                  <a:moveTo>
                    <a:pt x="0" y="29121"/>
                  </a:moveTo>
                  <a:lnTo>
                    <a:pt x="29121" y="0"/>
                  </a:lnTo>
                  <a:lnTo>
                    <a:pt x="58242" y="29121"/>
                  </a:lnTo>
                  <a:lnTo>
                    <a:pt x="29121" y="582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6247166" y="2908136"/>
              <a:ext cx="58238" cy="58238"/>
            </a:xfrm>
            <a:custGeom>
              <a:avLst/>
              <a:pathLst>
                <a:path w="58238" h="58238">
                  <a:moveTo>
                    <a:pt x="0" y="29119"/>
                  </a:moveTo>
                  <a:lnTo>
                    <a:pt x="29119" y="0"/>
                  </a:lnTo>
                  <a:lnTo>
                    <a:pt x="58238" y="29119"/>
                  </a:lnTo>
                  <a:lnTo>
                    <a:pt x="29119" y="582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78111" y="4765710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977547" y="4546526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10487" y="4905151"/>
              <a:ext cx="58245" cy="58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921065" y="4798062"/>
              <a:ext cx="58280" cy="58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892000" y="4750117"/>
              <a:ext cx="134248" cy="13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87517" y="4730836"/>
              <a:ext cx="58270" cy="58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6108013" y="2552059"/>
              <a:ext cx="58240" cy="58240"/>
            </a:xfrm>
            <a:custGeom>
              <a:avLst/>
              <a:pathLst>
                <a:path w="58240" h="58240">
                  <a:moveTo>
                    <a:pt x="0" y="29120"/>
                  </a:moveTo>
                  <a:lnTo>
                    <a:pt x="29120" y="0"/>
                  </a:lnTo>
                  <a:lnTo>
                    <a:pt x="58240" y="29120"/>
                  </a:lnTo>
                  <a:lnTo>
                    <a:pt x="29120" y="582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996110" y="488519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783525" y="4817607"/>
              <a:ext cx="133732" cy="133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363736" y="489513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931773" y="3640140"/>
              <a:ext cx="58378" cy="583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6222917" y="2713830"/>
              <a:ext cx="58403" cy="58403"/>
            </a:xfrm>
            <a:custGeom>
              <a:avLst/>
              <a:pathLst>
                <a:path w="58403" h="58403">
                  <a:moveTo>
                    <a:pt x="0" y="29201"/>
                  </a:moveTo>
                  <a:lnTo>
                    <a:pt x="29201" y="0"/>
                  </a:lnTo>
                  <a:lnTo>
                    <a:pt x="58403" y="29201"/>
                  </a:lnTo>
                  <a:lnTo>
                    <a:pt x="29201" y="584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6080151" y="2425016"/>
              <a:ext cx="58341" cy="58341"/>
            </a:xfrm>
            <a:custGeom>
              <a:avLst/>
              <a:pathLst>
                <a:path w="58341" h="58341">
                  <a:moveTo>
                    <a:pt x="0" y="29170"/>
                  </a:moveTo>
                  <a:lnTo>
                    <a:pt x="29170" y="0"/>
                  </a:lnTo>
                  <a:lnTo>
                    <a:pt x="58341" y="29170"/>
                  </a:lnTo>
                  <a:lnTo>
                    <a:pt x="29170" y="583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623839" y="3467703"/>
              <a:ext cx="119387" cy="11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259976" y="4827883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6231496" y="2791054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36355" y="424521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195443" y="489015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979320" y="4601287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252919" y="490509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385644" y="4862749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931277" y="4466823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221424" y="490511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383600" y="4486744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976546" y="2434983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41703" y="436975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6347754" y="3191926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6385755" y="2552017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916990" y="3919049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6289503" y="2437466"/>
              <a:ext cx="58341" cy="58341"/>
            </a:xfrm>
            <a:custGeom>
              <a:avLst/>
              <a:pathLst>
                <a:path w="58341" h="58341">
                  <a:moveTo>
                    <a:pt x="0" y="29170"/>
                  </a:moveTo>
                  <a:lnTo>
                    <a:pt x="29170" y="0"/>
                  </a:lnTo>
                  <a:lnTo>
                    <a:pt x="58341" y="29170"/>
                  </a:lnTo>
                  <a:lnTo>
                    <a:pt x="29170" y="583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6192234" y="2731291"/>
              <a:ext cx="58341" cy="58341"/>
            </a:xfrm>
            <a:custGeom>
              <a:avLst/>
              <a:pathLst>
                <a:path w="58341" h="58341">
                  <a:moveTo>
                    <a:pt x="0" y="29170"/>
                  </a:moveTo>
                  <a:lnTo>
                    <a:pt x="29170" y="0"/>
                  </a:lnTo>
                  <a:lnTo>
                    <a:pt x="58341" y="29170"/>
                  </a:lnTo>
                  <a:lnTo>
                    <a:pt x="29170" y="583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111819" y="3904109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04629" y="487768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00408" y="4723306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078495" y="490510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237257" y="4905059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07057" y="432492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6234935" y="2688964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39087" y="4601323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990779" y="2962875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136016" y="4372248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117059" y="4862744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67456" y="4723280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6321795" y="2651598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177679" y="4404610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086023" y="435480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048884" y="4885198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003102" y="4516622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096122" y="4770611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72756" y="4424530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310667" y="4534097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46371" y="3762169"/>
              <a:ext cx="58346" cy="58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296555" y="490012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968102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330509" y="4855308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244538" y="489511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944730" y="479053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252969" y="386925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074018" y="491007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202553" y="3699876"/>
              <a:ext cx="58430" cy="58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106745" y="484285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049549" y="4773145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15497" y="488270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903842" y="483787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346078" y="4795541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147250" y="3645146"/>
              <a:ext cx="58327" cy="58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047237" y="3747189"/>
              <a:ext cx="58425" cy="584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54525" y="485529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6050881" y="2631612"/>
              <a:ext cx="58496" cy="58496"/>
            </a:xfrm>
            <a:custGeom>
              <a:avLst/>
              <a:pathLst>
                <a:path w="58496" h="58496">
                  <a:moveTo>
                    <a:pt x="0" y="29248"/>
                  </a:moveTo>
                  <a:lnTo>
                    <a:pt x="29248" y="0"/>
                  </a:lnTo>
                  <a:lnTo>
                    <a:pt x="58496" y="29248"/>
                  </a:lnTo>
                  <a:lnTo>
                    <a:pt x="29248" y="584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50376" y="4910041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959529" y="4603812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012220" y="485780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374145" y="485281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115350" y="475570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304575" y="4773137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363382" y="4631209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200062" y="427011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356224" y="2574396"/>
              <a:ext cx="58386" cy="58386"/>
            </a:xfrm>
            <a:custGeom>
              <a:avLst/>
              <a:pathLst>
                <a:path w="58386" h="58386">
                  <a:moveTo>
                    <a:pt x="0" y="29193"/>
                  </a:moveTo>
                  <a:lnTo>
                    <a:pt x="29193" y="0"/>
                  </a:lnTo>
                  <a:lnTo>
                    <a:pt x="58386" y="29193"/>
                  </a:lnTo>
                  <a:lnTo>
                    <a:pt x="29193" y="583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6236211" y="3112242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972507" y="4895118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64886" y="488020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18854" y="487024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904628" y="4718320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362822" y="4812943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955634" y="4812949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351654" y="4621214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958646" y="4845316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181319" y="4748224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952141" y="3938968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29785" y="4778079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078176" y="4471803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012968" y="3017617"/>
              <a:ext cx="58400" cy="58400"/>
            </a:xfrm>
            <a:custGeom>
              <a:avLst/>
              <a:pathLst>
                <a:path w="58400" h="58400">
                  <a:moveTo>
                    <a:pt x="0" y="29200"/>
                  </a:moveTo>
                  <a:lnTo>
                    <a:pt x="29200" y="0"/>
                  </a:lnTo>
                  <a:lnTo>
                    <a:pt x="58400" y="29200"/>
                  </a:lnTo>
                  <a:lnTo>
                    <a:pt x="29200" y="584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122111" y="4770647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5931458" y="2669039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228958" y="491009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88855" y="4890138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068004" y="2427507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36781" y="491007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059993" y="473328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965489" y="4910023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946210" y="4541560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990609" y="3341330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020095" y="4177981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148113" y="484285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259858" y="4865235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45025" y="4905058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243255" y="3114771"/>
              <a:ext cx="58317" cy="58317"/>
            </a:xfrm>
            <a:custGeom>
              <a:avLst/>
              <a:pathLst>
                <a:path w="58317" h="58317">
                  <a:moveTo>
                    <a:pt x="0" y="29158"/>
                  </a:moveTo>
                  <a:lnTo>
                    <a:pt x="29158" y="0"/>
                  </a:lnTo>
                  <a:lnTo>
                    <a:pt x="58317" y="29158"/>
                  </a:lnTo>
                  <a:lnTo>
                    <a:pt x="29158" y="5831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831963" y="4853450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966720" y="3244240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04940" y="4541557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908766" y="4349797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910376" y="4651091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133652" y="486276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263264" y="487522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71134" y="486775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174850" y="4842865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103007" y="4143153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205532" y="491008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186491" y="4484289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88869" y="4835394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394782" y="2601816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181734" y="4763136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39691" y="4431999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129027" y="4842830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988224" y="4748204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106880" y="491008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198817" y="488021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927080" y="4842827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978042" y="4857768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952604" y="4814589"/>
              <a:ext cx="124827" cy="124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194766" y="4847800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167802" y="4663541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80046" y="4847799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384572" y="2913037"/>
              <a:ext cx="58398" cy="58398"/>
            </a:xfrm>
            <a:custGeom>
              <a:avLst/>
              <a:pathLst>
                <a:path w="58398" h="58398">
                  <a:moveTo>
                    <a:pt x="0" y="29199"/>
                  </a:moveTo>
                  <a:lnTo>
                    <a:pt x="29199" y="0"/>
                  </a:lnTo>
                  <a:lnTo>
                    <a:pt x="58398" y="29199"/>
                  </a:lnTo>
                  <a:lnTo>
                    <a:pt x="29199" y="583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5918369" y="2913037"/>
              <a:ext cx="58398" cy="58398"/>
            </a:xfrm>
            <a:custGeom>
              <a:avLst/>
              <a:pathLst>
                <a:path w="58398" h="58398">
                  <a:moveTo>
                    <a:pt x="0" y="29199"/>
                  </a:moveTo>
                  <a:lnTo>
                    <a:pt x="29199" y="0"/>
                  </a:lnTo>
                  <a:lnTo>
                    <a:pt x="58398" y="29199"/>
                  </a:lnTo>
                  <a:lnTo>
                    <a:pt x="29199" y="583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227343" y="4815477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396744" y="4177987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382350" y="490012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269292" y="2514631"/>
              <a:ext cx="58393" cy="58393"/>
            </a:xfrm>
            <a:custGeom>
              <a:avLst/>
              <a:pathLst>
                <a:path w="58393" h="58393">
                  <a:moveTo>
                    <a:pt x="0" y="29196"/>
                  </a:moveTo>
                  <a:lnTo>
                    <a:pt x="29196" y="0"/>
                  </a:lnTo>
                  <a:lnTo>
                    <a:pt x="58393" y="29196"/>
                  </a:lnTo>
                  <a:lnTo>
                    <a:pt x="29196" y="583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229205" y="490508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08149" y="3430981"/>
              <a:ext cx="58368" cy="583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04484" y="4852787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108053" y="487771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116988" y="4763175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39981" y="4822906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367660" y="2452755"/>
              <a:ext cx="57644" cy="57644"/>
            </a:xfrm>
            <a:custGeom>
              <a:avLst/>
              <a:pathLst>
                <a:path w="57644" h="57644">
                  <a:moveTo>
                    <a:pt x="0" y="28822"/>
                  </a:moveTo>
                  <a:lnTo>
                    <a:pt x="28822" y="0"/>
                  </a:lnTo>
                  <a:lnTo>
                    <a:pt x="57644" y="28822"/>
                  </a:lnTo>
                  <a:lnTo>
                    <a:pt x="28822" y="576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104515" y="2427546"/>
              <a:ext cx="58260" cy="58260"/>
            </a:xfrm>
            <a:custGeom>
              <a:avLst/>
              <a:pathLst>
                <a:path w="58260" h="58260">
                  <a:moveTo>
                    <a:pt x="0" y="29130"/>
                  </a:moveTo>
                  <a:lnTo>
                    <a:pt x="29130" y="0"/>
                  </a:lnTo>
                  <a:lnTo>
                    <a:pt x="58260" y="29130"/>
                  </a:lnTo>
                  <a:lnTo>
                    <a:pt x="29130" y="582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926929" y="489514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5919301" y="3291616"/>
              <a:ext cx="58213" cy="58213"/>
            </a:xfrm>
            <a:custGeom>
              <a:avLst/>
              <a:pathLst>
                <a:path w="58213" h="58213">
                  <a:moveTo>
                    <a:pt x="0" y="29106"/>
                  </a:moveTo>
                  <a:lnTo>
                    <a:pt x="29106" y="0"/>
                  </a:lnTo>
                  <a:lnTo>
                    <a:pt x="58213" y="29106"/>
                  </a:lnTo>
                  <a:lnTo>
                    <a:pt x="29106" y="582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024235" y="2539693"/>
              <a:ext cx="58071" cy="58071"/>
            </a:xfrm>
            <a:custGeom>
              <a:avLst/>
              <a:pathLst>
                <a:path w="58071" h="58071">
                  <a:moveTo>
                    <a:pt x="0" y="29035"/>
                  </a:moveTo>
                  <a:lnTo>
                    <a:pt x="29035" y="0"/>
                  </a:lnTo>
                  <a:lnTo>
                    <a:pt x="58071" y="29035"/>
                  </a:lnTo>
                  <a:lnTo>
                    <a:pt x="29035" y="58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202946" y="489513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201475" y="4910138"/>
              <a:ext cx="58231" cy="58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033159" y="2427317"/>
              <a:ext cx="58719" cy="58719"/>
            </a:xfrm>
            <a:custGeom>
              <a:avLst/>
              <a:pathLst>
                <a:path w="58719" h="58719">
                  <a:moveTo>
                    <a:pt x="0" y="29359"/>
                  </a:moveTo>
                  <a:lnTo>
                    <a:pt x="29359" y="0"/>
                  </a:lnTo>
                  <a:lnTo>
                    <a:pt x="58719" y="29359"/>
                  </a:lnTo>
                  <a:lnTo>
                    <a:pt x="29359" y="587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986575" y="4882570"/>
              <a:ext cx="58587" cy="58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140497" y="440940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282983" y="2437472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314720" y="2467164"/>
              <a:ext cx="58707" cy="58707"/>
            </a:xfrm>
            <a:custGeom>
              <a:avLst/>
              <a:pathLst>
                <a:path w="58707" h="58707">
                  <a:moveTo>
                    <a:pt x="0" y="29353"/>
                  </a:moveTo>
                  <a:lnTo>
                    <a:pt x="29353" y="0"/>
                  </a:lnTo>
                  <a:lnTo>
                    <a:pt x="58707" y="29353"/>
                  </a:lnTo>
                  <a:lnTo>
                    <a:pt x="29353" y="587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095469" y="4860068"/>
              <a:ext cx="58770" cy="58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922226" y="4780490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961515" y="4880087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309292" y="4894949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080781" y="4157997"/>
              <a:ext cx="58526" cy="5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394569" y="2895621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064924" y="3662523"/>
              <a:ext cx="58435" cy="584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338061" y="2487252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326677" y="2908063"/>
              <a:ext cx="58386" cy="58386"/>
            </a:xfrm>
            <a:custGeom>
              <a:avLst/>
              <a:pathLst>
                <a:path w="58386" h="58386">
                  <a:moveTo>
                    <a:pt x="0" y="29193"/>
                  </a:moveTo>
                  <a:lnTo>
                    <a:pt x="29193" y="0"/>
                  </a:lnTo>
                  <a:lnTo>
                    <a:pt x="58386" y="29193"/>
                  </a:lnTo>
                  <a:lnTo>
                    <a:pt x="29193" y="583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942735" y="4765640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141130" y="4546541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134541" y="4905085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187868" y="4797978"/>
              <a:ext cx="58447" cy="58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190783" y="4788025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196870" y="4730775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172110" y="2551913"/>
              <a:ext cx="58531" cy="58531"/>
            </a:xfrm>
            <a:custGeom>
              <a:avLst/>
              <a:pathLst>
                <a:path w="58531" h="58531">
                  <a:moveTo>
                    <a:pt x="0" y="29265"/>
                  </a:moveTo>
                  <a:lnTo>
                    <a:pt x="29265" y="0"/>
                  </a:lnTo>
                  <a:lnTo>
                    <a:pt x="58531" y="29265"/>
                  </a:lnTo>
                  <a:lnTo>
                    <a:pt x="29265" y="585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993937" y="4885226"/>
              <a:ext cx="58255" cy="58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218557" y="4855327"/>
              <a:ext cx="58292" cy="58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216306" y="489514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085030" y="3640123"/>
              <a:ext cx="58413" cy="584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014312" y="2704293"/>
              <a:ext cx="77477" cy="77477"/>
            </a:xfrm>
            <a:custGeom>
              <a:avLst/>
              <a:pathLst>
                <a:path w="77477" h="77477">
                  <a:moveTo>
                    <a:pt x="0" y="38738"/>
                  </a:moveTo>
                  <a:lnTo>
                    <a:pt x="38738" y="0"/>
                  </a:lnTo>
                  <a:lnTo>
                    <a:pt x="77477" y="38738"/>
                  </a:lnTo>
                  <a:lnTo>
                    <a:pt x="38738" y="774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373392" y="2424955"/>
              <a:ext cx="58462" cy="58462"/>
            </a:xfrm>
            <a:custGeom>
              <a:avLst/>
              <a:pathLst>
                <a:path w="58462" h="58462">
                  <a:moveTo>
                    <a:pt x="0" y="29231"/>
                  </a:moveTo>
                  <a:lnTo>
                    <a:pt x="29231" y="0"/>
                  </a:lnTo>
                  <a:lnTo>
                    <a:pt x="58462" y="29231"/>
                  </a:lnTo>
                  <a:lnTo>
                    <a:pt x="29231" y="58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411079" y="3514226"/>
              <a:ext cx="26342" cy="26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372765" y="4840408"/>
              <a:ext cx="33348" cy="33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366028" y="2791000"/>
              <a:ext cx="58447" cy="58447"/>
            </a:xfrm>
            <a:custGeom>
              <a:avLst/>
              <a:pathLst>
                <a:path w="58447" h="58447">
                  <a:moveTo>
                    <a:pt x="0" y="29223"/>
                  </a:moveTo>
                  <a:lnTo>
                    <a:pt x="29223" y="0"/>
                  </a:lnTo>
                  <a:lnTo>
                    <a:pt x="58447" y="29223"/>
                  </a:lnTo>
                  <a:lnTo>
                    <a:pt x="29223" y="584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189756" y="4244852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176603" y="4890109"/>
              <a:ext cx="58450" cy="5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999475" y="4600909"/>
              <a:ext cx="59157" cy="59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979914" y="4905021"/>
              <a:ext cx="58506" cy="5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351291" y="4862356"/>
              <a:ext cx="59174" cy="59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300704" y="4479312"/>
              <a:ext cx="33428" cy="33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165122" y="4905063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994025" y="4493305"/>
              <a:ext cx="45282" cy="45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243817" y="2434988"/>
              <a:ext cx="58317" cy="58317"/>
            </a:xfrm>
            <a:custGeom>
              <a:avLst/>
              <a:pathLst>
                <a:path w="58317" h="58317">
                  <a:moveTo>
                    <a:pt x="0" y="29158"/>
                  </a:moveTo>
                  <a:lnTo>
                    <a:pt x="29158" y="0"/>
                  </a:lnTo>
                  <a:lnTo>
                    <a:pt x="58317" y="29158"/>
                  </a:lnTo>
                  <a:lnTo>
                    <a:pt x="29158" y="58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141307" y="4369702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131406" y="3191544"/>
              <a:ext cx="59155" cy="59155"/>
            </a:xfrm>
            <a:custGeom>
              <a:avLst/>
              <a:pathLst>
                <a:path w="59155" h="59155">
                  <a:moveTo>
                    <a:pt x="0" y="29577"/>
                  </a:moveTo>
                  <a:lnTo>
                    <a:pt x="29577" y="0"/>
                  </a:lnTo>
                  <a:lnTo>
                    <a:pt x="59155" y="29577"/>
                  </a:lnTo>
                  <a:lnTo>
                    <a:pt x="29577" y="591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168240" y="2551939"/>
              <a:ext cx="58479" cy="58479"/>
            </a:xfrm>
            <a:custGeom>
              <a:avLst/>
              <a:pathLst>
                <a:path w="58479" h="58479">
                  <a:moveTo>
                    <a:pt x="0" y="29239"/>
                  </a:moveTo>
                  <a:lnTo>
                    <a:pt x="29239" y="0"/>
                  </a:lnTo>
                  <a:lnTo>
                    <a:pt x="58479" y="29239"/>
                  </a:lnTo>
                  <a:lnTo>
                    <a:pt x="29239" y="584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933068" y="3918985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009431" y="2437413"/>
              <a:ext cx="58447" cy="58447"/>
            </a:xfrm>
            <a:custGeom>
              <a:avLst/>
              <a:pathLst>
                <a:path w="58447" h="58447">
                  <a:moveTo>
                    <a:pt x="0" y="29223"/>
                  </a:moveTo>
                  <a:lnTo>
                    <a:pt x="29223" y="0"/>
                  </a:lnTo>
                  <a:lnTo>
                    <a:pt x="58447" y="29223"/>
                  </a:lnTo>
                  <a:lnTo>
                    <a:pt x="29223" y="584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116879" y="2731192"/>
              <a:ext cx="58540" cy="58540"/>
            </a:xfrm>
            <a:custGeom>
              <a:avLst/>
              <a:pathLst>
                <a:path w="58540" h="58540">
                  <a:moveTo>
                    <a:pt x="0" y="29270"/>
                  </a:moveTo>
                  <a:lnTo>
                    <a:pt x="29270" y="0"/>
                  </a:lnTo>
                  <a:lnTo>
                    <a:pt x="58540" y="29270"/>
                  </a:lnTo>
                  <a:lnTo>
                    <a:pt x="29270" y="585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624398" y="3875661"/>
              <a:ext cx="115227" cy="115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969311" y="4877333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241936" y="4722968"/>
              <a:ext cx="59065" cy="59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017338" y="4878355"/>
              <a:ext cx="111837" cy="111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397359" y="4916164"/>
              <a:ext cx="36219" cy="36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949488" y="4324829"/>
              <a:ext cx="58528" cy="58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091830" y="2688918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292740" y="4601257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325193" y="2962791"/>
              <a:ext cx="58491" cy="58491"/>
            </a:xfrm>
            <a:custGeom>
              <a:avLst/>
              <a:pathLst>
                <a:path w="58491" h="58491">
                  <a:moveTo>
                    <a:pt x="0" y="29245"/>
                  </a:moveTo>
                  <a:lnTo>
                    <a:pt x="29245" y="0"/>
                  </a:lnTo>
                  <a:lnTo>
                    <a:pt x="58491" y="29245"/>
                  </a:lnTo>
                  <a:lnTo>
                    <a:pt x="29245" y="584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172289" y="4372146"/>
              <a:ext cx="58516" cy="58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992791" y="4862389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040381" y="4730117"/>
              <a:ext cx="44766" cy="44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072718" y="2651568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69493" y="4404540"/>
              <a:ext cx="58469" cy="58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120954" y="4354748"/>
              <a:ext cx="58450" cy="5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305772" y="4885164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042295" y="4520887"/>
              <a:ext cx="49878" cy="49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065898" y="4770260"/>
              <a:ext cx="59101" cy="59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366156" y="4424499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028093" y="4534021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311820" y="3762120"/>
              <a:ext cx="58445" cy="58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050539" y="4900071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186754" y="491009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185626" y="4855225"/>
              <a:ext cx="58496" cy="58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127694" y="4915223"/>
              <a:ext cx="18181" cy="18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287261" y="4790182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01335" y="3869162"/>
              <a:ext cx="58504" cy="58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255762" y="4910056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395637" y="3699529"/>
              <a:ext cx="59123" cy="591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014764" y="4816172"/>
              <a:ext cx="111702" cy="111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083668" y="4773097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926484" y="4882673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118279" y="4837809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025410" y="4795476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917908" y="3645114"/>
              <a:ext cx="58391" cy="58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918067" y="3746830"/>
              <a:ext cx="59143" cy="59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175219" y="485529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015446" y="2631250"/>
              <a:ext cx="59220" cy="59220"/>
            </a:xfrm>
            <a:custGeom>
              <a:avLst/>
              <a:pathLst>
                <a:path w="59220" h="59220">
                  <a:moveTo>
                    <a:pt x="0" y="29610"/>
                  </a:moveTo>
                  <a:lnTo>
                    <a:pt x="29610" y="0"/>
                  </a:lnTo>
                  <a:lnTo>
                    <a:pt x="59220" y="29610"/>
                  </a:lnTo>
                  <a:lnTo>
                    <a:pt x="29610" y="592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089699" y="4909692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027654" y="4603746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41197" y="4857741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293976" y="485271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334526" y="4755601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348659" y="4773084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987032" y="4631143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39041" y="4269760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380939" y="2574008"/>
              <a:ext cx="59162" cy="59162"/>
            </a:xfrm>
            <a:custGeom>
              <a:avLst/>
              <a:pathLst>
                <a:path w="59162" h="59162">
                  <a:moveTo>
                    <a:pt x="0" y="29581"/>
                  </a:moveTo>
                  <a:lnTo>
                    <a:pt x="29581" y="0"/>
                  </a:lnTo>
                  <a:lnTo>
                    <a:pt x="59162" y="29581"/>
                  </a:lnTo>
                  <a:lnTo>
                    <a:pt x="29581" y="591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377228" y="3113593"/>
              <a:ext cx="55692" cy="55692"/>
            </a:xfrm>
            <a:custGeom>
              <a:avLst/>
              <a:pathLst>
                <a:path w="55692" h="55692">
                  <a:moveTo>
                    <a:pt x="0" y="27846"/>
                  </a:moveTo>
                  <a:lnTo>
                    <a:pt x="27846" y="0"/>
                  </a:lnTo>
                  <a:lnTo>
                    <a:pt x="55692" y="27846"/>
                  </a:lnTo>
                  <a:lnTo>
                    <a:pt x="27846" y="556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209375" y="4894736"/>
              <a:ext cx="59155" cy="59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001969" y="4880163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991481" y="4870217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122602" y="4717966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956775" y="4812584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392055" y="4812596"/>
              <a:ext cx="59092" cy="59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908139" y="4620850"/>
              <a:ext cx="59116" cy="5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39472" y="4844934"/>
              <a:ext cx="59157" cy="59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012764" y="4748203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4991262" y="3912413"/>
              <a:ext cx="111445" cy="111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098370" y="4777699"/>
              <a:ext cx="59164" cy="59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316870" y="4471454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106918" y="3010524"/>
              <a:ext cx="72587" cy="72587"/>
            </a:xfrm>
            <a:custGeom>
              <a:avLst/>
              <a:pathLst>
                <a:path w="72587" h="72587">
                  <a:moveTo>
                    <a:pt x="0" y="36293"/>
                  </a:moveTo>
                  <a:lnTo>
                    <a:pt x="36293" y="0"/>
                  </a:lnTo>
                  <a:lnTo>
                    <a:pt x="72587" y="36293"/>
                  </a:lnTo>
                  <a:lnTo>
                    <a:pt x="36293" y="725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276284" y="4770617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6364096" y="2668963"/>
              <a:ext cx="58496" cy="58496"/>
            </a:xfrm>
            <a:custGeom>
              <a:avLst/>
              <a:pathLst>
                <a:path w="58496" h="58496">
                  <a:moveTo>
                    <a:pt x="0" y="29248"/>
                  </a:moveTo>
                  <a:lnTo>
                    <a:pt x="29248" y="0"/>
                  </a:lnTo>
                  <a:lnTo>
                    <a:pt x="58496" y="29248"/>
                  </a:lnTo>
                  <a:lnTo>
                    <a:pt x="29248" y="584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903583" y="4910067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036555" y="4868895"/>
              <a:ext cx="100877" cy="10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226116" y="2427423"/>
              <a:ext cx="58506" cy="58506"/>
            </a:xfrm>
            <a:custGeom>
              <a:avLst/>
              <a:pathLst>
                <a:path w="58506" h="58506">
                  <a:moveTo>
                    <a:pt x="0" y="29253"/>
                  </a:moveTo>
                  <a:lnTo>
                    <a:pt x="29253" y="0"/>
                  </a:lnTo>
                  <a:lnTo>
                    <a:pt x="58506" y="29253"/>
                  </a:lnTo>
                  <a:lnTo>
                    <a:pt x="29253" y="585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393695" y="4910024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195834" y="4733233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228718" y="4909707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179545" y="4541523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362704" y="3340974"/>
              <a:ext cx="59099" cy="59099"/>
            </a:xfrm>
            <a:custGeom>
              <a:avLst/>
              <a:pathLst>
                <a:path w="59099" h="59099">
                  <a:moveTo>
                    <a:pt x="0" y="29549"/>
                  </a:moveTo>
                  <a:lnTo>
                    <a:pt x="29549" y="0"/>
                  </a:lnTo>
                  <a:lnTo>
                    <a:pt x="59099" y="29549"/>
                  </a:lnTo>
                  <a:lnTo>
                    <a:pt x="29549" y="590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4852214" y="4166793"/>
              <a:ext cx="80774" cy="80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375939" y="4842824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980328" y="4864868"/>
              <a:ext cx="59130" cy="59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325138" y="4889762"/>
              <a:ext cx="89023" cy="890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6028602" y="3114727"/>
              <a:ext cx="58405" cy="58405"/>
            </a:xfrm>
            <a:custGeom>
              <a:avLst/>
              <a:pathLst>
                <a:path w="58405" h="58405">
                  <a:moveTo>
                    <a:pt x="0" y="29202"/>
                  </a:moveTo>
                  <a:lnTo>
                    <a:pt x="29202" y="0"/>
                  </a:lnTo>
                  <a:lnTo>
                    <a:pt x="58405" y="29202"/>
                  </a:lnTo>
                  <a:lnTo>
                    <a:pt x="29202" y="584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372737" y="4910034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6148846" y="3244215"/>
              <a:ext cx="58393" cy="58393"/>
            </a:xfrm>
            <a:custGeom>
              <a:avLst/>
              <a:pathLst>
                <a:path w="58393" h="58393">
                  <a:moveTo>
                    <a:pt x="0" y="29196"/>
                  </a:moveTo>
                  <a:lnTo>
                    <a:pt x="29196" y="0"/>
                  </a:lnTo>
                  <a:lnTo>
                    <a:pt x="58393" y="29196"/>
                  </a:lnTo>
                  <a:lnTo>
                    <a:pt x="29196" y="583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107249" y="4541520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093467" y="4349415"/>
              <a:ext cx="59157" cy="59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712845" y="4625313"/>
              <a:ext cx="109952" cy="109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664645" y="4836277"/>
              <a:ext cx="111332" cy="111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31353" y="4875179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091551" y="4867685"/>
              <a:ext cx="58477" cy="58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969988" y="4842826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956172" y="4143066"/>
              <a:ext cx="58506" cy="5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202913" y="4910034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324042" y="4484216"/>
              <a:ext cx="58479" cy="58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966114" y="4835350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6357737" y="2601759"/>
              <a:ext cx="58442" cy="58442"/>
            </a:xfrm>
            <a:custGeom>
              <a:avLst/>
              <a:pathLst>
                <a:path w="58442" h="58442">
                  <a:moveTo>
                    <a:pt x="0" y="29221"/>
                  </a:moveTo>
                  <a:lnTo>
                    <a:pt x="29221" y="0"/>
                  </a:lnTo>
                  <a:lnTo>
                    <a:pt x="58442" y="29221"/>
                  </a:lnTo>
                  <a:lnTo>
                    <a:pt x="29221" y="584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303646" y="4757679"/>
              <a:ext cx="69325" cy="69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101862" y="4431956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272962" y="4842461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983093" y="4747814"/>
              <a:ext cx="59174" cy="59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116130" y="4910018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256743" y="4885037"/>
              <a:ext cx="48673" cy="48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263988" y="4842461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991683" y="4857395"/>
              <a:ext cx="59135" cy="59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960050" y="4856232"/>
              <a:ext cx="41542" cy="41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976979" y="4864132"/>
              <a:ext cx="25741" cy="25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012887" y="4663170"/>
              <a:ext cx="59138" cy="5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988152" y="4850054"/>
              <a:ext cx="53897" cy="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6201563" y="2921480"/>
              <a:ext cx="41511" cy="41511"/>
            </a:xfrm>
            <a:custGeom>
              <a:avLst/>
              <a:pathLst>
                <a:path w="41511" h="41511">
                  <a:moveTo>
                    <a:pt x="0" y="20755"/>
                  </a:moveTo>
                  <a:lnTo>
                    <a:pt x="20755" y="0"/>
                  </a:lnTo>
                  <a:lnTo>
                    <a:pt x="41511" y="20755"/>
                  </a:lnTo>
                  <a:lnTo>
                    <a:pt x="20755" y="415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6192796" y="2912673"/>
              <a:ext cx="59126" cy="59126"/>
            </a:xfrm>
            <a:custGeom>
              <a:avLst/>
              <a:pathLst>
                <a:path w="59126" h="59126">
                  <a:moveTo>
                    <a:pt x="0" y="29563"/>
                  </a:moveTo>
                  <a:lnTo>
                    <a:pt x="29563" y="0"/>
                  </a:lnTo>
                  <a:lnTo>
                    <a:pt x="59126" y="29563"/>
                  </a:lnTo>
                  <a:lnTo>
                    <a:pt x="29563" y="591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877787" y="4783010"/>
              <a:ext cx="123243" cy="123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373943" y="4177623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904052" y="4900073"/>
              <a:ext cx="58442" cy="58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6150316" y="2503877"/>
              <a:ext cx="79902" cy="79902"/>
            </a:xfrm>
            <a:custGeom>
              <a:avLst/>
              <a:pathLst>
                <a:path w="79902" h="79902">
                  <a:moveTo>
                    <a:pt x="0" y="39951"/>
                  </a:moveTo>
                  <a:lnTo>
                    <a:pt x="39951" y="0"/>
                  </a:lnTo>
                  <a:lnTo>
                    <a:pt x="79902" y="39951"/>
                  </a:lnTo>
                  <a:lnTo>
                    <a:pt x="39951" y="799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217742" y="4905043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033187" y="3404552"/>
              <a:ext cx="111228" cy="1112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59067" y="4832687"/>
              <a:ext cx="98592" cy="9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218765" y="4877601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26025" y="4763119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294977" y="4809507"/>
              <a:ext cx="85190" cy="85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3716400" y="2427285"/>
              <a:ext cx="108583" cy="108583"/>
            </a:xfrm>
            <a:custGeom>
              <a:avLst/>
              <a:pathLst>
                <a:path w="108583" h="108583">
                  <a:moveTo>
                    <a:pt x="0" y="54291"/>
                  </a:moveTo>
                  <a:lnTo>
                    <a:pt x="54291" y="0"/>
                  </a:lnTo>
                  <a:lnTo>
                    <a:pt x="108583" y="54291"/>
                  </a:lnTo>
                  <a:lnTo>
                    <a:pt x="54291" y="1085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6217332" y="2427143"/>
              <a:ext cx="59067" cy="59067"/>
            </a:xfrm>
            <a:custGeom>
              <a:avLst/>
              <a:pathLst>
                <a:path w="59067" h="59067">
                  <a:moveTo>
                    <a:pt x="0" y="29533"/>
                  </a:moveTo>
                  <a:lnTo>
                    <a:pt x="29533" y="0"/>
                  </a:lnTo>
                  <a:lnTo>
                    <a:pt x="59067" y="29533"/>
                  </a:lnTo>
                  <a:lnTo>
                    <a:pt x="29533" y="590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252489" y="4895086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6156169" y="3291525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6182528" y="2539553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374285" y="489510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092359" y="49100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6102089" y="2427154"/>
              <a:ext cx="59046" cy="59046"/>
            </a:xfrm>
            <a:custGeom>
              <a:avLst/>
              <a:pathLst>
                <a:path w="59046" h="59046">
                  <a:moveTo>
                    <a:pt x="0" y="29523"/>
                  </a:moveTo>
                  <a:lnTo>
                    <a:pt x="29523" y="0"/>
                  </a:lnTo>
                  <a:lnTo>
                    <a:pt x="59046" y="29523"/>
                  </a:lnTo>
                  <a:lnTo>
                    <a:pt x="29523" y="590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380173" y="4882718"/>
              <a:ext cx="58292" cy="58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678131" y="4393160"/>
              <a:ext cx="91189" cy="91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6378370" y="2437408"/>
              <a:ext cx="58457" cy="58457"/>
            </a:xfrm>
            <a:custGeom>
              <a:avLst/>
              <a:pathLst>
                <a:path w="58457" h="58457">
                  <a:moveTo>
                    <a:pt x="0" y="29228"/>
                  </a:moveTo>
                  <a:lnTo>
                    <a:pt x="29228" y="0"/>
                  </a:lnTo>
                  <a:lnTo>
                    <a:pt x="58457" y="29228"/>
                  </a:lnTo>
                  <a:lnTo>
                    <a:pt x="29228" y="584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5935445" y="2474966"/>
              <a:ext cx="43102" cy="43102"/>
            </a:xfrm>
            <a:custGeom>
              <a:avLst/>
              <a:pathLst>
                <a:path w="43102" h="43102">
                  <a:moveTo>
                    <a:pt x="0" y="21551"/>
                  </a:moveTo>
                  <a:lnTo>
                    <a:pt x="21551" y="0"/>
                  </a:lnTo>
                  <a:lnTo>
                    <a:pt x="43102" y="21551"/>
                  </a:lnTo>
                  <a:lnTo>
                    <a:pt x="21551" y="431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083955" y="4859959"/>
              <a:ext cx="58987" cy="58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893148" y="4750647"/>
              <a:ext cx="118250" cy="118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038448" y="4849554"/>
              <a:ext cx="119639" cy="119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118545" y="4894802"/>
              <a:ext cx="59024" cy="59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991975" y="4158069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5925458" y="2895606"/>
              <a:ext cx="58398" cy="58398"/>
            </a:xfrm>
            <a:custGeom>
              <a:avLst/>
              <a:pathLst>
                <a:path w="58398" h="58398">
                  <a:moveTo>
                    <a:pt x="0" y="29199"/>
                  </a:moveTo>
                  <a:lnTo>
                    <a:pt x="29199" y="0"/>
                  </a:lnTo>
                  <a:lnTo>
                    <a:pt x="58398" y="29199"/>
                  </a:lnTo>
                  <a:lnTo>
                    <a:pt x="29199" y="583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908482" y="3653508"/>
              <a:ext cx="76463" cy="76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6327755" y="2487161"/>
              <a:ext cx="58553" cy="58553"/>
            </a:xfrm>
            <a:custGeom>
              <a:avLst/>
              <a:pathLst>
                <a:path w="58553" h="58553">
                  <a:moveTo>
                    <a:pt x="0" y="29276"/>
                  </a:moveTo>
                  <a:lnTo>
                    <a:pt x="29276" y="0"/>
                  </a:lnTo>
                  <a:lnTo>
                    <a:pt x="58553" y="29276"/>
                  </a:lnTo>
                  <a:lnTo>
                    <a:pt x="29276" y="585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6119078" y="2908080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204976" y="4765643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125769" y="4546477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309994" y="490507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110906" y="4804374"/>
              <a:ext cx="45656" cy="45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346442" y="4772982"/>
              <a:ext cx="88519" cy="88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194302" y="4730763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6230270" y="2551658"/>
              <a:ext cx="59041" cy="59041"/>
            </a:xfrm>
            <a:custGeom>
              <a:avLst/>
              <a:pathLst>
                <a:path w="59041" h="59041">
                  <a:moveTo>
                    <a:pt x="0" y="29520"/>
                  </a:moveTo>
                  <a:lnTo>
                    <a:pt x="29520" y="0"/>
                  </a:lnTo>
                  <a:lnTo>
                    <a:pt x="59041" y="29520"/>
                  </a:lnTo>
                  <a:lnTo>
                    <a:pt x="29520" y="590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053801" y="4884797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048119" y="4854893"/>
              <a:ext cx="59160" cy="59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063248" y="48951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035966" y="3628351"/>
              <a:ext cx="81957" cy="819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5975265" y="2713731"/>
              <a:ext cx="58602" cy="58602"/>
            </a:xfrm>
            <a:custGeom>
              <a:avLst/>
              <a:pathLst>
                <a:path w="58602" h="58602">
                  <a:moveTo>
                    <a:pt x="0" y="29301"/>
                  </a:moveTo>
                  <a:lnTo>
                    <a:pt x="29301" y="0"/>
                  </a:lnTo>
                  <a:lnTo>
                    <a:pt x="58602" y="29301"/>
                  </a:lnTo>
                  <a:lnTo>
                    <a:pt x="29301" y="586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6377702" y="2425001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78342" y="3491149"/>
              <a:ext cx="72495" cy="72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035300" y="4827779"/>
              <a:ext cx="58607" cy="58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5910442" y="2791033"/>
              <a:ext cx="58381" cy="58381"/>
            </a:xfrm>
            <a:custGeom>
              <a:avLst/>
              <a:pathLst>
                <a:path w="58381" h="58381">
                  <a:moveTo>
                    <a:pt x="0" y="29190"/>
                  </a:moveTo>
                  <a:lnTo>
                    <a:pt x="29190" y="0"/>
                  </a:lnTo>
                  <a:lnTo>
                    <a:pt x="58381" y="29190"/>
                  </a:lnTo>
                  <a:lnTo>
                    <a:pt x="29190" y="583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329853" y="424511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137544" y="4890144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369855" y="4601205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89303" y="490508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920795" y="4862645"/>
              <a:ext cx="58597" cy="58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918754" y="4466720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922339" y="4905085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301461" y="4486647"/>
              <a:ext cx="58597" cy="58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5909163" y="2434971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152774" y="436973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6146526" y="3191823"/>
              <a:ext cx="58597" cy="58597"/>
            </a:xfrm>
            <a:custGeom>
              <a:avLst/>
              <a:pathLst>
                <a:path w="58597" h="58597">
                  <a:moveTo>
                    <a:pt x="0" y="29298"/>
                  </a:moveTo>
                  <a:lnTo>
                    <a:pt x="29298" y="0"/>
                  </a:lnTo>
                  <a:lnTo>
                    <a:pt x="58597" y="29298"/>
                  </a:lnTo>
                  <a:lnTo>
                    <a:pt x="29298" y="585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6398613" y="2551995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50493" y="3919026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5954282" y="2437451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6320612" y="2731277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097739" y="3904090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185496" y="4877590"/>
              <a:ext cx="58587" cy="58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119877" y="472320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967104" y="4905077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294437" y="4920909"/>
              <a:ext cx="26730" cy="26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261528" y="4324902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6047133" y="2688935"/>
              <a:ext cx="58393" cy="58393"/>
            </a:xfrm>
            <a:custGeom>
              <a:avLst/>
              <a:pathLst>
                <a:path w="58393" h="58393">
                  <a:moveTo>
                    <a:pt x="0" y="29196"/>
                  </a:moveTo>
                  <a:lnTo>
                    <a:pt x="29196" y="0"/>
                  </a:lnTo>
                  <a:lnTo>
                    <a:pt x="58393" y="29196"/>
                  </a:lnTo>
                  <a:lnTo>
                    <a:pt x="29196" y="583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61456" y="4601311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6117186" y="2962851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913135" y="437222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969418" y="4862643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069026" y="4723185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6214777" y="2651585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285659" y="4404594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34753" y="4354785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974751" y="488517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930592" y="4516523"/>
              <a:ext cx="58607" cy="58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058527" y="4770512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385274" y="4424513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202645" y="4534075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78699" y="3762156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294692" y="4900097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943139" y="491007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150699" y="485529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352618" y="4895012"/>
              <a:ext cx="58604" cy="58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080516" y="4790433"/>
              <a:ext cx="58597" cy="58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191286" y="386923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03826" y="4910054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119597" y="3699790"/>
              <a:ext cx="58602" cy="58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189868" y="4842832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74496" y="4773128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022303" y="488268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242431" y="4837851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66656" y="4795520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5969165" y="3645123"/>
              <a:ext cx="58373" cy="58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034271" y="3747098"/>
              <a:ext cx="58607" cy="58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047614" y="4855286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6027974" y="2631528"/>
              <a:ext cx="58665" cy="58665"/>
            </a:xfrm>
            <a:custGeom>
              <a:avLst/>
              <a:pathLst>
                <a:path w="58665" h="58665">
                  <a:moveTo>
                    <a:pt x="0" y="29332"/>
                  </a:moveTo>
                  <a:lnTo>
                    <a:pt x="29332" y="0"/>
                  </a:lnTo>
                  <a:lnTo>
                    <a:pt x="58665" y="29332"/>
                  </a:lnTo>
                  <a:lnTo>
                    <a:pt x="29332" y="586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202723" y="4909942"/>
              <a:ext cx="58624" cy="5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043788" y="4603788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82767" y="485778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031598" y="4852791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070456" y="4755672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339378" y="4773116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5949830" y="4631189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056317" y="4270018"/>
              <a:ext cx="58587" cy="58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4967983" y="2543659"/>
              <a:ext cx="119861" cy="119861"/>
            </a:xfrm>
            <a:custGeom>
              <a:avLst/>
              <a:pathLst>
                <a:path w="119861" h="119861">
                  <a:moveTo>
                    <a:pt x="0" y="59930"/>
                  </a:moveTo>
                  <a:lnTo>
                    <a:pt x="59930" y="0"/>
                  </a:lnTo>
                  <a:lnTo>
                    <a:pt x="119861" y="59930"/>
                  </a:lnTo>
                  <a:lnTo>
                    <a:pt x="59930" y="1198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6159200" y="3112135"/>
              <a:ext cx="58609" cy="58609"/>
            </a:xfrm>
            <a:custGeom>
              <a:avLst/>
              <a:pathLst>
                <a:path w="58609" h="58609">
                  <a:moveTo>
                    <a:pt x="0" y="29304"/>
                  </a:moveTo>
                  <a:lnTo>
                    <a:pt x="29304" y="0"/>
                  </a:lnTo>
                  <a:lnTo>
                    <a:pt x="58609" y="29304"/>
                  </a:lnTo>
                  <a:lnTo>
                    <a:pt x="29304" y="586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025117" y="4895013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180555" y="488018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225925" y="4870225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154214" y="4718224"/>
              <a:ext cx="58592" cy="5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337048" y="4812835"/>
              <a:ext cx="58614" cy="58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936125" y="4812844"/>
              <a:ext cx="58597" cy="58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137479" y="4621112"/>
              <a:ext cx="58592" cy="5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399217" y="4845213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289418" y="4748208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95365" y="3938950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83400" y="4777985"/>
              <a:ext cx="58592" cy="5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146731" y="4471705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5964927" y="3017511"/>
              <a:ext cx="58614" cy="58614"/>
            </a:xfrm>
            <a:custGeom>
              <a:avLst/>
              <a:pathLst>
                <a:path w="58614" h="58614">
                  <a:moveTo>
                    <a:pt x="0" y="29307"/>
                  </a:moveTo>
                  <a:lnTo>
                    <a:pt x="29307" y="0"/>
                  </a:lnTo>
                  <a:lnTo>
                    <a:pt x="58614" y="29307"/>
                  </a:lnTo>
                  <a:lnTo>
                    <a:pt x="29307" y="58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925380" y="4770629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5964160" y="2669026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987852" y="491007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252204" y="4890028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6264891" y="2427485"/>
              <a:ext cx="58383" cy="58383"/>
            </a:xfrm>
            <a:custGeom>
              <a:avLst/>
              <a:pathLst>
                <a:path w="58383" h="58383">
                  <a:moveTo>
                    <a:pt x="0" y="29191"/>
                  </a:moveTo>
                  <a:lnTo>
                    <a:pt x="29191" y="0"/>
                  </a:lnTo>
                  <a:lnTo>
                    <a:pt x="58383" y="29191"/>
                  </a:lnTo>
                  <a:lnTo>
                    <a:pt x="29191" y="583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213956" y="4910057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267407" y="4733274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42607" y="4909948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222741" y="4541543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5920085" y="3341225"/>
              <a:ext cx="58597" cy="58597"/>
            </a:xfrm>
            <a:custGeom>
              <a:avLst/>
              <a:pathLst>
                <a:path w="58597" h="58597">
                  <a:moveTo>
                    <a:pt x="0" y="29298"/>
                  </a:moveTo>
                  <a:lnTo>
                    <a:pt x="29298" y="0"/>
                  </a:lnTo>
                  <a:lnTo>
                    <a:pt x="58597" y="29298"/>
                  </a:lnTo>
                  <a:lnTo>
                    <a:pt x="29298" y="585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098575" y="4177878"/>
              <a:ext cx="58604" cy="58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017108" y="4842830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49571" y="4865133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150946" y="4904969"/>
              <a:ext cx="58609" cy="58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6068473" y="3114743"/>
              <a:ext cx="58373" cy="58373"/>
            </a:xfrm>
            <a:custGeom>
              <a:avLst/>
              <a:pathLst>
                <a:path w="58373" h="58373">
                  <a:moveTo>
                    <a:pt x="0" y="29186"/>
                  </a:moveTo>
                  <a:lnTo>
                    <a:pt x="29186" y="0"/>
                  </a:lnTo>
                  <a:lnTo>
                    <a:pt x="58373" y="29186"/>
                  </a:lnTo>
                  <a:lnTo>
                    <a:pt x="29186" y="583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303586" y="491007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6120023" y="3244218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963086" y="4541530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949655" y="434969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207733" y="4650992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100570" y="4862751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57410" y="487520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903262" y="486773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962445" y="484284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232598" y="4143133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386197" y="491007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323557" y="4484257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174670" y="483537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6206217" y="2601797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313157" y="4763033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023161" y="4431984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220359" y="4842724"/>
              <a:ext cx="58597" cy="58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945063" y="4748105"/>
              <a:ext cx="58592" cy="5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009161" y="491007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910586" y="4880123"/>
              <a:ext cx="58501" cy="58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070131" y="4842725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4647871" y="4828314"/>
              <a:ext cx="117298" cy="117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204781" y="4847692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971854" y="4847698"/>
              <a:ext cx="58609" cy="58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060975" y="4663442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4796471" y="4815125"/>
              <a:ext cx="123755" cy="12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5970072" y="2912937"/>
              <a:ext cx="58597" cy="58597"/>
            </a:xfrm>
            <a:custGeom>
              <a:avLst/>
              <a:pathLst>
                <a:path w="58597" h="58597">
                  <a:moveTo>
                    <a:pt x="0" y="29298"/>
                  </a:moveTo>
                  <a:lnTo>
                    <a:pt x="29298" y="0"/>
                  </a:lnTo>
                  <a:lnTo>
                    <a:pt x="58597" y="29298"/>
                  </a:lnTo>
                  <a:lnTo>
                    <a:pt x="29298" y="585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6172426" y="2912934"/>
              <a:ext cx="58604" cy="58604"/>
            </a:xfrm>
            <a:custGeom>
              <a:avLst/>
              <a:pathLst>
                <a:path w="58604" h="58604">
                  <a:moveTo>
                    <a:pt x="0" y="29302"/>
                  </a:moveTo>
                  <a:lnTo>
                    <a:pt x="29302" y="0"/>
                  </a:lnTo>
                  <a:lnTo>
                    <a:pt x="58604" y="29302"/>
                  </a:lnTo>
                  <a:lnTo>
                    <a:pt x="29302" y="5860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38411" y="481546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288834" y="4177881"/>
              <a:ext cx="58597" cy="58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223419" y="4900098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6003102" y="2514530"/>
              <a:ext cx="58597" cy="58597"/>
            </a:xfrm>
            <a:custGeom>
              <a:avLst/>
              <a:pathLst>
                <a:path w="58597" h="58597">
                  <a:moveTo>
                    <a:pt x="0" y="29298"/>
                  </a:moveTo>
                  <a:lnTo>
                    <a:pt x="29298" y="0"/>
                  </a:lnTo>
                  <a:lnTo>
                    <a:pt x="58597" y="29298"/>
                  </a:lnTo>
                  <a:lnTo>
                    <a:pt x="29298" y="58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201840" y="490508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235821" y="3430973"/>
              <a:ext cx="58386" cy="583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13423" y="4852698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133445" y="4877697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120268" y="4763154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334777" y="4822796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5904570" y="2452259"/>
              <a:ext cx="58636" cy="58636"/>
            </a:xfrm>
            <a:custGeom>
              <a:avLst/>
              <a:pathLst>
                <a:path w="58636" h="58636">
                  <a:moveTo>
                    <a:pt x="0" y="29318"/>
                  </a:moveTo>
                  <a:lnTo>
                    <a:pt x="29318" y="0"/>
                  </a:lnTo>
                  <a:lnTo>
                    <a:pt x="58636" y="29318"/>
                  </a:lnTo>
                  <a:lnTo>
                    <a:pt x="29318" y="586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6338890" y="2427389"/>
              <a:ext cx="58575" cy="58575"/>
            </a:xfrm>
            <a:custGeom>
              <a:avLst/>
              <a:pathLst>
                <a:path w="58575" h="58575">
                  <a:moveTo>
                    <a:pt x="0" y="29287"/>
                  </a:moveTo>
                  <a:lnTo>
                    <a:pt x="29287" y="0"/>
                  </a:lnTo>
                  <a:lnTo>
                    <a:pt x="58575" y="29287"/>
                  </a:lnTo>
                  <a:lnTo>
                    <a:pt x="29287" y="585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190605" y="489512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6247683" y="3291534"/>
              <a:ext cx="58378" cy="58378"/>
            </a:xfrm>
            <a:custGeom>
              <a:avLst/>
              <a:pathLst>
                <a:path w="58378" h="58378">
                  <a:moveTo>
                    <a:pt x="0" y="29189"/>
                  </a:moveTo>
                  <a:lnTo>
                    <a:pt x="29189" y="0"/>
                  </a:lnTo>
                  <a:lnTo>
                    <a:pt x="58378" y="29189"/>
                  </a:lnTo>
                  <a:lnTo>
                    <a:pt x="29189" y="583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6019449" y="2539527"/>
              <a:ext cx="58403" cy="58403"/>
            </a:xfrm>
            <a:custGeom>
              <a:avLst/>
              <a:pathLst>
                <a:path w="58403" h="58403">
                  <a:moveTo>
                    <a:pt x="0" y="29201"/>
                  </a:moveTo>
                  <a:lnTo>
                    <a:pt x="29201" y="0"/>
                  </a:lnTo>
                  <a:lnTo>
                    <a:pt x="58403" y="29201"/>
                  </a:lnTo>
                  <a:lnTo>
                    <a:pt x="29201" y="584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082810" y="4895117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104585" y="4910044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6184397" y="2427423"/>
              <a:ext cx="58506" cy="58506"/>
            </a:xfrm>
            <a:custGeom>
              <a:avLst/>
              <a:pathLst>
                <a:path w="58506" h="58506">
                  <a:moveTo>
                    <a:pt x="0" y="29253"/>
                  </a:moveTo>
                  <a:lnTo>
                    <a:pt x="29253" y="0"/>
                  </a:lnTo>
                  <a:lnTo>
                    <a:pt x="58506" y="29253"/>
                  </a:lnTo>
                  <a:lnTo>
                    <a:pt x="29253" y="585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055128" y="4882719"/>
              <a:ext cx="58289" cy="58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917688" y="4409493"/>
              <a:ext cx="58523" cy="58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6099116" y="2437451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6114750" y="2467258"/>
              <a:ext cx="58518" cy="58518"/>
            </a:xfrm>
            <a:custGeom>
              <a:avLst/>
              <a:pathLst>
                <a:path w="58518" h="58518">
                  <a:moveTo>
                    <a:pt x="0" y="29259"/>
                  </a:moveTo>
                  <a:lnTo>
                    <a:pt x="29259" y="0"/>
                  </a:lnTo>
                  <a:lnTo>
                    <a:pt x="58518" y="29259"/>
                  </a:lnTo>
                  <a:lnTo>
                    <a:pt x="29259" y="585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3469921" y="4817368"/>
              <a:ext cx="144169" cy="144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211117" y="4780609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352253" y="488021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052620" y="4895062"/>
              <a:ext cx="58504" cy="58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329443" y="4158097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6168471" y="2895664"/>
              <a:ext cx="58283" cy="58283"/>
            </a:xfrm>
            <a:custGeom>
              <a:avLst/>
              <a:pathLst>
                <a:path w="58283" h="58283">
                  <a:moveTo>
                    <a:pt x="0" y="29141"/>
                  </a:moveTo>
                  <a:lnTo>
                    <a:pt x="29141" y="0"/>
                  </a:lnTo>
                  <a:lnTo>
                    <a:pt x="58283" y="29141"/>
                  </a:lnTo>
                  <a:lnTo>
                    <a:pt x="29141" y="582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4684305" y="3632364"/>
              <a:ext cx="118752" cy="118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6029444" y="2487306"/>
              <a:ext cx="58263" cy="58263"/>
            </a:xfrm>
            <a:custGeom>
              <a:avLst/>
              <a:pathLst>
                <a:path w="58263" h="58263">
                  <a:moveTo>
                    <a:pt x="0" y="29131"/>
                  </a:moveTo>
                  <a:lnTo>
                    <a:pt x="29131" y="0"/>
                  </a:lnTo>
                  <a:lnTo>
                    <a:pt x="58263" y="29131"/>
                  </a:lnTo>
                  <a:lnTo>
                    <a:pt x="29131" y="582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6312411" y="2908130"/>
              <a:ext cx="58250" cy="58250"/>
            </a:xfrm>
            <a:custGeom>
              <a:avLst/>
              <a:pathLst>
                <a:path w="58250" h="58250">
                  <a:moveTo>
                    <a:pt x="0" y="29125"/>
                  </a:moveTo>
                  <a:lnTo>
                    <a:pt x="29125" y="0"/>
                  </a:lnTo>
                  <a:lnTo>
                    <a:pt x="58250" y="29125"/>
                  </a:lnTo>
                  <a:lnTo>
                    <a:pt x="29125" y="582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166522" y="4765702"/>
              <a:ext cx="58257" cy="58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020100" y="4546534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025052" y="4905145"/>
              <a:ext cx="58258" cy="58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251795" y="4797944"/>
              <a:ext cx="58516" cy="58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376469" y="4787960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006545" y="4730797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6010082" y="2551880"/>
              <a:ext cx="58597" cy="58597"/>
            </a:xfrm>
            <a:custGeom>
              <a:avLst/>
              <a:pathLst>
                <a:path w="58597" h="58597">
                  <a:moveTo>
                    <a:pt x="0" y="29298"/>
                  </a:moveTo>
                  <a:lnTo>
                    <a:pt x="29298" y="0"/>
                  </a:lnTo>
                  <a:lnTo>
                    <a:pt x="58597" y="29298"/>
                  </a:lnTo>
                  <a:lnTo>
                    <a:pt x="29298" y="58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127958" y="4885053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067085" y="4855147"/>
              <a:ext cx="58651" cy="5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239062" y="489512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287905" y="3640018"/>
              <a:ext cx="58624" cy="58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6191232" y="2713825"/>
              <a:ext cx="58413" cy="58413"/>
            </a:xfrm>
            <a:custGeom>
              <a:avLst/>
              <a:pathLst>
                <a:path w="58413" h="58413">
                  <a:moveTo>
                    <a:pt x="0" y="29206"/>
                  </a:moveTo>
                  <a:lnTo>
                    <a:pt x="29206" y="0"/>
                  </a:lnTo>
                  <a:lnTo>
                    <a:pt x="58413" y="29206"/>
                  </a:lnTo>
                  <a:lnTo>
                    <a:pt x="29206" y="584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6323162" y="2425023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314131" y="3498182"/>
              <a:ext cx="58430" cy="58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011214" y="4827870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6275073" y="2791059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107602" y="4245205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293243" y="489017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298632" y="4601278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364351" y="490511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290979" y="4862734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4676513" y="4431264"/>
              <a:ext cx="129522" cy="129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348465" y="490511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4730470" y="4450429"/>
              <a:ext cx="131034" cy="131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5987044" y="2434988"/>
              <a:ext cx="58317" cy="58317"/>
            </a:xfrm>
            <a:custGeom>
              <a:avLst/>
              <a:pathLst>
                <a:path w="58317" h="58317">
                  <a:moveTo>
                    <a:pt x="0" y="29158"/>
                  </a:moveTo>
                  <a:lnTo>
                    <a:pt x="29158" y="0"/>
                  </a:lnTo>
                  <a:lnTo>
                    <a:pt x="58317" y="29158"/>
                  </a:lnTo>
                  <a:lnTo>
                    <a:pt x="29158" y="58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141390" y="436975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6014918" y="3191916"/>
              <a:ext cx="58410" cy="58410"/>
            </a:xfrm>
            <a:custGeom>
              <a:avLst/>
              <a:pathLst>
                <a:path w="58410" h="58410">
                  <a:moveTo>
                    <a:pt x="0" y="29205"/>
                  </a:moveTo>
                  <a:lnTo>
                    <a:pt x="29205" y="0"/>
                  </a:lnTo>
                  <a:lnTo>
                    <a:pt x="58410" y="29205"/>
                  </a:lnTo>
                  <a:lnTo>
                    <a:pt x="29205" y="584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5967106" y="2552020"/>
              <a:ext cx="58317" cy="58317"/>
            </a:xfrm>
            <a:custGeom>
              <a:avLst/>
              <a:pathLst>
                <a:path w="58317" h="58317">
                  <a:moveTo>
                    <a:pt x="0" y="29158"/>
                  </a:moveTo>
                  <a:lnTo>
                    <a:pt x="29158" y="0"/>
                  </a:lnTo>
                  <a:lnTo>
                    <a:pt x="58317" y="29158"/>
                  </a:lnTo>
                  <a:lnTo>
                    <a:pt x="29158" y="58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376119" y="3919054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6099367" y="2437476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6140481" y="2731300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306984" y="390411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055874" y="4877679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5935816" y="4723295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76149" y="490510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5939144" y="4905050"/>
              <a:ext cx="58447" cy="58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352511" y="432493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5913365" y="2688969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399605" y="4601328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6029853" y="2962873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5978788" y="437224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960232" y="4862739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146846" y="4723282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6158021" y="2651619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026393" y="440461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130892" y="435481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056234" y="488519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272042" y="4516614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264311" y="4770605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5979379" y="442453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5907158" y="4534096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915243" y="3762174"/>
              <a:ext cx="58336" cy="58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045421" y="490013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268641" y="4910097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266040" y="485530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203661" y="4895106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066132" y="4790525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120675" y="386925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101911" y="491009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037490" y="3699870"/>
              <a:ext cx="58442" cy="584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378427" y="4842849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972219" y="477314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057930" y="488270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285936" y="483787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5974092" y="4795551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986265" y="3645146"/>
              <a:ext cx="58327" cy="58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937376" y="3747193"/>
              <a:ext cx="58418" cy="584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110925" y="485531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6028313" y="2631534"/>
              <a:ext cx="58653" cy="58653"/>
            </a:xfrm>
            <a:custGeom>
              <a:avLst/>
              <a:pathLst>
                <a:path w="58653" h="58653">
                  <a:moveTo>
                    <a:pt x="0" y="29326"/>
                  </a:moveTo>
                  <a:lnTo>
                    <a:pt x="29326" y="0"/>
                  </a:lnTo>
                  <a:lnTo>
                    <a:pt x="58653" y="29326"/>
                  </a:lnTo>
                  <a:lnTo>
                    <a:pt x="29326" y="586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063672" y="4910043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216225" y="4603816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166603" y="485780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935563" y="485282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939584" y="475570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022988" y="4773140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348986" y="4631204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128536" y="4270108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6288366" y="2574383"/>
              <a:ext cx="58413" cy="58413"/>
            </a:xfrm>
            <a:custGeom>
              <a:avLst/>
              <a:pathLst>
                <a:path w="58413" h="58413">
                  <a:moveTo>
                    <a:pt x="0" y="29206"/>
                  </a:moveTo>
                  <a:lnTo>
                    <a:pt x="29206" y="0"/>
                  </a:lnTo>
                  <a:lnTo>
                    <a:pt x="58413" y="29206"/>
                  </a:lnTo>
                  <a:lnTo>
                    <a:pt x="29206" y="584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5902833" y="3112226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310231" y="489510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149184" y="488021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5929512" y="487025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138813" y="4718313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365335" y="4812933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312937" y="4812936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964998" y="4621202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922197" y="4845300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968644" y="4748240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996259" y="3938976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193406" y="4778075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293990" y="4471800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5902016" y="3017604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240712" y="477065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6317282" y="2669045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338516" y="49100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332881" y="4890125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5957137" y="2427514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092665" y="49100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248488" y="473329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902422" y="4910045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113589" y="4541566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6246875" y="3341315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287921" y="4177971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5959546" y="4842858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5977438" y="486522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209141" y="490506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6257882" y="3114770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367749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6304655" y="3244250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5975172" y="4541566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030469" y="4349781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010856" y="4651084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006553" y="486277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150529" y="487522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272781" y="486776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267776" y="484286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372559" y="4143161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364376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344520" y="4484291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308536" y="483539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6347127" y="2601819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5104516" y="4727595"/>
              <a:ext cx="129491" cy="129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186700" y="443200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51233" y="4842816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289974" y="4748193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332906" y="491009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269918" y="4880385"/>
              <a:ext cx="57976" cy="57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370061" y="4842816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044097" y="485775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263591" y="4847782"/>
              <a:ext cx="58442" cy="58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285689" y="4847790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054610" y="4663533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921637" y="4847794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5961276" y="2913027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6370199" y="2913029"/>
              <a:ext cx="58413" cy="58413"/>
            </a:xfrm>
            <a:custGeom>
              <a:avLst/>
              <a:pathLst>
                <a:path w="58413" h="58413">
                  <a:moveTo>
                    <a:pt x="0" y="29206"/>
                  </a:moveTo>
                  <a:lnTo>
                    <a:pt x="29206" y="0"/>
                  </a:lnTo>
                  <a:lnTo>
                    <a:pt x="58413" y="29206"/>
                  </a:lnTo>
                  <a:lnTo>
                    <a:pt x="29206" y="584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5915831" y="4815475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319710" y="4177975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276755" y="490012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6043784" y="2514619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169135" y="4905157"/>
              <a:ext cx="58234" cy="58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329480" y="3431006"/>
              <a:ext cx="58319" cy="58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298331" y="4852770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094654" y="487771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398252" y="4763177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237998" y="4822896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6112624" y="2452500"/>
              <a:ext cx="58154" cy="58154"/>
            </a:xfrm>
            <a:custGeom>
              <a:avLst/>
              <a:pathLst>
                <a:path w="58154" h="58154">
                  <a:moveTo>
                    <a:pt x="0" y="29077"/>
                  </a:moveTo>
                  <a:lnTo>
                    <a:pt x="29077" y="0"/>
                  </a:lnTo>
                  <a:lnTo>
                    <a:pt x="58154" y="29077"/>
                  </a:lnTo>
                  <a:lnTo>
                    <a:pt x="29077" y="58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6107123" y="2427495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167128" y="489514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6020644" y="3291560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6312719" y="2539557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015186" y="48951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389188" y="491007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6191966" y="2427662"/>
              <a:ext cx="58028" cy="58028"/>
            </a:xfrm>
            <a:custGeom>
              <a:avLst/>
              <a:pathLst>
                <a:path w="58028" h="58028">
                  <a:moveTo>
                    <a:pt x="0" y="29014"/>
                  </a:moveTo>
                  <a:lnTo>
                    <a:pt x="29014" y="0"/>
                  </a:lnTo>
                  <a:lnTo>
                    <a:pt x="58028" y="29014"/>
                  </a:lnTo>
                  <a:lnTo>
                    <a:pt x="29014" y="58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5950311" y="4882884"/>
              <a:ext cx="57958" cy="57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930186" y="4409710"/>
              <a:ext cx="58088" cy="58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6315109" y="2437477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6132551" y="2467524"/>
              <a:ext cx="57985" cy="57985"/>
            </a:xfrm>
            <a:custGeom>
              <a:avLst/>
              <a:pathLst>
                <a:path w="57985" h="57985">
                  <a:moveTo>
                    <a:pt x="0" y="28992"/>
                  </a:moveTo>
                  <a:lnTo>
                    <a:pt x="28992" y="0"/>
                  </a:lnTo>
                  <a:lnTo>
                    <a:pt x="57985" y="28992"/>
                  </a:lnTo>
                  <a:lnTo>
                    <a:pt x="28992" y="579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347915" y="4860482"/>
              <a:ext cx="57942" cy="57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973687" y="4780755"/>
              <a:ext cx="58032" cy="58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250797" y="4880349"/>
              <a:ext cx="58049" cy="58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004211" y="4895306"/>
              <a:ext cx="58015" cy="58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344756" y="4158290"/>
              <a:ext cx="57939" cy="57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5977350" y="2895626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5943830" y="3662513"/>
              <a:ext cx="58454" cy="58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6351532" y="2487257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6170324" y="2908074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086238" y="4765651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211878" y="4546547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125305" y="490509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338860" y="4797968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60945" y="4788016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5973050" y="4730857"/>
              <a:ext cx="58227" cy="58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6166173" y="2551911"/>
              <a:ext cx="58535" cy="58535"/>
            </a:xfrm>
            <a:custGeom>
              <a:avLst/>
              <a:pathLst>
                <a:path w="58535" h="58535">
                  <a:moveTo>
                    <a:pt x="0" y="29267"/>
                  </a:moveTo>
                  <a:lnTo>
                    <a:pt x="29267" y="0"/>
                  </a:lnTo>
                  <a:lnTo>
                    <a:pt x="58535" y="29267"/>
                  </a:lnTo>
                  <a:lnTo>
                    <a:pt x="29267" y="585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195338" y="4885360"/>
              <a:ext cx="57987" cy="5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5974152" y="4855422"/>
              <a:ext cx="58101" cy="58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111867" y="489514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5933680" y="3640113"/>
              <a:ext cx="58432" cy="584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5976891" y="2713871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6114376" y="2425027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226698" y="3498227"/>
              <a:ext cx="58339" cy="583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5956086" y="482791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6083667" y="2791067"/>
              <a:ext cx="58312" cy="58312"/>
            </a:xfrm>
            <a:custGeom>
              <a:avLst/>
              <a:pathLst>
                <a:path w="58312" h="58312">
                  <a:moveTo>
                    <a:pt x="0" y="29156"/>
                  </a:moveTo>
                  <a:lnTo>
                    <a:pt x="29156" y="0"/>
                  </a:lnTo>
                  <a:lnTo>
                    <a:pt x="58312" y="29156"/>
                  </a:lnTo>
                  <a:lnTo>
                    <a:pt x="29156" y="583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223506" y="4245249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097481" y="489017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034757" y="4601326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235085" y="490511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194648" y="486278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293852" y="4466862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056416" y="4905117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968134" y="4486780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6014136" y="2434987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276562" y="436975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6038479" y="3191961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6388041" y="2552022"/>
              <a:ext cx="58314" cy="58314"/>
            </a:xfrm>
            <a:custGeom>
              <a:avLst/>
              <a:pathLst>
                <a:path w="58314" h="58314">
                  <a:moveTo>
                    <a:pt x="0" y="29157"/>
                  </a:moveTo>
                  <a:lnTo>
                    <a:pt x="29157" y="0"/>
                  </a:lnTo>
                  <a:lnTo>
                    <a:pt x="58314" y="29157"/>
                  </a:lnTo>
                  <a:lnTo>
                    <a:pt x="29157" y="58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250327" y="3919057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6142047" y="2437476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5907689" y="2731305"/>
              <a:ext cx="58314" cy="58314"/>
            </a:xfrm>
            <a:custGeom>
              <a:avLst/>
              <a:pathLst>
                <a:path w="58314" h="58314">
                  <a:moveTo>
                    <a:pt x="0" y="29157"/>
                  </a:moveTo>
                  <a:lnTo>
                    <a:pt x="29157" y="0"/>
                  </a:lnTo>
                  <a:lnTo>
                    <a:pt x="58314" y="29157"/>
                  </a:lnTo>
                  <a:lnTo>
                    <a:pt x="29157" y="583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316983" y="390411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310164" y="487772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085089" y="4723338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238896" y="490511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5959491" y="490509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176861" y="432493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6265415" y="2688973"/>
              <a:ext cx="58317" cy="58317"/>
            </a:xfrm>
            <a:custGeom>
              <a:avLst/>
              <a:pathLst>
                <a:path w="58317" h="58317">
                  <a:moveTo>
                    <a:pt x="0" y="29158"/>
                  </a:moveTo>
                  <a:lnTo>
                    <a:pt x="29158" y="0"/>
                  </a:lnTo>
                  <a:lnTo>
                    <a:pt x="58317" y="29158"/>
                  </a:lnTo>
                  <a:lnTo>
                    <a:pt x="29158" y="5831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109610" y="4601330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6224263" y="2962877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297336" y="437224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283804" y="486278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5989329" y="4723325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6078517" y="2651620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130594" y="440461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291749" y="4354816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137689" y="488519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095232" y="4516661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992293" y="4770650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019453" y="442453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260426" y="4534098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5937964" y="3762182"/>
              <a:ext cx="58319" cy="58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374441" y="490013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331724" y="491009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282669" y="4855316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4659368" y="4858281"/>
              <a:ext cx="132065" cy="132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227937" y="479057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194875" y="386925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002114" y="49100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321297" y="3699924"/>
              <a:ext cx="58334" cy="58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099438" y="484286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083283" y="477314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330117" y="4882707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146677" y="4837887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129167" y="479555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043905" y="3645153"/>
              <a:ext cx="58314" cy="58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221743" y="3747240"/>
              <a:ext cx="58324" cy="58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268777" y="4855314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6357885" y="2631662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368877" y="49100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5938657" y="4603818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924725" y="485780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5960554" y="4852824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265636" y="4755714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354454" y="477314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280552" y="4631210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084038" y="427015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6388650" y="2574428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6080428" y="3112274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240176" y="489515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049967" y="488021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5935081" y="487025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230076" y="4718361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248297" y="4812981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332401" y="4812984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042417" y="4621249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136326" y="484535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091990" y="4748241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336309" y="3938976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004353" y="477812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982300" y="4471843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6374308" y="3017654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366169" y="477065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6228472" y="2669051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037801" y="491009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333903" y="489017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6087733" y="2427516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5957292" y="4910097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322591" y="4733302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143848" y="491008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339551" y="4541567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6342905" y="3341363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076468" y="4178019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053010" y="4842864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011363" y="486527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304399" y="490511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6391603" y="3114772"/>
              <a:ext cx="58314" cy="58314"/>
            </a:xfrm>
            <a:custGeom>
              <a:avLst/>
              <a:pathLst>
                <a:path w="58314" h="58314">
                  <a:moveTo>
                    <a:pt x="0" y="29157"/>
                  </a:moveTo>
                  <a:lnTo>
                    <a:pt x="29157" y="0"/>
                  </a:lnTo>
                  <a:lnTo>
                    <a:pt x="58314" y="29157"/>
                  </a:lnTo>
                  <a:lnTo>
                    <a:pt x="29157" y="583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289701" y="491009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5971354" y="3244252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038740" y="4541568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125881" y="434983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277283" y="4651131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351333" y="486278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331533" y="487523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004501" y="486776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393897" y="4842865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5920696" y="4143160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079123" y="4910098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5967265" y="4484297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995459" y="4835394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5966499" y="2601823"/>
              <a:ext cx="58314" cy="58314"/>
            </a:xfrm>
            <a:custGeom>
              <a:avLst/>
              <a:pathLst>
                <a:path w="58314" h="58314">
                  <a:moveTo>
                    <a:pt x="0" y="29157"/>
                  </a:moveTo>
                  <a:lnTo>
                    <a:pt x="29157" y="0"/>
                  </a:lnTo>
                  <a:lnTo>
                    <a:pt x="58314" y="29157"/>
                  </a:lnTo>
                  <a:lnTo>
                    <a:pt x="29157" y="58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294959" y="4763177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5906499" y="443200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251355" y="484286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232415" y="4748241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178696" y="491009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117366" y="4880271"/>
              <a:ext cx="58205" cy="58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015273" y="4842864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193853" y="485780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5942364" y="484783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5993816" y="484783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033513" y="4663578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128905" y="484784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g1413"/>
            <p:cNvSpPr/>
            <p:nvPr/>
          </p:nvSpPr>
          <p:spPr>
            <a:xfrm>
              <a:off x="5983456" y="2913071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g1414"/>
            <p:cNvSpPr/>
            <p:nvPr/>
          </p:nvSpPr>
          <p:spPr>
            <a:xfrm>
              <a:off x="6086045" y="2913076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266867" y="481547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011596" y="4178019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014771" y="490013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g1418"/>
            <p:cNvSpPr/>
            <p:nvPr/>
          </p:nvSpPr>
          <p:spPr>
            <a:xfrm>
              <a:off x="6159636" y="2514668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217083" y="4905082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054738" y="3431008"/>
              <a:ext cx="58314" cy="58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969791" y="485282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131337" y="4877726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099647" y="476318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5979825" y="482294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g1425"/>
            <p:cNvSpPr/>
            <p:nvPr/>
          </p:nvSpPr>
          <p:spPr>
            <a:xfrm>
              <a:off x="5958658" y="2452642"/>
              <a:ext cx="57870" cy="57870"/>
            </a:xfrm>
            <a:custGeom>
              <a:avLst/>
              <a:pathLst>
                <a:path w="57870" h="57870">
                  <a:moveTo>
                    <a:pt x="0" y="28935"/>
                  </a:moveTo>
                  <a:lnTo>
                    <a:pt x="28935" y="0"/>
                  </a:lnTo>
                  <a:lnTo>
                    <a:pt x="57870" y="28935"/>
                  </a:lnTo>
                  <a:lnTo>
                    <a:pt x="28935" y="578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g1426"/>
            <p:cNvSpPr/>
            <p:nvPr/>
          </p:nvSpPr>
          <p:spPr>
            <a:xfrm>
              <a:off x="6136240" y="2427626"/>
              <a:ext cx="58100" cy="58100"/>
            </a:xfrm>
            <a:custGeom>
              <a:avLst/>
              <a:pathLst>
                <a:path w="58100" h="58100">
                  <a:moveTo>
                    <a:pt x="0" y="29050"/>
                  </a:moveTo>
                  <a:lnTo>
                    <a:pt x="29050" y="0"/>
                  </a:lnTo>
                  <a:lnTo>
                    <a:pt x="58100" y="29050"/>
                  </a:lnTo>
                  <a:lnTo>
                    <a:pt x="29050" y="581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283072" y="489514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g1428"/>
            <p:cNvSpPr/>
            <p:nvPr/>
          </p:nvSpPr>
          <p:spPr>
            <a:xfrm>
              <a:off x="6042801" y="3291561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g1429"/>
            <p:cNvSpPr/>
            <p:nvPr/>
          </p:nvSpPr>
          <p:spPr>
            <a:xfrm>
              <a:off x="6184315" y="2539562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5907976" y="4895211"/>
              <a:ext cx="58206" cy="58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02896" y="4910127"/>
              <a:ext cx="58253" cy="58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g1432"/>
            <p:cNvSpPr/>
            <p:nvPr/>
          </p:nvSpPr>
          <p:spPr>
            <a:xfrm>
              <a:off x="5965838" y="2427514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167105" y="4882711"/>
              <a:ext cx="58304" cy="58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395900" y="4409615"/>
              <a:ext cx="58279" cy="58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g1435"/>
            <p:cNvSpPr/>
            <p:nvPr/>
          </p:nvSpPr>
          <p:spPr>
            <a:xfrm>
              <a:off x="6386963" y="2437479"/>
              <a:ext cx="58314" cy="58314"/>
            </a:xfrm>
            <a:custGeom>
              <a:avLst/>
              <a:pathLst>
                <a:path w="58314" h="58314">
                  <a:moveTo>
                    <a:pt x="0" y="29157"/>
                  </a:moveTo>
                  <a:lnTo>
                    <a:pt x="29157" y="0"/>
                  </a:lnTo>
                  <a:lnTo>
                    <a:pt x="58314" y="29157"/>
                  </a:lnTo>
                  <a:lnTo>
                    <a:pt x="29157" y="58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g1436"/>
            <p:cNvSpPr/>
            <p:nvPr/>
          </p:nvSpPr>
          <p:spPr>
            <a:xfrm>
              <a:off x="6364597" y="2467377"/>
              <a:ext cx="58280" cy="58280"/>
            </a:xfrm>
            <a:custGeom>
              <a:avLst/>
              <a:pathLst>
                <a:path w="58280" h="58280">
                  <a:moveTo>
                    <a:pt x="0" y="29140"/>
                  </a:moveTo>
                  <a:lnTo>
                    <a:pt x="29140" y="0"/>
                  </a:lnTo>
                  <a:lnTo>
                    <a:pt x="58280" y="29140"/>
                  </a:lnTo>
                  <a:lnTo>
                    <a:pt x="29140" y="582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305851" y="4860322"/>
              <a:ext cx="58262" cy="58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5981887" y="4780637"/>
              <a:ext cx="58269" cy="58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079826" y="4880240"/>
              <a:ext cx="58267" cy="58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220169" y="4895180"/>
              <a:ext cx="58267" cy="58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063085" y="4158117"/>
              <a:ext cx="58285" cy="58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g1442"/>
            <p:cNvSpPr/>
            <p:nvPr/>
          </p:nvSpPr>
          <p:spPr>
            <a:xfrm>
              <a:off x="5980351" y="2895631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210186" y="3662558"/>
              <a:ext cx="58363" cy="583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g1444"/>
            <p:cNvSpPr/>
            <p:nvPr/>
          </p:nvSpPr>
          <p:spPr>
            <a:xfrm>
              <a:off x="6014870" y="2487258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g1445"/>
            <p:cNvSpPr/>
            <p:nvPr/>
          </p:nvSpPr>
          <p:spPr>
            <a:xfrm>
              <a:off x="6309237" y="2908079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053251" y="4765644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029914" y="4546549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036890" y="490509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349953" y="4798073"/>
              <a:ext cx="58256" cy="58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097874" y="4788066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146837" y="4730771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g1452"/>
            <p:cNvSpPr/>
            <p:nvPr/>
          </p:nvSpPr>
          <p:spPr>
            <a:xfrm>
              <a:off x="5985330" y="2552025"/>
              <a:ext cx="58307" cy="58307"/>
            </a:xfrm>
            <a:custGeom>
              <a:avLst/>
              <a:pathLst>
                <a:path w="58307" h="58307">
                  <a:moveTo>
                    <a:pt x="0" y="29153"/>
                  </a:moveTo>
                  <a:lnTo>
                    <a:pt x="29153" y="0"/>
                  </a:lnTo>
                  <a:lnTo>
                    <a:pt x="58307" y="29153"/>
                  </a:lnTo>
                  <a:lnTo>
                    <a:pt x="29153" y="58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238836" y="4885126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5913435" y="4855273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251223" y="489514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5938226" y="3640161"/>
              <a:ext cx="58336" cy="58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g1457"/>
            <p:cNvSpPr/>
            <p:nvPr/>
          </p:nvSpPr>
          <p:spPr>
            <a:xfrm>
              <a:off x="5915359" y="2713817"/>
              <a:ext cx="58430" cy="58430"/>
            </a:xfrm>
            <a:custGeom>
              <a:avLst/>
              <a:pathLst>
                <a:path w="58430" h="58430">
                  <a:moveTo>
                    <a:pt x="0" y="29215"/>
                  </a:moveTo>
                  <a:lnTo>
                    <a:pt x="29215" y="0"/>
                  </a:lnTo>
                  <a:lnTo>
                    <a:pt x="58430" y="29215"/>
                  </a:lnTo>
                  <a:lnTo>
                    <a:pt x="29215" y="584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g1458"/>
            <p:cNvSpPr/>
            <p:nvPr/>
          </p:nvSpPr>
          <p:spPr>
            <a:xfrm>
              <a:off x="4859502" y="2389739"/>
              <a:ext cx="128894" cy="128894"/>
            </a:xfrm>
            <a:custGeom>
              <a:avLst/>
              <a:pathLst>
                <a:path w="128894" h="128894">
                  <a:moveTo>
                    <a:pt x="0" y="64447"/>
                  </a:moveTo>
                  <a:lnTo>
                    <a:pt x="64447" y="0"/>
                  </a:lnTo>
                  <a:lnTo>
                    <a:pt x="128894" y="64447"/>
                  </a:lnTo>
                  <a:lnTo>
                    <a:pt x="64447" y="128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5986379" y="3498186"/>
              <a:ext cx="58423" cy="584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4898258" y="4809910"/>
              <a:ext cx="94345" cy="94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g1461"/>
            <p:cNvSpPr/>
            <p:nvPr/>
          </p:nvSpPr>
          <p:spPr>
            <a:xfrm>
              <a:off x="5918685" y="2791010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344141" y="4245205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174639" y="4890125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5944776" y="4601271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381517" y="4905051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5969728" y="4862735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091098" y="4466815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140850" y="4905069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5942721" y="4486731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g1470"/>
            <p:cNvSpPr/>
            <p:nvPr/>
          </p:nvSpPr>
          <p:spPr>
            <a:xfrm>
              <a:off x="6134215" y="2434961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139661" y="4369705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g1472"/>
            <p:cNvSpPr/>
            <p:nvPr/>
          </p:nvSpPr>
          <p:spPr>
            <a:xfrm>
              <a:off x="6205743" y="3191913"/>
              <a:ext cx="58415" cy="58415"/>
            </a:xfrm>
            <a:custGeom>
              <a:avLst/>
              <a:pathLst>
                <a:path w="58415" h="58415">
                  <a:moveTo>
                    <a:pt x="0" y="29207"/>
                  </a:moveTo>
                  <a:lnTo>
                    <a:pt x="29207" y="0"/>
                  </a:lnTo>
                  <a:lnTo>
                    <a:pt x="58415" y="29207"/>
                  </a:lnTo>
                  <a:lnTo>
                    <a:pt x="29207" y="584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g1473"/>
            <p:cNvSpPr/>
            <p:nvPr/>
          </p:nvSpPr>
          <p:spPr>
            <a:xfrm>
              <a:off x="6220581" y="2551981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133419" y="3919011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g1475"/>
            <p:cNvSpPr/>
            <p:nvPr/>
          </p:nvSpPr>
          <p:spPr>
            <a:xfrm>
              <a:off x="6075242" y="2437420"/>
              <a:ext cx="58432" cy="58432"/>
            </a:xfrm>
            <a:custGeom>
              <a:avLst/>
              <a:pathLst>
                <a:path w="58432" h="58432">
                  <a:moveTo>
                    <a:pt x="0" y="29216"/>
                  </a:moveTo>
                  <a:lnTo>
                    <a:pt x="29216" y="0"/>
                  </a:lnTo>
                  <a:lnTo>
                    <a:pt x="58432" y="29216"/>
                  </a:lnTo>
                  <a:lnTo>
                    <a:pt x="29216" y="584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g1476"/>
            <p:cNvSpPr/>
            <p:nvPr/>
          </p:nvSpPr>
          <p:spPr>
            <a:xfrm>
              <a:off x="5979601" y="2731213"/>
              <a:ext cx="58499" cy="58499"/>
            </a:xfrm>
            <a:custGeom>
              <a:avLst/>
              <a:pathLst>
                <a:path w="58499" h="58499">
                  <a:moveTo>
                    <a:pt x="0" y="29249"/>
                  </a:moveTo>
                  <a:lnTo>
                    <a:pt x="29249" y="0"/>
                  </a:lnTo>
                  <a:lnTo>
                    <a:pt x="58499" y="29249"/>
                  </a:lnTo>
                  <a:lnTo>
                    <a:pt x="29249" y="584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5959524" y="3904062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4857401" y="4847315"/>
              <a:ext cx="119136" cy="11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4950114" y="4692941"/>
              <a:ext cx="119119" cy="119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5080227" y="4867658"/>
              <a:ext cx="133231" cy="133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188314" y="4913250"/>
              <a:ext cx="42048" cy="42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5904806" y="4324873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g1483"/>
            <p:cNvSpPr/>
            <p:nvPr/>
          </p:nvSpPr>
          <p:spPr>
            <a:xfrm>
              <a:off x="6175834" y="2688929"/>
              <a:ext cx="58405" cy="58405"/>
            </a:xfrm>
            <a:custGeom>
              <a:avLst/>
              <a:pathLst>
                <a:path w="58405" h="58405">
                  <a:moveTo>
                    <a:pt x="0" y="29202"/>
                  </a:moveTo>
                  <a:lnTo>
                    <a:pt x="29202" y="0"/>
                  </a:lnTo>
                  <a:lnTo>
                    <a:pt x="58405" y="29202"/>
                  </a:lnTo>
                  <a:lnTo>
                    <a:pt x="29202" y="584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5983921" y="4601283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g1485"/>
            <p:cNvSpPr/>
            <p:nvPr/>
          </p:nvSpPr>
          <p:spPr>
            <a:xfrm>
              <a:off x="6302240" y="2962809"/>
              <a:ext cx="58454" cy="58454"/>
            </a:xfrm>
            <a:custGeom>
              <a:avLst/>
              <a:pathLst>
                <a:path w="58454" h="58454">
                  <a:moveTo>
                    <a:pt x="0" y="29227"/>
                  </a:moveTo>
                  <a:lnTo>
                    <a:pt x="29227" y="0"/>
                  </a:lnTo>
                  <a:lnTo>
                    <a:pt x="58454" y="29227"/>
                  </a:lnTo>
                  <a:lnTo>
                    <a:pt x="29227" y="584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327994" y="4372189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283284" y="4862740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264645" y="4723282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g1489"/>
            <p:cNvSpPr/>
            <p:nvPr/>
          </p:nvSpPr>
          <p:spPr>
            <a:xfrm>
              <a:off x="6231830" y="2651577"/>
              <a:ext cx="58408" cy="58408"/>
            </a:xfrm>
            <a:custGeom>
              <a:avLst/>
              <a:pathLst>
                <a:path w="58408" h="58408">
                  <a:moveTo>
                    <a:pt x="0" y="29204"/>
                  </a:moveTo>
                  <a:lnTo>
                    <a:pt x="29204" y="0"/>
                  </a:lnTo>
                  <a:lnTo>
                    <a:pt x="58408" y="29204"/>
                  </a:lnTo>
                  <a:lnTo>
                    <a:pt x="29204" y="584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324952" y="4404567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000565" y="435477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096933" y="4885167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367888" y="4516613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5972319" y="4770599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5917326" y="4424496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083262" y="4534045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287254" y="3762133"/>
              <a:ext cx="58418" cy="584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287814" y="490009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185566" y="4910059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5925407" y="4855253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3423593" y="4873404"/>
              <a:ext cx="101818" cy="101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6101247" y="4790530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904763" y="3869206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004716" y="491004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159728" y="3699841"/>
              <a:ext cx="58499" cy="58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5917808" y="4842808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129203" y="4773101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014371" y="4882675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980590" y="4837839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122806" y="4795497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311257" y="3645113"/>
              <a:ext cx="58393" cy="58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351146" y="3747179"/>
              <a:ext cx="58445" cy="58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013398" y="4855259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g1514"/>
            <p:cNvSpPr/>
            <p:nvPr/>
          </p:nvSpPr>
          <p:spPr>
            <a:xfrm>
              <a:off x="6103774" y="2631619"/>
              <a:ext cx="58481" cy="58481"/>
            </a:xfrm>
            <a:custGeom>
              <a:avLst/>
              <a:pathLst>
                <a:path w="58481" h="58481">
                  <a:moveTo>
                    <a:pt x="0" y="29240"/>
                  </a:moveTo>
                  <a:lnTo>
                    <a:pt x="29240" y="0"/>
                  </a:lnTo>
                  <a:lnTo>
                    <a:pt x="58481" y="29240"/>
                  </a:lnTo>
                  <a:lnTo>
                    <a:pt x="29240" y="584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241816" y="4910045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5995550" y="4603767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194351" y="4857760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191302" y="4852760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5999371" y="4755658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5993903" y="4773097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217488" y="4631174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311049" y="4270108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g1523"/>
            <p:cNvSpPr/>
            <p:nvPr/>
          </p:nvSpPr>
          <p:spPr>
            <a:xfrm>
              <a:off x="6335660" y="2574380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g1524"/>
            <p:cNvSpPr/>
            <p:nvPr/>
          </p:nvSpPr>
          <p:spPr>
            <a:xfrm>
              <a:off x="4835096" y="3095843"/>
              <a:ext cx="91193" cy="91193"/>
            </a:xfrm>
            <a:custGeom>
              <a:avLst/>
              <a:pathLst>
                <a:path w="91193" h="91193">
                  <a:moveTo>
                    <a:pt x="0" y="45596"/>
                  </a:moveTo>
                  <a:lnTo>
                    <a:pt x="45596" y="0"/>
                  </a:lnTo>
                  <a:lnTo>
                    <a:pt x="91193" y="45596"/>
                  </a:lnTo>
                  <a:lnTo>
                    <a:pt x="45596" y="911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035236" y="4895105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133533" y="4880163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059755" y="487021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378948" y="4718309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349715" y="4812937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023451" y="4812947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203487" y="4621198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5918671" y="4845308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141170" y="4748204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149648" y="3938933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177708" y="4778066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5931036" y="4471802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g1537"/>
            <p:cNvSpPr/>
            <p:nvPr/>
          </p:nvSpPr>
          <p:spPr>
            <a:xfrm>
              <a:off x="6203209" y="3017616"/>
              <a:ext cx="58403" cy="58403"/>
            </a:xfrm>
            <a:custGeom>
              <a:avLst/>
              <a:pathLst>
                <a:path w="58403" h="58403">
                  <a:moveTo>
                    <a:pt x="0" y="29201"/>
                  </a:moveTo>
                  <a:lnTo>
                    <a:pt x="29201" y="0"/>
                  </a:lnTo>
                  <a:lnTo>
                    <a:pt x="58403" y="29201"/>
                  </a:lnTo>
                  <a:lnTo>
                    <a:pt x="29201" y="584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268795" y="4770617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g1539"/>
            <p:cNvSpPr/>
            <p:nvPr/>
          </p:nvSpPr>
          <p:spPr>
            <a:xfrm>
              <a:off x="6157155" y="2668974"/>
              <a:ext cx="58474" cy="58474"/>
            </a:xfrm>
            <a:custGeom>
              <a:avLst/>
              <a:pathLst>
                <a:path w="58474" h="58474">
                  <a:moveTo>
                    <a:pt x="0" y="29237"/>
                  </a:moveTo>
                  <a:lnTo>
                    <a:pt x="29237" y="0"/>
                  </a:lnTo>
                  <a:lnTo>
                    <a:pt x="58474" y="29237"/>
                  </a:lnTo>
                  <a:lnTo>
                    <a:pt x="29237" y="584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398264" y="491006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287105" y="4890126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g1542"/>
            <p:cNvSpPr/>
            <p:nvPr/>
          </p:nvSpPr>
          <p:spPr>
            <a:xfrm>
              <a:off x="5946754" y="2427443"/>
              <a:ext cx="58467" cy="58467"/>
            </a:xfrm>
            <a:custGeom>
              <a:avLst/>
              <a:pathLst>
                <a:path w="58467" h="58467">
                  <a:moveTo>
                    <a:pt x="0" y="29233"/>
                  </a:moveTo>
                  <a:lnTo>
                    <a:pt x="29233" y="0"/>
                  </a:lnTo>
                  <a:lnTo>
                    <a:pt x="58467" y="29233"/>
                  </a:lnTo>
                  <a:lnTo>
                    <a:pt x="29233" y="58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976056" y="4910035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305564" y="4733247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965702" y="4910043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900728" y="4541514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g1547"/>
            <p:cNvSpPr/>
            <p:nvPr/>
          </p:nvSpPr>
          <p:spPr>
            <a:xfrm>
              <a:off x="6365817" y="3341327"/>
              <a:ext cx="58393" cy="58393"/>
            </a:xfrm>
            <a:custGeom>
              <a:avLst/>
              <a:pathLst>
                <a:path w="58393" h="58393">
                  <a:moveTo>
                    <a:pt x="0" y="29196"/>
                  </a:moveTo>
                  <a:lnTo>
                    <a:pt x="29196" y="0"/>
                  </a:lnTo>
                  <a:lnTo>
                    <a:pt x="58393" y="29196"/>
                  </a:lnTo>
                  <a:lnTo>
                    <a:pt x="29196" y="583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028865" y="4177967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176834" y="4842822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396814" y="4865228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904503" y="490506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g1552"/>
            <p:cNvSpPr/>
            <p:nvPr/>
          </p:nvSpPr>
          <p:spPr>
            <a:xfrm>
              <a:off x="6107659" y="3114744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327934" y="491005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g1554"/>
            <p:cNvSpPr/>
            <p:nvPr/>
          </p:nvSpPr>
          <p:spPr>
            <a:xfrm>
              <a:off x="6063127" y="3244204"/>
              <a:ext cx="58415" cy="58415"/>
            </a:xfrm>
            <a:custGeom>
              <a:avLst/>
              <a:pathLst>
                <a:path w="58415" h="58415">
                  <a:moveTo>
                    <a:pt x="0" y="29207"/>
                  </a:moveTo>
                  <a:lnTo>
                    <a:pt x="29207" y="0"/>
                  </a:lnTo>
                  <a:lnTo>
                    <a:pt x="58415" y="29207"/>
                  </a:lnTo>
                  <a:lnTo>
                    <a:pt x="29207" y="584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372146" y="4541519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143987" y="4349788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4915964" y="4614038"/>
              <a:ext cx="132501" cy="132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175941" y="4862732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017837" y="4875189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151003" y="4867719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266801" y="484283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317628" y="4143108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060109" y="4910054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040607" y="4484242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984420" y="4835358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g1566"/>
            <p:cNvSpPr/>
            <p:nvPr/>
          </p:nvSpPr>
          <p:spPr>
            <a:xfrm>
              <a:off x="6232137" y="2601778"/>
              <a:ext cx="58403" cy="58403"/>
            </a:xfrm>
            <a:custGeom>
              <a:avLst/>
              <a:pathLst>
                <a:path w="58403" h="58403">
                  <a:moveTo>
                    <a:pt x="0" y="29201"/>
                  </a:moveTo>
                  <a:lnTo>
                    <a:pt x="29201" y="0"/>
                  </a:lnTo>
                  <a:lnTo>
                    <a:pt x="58403" y="29201"/>
                  </a:lnTo>
                  <a:lnTo>
                    <a:pt x="29201" y="584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204446" y="4763129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132266" y="4431973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972850" y="4842826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4775372" y="4716050"/>
              <a:ext cx="122701" cy="122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258212" y="4910044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035164" y="4880362"/>
              <a:ext cx="58022" cy="58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179438" y="4842804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5931918" y="4839888"/>
              <a:ext cx="94150" cy="94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5981185" y="4856196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119591" y="4859625"/>
              <a:ext cx="34755" cy="34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176938" y="4663536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094312" y="4847782"/>
              <a:ext cx="58442" cy="58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g1579"/>
            <p:cNvSpPr/>
            <p:nvPr/>
          </p:nvSpPr>
          <p:spPr>
            <a:xfrm>
              <a:off x="5935097" y="2911340"/>
              <a:ext cx="61792" cy="61792"/>
            </a:xfrm>
            <a:custGeom>
              <a:avLst/>
              <a:pathLst>
                <a:path w="61792" h="61792">
                  <a:moveTo>
                    <a:pt x="0" y="30896"/>
                  </a:moveTo>
                  <a:lnTo>
                    <a:pt x="30896" y="0"/>
                  </a:lnTo>
                  <a:lnTo>
                    <a:pt x="61792" y="30896"/>
                  </a:lnTo>
                  <a:lnTo>
                    <a:pt x="30896" y="617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g1580"/>
            <p:cNvSpPr/>
            <p:nvPr/>
          </p:nvSpPr>
          <p:spPr>
            <a:xfrm>
              <a:off x="6027202" y="2913026"/>
              <a:ext cx="58420" cy="58420"/>
            </a:xfrm>
            <a:custGeom>
              <a:avLst/>
              <a:pathLst>
                <a:path w="58420" h="58420">
                  <a:moveTo>
                    <a:pt x="0" y="29210"/>
                  </a:moveTo>
                  <a:lnTo>
                    <a:pt x="29210" y="0"/>
                  </a:lnTo>
                  <a:lnTo>
                    <a:pt x="58420" y="29210"/>
                  </a:lnTo>
                  <a:lnTo>
                    <a:pt x="29210" y="584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260775" y="4815455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936374" y="4177974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027380" y="490008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g1584"/>
            <p:cNvSpPr/>
            <p:nvPr/>
          </p:nvSpPr>
          <p:spPr>
            <a:xfrm>
              <a:off x="5061271" y="2484518"/>
              <a:ext cx="118621" cy="118621"/>
            </a:xfrm>
            <a:custGeom>
              <a:avLst/>
              <a:pathLst>
                <a:path w="118621" h="118621">
                  <a:moveTo>
                    <a:pt x="0" y="59310"/>
                  </a:moveTo>
                  <a:lnTo>
                    <a:pt x="59310" y="0"/>
                  </a:lnTo>
                  <a:lnTo>
                    <a:pt x="118621" y="59310"/>
                  </a:lnTo>
                  <a:lnTo>
                    <a:pt x="59310" y="1186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063554" y="490507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5066019" y="3396247"/>
              <a:ext cx="127838" cy="1278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382195" y="4852781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257061" y="4877676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079232" y="4763141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376566" y="4822891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g1591"/>
            <p:cNvSpPr/>
            <p:nvPr/>
          </p:nvSpPr>
          <p:spPr>
            <a:xfrm>
              <a:off x="6007438" y="2452342"/>
              <a:ext cx="58469" cy="58469"/>
            </a:xfrm>
            <a:custGeom>
              <a:avLst/>
              <a:pathLst>
                <a:path w="58469" h="58469">
                  <a:moveTo>
                    <a:pt x="0" y="29234"/>
                  </a:moveTo>
                  <a:lnTo>
                    <a:pt x="29234" y="0"/>
                  </a:lnTo>
                  <a:lnTo>
                    <a:pt x="58469" y="29234"/>
                  </a:lnTo>
                  <a:lnTo>
                    <a:pt x="29234" y="584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g1592"/>
            <p:cNvSpPr/>
            <p:nvPr/>
          </p:nvSpPr>
          <p:spPr>
            <a:xfrm>
              <a:off x="6121136" y="2427431"/>
              <a:ext cx="58491" cy="58491"/>
            </a:xfrm>
            <a:custGeom>
              <a:avLst/>
              <a:pathLst>
                <a:path w="58491" h="58491">
                  <a:moveTo>
                    <a:pt x="0" y="29245"/>
                  </a:moveTo>
                  <a:lnTo>
                    <a:pt x="29245" y="0"/>
                  </a:lnTo>
                  <a:lnTo>
                    <a:pt x="58491" y="29245"/>
                  </a:lnTo>
                  <a:lnTo>
                    <a:pt x="29245" y="584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279681" y="4895101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g1594"/>
            <p:cNvSpPr/>
            <p:nvPr/>
          </p:nvSpPr>
          <p:spPr>
            <a:xfrm>
              <a:off x="6001840" y="3291518"/>
              <a:ext cx="58410" cy="58410"/>
            </a:xfrm>
            <a:custGeom>
              <a:avLst/>
              <a:pathLst>
                <a:path w="58410" h="58410">
                  <a:moveTo>
                    <a:pt x="0" y="29205"/>
                  </a:moveTo>
                  <a:lnTo>
                    <a:pt x="29205" y="0"/>
                  </a:lnTo>
                  <a:lnTo>
                    <a:pt x="58410" y="29205"/>
                  </a:lnTo>
                  <a:lnTo>
                    <a:pt x="29205" y="584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g1595"/>
            <p:cNvSpPr/>
            <p:nvPr/>
          </p:nvSpPr>
          <p:spPr>
            <a:xfrm>
              <a:off x="5948451" y="2539509"/>
              <a:ext cx="58440" cy="58440"/>
            </a:xfrm>
            <a:custGeom>
              <a:avLst/>
              <a:pathLst>
                <a:path w="58440" h="58440">
                  <a:moveTo>
                    <a:pt x="0" y="29220"/>
                  </a:moveTo>
                  <a:lnTo>
                    <a:pt x="29220" y="0"/>
                  </a:lnTo>
                  <a:lnTo>
                    <a:pt x="58440" y="29220"/>
                  </a:lnTo>
                  <a:lnTo>
                    <a:pt x="29220" y="584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199413" y="4895086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306853" y="491004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g1598"/>
            <p:cNvSpPr/>
            <p:nvPr/>
          </p:nvSpPr>
          <p:spPr>
            <a:xfrm>
              <a:off x="6385421" y="2427487"/>
              <a:ext cx="58378" cy="58378"/>
            </a:xfrm>
            <a:custGeom>
              <a:avLst/>
              <a:pathLst>
                <a:path w="58378" h="58378">
                  <a:moveTo>
                    <a:pt x="0" y="29189"/>
                  </a:moveTo>
                  <a:lnTo>
                    <a:pt x="29189" y="0"/>
                  </a:lnTo>
                  <a:lnTo>
                    <a:pt x="58378" y="29189"/>
                  </a:lnTo>
                  <a:lnTo>
                    <a:pt x="29189" y="583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080868" y="488268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133022" y="4409569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g1601"/>
            <p:cNvSpPr/>
            <p:nvPr/>
          </p:nvSpPr>
          <p:spPr>
            <a:xfrm>
              <a:off x="6131275" y="2437446"/>
              <a:ext cx="58381" cy="58381"/>
            </a:xfrm>
            <a:custGeom>
              <a:avLst/>
              <a:pathLst>
                <a:path w="58381" h="58381">
                  <a:moveTo>
                    <a:pt x="0" y="29190"/>
                  </a:moveTo>
                  <a:lnTo>
                    <a:pt x="29190" y="0"/>
                  </a:lnTo>
                  <a:lnTo>
                    <a:pt x="58381" y="29190"/>
                  </a:lnTo>
                  <a:lnTo>
                    <a:pt x="29190" y="583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g1602"/>
            <p:cNvSpPr/>
            <p:nvPr/>
          </p:nvSpPr>
          <p:spPr>
            <a:xfrm>
              <a:off x="3753140" y="2443552"/>
              <a:ext cx="105930" cy="105930"/>
            </a:xfrm>
            <a:custGeom>
              <a:avLst/>
              <a:pathLst>
                <a:path w="105930" h="105930">
                  <a:moveTo>
                    <a:pt x="0" y="52965"/>
                  </a:moveTo>
                  <a:lnTo>
                    <a:pt x="52965" y="0"/>
                  </a:lnTo>
                  <a:lnTo>
                    <a:pt x="105930" y="52965"/>
                  </a:lnTo>
                  <a:lnTo>
                    <a:pt x="52965" y="1059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354142" y="486029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5915736" y="4780596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385745" y="488019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285503" y="489514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004584" y="4158075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g1608"/>
            <p:cNvSpPr/>
            <p:nvPr/>
          </p:nvSpPr>
          <p:spPr>
            <a:xfrm>
              <a:off x="6387815" y="2895636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318700" y="3662551"/>
              <a:ext cx="58378" cy="583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g1610"/>
            <p:cNvSpPr/>
            <p:nvPr/>
          </p:nvSpPr>
          <p:spPr>
            <a:xfrm>
              <a:off x="5996559" y="2487202"/>
              <a:ext cx="58472" cy="58472"/>
            </a:xfrm>
            <a:custGeom>
              <a:avLst/>
              <a:pathLst>
                <a:path w="58472" h="58472">
                  <a:moveTo>
                    <a:pt x="0" y="29236"/>
                  </a:moveTo>
                  <a:lnTo>
                    <a:pt x="29236" y="0"/>
                  </a:lnTo>
                  <a:lnTo>
                    <a:pt x="58472" y="29236"/>
                  </a:lnTo>
                  <a:lnTo>
                    <a:pt x="29236" y="584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g1611"/>
            <p:cNvSpPr/>
            <p:nvPr/>
          </p:nvSpPr>
          <p:spPr>
            <a:xfrm>
              <a:off x="6009946" y="2908101"/>
              <a:ext cx="58309" cy="58309"/>
            </a:xfrm>
            <a:custGeom>
              <a:avLst/>
              <a:pathLst>
                <a:path w="58309" h="58309">
                  <a:moveTo>
                    <a:pt x="0" y="29154"/>
                  </a:moveTo>
                  <a:lnTo>
                    <a:pt x="29154" y="0"/>
                  </a:lnTo>
                  <a:lnTo>
                    <a:pt x="58309" y="29154"/>
                  </a:lnTo>
                  <a:lnTo>
                    <a:pt x="29154" y="583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192752" y="4765667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66991" y="4546470"/>
              <a:ext cx="58474" cy="5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055305" y="490510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020303" y="4806632"/>
              <a:ext cx="41140" cy="41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267685" y="4788028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5986301" y="4730784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g1618"/>
            <p:cNvSpPr/>
            <p:nvPr/>
          </p:nvSpPr>
          <p:spPr>
            <a:xfrm>
              <a:off x="6208258" y="2551993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5946130" y="4885213"/>
              <a:ext cx="58281" cy="58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053756" y="485530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274617" y="489513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5993951" y="3640112"/>
              <a:ext cx="58435" cy="584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g1623"/>
            <p:cNvSpPr/>
            <p:nvPr/>
          </p:nvSpPr>
          <p:spPr>
            <a:xfrm>
              <a:off x="5971208" y="2713819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g1624"/>
            <p:cNvSpPr/>
            <p:nvPr/>
          </p:nvSpPr>
          <p:spPr>
            <a:xfrm>
              <a:off x="5953425" y="2425012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074447" y="3498177"/>
              <a:ext cx="58440" cy="584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302031" y="4827860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g1627"/>
            <p:cNvSpPr/>
            <p:nvPr/>
          </p:nvSpPr>
          <p:spPr>
            <a:xfrm>
              <a:off x="5922693" y="2791050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184053" y="4245200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335416" y="489016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330267" y="4601273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320591" y="490509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133775" y="4862729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066342" y="4466810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188219" y="490510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282691" y="4486733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g1636"/>
            <p:cNvSpPr/>
            <p:nvPr/>
          </p:nvSpPr>
          <p:spPr>
            <a:xfrm>
              <a:off x="6389284" y="2434984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203164" y="436974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g1638"/>
            <p:cNvSpPr/>
            <p:nvPr/>
          </p:nvSpPr>
          <p:spPr>
            <a:xfrm>
              <a:off x="6082711" y="3191912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g1639"/>
            <p:cNvSpPr/>
            <p:nvPr/>
          </p:nvSpPr>
          <p:spPr>
            <a:xfrm>
              <a:off x="6064709" y="2552015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352614" y="3919052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g1641"/>
            <p:cNvSpPr/>
            <p:nvPr/>
          </p:nvSpPr>
          <p:spPr>
            <a:xfrm>
              <a:off x="5922189" y="2437477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g1642"/>
            <p:cNvSpPr/>
            <p:nvPr/>
          </p:nvSpPr>
          <p:spPr>
            <a:xfrm>
              <a:off x="6079296" y="2731287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309210" y="3904108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125150" y="4877674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086040" y="4723291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368745" y="490510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175455" y="4905042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5960074" y="432492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g1649"/>
            <p:cNvSpPr/>
            <p:nvPr/>
          </p:nvSpPr>
          <p:spPr>
            <a:xfrm>
              <a:off x="5941677" y="2688961"/>
              <a:ext cx="58341" cy="58341"/>
            </a:xfrm>
            <a:custGeom>
              <a:avLst/>
              <a:pathLst>
                <a:path w="58341" h="58341">
                  <a:moveTo>
                    <a:pt x="0" y="29170"/>
                  </a:moveTo>
                  <a:lnTo>
                    <a:pt x="29170" y="0"/>
                  </a:lnTo>
                  <a:lnTo>
                    <a:pt x="58341" y="29170"/>
                  </a:lnTo>
                  <a:lnTo>
                    <a:pt x="29170" y="583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082880" y="4601327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g1651"/>
            <p:cNvSpPr/>
            <p:nvPr/>
          </p:nvSpPr>
          <p:spPr>
            <a:xfrm>
              <a:off x="6321036" y="2962870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160254" y="437223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060742" y="486273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020369" y="4692948"/>
              <a:ext cx="119105" cy="119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g1655"/>
            <p:cNvSpPr/>
            <p:nvPr/>
          </p:nvSpPr>
          <p:spPr>
            <a:xfrm>
              <a:off x="6188738" y="2651616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243053" y="440461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048038" y="435479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322015" y="488518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077290" y="4516609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178999" y="4770601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262469" y="4424533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5992705" y="4534092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037972" y="3762171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266193" y="490012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213074" y="491009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5992206" y="485531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051808" y="489510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160835" y="4790523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284857" y="38692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983389" y="4910064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248885" y="3699881"/>
              <a:ext cx="58420" cy="584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098380" y="484285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254608" y="477314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074218" y="488270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319292" y="483787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175541" y="4795542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181240" y="3645141"/>
              <a:ext cx="58336" cy="58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001144" y="3747185"/>
              <a:ext cx="58432" cy="584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5932998" y="485531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g1680"/>
            <p:cNvSpPr/>
            <p:nvPr/>
          </p:nvSpPr>
          <p:spPr>
            <a:xfrm>
              <a:off x="6025169" y="2631581"/>
              <a:ext cx="58558" cy="58558"/>
            </a:xfrm>
            <a:custGeom>
              <a:avLst/>
              <a:pathLst>
                <a:path w="58558" h="58558">
                  <a:moveTo>
                    <a:pt x="0" y="29279"/>
                  </a:moveTo>
                  <a:lnTo>
                    <a:pt x="29279" y="0"/>
                  </a:lnTo>
                  <a:lnTo>
                    <a:pt x="58558" y="29279"/>
                  </a:lnTo>
                  <a:lnTo>
                    <a:pt x="29279" y="585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178128" y="4910032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280373" y="4603815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5906423" y="485780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5978524" y="485281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993059" y="4755692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383479" y="4773139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374784" y="4631194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105748" y="4270103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g1689"/>
            <p:cNvSpPr/>
            <p:nvPr/>
          </p:nvSpPr>
          <p:spPr>
            <a:xfrm>
              <a:off x="5956955" y="2574377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g1690"/>
            <p:cNvSpPr/>
            <p:nvPr/>
          </p:nvSpPr>
          <p:spPr>
            <a:xfrm>
              <a:off x="6065321" y="3112221"/>
              <a:ext cx="58437" cy="58437"/>
            </a:xfrm>
            <a:custGeom>
              <a:avLst/>
              <a:pathLst>
                <a:path w="58437" h="58437">
                  <a:moveTo>
                    <a:pt x="0" y="29218"/>
                  </a:moveTo>
                  <a:lnTo>
                    <a:pt x="29218" y="0"/>
                  </a:lnTo>
                  <a:lnTo>
                    <a:pt x="58437" y="29218"/>
                  </a:lnTo>
                  <a:lnTo>
                    <a:pt x="29218" y="584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075821" y="489510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317842" y="488020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262085" y="487024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200014" y="4718309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087678" y="4812923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064686" y="4812926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176723" y="4621198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117362" y="4845289"/>
              <a:ext cx="58447" cy="58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72059" y="4748231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5972094" y="3938971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067671" y="4778070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5955565" y="4471793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816927" y="2977027"/>
              <a:ext cx="139582" cy="139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383349" y="4770648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g1705"/>
            <p:cNvSpPr/>
            <p:nvPr/>
          </p:nvSpPr>
          <p:spPr>
            <a:xfrm>
              <a:off x="6130410" y="2669046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063937" y="49100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130033" y="4890114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g1708"/>
            <p:cNvSpPr/>
            <p:nvPr/>
          </p:nvSpPr>
          <p:spPr>
            <a:xfrm>
              <a:off x="6384368" y="2427508"/>
              <a:ext cx="58336" cy="58336"/>
            </a:xfrm>
            <a:custGeom>
              <a:avLst/>
              <a:pathLst>
                <a:path w="58336" h="58336">
                  <a:moveTo>
                    <a:pt x="0" y="29168"/>
                  </a:moveTo>
                  <a:lnTo>
                    <a:pt x="29168" y="0"/>
                  </a:lnTo>
                  <a:lnTo>
                    <a:pt x="58336" y="29168"/>
                  </a:lnTo>
                  <a:lnTo>
                    <a:pt x="29168" y="583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186290" y="491008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077881" y="4733294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5986440" y="4910038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342641" y="4541560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g1713"/>
            <p:cNvSpPr/>
            <p:nvPr/>
          </p:nvSpPr>
          <p:spPr>
            <a:xfrm>
              <a:off x="5961698" y="3341374"/>
              <a:ext cx="58299" cy="58299"/>
            </a:xfrm>
            <a:custGeom>
              <a:avLst/>
              <a:pathLst>
                <a:path w="58299" h="58299">
                  <a:moveTo>
                    <a:pt x="0" y="29149"/>
                  </a:moveTo>
                  <a:lnTo>
                    <a:pt x="29149" y="0"/>
                  </a:lnTo>
                  <a:lnTo>
                    <a:pt x="58299" y="29149"/>
                  </a:lnTo>
                  <a:lnTo>
                    <a:pt x="29149" y="582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057812" y="4177964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309192" y="484285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198287" y="4865221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287691" y="4905055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g1718"/>
            <p:cNvSpPr/>
            <p:nvPr/>
          </p:nvSpPr>
          <p:spPr>
            <a:xfrm>
              <a:off x="6361110" y="3114763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031744" y="491008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g1720"/>
            <p:cNvSpPr/>
            <p:nvPr/>
          </p:nvSpPr>
          <p:spPr>
            <a:xfrm>
              <a:off x="6103862" y="3244243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325979" y="4541560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012246" y="4349770"/>
              <a:ext cx="58447" cy="58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5960442" y="4651069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201325" y="486278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99260" y="487522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62702" y="486775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037528" y="484285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113424" y="4143153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301295" y="4910080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112849" y="4484283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5902115" y="4835385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g1732"/>
            <p:cNvSpPr/>
            <p:nvPr/>
          </p:nvSpPr>
          <p:spPr>
            <a:xfrm>
              <a:off x="6038417" y="2601819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363502" y="4763124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195687" y="4432003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032048" y="4842803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162372" y="4748192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059885" y="4910080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034470" y="488017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5917050" y="4842810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027898" y="4857752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328310" y="4847774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331976" y="4847786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063198" y="4663529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5990696" y="4847788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g1745"/>
            <p:cNvSpPr/>
            <p:nvPr/>
          </p:nvSpPr>
          <p:spPr>
            <a:xfrm>
              <a:off x="4852329" y="2877680"/>
              <a:ext cx="129110" cy="129110"/>
            </a:xfrm>
            <a:custGeom>
              <a:avLst/>
              <a:pathLst>
                <a:path w="129110" h="129110">
                  <a:moveTo>
                    <a:pt x="0" y="64555"/>
                  </a:moveTo>
                  <a:lnTo>
                    <a:pt x="64555" y="0"/>
                  </a:lnTo>
                  <a:lnTo>
                    <a:pt x="129110" y="64555"/>
                  </a:lnTo>
                  <a:lnTo>
                    <a:pt x="64555" y="1291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g1746"/>
            <p:cNvSpPr/>
            <p:nvPr/>
          </p:nvSpPr>
          <p:spPr>
            <a:xfrm>
              <a:off x="6057363" y="2913022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184150" y="481547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397729" y="4177969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134953" y="490012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g1750"/>
            <p:cNvSpPr/>
            <p:nvPr/>
          </p:nvSpPr>
          <p:spPr>
            <a:xfrm>
              <a:off x="6263176" y="2514615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065050" y="490508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311753" y="3431002"/>
              <a:ext cx="58327" cy="58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5946251" y="4852770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237705" y="487771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345015" y="4763170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040725" y="4822885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g1757"/>
            <p:cNvSpPr/>
            <p:nvPr/>
          </p:nvSpPr>
          <p:spPr>
            <a:xfrm>
              <a:off x="6384888" y="2452634"/>
              <a:ext cx="57886" cy="57886"/>
            </a:xfrm>
            <a:custGeom>
              <a:avLst/>
              <a:pathLst>
                <a:path w="57886" h="57886">
                  <a:moveTo>
                    <a:pt x="0" y="28943"/>
                  </a:moveTo>
                  <a:lnTo>
                    <a:pt x="28943" y="0"/>
                  </a:lnTo>
                  <a:lnTo>
                    <a:pt x="57886" y="28943"/>
                  </a:lnTo>
                  <a:lnTo>
                    <a:pt x="28943" y="578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g1758"/>
            <p:cNvSpPr/>
            <p:nvPr/>
          </p:nvSpPr>
          <p:spPr>
            <a:xfrm>
              <a:off x="6398512" y="2427482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199634" y="48951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g1760"/>
            <p:cNvSpPr/>
            <p:nvPr/>
          </p:nvSpPr>
          <p:spPr>
            <a:xfrm>
              <a:off x="6017538" y="3291557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g1761"/>
            <p:cNvSpPr/>
            <p:nvPr/>
          </p:nvSpPr>
          <p:spPr>
            <a:xfrm>
              <a:off x="6060606" y="2539545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243232" y="489513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155443" y="4910170"/>
              <a:ext cx="58168" cy="58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g1764"/>
            <p:cNvSpPr/>
            <p:nvPr/>
          </p:nvSpPr>
          <p:spPr>
            <a:xfrm>
              <a:off x="6098474" y="2427624"/>
              <a:ext cx="58104" cy="58104"/>
            </a:xfrm>
            <a:custGeom>
              <a:avLst/>
              <a:pathLst>
                <a:path w="58104" h="58104">
                  <a:moveTo>
                    <a:pt x="0" y="29052"/>
                  </a:moveTo>
                  <a:lnTo>
                    <a:pt x="29052" y="0"/>
                  </a:lnTo>
                  <a:lnTo>
                    <a:pt x="58104" y="29052"/>
                  </a:lnTo>
                  <a:lnTo>
                    <a:pt x="29052" y="581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370715" y="4882794"/>
              <a:ext cx="58138" cy="58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27047" y="4409634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g1767"/>
            <p:cNvSpPr/>
            <p:nvPr/>
          </p:nvSpPr>
          <p:spPr>
            <a:xfrm>
              <a:off x="6176620" y="2437476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g1768"/>
            <p:cNvSpPr/>
            <p:nvPr/>
          </p:nvSpPr>
          <p:spPr>
            <a:xfrm>
              <a:off x="6208814" y="2467421"/>
              <a:ext cx="58193" cy="58193"/>
            </a:xfrm>
            <a:custGeom>
              <a:avLst/>
              <a:pathLst>
                <a:path w="58193" h="58193">
                  <a:moveTo>
                    <a:pt x="0" y="29096"/>
                  </a:moveTo>
                  <a:lnTo>
                    <a:pt x="29096" y="0"/>
                  </a:lnTo>
                  <a:lnTo>
                    <a:pt x="58193" y="29096"/>
                  </a:lnTo>
                  <a:lnTo>
                    <a:pt x="29096" y="581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16365" y="4860365"/>
              <a:ext cx="58175" cy="58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380826" y="4780714"/>
              <a:ext cx="58115" cy="58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147875" y="4880313"/>
              <a:ext cx="58120" cy="5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394691" y="4895233"/>
              <a:ext cx="58162" cy="58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164669" y="4158184"/>
              <a:ext cx="58152" cy="58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g1774"/>
            <p:cNvSpPr/>
            <p:nvPr/>
          </p:nvSpPr>
          <p:spPr>
            <a:xfrm>
              <a:off x="6388444" y="2895690"/>
              <a:ext cx="58230" cy="58230"/>
            </a:xfrm>
            <a:custGeom>
              <a:avLst/>
              <a:pathLst>
                <a:path w="58230" h="58230">
                  <a:moveTo>
                    <a:pt x="0" y="29115"/>
                  </a:moveTo>
                  <a:lnTo>
                    <a:pt x="29115" y="0"/>
                  </a:lnTo>
                  <a:lnTo>
                    <a:pt x="58230" y="29115"/>
                  </a:lnTo>
                  <a:lnTo>
                    <a:pt x="29115" y="582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661395" y="3621345"/>
              <a:ext cx="140791" cy="1407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g1776"/>
            <p:cNvSpPr/>
            <p:nvPr/>
          </p:nvSpPr>
          <p:spPr>
            <a:xfrm>
              <a:off x="6276057" y="2487304"/>
              <a:ext cx="58267" cy="58267"/>
            </a:xfrm>
            <a:custGeom>
              <a:avLst/>
              <a:pathLst>
                <a:path w="58267" h="58267">
                  <a:moveTo>
                    <a:pt x="0" y="29133"/>
                  </a:moveTo>
                  <a:lnTo>
                    <a:pt x="29133" y="0"/>
                  </a:lnTo>
                  <a:lnTo>
                    <a:pt x="58267" y="29133"/>
                  </a:lnTo>
                  <a:lnTo>
                    <a:pt x="29133" y="58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g1777"/>
            <p:cNvSpPr/>
            <p:nvPr/>
          </p:nvSpPr>
          <p:spPr>
            <a:xfrm>
              <a:off x="6020631" y="2908191"/>
              <a:ext cx="58130" cy="58130"/>
            </a:xfrm>
            <a:custGeom>
              <a:avLst/>
              <a:pathLst>
                <a:path w="58130" h="58130">
                  <a:moveTo>
                    <a:pt x="0" y="29065"/>
                  </a:moveTo>
                  <a:lnTo>
                    <a:pt x="29065" y="0"/>
                  </a:lnTo>
                  <a:lnTo>
                    <a:pt x="58130" y="29065"/>
                  </a:lnTo>
                  <a:lnTo>
                    <a:pt x="29065" y="581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201337" y="4765719"/>
              <a:ext cx="58225" cy="58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154426" y="4546547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5919231" y="4905169"/>
              <a:ext cx="58210" cy="58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086376" y="4798040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085747" y="4788068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223169" y="4730841"/>
              <a:ext cx="58259" cy="58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g1784"/>
            <p:cNvSpPr/>
            <p:nvPr/>
          </p:nvSpPr>
          <p:spPr>
            <a:xfrm>
              <a:off x="5996346" y="2551907"/>
              <a:ext cx="58543" cy="58543"/>
            </a:xfrm>
            <a:custGeom>
              <a:avLst/>
              <a:pathLst>
                <a:path w="58543" h="58543">
                  <a:moveTo>
                    <a:pt x="0" y="29271"/>
                  </a:moveTo>
                  <a:lnTo>
                    <a:pt x="29271" y="0"/>
                  </a:lnTo>
                  <a:lnTo>
                    <a:pt x="58543" y="29271"/>
                  </a:lnTo>
                  <a:lnTo>
                    <a:pt x="29271" y="585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340178" y="488515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098077" y="4855220"/>
              <a:ext cx="58506" cy="5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071715" y="489514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151630" y="3640104"/>
              <a:ext cx="58452" cy="58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g1789"/>
            <p:cNvSpPr/>
            <p:nvPr/>
          </p:nvSpPr>
          <p:spPr>
            <a:xfrm>
              <a:off x="6315519" y="2713855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g1790"/>
            <p:cNvSpPr/>
            <p:nvPr/>
          </p:nvSpPr>
          <p:spPr>
            <a:xfrm>
              <a:off x="6105763" y="2425009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893487" y="3488177"/>
              <a:ext cx="78439" cy="784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019436" y="482790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g1793"/>
            <p:cNvSpPr/>
            <p:nvPr/>
          </p:nvSpPr>
          <p:spPr>
            <a:xfrm>
              <a:off x="6376562" y="2791046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044642" y="4245236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5930620" y="489015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012015" y="4601311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5905591" y="490509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337469" y="486276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5112317" y="4440540"/>
              <a:ext cx="110970" cy="110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224855" y="490510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011318" y="4486770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g1802"/>
            <p:cNvSpPr/>
            <p:nvPr/>
          </p:nvSpPr>
          <p:spPr>
            <a:xfrm>
              <a:off x="6237031" y="2434975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382432" y="436974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g1804"/>
            <p:cNvSpPr/>
            <p:nvPr/>
          </p:nvSpPr>
          <p:spPr>
            <a:xfrm>
              <a:off x="5900039" y="3191945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g1805"/>
            <p:cNvSpPr/>
            <p:nvPr/>
          </p:nvSpPr>
          <p:spPr>
            <a:xfrm>
              <a:off x="6020722" y="2552003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266917" y="3919045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g1807"/>
            <p:cNvSpPr/>
            <p:nvPr/>
          </p:nvSpPr>
          <p:spPr>
            <a:xfrm>
              <a:off x="6279657" y="2437467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g1808"/>
            <p:cNvSpPr/>
            <p:nvPr/>
          </p:nvSpPr>
          <p:spPr>
            <a:xfrm>
              <a:off x="6395825" y="2731293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342524" y="3904093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394914" y="487770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295607" y="4723325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336050" y="490509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295682" y="4916369"/>
              <a:ext cx="35809" cy="35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5998479" y="432492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g1815"/>
            <p:cNvSpPr/>
            <p:nvPr/>
          </p:nvSpPr>
          <p:spPr>
            <a:xfrm>
              <a:off x="6257749" y="2688950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154393" y="4601323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g1817"/>
            <p:cNvSpPr/>
            <p:nvPr/>
          </p:nvSpPr>
          <p:spPr>
            <a:xfrm>
              <a:off x="6190538" y="2962857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139791" y="437223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330348" y="486277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349964" y="4723307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g1821"/>
            <p:cNvSpPr/>
            <p:nvPr/>
          </p:nvSpPr>
          <p:spPr>
            <a:xfrm>
              <a:off x="6273721" y="2651601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396244" y="440460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386478" y="435479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249646" y="488518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221414" y="4500114"/>
              <a:ext cx="91425" cy="91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153226" y="4770636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5934738" y="4424519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320872" y="4534082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008480" y="3762164"/>
              <a:ext cx="58356" cy="583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5967300" y="490012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323553" y="4910080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373773" y="485530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248858" y="489513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202799" y="4790556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377837" y="3869245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272941" y="491007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234685" y="3699920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278164" y="4842847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103339" y="4773134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5923197" y="488268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5970212" y="483786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156321" y="4795534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002591" y="3645129"/>
              <a:ext cx="58361" cy="58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5941464" y="3747222"/>
              <a:ext cx="58359" cy="583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6164272" y="485529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g1846"/>
            <p:cNvSpPr/>
            <p:nvPr/>
          </p:nvSpPr>
          <p:spPr>
            <a:xfrm>
              <a:off x="5938656" y="2631627"/>
              <a:ext cx="58467" cy="58467"/>
            </a:xfrm>
            <a:custGeom>
              <a:avLst/>
              <a:pathLst>
                <a:path w="58467" h="58467">
                  <a:moveTo>
                    <a:pt x="0" y="29233"/>
                  </a:moveTo>
                  <a:lnTo>
                    <a:pt x="29233" y="0"/>
                  </a:lnTo>
                  <a:lnTo>
                    <a:pt x="58467" y="29233"/>
                  </a:lnTo>
                  <a:lnTo>
                    <a:pt x="29233" y="58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202029" y="491007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211769" y="4603804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5917307" y="485779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114638" y="485281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161607" y="4755690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5924600" y="4773124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5902965" y="4631192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288458" y="4270140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g1855"/>
            <p:cNvSpPr/>
            <p:nvPr/>
          </p:nvSpPr>
          <p:spPr>
            <a:xfrm>
              <a:off x="5902768" y="2574416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3512881" y="3087647"/>
              <a:ext cx="107586" cy="107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4816996" y="4858550"/>
              <a:ext cx="131526" cy="131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173675" y="488020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131774" y="487024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042986" y="4718347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5096274" y="4776218"/>
              <a:ext cx="131847" cy="131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226130" y="4812964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388707" y="4621232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138027" y="484533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053654" y="4748224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102171" y="3938960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217452" y="4778108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085716" y="4471827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g1869"/>
            <p:cNvSpPr/>
            <p:nvPr/>
          </p:nvSpPr>
          <p:spPr>
            <a:xfrm>
              <a:off x="6341580" y="3017638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266021" y="4770637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g1871"/>
            <p:cNvSpPr/>
            <p:nvPr/>
          </p:nvSpPr>
          <p:spPr>
            <a:xfrm>
              <a:off x="6344265" y="2669038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3374808" y="4865619"/>
              <a:ext cx="147269" cy="14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5914313" y="489015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g1874"/>
            <p:cNvSpPr/>
            <p:nvPr/>
          </p:nvSpPr>
          <p:spPr>
            <a:xfrm>
              <a:off x="6344552" y="2427500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974455" y="4910070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216689" y="4733284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289922" y="491007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060084" y="4541552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g1879"/>
            <p:cNvSpPr/>
            <p:nvPr/>
          </p:nvSpPr>
          <p:spPr>
            <a:xfrm>
              <a:off x="5983217" y="3341348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137782" y="4178003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161471" y="484284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209113" y="4865257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017797" y="490509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g1884"/>
            <p:cNvSpPr/>
            <p:nvPr/>
          </p:nvSpPr>
          <p:spPr>
            <a:xfrm>
              <a:off x="6067603" y="3114754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158175" y="491008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g1886"/>
            <p:cNvSpPr/>
            <p:nvPr/>
          </p:nvSpPr>
          <p:spPr>
            <a:xfrm>
              <a:off x="5998376" y="3244235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028749" y="4541550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5939716" y="434981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235334" y="4651117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6097984" y="486276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244254" y="487521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060598" y="486775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381735" y="4842854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5956937" y="4143147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039324" y="491008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933726" y="4484272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371593" y="483538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g1898"/>
            <p:cNvSpPr/>
            <p:nvPr/>
          </p:nvSpPr>
          <p:spPr>
            <a:xfrm>
              <a:off x="6080551" y="2601807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5967822" y="4763157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340469" y="4431995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142550" y="4842847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5945157" y="4748228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292965" y="491008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346085" y="4874140"/>
              <a:ext cx="70466" cy="70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265341" y="4842847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385738" y="4857787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956084" y="484781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099068" y="484782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861367" y="4632721"/>
              <a:ext cx="120037" cy="120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181550" y="4847823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g1911"/>
            <p:cNvSpPr/>
            <p:nvPr/>
          </p:nvSpPr>
          <p:spPr>
            <a:xfrm>
              <a:off x="6386340" y="2913058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g1912"/>
            <p:cNvSpPr/>
            <p:nvPr/>
          </p:nvSpPr>
          <p:spPr>
            <a:xfrm>
              <a:off x="6043509" y="2913058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928422" y="4815464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903540" y="4178005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277338" y="490011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g1916"/>
            <p:cNvSpPr/>
            <p:nvPr/>
          </p:nvSpPr>
          <p:spPr>
            <a:xfrm>
              <a:off x="5909604" y="2514654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258303" y="490510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351207" y="3430995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295025" y="4852803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339776" y="487770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5964325" y="4763172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305911" y="4822924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g1923"/>
            <p:cNvSpPr/>
            <p:nvPr/>
          </p:nvSpPr>
          <p:spPr>
            <a:xfrm>
              <a:off x="5899765" y="2452466"/>
              <a:ext cx="58222" cy="58222"/>
            </a:xfrm>
            <a:custGeom>
              <a:avLst/>
              <a:pathLst>
                <a:path w="58222" h="58222">
                  <a:moveTo>
                    <a:pt x="0" y="29111"/>
                  </a:moveTo>
                  <a:lnTo>
                    <a:pt x="29111" y="0"/>
                  </a:lnTo>
                  <a:lnTo>
                    <a:pt x="58222" y="29111"/>
                  </a:lnTo>
                  <a:lnTo>
                    <a:pt x="29111" y="582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g1924"/>
            <p:cNvSpPr/>
            <p:nvPr/>
          </p:nvSpPr>
          <p:spPr>
            <a:xfrm>
              <a:off x="5977779" y="2427567"/>
              <a:ext cx="58219" cy="58219"/>
            </a:xfrm>
            <a:custGeom>
              <a:avLst/>
              <a:pathLst>
                <a:path w="58219" h="58219">
                  <a:moveTo>
                    <a:pt x="0" y="29109"/>
                  </a:moveTo>
                  <a:lnTo>
                    <a:pt x="29109" y="0"/>
                  </a:lnTo>
                  <a:lnTo>
                    <a:pt x="58219" y="29109"/>
                  </a:lnTo>
                  <a:lnTo>
                    <a:pt x="29109" y="582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318726" y="489513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g1926"/>
            <p:cNvSpPr/>
            <p:nvPr/>
          </p:nvSpPr>
          <p:spPr>
            <a:xfrm>
              <a:off x="6333824" y="3291546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g1927"/>
            <p:cNvSpPr/>
            <p:nvPr/>
          </p:nvSpPr>
          <p:spPr>
            <a:xfrm>
              <a:off x="6232868" y="2539543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238953" y="489513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322763" y="4910116"/>
              <a:ext cx="58275" cy="5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g1930"/>
            <p:cNvSpPr/>
            <p:nvPr/>
          </p:nvSpPr>
          <p:spPr>
            <a:xfrm>
              <a:off x="6049537" y="2427448"/>
              <a:ext cx="58457" cy="58457"/>
            </a:xfrm>
            <a:custGeom>
              <a:avLst/>
              <a:pathLst>
                <a:path w="58457" h="58457">
                  <a:moveTo>
                    <a:pt x="0" y="29228"/>
                  </a:moveTo>
                  <a:lnTo>
                    <a:pt x="29228" y="0"/>
                  </a:lnTo>
                  <a:lnTo>
                    <a:pt x="58457" y="29228"/>
                  </a:lnTo>
                  <a:lnTo>
                    <a:pt x="29228" y="584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5899827" y="4882645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6036585" y="4409518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g1933"/>
            <p:cNvSpPr/>
            <p:nvPr/>
          </p:nvSpPr>
          <p:spPr>
            <a:xfrm>
              <a:off x="6012098" y="2437470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g1934"/>
            <p:cNvSpPr/>
            <p:nvPr/>
          </p:nvSpPr>
          <p:spPr>
            <a:xfrm>
              <a:off x="6192674" y="2467282"/>
              <a:ext cx="58469" cy="58469"/>
            </a:xfrm>
            <a:custGeom>
              <a:avLst/>
              <a:pathLst>
                <a:path w="58469" h="58469">
                  <a:moveTo>
                    <a:pt x="0" y="29234"/>
                  </a:moveTo>
                  <a:lnTo>
                    <a:pt x="29234" y="0"/>
                  </a:lnTo>
                  <a:lnTo>
                    <a:pt x="58469" y="29234"/>
                  </a:lnTo>
                  <a:lnTo>
                    <a:pt x="29234" y="584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3399826" y="4816349"/>
              <a:ext cx="146208" cy="146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134940" y="4780552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143487" y="4880152"/>
              <a:ext cx="58442" cy="58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127499" y="4895086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011431" y="4158038"/>
              <a:ext cx="58442" cy="58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g1940"/>
            <p:cNvSpPr/>
            <p:nvPr/>
          </p:nvSpPr>
          <p:spPr>
            <a:xfrm>
              <a:off x="6048063" y="2895617"/>
              <a:ext cx="58376" cy="58376"/>
            </a:xfrm>
            <a:custGeom>
              <a:avLst/>
              <a:pathLst>
                <a:path w="58376" h="58376">
                  <a:moveTo>
                    <a:pt x="0" y="29188"/>
                  </a:moveTo>
                  <a:lnTo>
                    <a:pt x="29188" y="0"/>
                  </a:lnTo>
                  <a:lnTo>
                    <a:pt x="58376" y="29188"/>
                  </a:lnTo>
                  <a:lnTo>
                    <a:pt x="29188" y="583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5902348" y="3662543"/>
              <a:ext cx="58393" cy="58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g1942"/>
            <p:cNvSpPr/>
            <p:nvPr/>
          </p:nvSpPr>
          <p:spPr>
            <a:xfrm>
              <a:off x="5927875" y="2487246"/>
              <a:ext cx="58383" cy="58383"/>
            </a:xfrm>
            <a:custGeom>
              <a:avLst/>
              <a:pathLst>
                <a:path w="58383" h="58383">
                  <a:moveTo>
                    <a:pt x="0" y="29191"/>
                  </a:moveTo>
                  <a:lnTo>
                    <a:pt x="29191" y="0"/>
                  </a:lnTo>
                  <a:lnTo>
                    <a:pt x="58383" y="29191"/>
                  </a:lnTo>
                  <a:lnTo>
                    <a:pt x="29191" y="583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g1943"/>
            <p:cNvSpPr/>
            <p:nvPr/>
          </p:nvSpPr>
          <p:spPr>
            <a:xfrm>
              <a:off x="6138325" y="2908059"/>
              <a:ext cx="58393" cy="58393"/>
            </a:xfrm>
            <a:custGeom>
              <a:avLst/>
              <a:pathLst>
                <a:path w="58393" h="58393">
                  <a:moveTo>
                    <a:pt x="0" y="29196"/>
                  </a:moveTo>
                  <a:lnTo>
                    <a:pt x="29196" y="0"/>
                  </a:lnTo>
                  <a:lnTo>
                    <a:pt x="58393" y="29196"/>
                  </a:lnTo>
                  <a:lnTo>
                    <a:pt x="29196" y="583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350209" y="4765641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5956653" y="4546536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384788" y="4905083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176795" y="4798000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40163" y="4788049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360591" y="4730797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g1950"/>
            <p:cNvSpPr/>
            <p:nvPr/>
          </p:nvSpPr>
          <p:spPr>
            <a:xfrm>
              <a:off x="6172038" y="2552032"/>
              <a:ext cx="58293" cy="58293"/>
            </a:xfrm>
            <a:custGeom>
              <a:avLst/>
              <a:pathLst>
                <a:path w="58293" h="58293">
                  <a:moveTo>
                    <a:pt x="0" y="29146"/>
                  </a:moveTo>
                  <a:lnTo>
                    <a:pt x="29146" y="0"/>
                  </a:lnTo>
                  <a:lnTo>
                    <a:pt x="58293" y="29146"/>
                  </a:lnTo>
                  <a:lnTo>
                    <a:pt x="29146" y="582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189890" y="4885219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022823" y="4855345"/>
              <a:ext cx="58256" cy="58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142162" y="4895217"/>
              <a:ext cx="58193" cy="58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094594" y="3640175"/>
              <a:ext cx="58309" cy="58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g1955"/>
            <p:cNvSpPr/>
            <p:nvPr/>
          </p:nvSpPr>
          <p:spPr>
            <a:xfrm>
              <a:off x="6304589" y="2713867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g1956"/>
            <p:cNvSpPr/>
            <p:nvPr/>
          </p:nvSpPr>
          <p:spPr>
            <a:xfrm>
              <a:off x="6105624" y="2425022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981964" y="3479404"/>
              <a:ext cx="95986" cy="959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4710865" y="4799771"/>
              <a:ext cx="114623" cy="114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g1959"/>
            <p:cNvSpPr/>
            <p:nvPr/>
          </p:nvSpPr>
          <p:spPr>
            <a:xfrm>
              <a:off x="6346776" y="2791058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257582" y="4245244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282125" y="489017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088680" y="4601321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6090888" y="490511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5925134" y="486278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969212" y="4466857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5903721" y="490510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228416" y="4486774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g1968"/>
            <p:cNvSpPr/>
            <p:nvPr/>
          </p:nvSpPr>
          <p:spPr>
            <a:xfrm>
              <a:off x="6083124" y="2434982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203101" y="436974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g1970"/>
            <p:cNvSpPr/>
            <p:nvPr/>
          </p:nvSpPr>
          <p:spPr>
            <a:xfrm>
              <a:off x="5986321" y="3191959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g1971"/>
            <p:cNvSpPr/>
            <p:nvPr/>
          </p:nvSpPr>
          <p:spPr>
            <a:xfrm>
              <a:off x="6077703" y="2552017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268587" y="391905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g1973"/>
            <p:cNvSpPr/>
            <p:nvPr/>
          </p:nvSpPr>
          <p:spPr>
            <a:xfrm>
              <a:off x="5915225" y="2437471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g1974"/>
            <p:cNvSpPr/>
            <p:nvPr/>
          </p:nvSpPr>
          <p:spPr>
            <a:xfrm>
              <a:off x="6279075" y="2731299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037352" y="3904109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5917574" y="487772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036395" y="4723333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080820" y="490510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195536" y="490509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5904583" y="432492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g1981"/>
            <p:cNvSpPr/>
            <p:nvPr/>
          </p:nvSpPr>
          <p:spPr>
            <a:xfrm>
              <a:off x="6172266" y="2688967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306813" y="4601322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g1983"/>
            <p:cNvSpPr/>
            <p:nvPr/>
          </p:nvSpPr>
          <p:spPr>
            <a:xfrm>
              <a:off x="5941374" y="2962875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320756" y="437224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6031192" y="486278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110039" y="4723321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g1987"/>
            <p:cNvSpPr/>
            <p:nvPr/>
          </p:nvSpPr>
          <p:spPr>
            <a:xfrm>
              <a:off x="6277132" y="2651616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101063" y="4404610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5935132" y="435480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263033" y="488519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168141" y="4516654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6369091" y="4770645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061814" y="4424530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5952075" y="4534093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153055" y="3762177"/>
              <a:ext cx="58329" cy="58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320261" y="490012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5907323" y="491008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5928729" y="485530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5921004" y="489514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240568" y="4790567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187201" y="386924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343433" y="491008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117000" y="3699915"/>
              <a:ext cx="58351" cy="583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192809" y="4842849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106456" y="4773137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039272" y="488270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932954" y="483787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123493" y="4795548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5965231" y="3645145"/>
              <a:ext cx="58329" cy="58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102947" y="3747235"/>
              <a:ext cx="58334" cy="58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5927679" y="485531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g2012"/>
            <p:cNvSpPr/>
            <p:nvPr/>
          </p:nvSpPr>
          <p:spPr>
            <a:xfrm>
              <a:off x="6219367" y="2631607"/>
              <a:ext cx="58506" cy="58506"/>
            </a:xfrm>
            <a:custGeom>
              <a:avLst/>
              <a:pathLst>
                <a:path w="58506" h="58506">
                  <a:moveTo>
                    <a:pt x="0" y="29253"/>
                  </a:moveTo>
                  <a:lnTo>
                    <a:pt x="29253" y="0"/>
                  </a:lnTo>
                  <a:lnTo>
                    <a:pt x="58506" y="29253"/>
                  </a:lnTo>
                  <a:lnTo>
                    <a:pt x="29253" y="585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153141" y="491008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200035" y="4603811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385063" y="485779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331084" y="485282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89459" y="475570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177190" y="4773134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3643194" y="4585849"/>
              <a:ext cx="149039" cy="149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227300" y="4270146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g2021"/>
            <p:cNvSpPr/>
            <p:nvPr/>
          </p:nvSpPr>
          <p:spPr>
            <a:xfrm>
              <a:off x="5979754" y="2574422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g2022"/>
            <p:cNvSpPr/>
            <p:nvPr/>
          </p:nvSpPr>
          <p:spPr>
            <a:xfrm>
              <a:off x="6067735" y="3112266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387609" y="489514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123409" y="488020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098605" y="487024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214538" y="471835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034858" y="4812978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5943571" y="4812975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334485" y="4621243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6095108" y="484534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972778" y="4748235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5975797" y="3938970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3592670" y="4733137"/>
              <a:ext cx="148288" cy="148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124370" y="4471837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g2035"/>
            <p:cNvSpPr/>
            <p:nvPr/>
          </p:nvSpPr>
          <p:spPr>
            <a:xfrm>
              <a:off x="6317265" y="3017648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285998" y="4770650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3712137" y="2616434"/>
              <a:ext cx="163554" cy="163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206337" y="491008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5959665" y="489016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g2040"/>
            <p:cNvSpPr/>
            <p:nvPr/>
          </p:nvSpPr>
          <p:spPr>
            <a:xfrm>
              <a:off x="5967143" y="2427512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349061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6339274" y="473329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5989160" y="491008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352937" y="4541562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g2045"/>
            <p:cNvSpPr/>
            <p:nvPr/>
          </p:nvSpPr>
          <p:spPr>
            <a:xfrm>
              <a:off x="6332967" y="3341356"/>
              <a:ext cx="58336" cy="58336"/>
            </a:xfrm>
            <a:custGeom>
              <a:avLst/>
              <a:pathLst>
                <a:path w="58336" h="58336">
                  <a:moveTo>
                    <a:pt x="0" y="29168"/>
                  </a:moveTo>
                  <a:lnTo>
                    <a:pt x="29168" y="0"/>
                  </a:lnTo>
                  <a:lnTo>
                    <a:pt x="58336" y="29168"/>
                  </a:lnTo>
                  <a:lnTo>
                    <a:pt x="29168" y="583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291925" y="4178012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048793" y="484285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053870" y="486526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027818" y="490510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g2050"/>
            <p:cNvSpPr/>
            <p:nvPr/>
          </p:nvSpPr>
          <p:spPr>
            <a:xfrm>
              <a:off x="6365437" y="3114767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293762" y="491008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g2052"/>
            <p:cNvSpPr/>
            <p:nvPr/>
          </p:nvSpPr>
          <p:spPr>
            <a:xfrm>
              <a:off x="6042927" y="3244247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178543" y="4541560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273028" y="434982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5940885" y="4651124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080560" y="486278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031646" y="487522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158628" y="486775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174273" y="4842858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379561" y="4143157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009925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5924610" y="4484291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374602" y="4835388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g2064"/>
            <p:cNvSpPr/>
            <p:nvPr/>
          </p:nvSpPr>
          <p:spPr>
            <a:xfrm>
              <a:off x="6372777" y="2601816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5977490" y="4763170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124845" y="4431999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307783" y="484285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399230" y="4748236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189169" y="491008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227541" y="4880296"/>
              <a:ext cx="58154" cy="58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294611" y="484285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055520" y="485779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287794" y="484782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023922" y="484783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5000526" y="4630191"/>
              <a:ext cx="125096" cy="12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223548" y="484783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g2077"/>
            <p:cNvSpPr/>
            <p:nvPr/>
          </p:nvSpPr>
          <p:spPr>
            <a:xfrm>
              <a:off x="6089961" y="2913065"/>
              <a:ext cx="58341" cy="58341"/>
            </a:xfrm>
            <a:custGeom>
              <a:avLst/>
              <a:pathLst>
                <a:path w="58341" h="58341">
                  <a:moveTo>
                    <a:pt x="0" y="29170"/>
                  </a:moveTo>
                  <a:lnTo>
                    <a:pt x="29170" y="0"/>
                  </a:lnTo>
                  <a:lnTo>
                    <a:pt x="58341" y="29170"/>
                  </a:lnTo>
                  <a:lnTo>
                    <a:pt x="29170" y="583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g2078"/>
            <p:cNvSpPr/>
            <p:nvPr/>
          </p:nvSpPr>
          <p:spPr>
            <a:xfrm>
              <a:off x="6159945" y="2913070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200106" y="4815470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360368" y="4178013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003194" y="490012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g2082"/>
            <p:cNvSpPr/>
            <p:nvPr/>
          </p:nvSpPr>
          <p:spPr>
            <a:xfrm>
              <a:off x="6355580" y="2514661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159613" y="4905125"/>
              <a:ext cx="58297" cy="58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011908" y="3431002"/>
              <a:ext cx="58327" cy="58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5948712" y="485281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232472" y="4877719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323715" y="4763178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182346" y="4822938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g2089"/>
            <p:cNvSpPr/>
            <p:nvPr/>
          </p:nvSpPr>
          <p:spPr>
            <a:xfrm>
              <a:off x="6318330" y="2452353"/>
              <a:ext cx="58447" cy="58447"/>
            </a:xfrm>
            <a:custGeom>
              <a:avLst/>
              <a:pathLst>
                <a:path w="58447" h="58447">
                  <a:moveTo>
                    <a:pt x="0" y="29223"/>
                  </a:moveTo>
                  <a:lnTo>
                    <a:pt x="29223" y="0"/>
                  </a:lnTo>
                  <a:lnTo>
                    <a:pt x="58447" y="29223"/>
                  </a:lnTo>
                  <a:lnTo>
                    <a:pt x="29223" y="584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g2090"/>
            <p:cNvSpPr/>
            <p:nvPr/>
          </p:nvSpPr>
          <p:spPr>
            <a:xfrm>
              <a:off x="6074476" y="2427525"/>
              <a:ext cx="58302" cy="58302"/>
            </a:xfrm>
            <a:custGeom>
              <a:avLst/>
              <a:pathLst>
                <a:path w="58302" h="58302">
                  <a:moveTo>
                    <a:pt x="0" y="29151"/>
                  </a:moveTo>
                  <a:lnTo>
                    <a:pt x="29151" y="0"/>
                  </a:lnTo>
                  <a:lnTo>
                    <a:pt x="58302" y="29151"/>
                  </a:lnTo>
                  <a:lnTo>
                    <a:pt x="29151" y="58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252472" y="489514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g2092"/>
            <p:cNvSpPr/>
            <p:nvPr/>
          </p:nvSpPr>
          <p:spPr>
            <a:xfrm>
              <a:off x="6173974" y="3291558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g2093"/>
            <p:cNvSpPr/>
            <p:nvPr/>
          </p:nvSpPr>
          <p:spPr>
            <a:xfrm>
              <a:off x="5963785" y="2539588"/>
              <a:ext cx="58281" cy="58281"/>
            </a:xfrm>
            <a:custGeom>
              <a:avLst/>
              <a:pathLst>
                <a:path w="58281" h="58281">
                  <a:moveTo>
                    <a:pt x="0" y="29140"/>
                  </a:moveTo>
                  <a:lnTo>
                    <a:pt x="29140" y="0"/>
                  </a:lnTo>
                  <a:lnTo>
                    <a:pt x="58281" y="29140"/>
                  </a:lnTo>
                  <a:lnTo>
                    <a:pt x="29140" y="582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167696" y="489513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105761" y="491007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g2096"/>
            <p:cNvSpPr/>
            <p:nvPr/>
          </p:nvSpPr>
          <p:spPr>
            <a:xfrm>
              <a:off x="6345898" y="2427610"/>
              <a:ext cx="58132" cy="58132"/>
            </a:xfrm>
            <a:custGeom>
              <a:avLst/>
              <a:pathLst>
                <a:path w="58132" h="58132">
                  <a:moveTo>
                    <a:pt x="0" y="29066"/>
                  </a:moveTo>
                  <a:lnTo>
                    <a:pt x="29066" y="0"/>
                  </a:lnTo>
                  <a:lnTo>
                    <a:pt x="58132" y="29066"/>
                  </a:lnTo>
                  <a:lnTo>
                    <a:pt x="29066" y="581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117489" y="4882788"/>
              <a:ext cx="58152" cy="58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4715383" y="4370281"/>
              <a:ext cx="136946" cy="136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g2099"/>
            <p:cNvSpPr/>
            <p:nvPr/>
          </p:nvSpPr>
          <p:spPr>
            <a:xfrm>
              <a:off x="5978385" y="2437476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g2100"/>
            <p:cNvSpPr/>
            <p:nvPr/>
          </p:nvSpPr>
          <p:spPr>
            <a:xfrm>
              <a:off x="6385586" y="2467431"/>
              <a:ext cx="58173" cy="58173"/>
            </a:xfrm>
            <a:custGeom>
              <a:avLst/>
              <a:pathLst>
                <a:path w="58173" h="58173">
                  <a:moveTo>
                    <a:pt x="0" y="29086"/>
                  </a:moveTo>
                  <a:lnTo>
                    <a:pt x="29086" y="0"/>
                  </a:lnTo>
                  <a:lnTo>
                    <a:pt x="58173" y="29086"/>
                  </a:lnTo>
                  <a:lnTo>
                    <a:pt x="29086" y="58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257424" y="4860366"/>
              <a:ext cx="58173" cy="5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268800" y="4780693"/>
              <a:ext cx="58157" cy="58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244317" y="4880293"/>
              <a:ext cx="58160" cy="58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134871" y="4895231"/>
              <a:ext cx="58166" cy="58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291402" y="4158172"/>
              <a:ext cx="58175" cy="58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g2106"/>
            <p:cNvSpPr/>
            <p:nvPr/>
          </p:nvSpPr>
          <p:spPr>
            <a:xfrm>
              <a:off x="6230114" y="2895654"/>
              <a:ext cx="58302" cy="58302"/>
            </a:xfrm>
            <a:custGeom>
              <a:avLst/>
              <a:pathLst>
                <a:path w="58302" h="58302">
                  <a:moveTo>
                    <a:pt x="0" y="29151"/>
                  </a:moveTo>
                  <a:lnTo>
                    <a:pt x="29151" y="0"/>
                  </a:lnTo>
                  <a:lnTo>
                    <a:pt x="58302" y="29151"/>
                  </a:lnTo>
                  <a:lnTo>
                    <a:pt x="29151" y="583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044262" y="3662585"/>
              <a:ext cx="58309" cy="58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g2108"/>
            <p:cNvSpPr/>
            <p:nvPr/>
          </p:nvSpPr>
          <p:spPr>
            <a:xfrm>
              <a:off x="6263335" y="2487287"/>
              <a:ext cx="58302" cy="58302"/>
            </a:xfrm>
            <a:custGeom>
              <a:avLst/>
              <a:pathLst>
                <a:path w="58302" h="58302">
                  <a:moveTo>
                    <a:pt x="0" y="29151"/>
                  </a:moveTo>
                  <a:lnTo>
                    <a:pt x="29151" y="0"/>
                  </a:lnTo>
                  <a:lnTo>
                    <a:pt x="58302" y="29151"/>
                  </a:lnTo>
                  <a:lnTo>
                    <a:pt x="29151" y="58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g2109"/>
            <p:cNvSpPr/>
            <p:nvPr/>
          </p:nvSpPr>
          <p:spPr>
            <a:xfrm>
              <a:off x="6088884" y="2908106"/>
              <a:ext cx="58299" cy="58299"/>
            </a:xfrm>
            <a:custGeom>
              <a:avLst/>
              <a:pathLst>
                <a:path w="58299" h="58299">
                  <a:moveTo>
                    <a:pt x="0" y="29149"/>
                  </a:moveTo>
                  <a:lnTo>
                    <a:pt x="29149" y="0"/>
                  </a:lnTo>
                  <a:lnTo>
                    <a:pt x="58299" y="29149"/>
                  </a:lnTo>
                  <a:lnTo>
                    <a:pt x="29149" y="582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270496" y="4765681"/>
              <a:ext cx="58299" cy="58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143838" y="4546542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5990031" y="4905124"/>
              <a:ext cx="58299" cy="58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6369341" y="4798041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085625" y="4788089"/>
              <a:ext cx="58304" cy="58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358617" y="4730855"/>
              <a:ext cx="58231" cy="58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g2116"/>
            <p:cNvSpPr/>
            <p:nvPr/>
          </p:nvSpPr>
          <p:spPr>
            <a:xfrm>
              <a:off x="6307123" y="2552058"/>
              <a:ext cx="58241" cy="58241"/>
            </a:xfrm>
            <a:custGeom>
              <a:avLst/>
              <a:pathLst>
                <a:path w="58241" h="58241">
                  <a:moveTo>
                    <a:pt x="0" y="29120"/>
                  </a:moveTo>
                  <a:lnTo>
                    <a:pt x="29120" y="0"/>
                  </a:lnTo>
                  <a:lnTo>
                    <a:pt x="58241" y="29120"/>
                  </a:lnTo>
                  <a:lnTo>
                    <a:pt x="29120" y="582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3777867" y="4838111"/>
              <a:ext cx="152484" cy="152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5928783" y="4855243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5967029" y="489513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291103" y="3640156"/>
              <a:ext cx="58346" cy="58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g2121"/>
            <p:cNvSpPr/>
            <p:nvPr/>
          </p:nvSpPr>
          <p:spPr>
            <a:xfrm>
              <a:off x="6365790" y="2713851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g2122"/>
            <p:cNvSpPr/>
            <p:nvPr/>
          </p:nvSpPr>
          <p:spPr>
            <a:xfrm>
              <a:off x="6177571" y="2424979"/>
              <a:ext cx="58415" cy="58415"/>
            </a:xfrm>
            <a:custGeom>
              <a:avLst/>
              <a:pathLst>
                <a:path w="58415" h="58415">
                  <a:moveTo>
                    <a:pt x="0" y="29207"/>
                  </a:moveTo>
                  <a:lnTo>
                    <a:pt x="29207" y="0"/>
                  </a:lnTo>
                  <a:lnTo>
                    <a:pt x="58415" y="29207"/>
                  </a:lnTo>
                  <a:lnTo>
                    <a:pt x="29207" y="58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938320" y="3498204"/>
              <a:ext cx="58386" cy="583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5900585" y="482790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g2125"/>
            <p:cNvSpPr/>
            <p:nvPr/>
          </p:nvSpPr>
          <p:spPr>
            <a:xfrm>
              <a:off x="6021392" y="2791018"/>
              <a:ext cx="58410" cy="58410"/>
            </a:xfrm>
            <a:custGeom>
              <a:avLst/>
              <a:pathLst>
                <a:path w="58410" h="58410">
                  <a:moveTo>
                    <a:pt x="0" y="29205"/>
                  </a:moveTo>
                  <a:lnTo>
                    <a:pt x="29205" y="0"/>
                  </a:lnTo>
                  <a:lnTo>
                    <a:pt x="58410" y="29205"/>
                  </a:lnTo>
                  <a:lnTo>
                    <a:pt x="29205" y="584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026567" y="4245227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224918" y="489016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344698" y="4601299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179218" y="490509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105924" y="486276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110908" y="4466840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262507" y="490509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327905" y="4467629"/>
              <a:ext cx="96633" cy="96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g2134"/>
            <p:cNvSpPr/>
            <p:nvPr/>
          </p:nvSpPr>
          <p:spPr>
            <a:xfrm>
              <a:off x="6337990" y="2434965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5965091" y="43697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g2136"/>
            <p:cNvSpPr/>
            <p:nvPr/>
          </p:nvSpPr>
          <p:spPr>
            <a:xfrm>
              <a:off x="6009298" y="3191926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g2137"/>
            <p:cNvSpPr/>
            <p:nvPr/>
          </p:nvSpPr>
          <p:spPr>
            <a:xfrm>
              <a:off x="6256350" y="2552012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379340" y="3919036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g2139"/>
            <p:cNvSpPr/>
            <p:nvPr/>
          </p:nvSpPr>
          <p:spPr>
            <a:xfrm>
              <a:off x="6057166" y="2437461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g2140"/>
            <p:cNvSpPr/>
            <p:nvPr/>
          </p:nvSpPr>
          <p:spPr>
            <a:xfrm>
              <a:off x="6179031" y="2731278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3684608" y="3858934"/>
              <a:ext cx="148682" cy="14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222579" y="4877687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019216" y="4723309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137201" y="4905117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268727" y="4899393"/>
              <a:ext cx="69763" cy="69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045031" y="432491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g2147"/>
            <p:cNvSpPr/>
            <p:nvPr/>
          </p:nvSpPr>
          <p:spPr>
            <a:xfrm>
              <a:off x="6399583" y="2688947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187597" y="4601319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g2149"/>
            <p:cNvSpPr/>
            <p:nvPr/>
          </p:nvSpPr>
          <p:spPr>
            <a:xfrm>
              <a:off x="6067160" y="2962838"/>
              <a:ext cx="58398" cy="58398"/>
            </a:xfrm>
            <a:custGeom>
              <a:avLst/>
              <a:pathLst>
                <a:path w="58398" h="58398">
                  <a:moveTo>
                    <a:pt x="0" y="29199"/>
                  </a:moveTo>
                  <a:lnTo>
                    <a:pt x="29199" y="0"/>
                  </a:lnTo>
                  <a:lnTo>
                    <a:pt x="58398" y="29199"/>
                  </a:lnTo>
                  <a:lnTo>
                    <a:pt x="29199" y="583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199801" y="437221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342978" y="486276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146627" y="4723305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g2153"/>
            <p:cNvSpPr/>
            <p:nvPr/>
          </p:nvSpPr>
          <p:spPr>
            <a:xfrm>
              <a:off x="6041433" y="2651596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248792" y="440459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113382" y="435480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082348" y="488517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046582" y="4516629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131476" y="4770622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977860" y="4424502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178799" y="4534063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178553" y="3762165"/>
              <a:ext cx="58354" cy="583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214161" y="490011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111638" y="491009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218943" y="485529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123184" y="489513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4694820" y="4754183"/>
              <a:ext cx="131096" cy="131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217660" y="386924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312334" y="491007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168031" y="3699789"/>
              <a:ext cx="58604" cy="58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052717" y="4842763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3468786" y="4730616"/>
              <a:ext cx="143370" cy="143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342888" y="488267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002025" y="483787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5903019" y="4795530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044980" y="3645138"/>
              <a:ext cx="58344" cy="583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237786" y="3747201"/>
              <a:ext cx="58400" cy="58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266236" y="4855285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g2178"/>
            <p:cNvSpPr/>
            <p:nvPr/>
          </p:nvSpPr>
          <p:spPr>
            <a:xfrm>
              <a:off x="5927150" y="2631680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219350" y="491008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269702" y="4603794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294625" y="485779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105059" y="485280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075839" y="4755679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357541" y="4773117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378461" y="4631194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089016" y="4270125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g2187"/>
            <p:cNvSpPr/>
            <p:nvPr/>
          </p:nvSpPr>
          <p:spPr>
            <a:xfrm>
              <a:off x="6194557" y="2574410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g2188"/>
            <p:cNvSpPr/>
            <p:nvPr/>
          </p:nvSpPr>
          <p:spPr>
            <a:xfrm>
              <a:off x="6221708" y="3112248"/>
              <a:ext cx="58383" cy="58383"/>
            </a:xfrm>
            <a:custGeom>
              <a:avLst/>
              <a:pathLst>
                <a:path w="58383" h="58383">
                  <a:moveTo>
                    <a:pt x="0" y="29191"/>
                  </a:moveTo>
                  <a:lnTo>
                    <a:pt x="29191" y="0"/>
                  </a:lnTo>
                  <a:lnTo>
                    <a:pt x="58383" y="29191"/>
                  </a:lnTo>
                  <a:lnTo>
                    <a:pt x="29191" y="583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5956310" y="4895122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5938746" y="488019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086375" y="487024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005824" y="4718337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264717" y="4812952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224666" y="481297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4813347" y="4584186"/>
              <a:ext cx="132445" cy="132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094855" y="484533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266386" y="4748228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101993" y="3938945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189229" y="4778103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312637" y="4471831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g2201"/>
            <p:cNvSpPr/>
            <p:nvPr/>
          </p:nvSpPr>
          <p:spPr>
            <a:xfrm>
              <a:off x="6236985" y="3017640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365997" y="4770625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g2203"/>
            <p:cNvSpPr/>
            <p:nvPr/>
          </p:nvSpPr>
          <p:spPr>
            <a:xfrm>
              <a:off x="5929369" y="2669022"/>
              <a:ext cx="58378" cy="58378"/>
            </a:xfrm>
            <a:custGeom>
              <a:avLst/>
              <a:pathLst>
                <a:path w="58378" h="58378">
                  <a:moveTo>
                    <a:pt x="0" y="29189"/>
                  </a:moveTo>
                  <a:lnTo>
                    <a:pt x="29189" y="0"/>
                  </a:lnTo>
                  <a:lnTo>
                    <a:pt x="58378" y="29189"/>
                  </a:lnTo>
                  <a:lnTo>
                    <a:pt x="29189" y="583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5981904" y="491008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287849" y="489015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g2206"/>
            <p:cNvSpPr/>
            <p:nvPr/>
          </p:nvSpPr>
          <p:spPr>
            <a:xfrm>
              <a:off x="6232075" y="2427481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270558" y="4910044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097121" y="473328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182018" y="4910062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5931587" y="4541544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g2211"/>
            <p:cNvSpPr/>
            <p:nvPr/>
          </p:nvSpPr>
          <p:spPr>
            <a:xfrm>
              <a:off x="6218162" y="3341349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090803" y="4177996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166227" y="4842849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147025" y="486525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5966258" y="490509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g2216"/>
            <p:cNvSpPr/>
            <p:nvPr/>
          </p:nvSpPr>
          <p:spPr>
            <a:xfrm>
              <a:off x="6066524" y="3114764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5980216" y="491008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g2218"/>
            <p:cNvSpPr/>
            <p:nvPr/>
          </p:nvSpPr>
          <p:spPr>
            <a:xfrm>
              <a:off x="6257253" y="3244230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340761" y="4541552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231636" y="434981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354889" y="4651122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6115519" y="486276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5923270" y="487522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004071" y="4867722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035786" y="4842854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157469" y="4143123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290413" y="491008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75997" y="4484260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064445" y="4835385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g2230"/>
            <p:cNvSpPr/>
            <p:nvPr/>
          </p:nvSpPr>
          <p:spPr>
            <a:xfrm>
              <a:off x="6238283" y="2601795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170635" y="4763153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159481" y="4431997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083712" y="484284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040150" y="4748207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259257" y="491006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3561400" y="4860474"/>
              <a:ext cx="97798" cy="97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074097" y="4842831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942208" y="4857770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058554" y="4834579"/>
              <a:ext cx="84848" cy="84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224334" y="4847806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4635710" y="4632984"/>
              <a:ext cx="119510" cy="119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4877932" y="4815275"/>
              <a:ext cx="123456" cy="123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g2243"/>
            <p:cNvSpPr/>
            <p:nvPr/>
          </p:nvSpPr>
          <p:spPr>
            <a:xfrm>
              <a:off x="6167239" y="2913050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g2244"/>
            <p:cNvSpPr/>
            <p:nvPr/>
          </p:nvSpPr>
          <p:spPr>
            <a:xfrm>
              <a:off x="5987683" y="2913061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364005" y="4815455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383026" y="4178002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058765" y="490012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g2248"/>
            <p:cNvSpPr/>
            <p:nvPr/>
          </p:nvSpPr>
          <p:spPr>
            <a:xfrm>
              <a:off x="6036426" y="2514634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320837" y="4905135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5958037" y="3430992"/>
              <a:ext cx="58346" cy="58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5916895" y="485280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14688" y="487770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5967694" y="4763148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021623" y="4822924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g2255"/>
            <p:cNvSpPr/>
            <p:nvPr/>
          </p:nvSpPr>
          <p:spPr>
            <a:xfrm>
              <a:off x="6049741" y="2452364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g2256"/>
            <p:cNvSpPr/>
            <p:nvPr/>
          </p:nvSpPr>
          <p:spPr>
            <a:xfrm>
              <a:off x="6233818" y="2427442"/>
              <a:ext cx="58469" cy="58469"/>
            </a:xfrm>
            <a:custGeom>
              <a:avLst/>
              <a:pathLst>
                <a:path w="58469" h="58469">
                  <a:moveTo>
                    <a:pt x="0" y="29234"/>
                  </a:moveTo>
                  <a:lnTo>
                    <a:pt x="29234" y="0"/>
                  </a:lnTo>
                  <a:lnTo>
                    <a:pt x="58469" y="29234"/>
                  </a:lnTo>
                  <a:lnTo>
                    <a:pt x="29234" y="584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186768" y="489515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g2258"/>
            <p:cNvSpPr/>
            <p:nvPr/>
          </p:nvSpPr>
          <p:spPr>
            <a:xfrm>
              <a:off x="6346928" y="3291549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g2259"/>
            <p:cNvSpPr/>
            <p:nvPr/>
          </p:nvSpPr>
          <p:spPr>
            <a:xfrm>
              <a:off x="6368993" y="2539568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142301" y="48951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168556" y="4910024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g2262"/>
            <p:cNvSpPr/>
            <p:nvPr/>
          </p:nvSpPr>
          <p:spPr>
            <a:xfrm>
              <a:off x="5940308" y="2427428"/>
              <a:ext cx="58496" cy="58496"/>
            </a:xfrm>
            <a:custGeom>
              <a:avLst/>
              <a:pathLst>
                <a:path w="58496" h="58496">
                  <a:moveTo>
                    <a:pt x="0" y="29248"/>
                  </a:moveTo>
                  <a:lnTo>
                    <a:pt x="29248" y="0"/>
                  </a:lnTo>
                  <a:lnTo>
                    <a:pt x="58496" y="29248"/>
                  </a:lnTo>
                  <a:lnTo>
                    <a:pt x="29248" y="584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107453" y="4882578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276367" y="4409504"/>
              <a:ext cx="58501" cy="58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5"/>
            <p:cNvSpPr/>
            <p:nvPr/>
          </p:nvSpPr>
          <p:spPr>
            <a:xfrm>
              <a:off x="6196677" y="2437468"/>
              <a:ext cx="58336" cy="58336"/>
            </a:xfrm>
            <a:custGeom>
              <a:avLst/>
              <a:pathLst>
                <a:path w="58336" h="58336">
                  <a:moveTo>
                    <a:pt x="0" y="29168"/>
                  </a:moveTo>
                  <a:lnTo>
                    <a:pt x="29168" y="0"/>
                  </a:lnTo>
                  <a:lnTo>
                    <a:pt x="58336" y="29168"/>
                  </a:lnTo>
                  <a:lnTo>
                    <a:pt x="29168" y="583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6"/>
            <p:cNvSpPr/>
            <p:nvPr/>
          </p:nvSpPr>
          <p:spPr>
            <a:xfrm>
              <a:off x="6227182" y="2467263"/>
              <a:ext cx="58508" cy="58508"/>
            </a:xfrm>
            <a:custGeom>
              <a:avLst/>
              <a:pathLst>
                <a:path w="58508" h="58508">
                  <a:moveTo>
                    <a:pt x="0" y="29254"/>
                  </a:moveTo>
                  <a:lnTo>
                    <a:pt x="29254" y="0"/>
                  </a:lnTo>
                  <a:lnTo>
                    <a:pt x="58508" y="29254"/>
                  </a:lnTo>
                  <a:lnTo>
                    <a:pt x="29254" y="585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5942047" y="4860139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120394" y="4780502"/>
              <a:ext cx="58538" cy="58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5954490" y="4880104"/>
              <a:ext cx="58538" cy="58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5959883" y="4895024"/>
              <a:ext cx="58580" cy="58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358162" y="4158005"/>
              <a:ext cx="58508" cy="58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g2272"/>
            <p:cNvSpPr/>
            <p:nvPr/>
          </p:nvSpPr>
          <p:spPr>
            <a:xfrm>
              <a:off x="6390794" y="2895617"/>
              <a:ext cx="58376" cy="58376"/>
            </a:xfrm>
            <a:custGeom>
              <a:avLst/>
              <a:pathLst>
                <a:path w="58376" h="58376">
                  <a:moveTo>
                    <a:pt x="0" y="29188"/>
                  </a:moveTo>
                  <a:lnTo>
                    <a:pt x="29188" y="0"/>
                  </a:lnTo>
                  <a:lnTo>
                    <a:pt x="58376" y="29188"/>
                  </a:lnTo>
                  <a:lnTo>
                    <a:pt x="29188" y="583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4895226" y="3631835"/>
              <a:ext cx="119810" cy="119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g2274"/>
            <p:cNvSpPr/>
            <p:nvPr/>
          </p:nvSpPr>
          <p:spPr>
            <a:xfrm>
              <a:off x="6142312" y="2487215"/>
              <a:ext cx="58445" cy="58445"/>
            </a:xfrm>
            <a:custGeom>
              <a:avLst/>
              <a:pathLst>
                <a:path w="58445" h="58445">
                  <a:moveTo>
                    <a:pt x="0" y="29222"/>
                  </a:moveTo>
                  <a:lnTo>
                    <a:pt x="29222" y="0"/>
                  </a:lnTo>
                  <a:lnTo>
                    <a:pt x="58445" y="29222"/>
                  </a:lnTo>
                  <a:lnTo>
                    <a:pt x="29222" y="584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g2275"/>
            <p:cNvSpPr/>
            <p:nvPr/>
          </p:nvSpPr>
          <p:spPr>
            <a:xfrm>
              <a:off x="6201556" y="2908058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169403" y="4765635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319194" y="4546478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176400" y="4905080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144714" y="4798015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5965190" y="4788029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396814" y="4730763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g2282"/>
            <p:cNvSpPr/>
            <p:nvPr/>
          </p:nvSpPr>
          <p:spPr>
            <a:xfrm>
              <a:off x="6070260" y="2551969"/>
              <a:ext cx="58420" cy="58420"/>
            </a:xfrm>
            <a:custGeom>
              <a:avLst/>
              <a:pathLst>
                <a:path w="58420" h="58420">
                  <a:moveTo>
                    <a:pt x="0" y="29210"/>
                  </a:moveTo>
                  <a:lnTo>
                    <a:pt x="29210" y="0"/>
                  </a:lnTo>
                  <a:lnTo>
                    <a:pt x="58420" y="29210"/>
                  </a:lnTo>
                  <a:lnTo>
                    <a:pt x="29210" y="584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011446" y="4885161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13916" y="485529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122406" y="4895178"/>
              <a:ext cx="58271" cy="58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365762" y="3640144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g2287"/>
            <p:cNvSpPr/>
            <p:nvPr/>
          </p:nvSpPr>
          <p:spPr>
            <a:xfrm>
              <a:off x="6073107" y="2713860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g2288"/>
            <p:cNvSpPr/>
            <p:nvPr/>
          </p:nvSpPr>
          <p:spPr>
            <a:xfrm>
              <a:off x="6134749" y="2425009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307270" y="3498216"/>
              <a:ext cx="58361" cy="58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135673" y="4827905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g2291"/>
            <p:cNvSpPr/>
            <p:nvPr/>
          </p:nvSpPr>
          <p:spPr>
            <a:xfrm>
              <a:off x="6031802" y="2791046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345335" y="4245242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5909928" y="489015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005304" y="4601314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326653" y="490509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037457" y="4862767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216863" y="4466851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38406" y="490510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254989" y="4486769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g2300"/>
            <p:cNvSpPr/>
            <p:nvPr/>
          </p:nvSpPr>
          <p:spPr>
            <a:xfrm>
              <a:off x="6283558" y="2434978"/>
              <a:ext cx="58336" cy="58336"/>
            </a:xfrm>
            <a:custGeom>
              <a:avLst/>
              <a:pathLst>
                <a:path w="58336" h="58336">
                  <a:moveTo>
                    <a:pt x="0" y="29168"/>
                  </a:moveTo>
                  <a:lnTo>
                    <a:pt x="29168" y="0"/>
                  </a:lnTo>
                  <a:lnTo>
                    <a:pt x="58336" y="29168"/>
                  </a:lnTo>
                  <a:lnTo>
                    <a:pt x="29168" y="583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209177" y="436974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g2302"/>
            <p:cNvSpPr/>
            <p:nvPr/>
          </p:nvSpPr>
          <p:spPr>
            <a:xfrm>
              <a:off x="6156521" y="3191936"/>
              <a:ext cx="58371" cy="58371"/>
            </a:xfrm>
            <a:custGeom>
              <a:avLst/>
              <a:pathLst>
                <a:path w="58371" h="58371">
                  <a:moveTo>
                    <a:pt x="0" y="29185"/>
                  </a:moveTo>
                  <a:lnTo>
                    <a:pt x="29185" y="0"/>
                  </a:lnTo>
                  <a:lnTo>
                    <a:pt x="58371" y="29185"/>
                  </a:lnTo>
                  <a:lnTo>
                    <a:pt x="29185" y="583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g2303"/>
            <p:cNvSpPr/>
            <p:nvPr/>
          </p:nvSpPr>
          <p:spPr>
            <a:xfrm>
              <a:off x="5917638" y="2552011"/>
              <a:ext cx="58336" cy="58336"/>
            </a:xfrm>
            <a:custGeom>
              <a:avLst/>
              <a:pathLst>
                <a:path w="58336" h="58336">
                  <a:moveTo>
                    <a:pt x="0" y="29168"/>
                  </a:moveTo>
                  <a:lnTo>
                    <a:pt x="29168" y="0"/>
                  </a:lnTo>
                  <a:lnTo>
                    <a:pt x="58336" y="29168"/>
                  </a:lnTo>
                  <a:lnTo>
                    <a:pt x="29168" y="583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5966882" y="3919039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g2305"/>
            <p:cNvSpPr/>
            <p:nvPr/>
          </p:nvSpPr>
          <p:spPr>
            <a:xfrm>
              <a:off x="3422423" y="2383145"/>
              <a:ext cx="166982" cy="166982"/>
            </a:xfrm>
            <a:custGeom>
              <a:avLst/>
              <a:pathLst>
                <a:path w="166982" h="166982">
                  <a:moveTo>
                    <a:pt x="0" y="83491"/>
                  </a:moveTo>
                  <a:lnTo>
                    <a:pt x="83491" y="0"/>
                  </a:lnTo>
                  <a:lnTo>
                    <a:pt x="166982" y="83491"/>
                  </a:lnTo>
                  <a:lnTo>
                    <a:pt x="83491" y="1669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g2306"/>
            <p:cNvSpPr/>
            <p:nvPr/>
          </p:nvSpPr>
          <p:spPr>
            <a:xfrm>
              <a:off x="5972066" y="2731298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5969136" y="3904108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3765935" y="4829534"/>
              <a:ext cx="154698" cy="15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266418" y="4723326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5966067" y="490510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5995532" y="4905085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315296" y="432492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g2313"/>
            <p:cNvSpPr/>
            <p:nvPr/>
          </p:nvSpPr>
          <p:spPr>
            <a:xfrm>
              <a:off x="6351271" y="2688947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243908" y="4601328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g2315"/>
            <p:cNvSpPr/>
            <p:nvPr/>
          </p:nvSpPr>
          <p:spPr>
            <a:xfrm>
              <a:off x="5928096" y="2962845"/>
              <a:ext cx="58383" cy="58383"/>
            </a:xfrm>
            <a:custGeom>
              <a:avLst/>
              <a:pathLst>
                <a:path w="58383" h="58383">
                  <a:moveTo>
                    <a:pt x="0" y="29191"/>
                  </a:moveTo>
                  <a:lnTo>
                    <a:pt x="29191" y="0"/>
                  </a:lnTo>
                  <a:lnTo>
                    <a:pt x="58383" y="29191"/>
                  </a:lnTo>
                  <a:lnTo>
                    <a:pt x="29191" y="583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069031" y="437224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066213" y="486277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181629" y="4723311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g2319"/>
            <p:cNvSpPr/>
            <p:nvPr/>
          </p:nvSpPr>
          <p:spPr>
            <a:xfrm>
              <a:off x="6022534" y="2651610"/>
              <a:ext cx="58341" cy="58341"/>
            </a:xfrm>
            <a:custGeom>
              <a:avLst/>
              <a:pathLst>
                <a:path w="58341" h="58341">
                  <a:moveTo>
                    <a:pt x="0" y="29170"/>
                  </a:moveTo>
                  <a:lnTo>
                    <a:pt x="29170" y="0"/>
                  </a:lnTo>
                  <a:lnTo>
                    <a:pt x="58341" y="29170"/>
                  </a:lnTo>
                  <a:lnTo>
                    <a:pt x="29170" y="583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353542" y="440461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060002" y="435479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082049" y="48851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175322" y="4516652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320291" y="4770641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5927950" y="4424518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224560" y="4534031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291492" y="3762170"/>
              <a:ext cx="58344" cy="583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25314" y="490012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271599" y="4910088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091074" y="485530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390827" y="489513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139968" y="4790560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113230" y="386925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322468" y="4910070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95369" y="3699899"/>
              <a:ext cx="58383" cy="583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052039" y="4842836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114466" y="477314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372386" y="488269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051903" y="483785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5957551" y="4795526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358534" y="3645134"/>
              <a:ext cx="58351" cy="583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131734" y="3747226"/>
              <a:ext cx="58351" cy="583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5993987" y="485530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g2344"/>
            <p:cNvSpPr/>
            <p:nvPr/>
          </p:nvSpPr>
          <p:spPr>
            <a:xfrm>
              <a:off x="6072470" y="2631669"/>
              <a:ext cx="58383" cy="58383"/>
            </a:xfrm>
            <a:custGeom>
              <a:avLst/>
              <a:pathLst>
                <a:path w="58383" h="58383">
                  <a:moveTo>
                    <a:pt x="0" y="29191"/>
                  </a:moveTo>
                  <a:lnTo>
                    <a:pt x="29191" y="0"/>
                  </a:lnTo>
                  <a:lnTo>
                    <a:pt x="58383" y="29191"/>
                  </a:lnTo>
                  <a:lnTo>
                    <a:pt x="29191" y="583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168703" y="491007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046889" y="4603809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5968591" y="485779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5934323" y="485281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5945181" y="4755668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167435" y="4773131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202169" y="4631181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96587" y="4270142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g2353"/>
            <p:cNvSpPr/>
            <p:nvPr/>
          </p:nvSpPr>
          <p:spPr>
            <a:xfrm>
              <a:off x="6205758" y="2574414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g2354"/>
            <p:cNvSpPr/>
            <p:nvPr/>
          </p:nvSpPr>
          <p:spPr>
            <a:xfrm>
              <a:off x="6114506" y="3112264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151451" y="489514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5926500" y="488019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191508" y="487024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132819" y="4718354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190653" y="4812954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033205" y="4812969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5954275" y="4621235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5910297" y="4845321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5942474" y="4748231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5924857" y="3938966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269152" y="4778101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315048" y="4471830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g2367"/>
            <p:cNvSpPr/>
            <p:nvPr/>
          </p:nvSpPr>
          <p:spPr>
            <a:xfrm>
              <a:off x="5948858" y="3017640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324128" y="4770644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g2369"/>
            <p:cNvSpPr/>
            <p:nvPr/>
          </p:nvSpPr>
          <p:spPr>
            <a:xfrm>
              <a:off x="6323759" y="2669024"/>
              <a:ext cx="58373" cy="58373"/>
            </a:xfrm>
            <a:custGeom>
              <a:avLst/>
              <a:pathLst>
                <a:path w="58373" h="58373">
                  <a:moveTo>
                    <a:pt x="0" y="29186"/>
                  </a:moveTo>
                  <a:lnTo>
                    <a:pt x="29186" y="0"/>
                  </a:lnTo>
                  <a:lnTo>
                    <a:pt x="58373" y="29186"/>
                  </a:lnTo>
                  <a:lnTo>
                    <a:pt x="29186" y="583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5987403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384525" y="489015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g2372"/>
            <p:cNvSpPr/>
            <p:nvPr/>
          </p:nvSpPr>
          <p:spPr>
            <a:xfrm>
              <a:off x="6374247" y="2427507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156874" y="49100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348926" y="4733291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235303" y="491006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187808" y="4541560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g2377"/>
            <p:cNvSpPr/>
            <p:nvPr/>
          </p:nvSpPr>
          <p:spPr>
            <a:xfrm>
              <a:off x="6336825" y="3341352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104509" y="4178007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311733" y="484284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323708" y="486526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378474" y="490509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g2382"/>
            <p:cNvSpPr/>
            <p:nvPr/>
          </p:nvSpPr>
          <p:spPr>
            <a:xfrm>
              <a:off x="6375145" y="3114766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286333" y="49100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g2384"/>
            <p:cNvSpPr/>
            <p:nvPr/>
          </p:nvSpPr>
          <p:spPr>
            <a:xfrm>
              <a:off x="6191868" y="3244239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5989336" y="4541552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5996909" y="4349802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209012" y="4651116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05726" y="486277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034430" y="487522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088498" y="486774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67707" y="4842858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252854" y="4143152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213062" y="491007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073761" y="4484283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134730" y="483538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g2396"/>
            <p:cNvSpPr/>
            <p:nvPr/>
          </p:nvSpPr>
          <p:spPr>
            <a:xfrm>
              <a:off x="5915607" y="2601816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231987" y="4763161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101866" y="4431995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66550" y="484285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5931841" y="4748234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5983724" y="491008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115171" y="4880252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347240" y="484285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349550" y="485778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92240" y="4847823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4889391" y="4821491"/>
              <a:ext cx="111024" cy="111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307500" y="4663565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5934894" y="484783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g2409"/>
            <p:cNvSpPr/>
            <p:nvPr/>
          </p:nvSpPr>
          <p:spPr>
            <a:xfrm>
              <a:off x="6281398" y="2913062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g2410"/>
            <p:cNvSpPr/>
            <p:nvPr/>
          </p:nvSpPr>
          <p:spPr>
            <a:xfrm>
              <a:off x="5928709" y="2913064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323993" y="4815471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163459" y="4178003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266827" y="490011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g2414"/>
            <p:cNvSpPr/>
            <p:nvPr/>
          </p:nvSpPr>
          <p:spPr>
            <a:xfrm>
              <a:off x="5933755" y="2514659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003168" y="4905080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168491" y="3430996"/>
              <a:ext cx="58339" cy="583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112122" y="4852806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020800" y="487770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336243" y="4763178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5983623" y="482291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g2421"/>
            <p:cNvSpPr/>
            <p:nvPr/>
          </p:nvSpPr>
          <p:spPr>
            <a:xfrm>
              <a:off x="6343049" y="2452361"/>
              <a:ext cx="58432" cy="58432"/>
            </a:xfrm>
            <a:custGeom>
              <a:avLst/>
              <a:pathLst>
                <a:path w="58432" h="58432">
                  <a:moveTo>
                    <a:pt x="0" y="29216"/>
                  </a:moveTo>
                  <a:lnTo>
                    <a:pt x="29216" y="0"/>
                  </a:lnTo>
                  <a:lnTo>
                    <a:pt x="58432" y="29216"/>
                  </a:lnTo>
                  <a:lnTo>
                    <a:pt x="29216" y="584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g2422"/>
            <p:cNvSpPr/>
            <p:nvPr/>
          </p:nvSpPr>
          <p:spPr>
            <a:xfrm>
              <a:off x="6064374" y="2427492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5936144" y="48951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g2424"/>
            <p:cNvSpPr/>
            <p:nvPr/>
          </p:nvSpPr>
          <p:spPr>
            <a:xfrm>
              <a:off x="6365252" y="3291544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g2425"/>
            <p:cNvSpPr/>
            <p:nvPr/>
          </p:nvSpPr>
          <p:spPr>
            <a:xfrm>
              <a:off x="6054397" y="2539548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72251" y="489513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395793" y="4910038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g2428"/>
            <p:cNvSpPr/>
            <p:nvPr/>
          </p:nvSpPr>
          <p:spPr>
            <a:xfrm>
              <a:off x="6024302" y="2427402"/>
              <a:ext cx="58548" cy="58548"/>
            </a:xfrm>
            <a:custGeom>
              <a:avLst/>
              <a:pathLst>
                <a:path w="58548" h="58548">
                  <a:moveTo>
                    <a:pt x="0" y="29274"/>
                  </a:moveTo>
                  <a:lnTo>
                    <a:pt x="29274" y="0"/>
                  </a:lnTo>
                  <a:lnTo>
                    <a:pt x="58548" y="29274"/>
                  </a:lnTo>
                  <a:lnTo>
                    <a:pt x="29274" y="585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084260" y="4882632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097951" y="4409428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g2431"/>
            <p:cNvSpPr/>
            <p:nvPr/>
          </p:nvSpPr>
          <p:spPr>
            <a:xfrm>
              <a:off x="6087549" y="2437473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g2432"/>
            <p:cNvSpPr/>
            <p:nvPr/>
          </p:nvSpPr>
          <p:spPr>
            <a:xfrm>
              <a:off x="6215760" y="2467198"/>
              <a:ext cx="58638" cy="58638"/>
            </a:xfrm>
            <a:custGeom>
              <a:avLst/>
              <a:pathLst>
                <a:path w="58638" h="58638">
                  <a:moveTo>
                    <a:pt x="0" y="29319"/>
                  </a:moveTo>
                  <a:lnTo>
                    <a:pt x="29319" y="0"/>
                  </a:lnTo>
                  <a:lnTo>
                    <a:pt x="58638" y="29319"/>
                  </a:lnTo>
                  <a:lnTo>
                    <a:pt x="29319" y="586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285662" y="4860156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5911473" y="4780482"/>
              <a:ext cx="58580" cy="58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399033" y="4880072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126919" y="4894999"/>
              <a:ext cx="58629" cy="58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19115" y="4157976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g2438"/>
            <p:cNvSpPr/>
            <p:nvPr/>
          </p:nvSpPr>
          <p:spPr>
            <a:xfrm>
              <a:off x="6395893" y="2895664"/>
              <a:ext cx="58283" cy="58283"/>
            </a:xfrm>
            <a:custGeom>
              <a:avLst/>
              <a:pathLst>
                <a:path w="58283" h="58283">
                  <a:moveTo>
                    <a:pt x="0" y="29141"/>
                  </a:moveTo>
                  <a:lnTo>
                    <a:pt x="29141" y="0"/>
                  </a:lnTo>
                  <a:lnTo>
                    <a:pt x="58283" y="29141"/>
                  </a:lnTo>
                  <a:lnTo>
                    <a:pt x="29141" y="582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5974260" y="3662540"/>
              <a:ext cx="58400" cy="58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g2440"/>
            <p:cNvSpPr/>
            <p:nvPr/>
          </p:nvSpPr>
          <p:spPr>
            <a:xfrm>
              <a:off x="5936750" y="2487243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g2441"/>
            <p:cNvSpPr/>
            <p:nvPr/>
          </p:nvSpPr>
          <p:spPr>
            <a:xfrm>
              <a:off x="5916425" y="2908058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255672" y="4765633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072467" y="4546547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017585" y="4905080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6099178" y="4797998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5982246" y="478804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372421" y="4730776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g2448"/>
            <p:cNvSpPr/>
            <p:nvPr/>
          </p:nvSpPr>
          <p:spPr>
            <a:xfrm>
              <a:off x="5952628" y="2551938"/>
              <a:ext cx="58481" cy="58481"/>
            </a:xfrm>
            <a:custGeom>
              <a:avLst/>
              <a:pathLst>
                <a:path w="58481" h="58481">
                  <a:moveTo>
                    <a:pt x="0" y="29240"/>
                  </a:moveTo>
                  <a:lnTo>
                    <a:pt x="29240" y="0"/>
                  </a:lnTo>
                  <a:lnTo>
                    <a:pt x="58481" y="29240"/>
                  </a:lnTo>
                  <a:lnTo>
                    <a:pt x="29240" y="584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052040" y="4885240"/>
              <a:ext cx="58227" cy="58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139859" y="4855398"/>
              <a:ext cx="58149" cy="58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263255" y="4895174"/>
              <a:ext cx="58280" cy="58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374609" y="3640166"/>
              <a:ext cx="58327" cy="58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3357282" y="2671839"/>
              <a:ext cx="142386" cy="1423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g2454"/>
            <p:cNvSpPr/>
            <p:nvPr/>
          </p:nvSpPr>
          <p:spPr>
            <a:xfrm>
              <a:off x="6205754" y="2425014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377600" y="3479328"/>
              <a:ext cx="96138" cy="961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4753417" y="4798542"/>
              <a:ext cx="117081" cy="117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g2457"/>
            <p:cNvSpPr/>
            <p:nvPr/>
          </p:nvSpPr>
          <p:spPr>
            <a:xfrm>
              <a:off x="5960480" y="2791061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375360" y="4245183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5906934" y="489016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390192" y="4601257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289145" y="490510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223102" y="4862711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098856" y="4466793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5918734" y="490509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022161" y="4486711"/>
              <a:ext cx="58469" cy="58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g2466"/>
            <p:cNvSpPr/>
            <p:nvPr/>
          </p:nvSpPr>
          <p:spPr>
            <a:xfrm>
              <a:off x="5902809" y="2434981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201293" y="436974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g2468"/>
            <p:cNvSpPr/>
            <p:nvPr/>
          </p:nvSpPr>
          <p:spPr>
            <a:xfrm>
              <a:off x="6274446" y="3191892"/>
              <a:ext cx="58457" cy="58457"/>
            </a:xfrm>
            <a:custGeom>
              <a:avLst/>
              <a:pathLst>
                <a:path w="58457" h="58457">
                  <a:moveTo>
                    <a:pt x="0" y="29228"/>
                  </a:moveTo>
                  <a:lnTo>
                    <a:pt x="29228" y="0"/>
                  </a:lnTo>
                  <a:lnTo>
                    <a:pt x="58457" y="29228"/>
                  </a:lnTo>
                  <a:lnTo>
                    <a:pt x="29228" y="584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g2469"/>
            <p:cNvSpPr/>
            <p:nvPr/>
          </p:nvSpPr>
          <p:spPr>
            <a:xfrm>
              <a:off x="6158375" y="2552006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5985256" y="3919042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g2471"/>
            <p:cNvSpPr/>
            <p:nvPr/>
          </p:nvSpPr>
          <p:spPr>
            <a:xfrm>
              <a:off x="5920300" y="2437461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g2472"/>
            <p:cNvSpPr/>
            <p:nvPr/>
          </p:nvSpPr>
          <p:spPr>
            <a:xfrm>
              <a:off x="6396818" y="2731283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383804" y="3904109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091790" y="4877652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006307" y="4723271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364503" y="490510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5944312" y="4905028"/>
              <a:ext cx="58491" cy="58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5919577" y="432491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3421674" y="2640830"/>
              <a:ext cx="154602" cy="154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208199" y="4601314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g2481"/>
            <p:cNvSpPr/>
            <p:nvPr/>
          </p:nvSpPr>
          <p:spPr>
            <a:xfrm>
              <a:off x="5928085" y="2962863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155998" y="437222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5917983" y="4862716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047461" y="4723258"/>
              <a:ext cx="58484" cy="58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g2485"/>
            <p:cNvSpPr/>
            <p:nvPr/>
          </p:nvSpPr>
          <p:spPr>
            <a:xfrm>
              <a:off x="6182011" y="2651607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120404" y="440460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307723" y="435481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097708" y="488516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356139" y="4516593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006785" y="4770584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192997" y="4424518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5939493" y="4534087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244505" y="3762152"/>
              <a:ext cx="58381" cy="58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383809" y="490012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190191" y="49100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226595" y="485530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302922" y="4895084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345463" y="4790503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366900" y="386923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091822" y="4910086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249101" y="3699863"/>
              <a:ext cx="58454" cy="58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134451" y="484285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339992" y="477312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5969737" y="488268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5940960" y="4837867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5923794" y="4795542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214195" y="3645143"/>
              <a:ext cx="58334" cy="58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5996781" y="3747169"/>
              <a:ext cx="58464" cy="584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261739" y="485530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g2510"/>
            <p:cNvSpPr/>
            <p:nvPr/>
          </p:nvSpPr>
          <p:spPr>
            <a:xfrm>
              <a:off x="6237219" y="2631509"/>
              <a:ext cx="58702" cy="58702"/>
            </a:xfrm>
            <a:custGeom>
              <a:avLst/>
              <a:pathLst>
                <a:path w="58702" h="58702">
                  <a:moveTo>
                    <a:pt x="0" y="29351"/>
                  </a:moveTo>
                  <a:lnTo>
                    <a:pt x="29351" y="0"/>
                  </a:lnTo>
                  <a:lnTo>
                    <a:pt x="58702" y="29351"/>
                  </a:lnTo>
                  <a:lnTo>
                    <a:pt x="29351" y="587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047214" y="4910024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5920724" y="4603809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327593" y="485779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5905808" y="485281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290725" y="475569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362236" y="4773131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6034759" y="4631203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032413" y="4270082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g2519"/>
            <p:cNvSpPr/>
            <p:nvPr/>
          </p:nvSpPr>
          <p:spPr>
            <a:xfrm>
              <a:off x="6341713" y="2574359"/>
              <a:ext cx="58459" cy="58459"/>
            </a:xfrm>
            <a:custGeom>
              <a:avLst/>
              <a:pathLst>
                <a:path w="58459" h="58459">
                  <a:moveTo>
                    <a:pt x="0" y="29229"/>
                  </a:moveTo>
                  <a:lnTo>
                    <a:pt x="29229" y="0"/>
                  </a:lnTo>
                  <a:lnTo>
                    <a:pt x="58459" y="29229"/>
                  </a:lnTo>
                  <a:lnTo>
                    <a:pt x="29229" y="584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g2520"/>
            <p:cNvSpPr/>
            <p:nvPr/>
          </p:nvSpPr>
          <p:spPr>
            <a:xfrm>
              <a:off x="6101419" y="3112202"/>
              <a:ext cx="58474" cy="58474"/>
            </a:xfrm>
            <a:custGeom>
              <a:avLst/>
              <a:pathLst>
                <a:path w="58474" h="58474">
                  <a:moveTo>
                    <a:pt x="0" y="29237"/>
                  </a:moveTo>
                  <a:lnTo>
                    <a:pt x="29237" y="0"/>
                  </a:lnTo>
                  <a:lnTo>
                    <a:pt x="58474" y="29237"/>
                  </a:lnTo>
                  <a:lnTo>
                    <a:pt x="29237" y="584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101498" y="4895085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226069" y="488020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192383" y="487024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316207" y="4718292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042979" y="4812912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344058" y="4812911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059787" y="4621181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202956" y="4845268"/>
              <a:ext cx="58489" cy="58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5899095" y="4748230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098510" y="3938963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167611" y="4778053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5911470" y="4471777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g2533"/>
            <p:cNvSpPr/>
            <p:nvPr/>
          </p:nvSpPr>
          <p:spPr>
            <a:xfrm>
              <a:off x="5965248" y="3017583"/>
              <a:ext cx="58469" cy="58469"/>
            </a:xfrm>
            <a:custGeom>
              <a:avLst/>
              <a:pathLst>
                <a:path w="58469" h="58469">
                  <a:moveTo>
                    <a:pt x="0" y="29234"/>
                  </a:moveTo>
                  <a:lnTo>
                    <a:pt x="29234" y="0"/>
                  </a:lnTo>
                  <a:lnTo>
                    <a:pt x="58469" y="29234"/>
                  </a:lnTo>
                  <a:lnTo>
                    <a:pt x="29234" y="584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125627" y="477063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g2535"/>
            <p:cNvSpPr/>
            <p:nvPr/>
          </p:nvSpPr>
          <p:spPr>
            <a:xfrm>
              <a:off x="6036120" y="2669043"/>
              <a:ext cx="58336" cy="58336"/>
            </a:xfrm>
            <a:custGeom>
              <a:avLst/>
              <a:pathLst>
                <a:path w="58336" h="58336">
                  <a:moveTo>
                    <a:pt x="0" y="29168"/>
                  </a:moveTo>
                  <a:lnTo>
                    <a:pt x="29168" y="0"/>
                  </a:lnTo>
                  <a:lnTo>
                    <a:pt x="58336" y="29168"/>
                  </a:lnTo>
                  <a:lnTo>
                    <a:pt x="29168" y="583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341530" y="4910081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6082627" y="4890104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g2538"/>
            <p:cNvSpPr/>
            <p:nvPr/>
          </p:nvSpPr>
          <p:spPr>
            <a:xfrm>
              <a:off x="6129720" y="2427507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168291" y="491008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097394" y="4733287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143795" y="4910022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208047" y="4541554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g2543"/>
            <p:cNvSpPr/>
            <p:nvPr/>
          </p:nvSpPr>
          <p:spPr>
            <a:xfrm>
              <a:off x="6341726" y="3341288"/>
              <a:ext cx="58472" cy="58472"/>
            </a:xfrm>
            <a:custGeom>
              <a:avLst/>
              <a:pathLst>
                <a:path w="58472" h="58472">
                  <a:moveTo>
                    <a:pt x="0" y="29236"/>
                  </a:moveTo>
                  <a:lnTo>
                    <a:pt x="29236" y="0"/>
                  </a:lnTo>
                  <a:lnTo>
                    <a:pt x="58472" y="29236"/>
                  </a:lnTo>
                  <a:lnTo>
                    <a:pt x="29236" y="584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314040" y="4177948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008574" y="4842849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352405" y="4865203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296167" y="4905048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g2548"/>
            <p:cNvSpPr/>
            <p:nvPr/>
          </p:nvSpPr>
          <p:spPr>
            <a:xfrm>
              <a:off x="6073880" y="3114756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162216" y="491007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g2550"/>
            <p:cNvSpPr/>
            <p:nvPr/>
          </p:nvSpPr>
          <p:spPr>
            <a:xfrm>
              <a:off x="6386315" y="3244244"/>
              <a:ext cx="58336" cy="58336"/>
            </a:xfrm>
            <a:custGeom>
              <a:avLst/>
              <a:pathLst>
                <a:path w="58336" h="58336">
                  <a:moveTo>
                    <a:pt x="0" y="29168"/>
                  </a:moveTo>
                  <a:lnTo>
                    <a:pt x="29168" y="0"/>
                  </a:lnTo>
                  <a:lnTo>
                    <a:pt x="58336" y="29168"/>
                  </a:lnTo>
                  <a:lnTo>
                    <a:pt x="29168" y="583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165749" y="4541557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5912891" y="4349749"/>
              <a:ext cx="58489" cy="58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055631" y="4651058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340769" y="486277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105436" y="487522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162224" y="486775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257166" y="484285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350470" y="4143146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209330" y="4910080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111241" y="4484288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250730" y="483538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g2562"/>
            <p:cNvSpPr/>
            <p:nvPr/>
          </p:nvSpPr>
          <p:spPr>
            <a:xfrm>
              <a:off x="6099882" y="2601808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006268" y="4763111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205401" y="4431990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082315" y="4842794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184178" y="4748175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039149" y="491008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083668" y="4866045"/>
              <a:ext cx="86657" cy="86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107058" y="4842795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155096" y="4857733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188727" y="4847766"/>
              <a:ext cx="58474" cy="5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212140" y="4847771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281402" y="4663507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4666745" y="4809861"/>
              <a:ext cx="134282" cy="134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g2575"/>
            <p:cNvSpPr/>
            <p:nvPr/>
          </p:nvSpPr>
          <p:spPr>
            <a:xfrm>
              <a:off x="6308062" y="2913003"/>
              <a:ext cx="58464" cy="58464"/>
            </a:xfrm>
            <a:custGeom>
              <a:avLst/>
              <a:pathLst>
                <a:path w="58464" h="58464">
                  <a:moveTo>
                    <a:pt x="0" y="29232"/>
                  </a:moveTo>
                  <a:lnTo>
                    <a:pt x="29232" y="0"/>
                  </a:lnTo>
                  <a:lnTo>
                    <a:pt x="58464" y="29232"/>
                  </a:lnTo>
                  <a:lnTo>
                    <a:pt x="29232" y="584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g2576"/>
            <p:cNvSpPr/>
            <p:nvPr/>
          </p:nvSpPr>
          <p:spPr>
            <a:xfrm>
              <a:off x="5968329" y="2913007"/>
              <a:ext cx="58457" cy="58457"/>
            </a:xfrm>
            <a:custGeom>
              <a:avLst/>
              <a:pathLst>
                <a:path w="58457" h="58457">
                  <a:moveTo>
                    <a:pt x="0" y="29228"/>
                  </a:moveTo>
                  <a:lnTo>
                    <a:pt x="29228" y="0"/>
                  </a:lnTo>
                  <a:lnTo>
                    <a:pt x="58457" y="29228"/>
                  </a:lnTo>
                  <a:lnTo>
                    <a:pt x="29228" y="584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314933" y="481545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5905454" y="4177949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119335" y="490012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g2580"/>
            <p:cNvSpPr/>
            <p:nvPr/>
          </p:nvSpPr>
          <p:spPr>
            <a:xfrm>
              <a:off x="6024969" y="2514603"/>
              <a:ext cx="58450" cy="58450"/>
            </a:xfrm>
            <a:custGeom>
              <a:avLst/>
              <a:pathLst>
                <a:path w="58450" h="58450">
                  <a:moveTo>
                    <a:pt x="0" y="29225"/>
                  </a:moveTo>
                  <a:lnTo>
                    <a:pt x="29225" y="0"/>
                  </a:lnTo>
                  <a:lnTo>
                    <a:pt x="58450" y="29225"/>
                  </a:lnTo>
                  <a:lnTo>
                    <a:pt x="29225" y="584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379619" y="4905156"/>
              <a:ext cx="58235" cy="58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281513" y="3430994"/>
              <a:ext cx="58344" cy="583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6091960" y="4852747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151422" y="487771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117722" y="4763167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154188" y="4822870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g2587"/>
            <p:cNvSpPr/>
            <p:nvPr/>
          </p:nvSpPr>
          <p:spPr>
            <a:xfrm>
              <a:off x="6243048" y="2452247"/>
              <a:ext cx="58660" cy="58660"/>
            </a:xfrm>
            <a:custGeom>
              <a:avLst/>
              <a:pathLst>
                <a:path w="58660" h="58660">
                  <a:moveTo>
                    <a:pt x="0" y="29330"/>
                  </a:moveTo>
                  <a:lnTo>
                    <a:pt x="29330" y="0"/>
                  </a:lnTo>
                  <a:lnTo>
                    <a:pt x="58660" y="29330"/>
                  </a:lnTo>
                  <a:lnTo>
                    <a:pt x="29330" y="586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g2588"/>
            <p:cNvSpPr/>
            <p:nvPr/>
          </p:nvSpPr>
          <p:spPr>
            <a:xfrm>
              <a:off x="6381596" y="2427393"/>
              <a:ext cx="58567" cy="58567"/>
            </a:xfrm>
            <a:custGeom>
              <a:avLst/>
              <a:pathLst>
                <a:path w="58567" h="58567">
                  <a:moveTo>
                    <a:pt x="0" y="29283"/>
                  </a:moveTo>
                  <a:lnTo>
                    <a:pt x="29283" y="0"/>
                  </a:lnTo>
                  <a:lnTo>
                    <a:pt x="58567" y="29283"/>
                  </a:lnTo>
                  <a:lnTo>
                    <a:pt x="29283" y="585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075838" y="489513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g2590"/>
            <p:cNvSpPr/>
            <p:nvPr/>
          </p:nvSpPr>
          <p:spPr>
            <a:xfrm>
              <a:off x="6355968" y="3291546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g2591"/>
            <p:cNvSpPr/>
            <p:nvPr/>
          </p:nvSpPr>
          <p:spPr>
            <a:xfrm>
              <a:off x="6155391" y="2539548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131850" y="489513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044166" y="4910017"/>
              <a:ext cx="58474" cy="5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g2594"/>
            <p:cNvSpPr/>
            <p:nvPr/>
          </p:nvSpPr>
          <p:spPr>
            <a:xfrm>
              <a:off x="6150282" y="2427312"/>
              <a:ext cx="58729" cy="58729"/>
            </a:xfrm>
            <a:custGeom>
              <a:avLst/>
              <a:pathLst>
                <a:path w="58729" h="58729">
                  <a:moveTo>
                    <a:pt x="0" y="29364"/>
                  </a:moveTo>
                  <a:lnTo>
                    <a:pt x="29364" y="0"/>
                  </a:lnTo>
                  <a:lnTo>
                    <a:pt x="58729" y="29364"/>
                  </a:lnTo>
                  <a:lnTo>
                    <a:pt x="29364" y="587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056283" y="4882505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254460" y="440940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g2597"/>
            <p:cNvSpPr/>
            <p:nvPr/>
          </p:nvSpPr>
          <p:spPr>
            <a:xfrm>
              <a:off x="6041925" y="2437463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g2598"/>
            <p:cNvSpPr/>
            <p:nvPr/>
          </p:nvSpPr>
          <p:spPr>
            <a:xfrm>
              <a:off x="6196029" y="2467159"/>
              <a:ext cx="58717" cy="58717"/>
            </a:xfrm>
            <a:custGeom>
              <a:avLst/>
              <a:pathLst>
                <a:path w="58717" h="58717">
                  <a:moveTo>
                    <a:pt x="0" y="29358"/>
                  </a:moveTo>
                  <a:lnTo>
                    <a:pt x="29358" y="0"/>
                  </a:lnTo>
                  <a:lnTo>
                    <a:pt x="58717" y="29358"/>
                  </a:lnTo>
                  <a:lnTo>
                    <a:pt x="29358" y="587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003917" y="486011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174059" y="478047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6044736" y="4880083"/>
              <a:ext cx="58580" cy="58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6284013" y="489497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332970" y="4157932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g2604"/>
            <p:cNvSpPr/>
            <p:nvPr/>
          </p:nvSpPr>
          <p:spPr>
            <a:xfrm>
              <a:off x="6303505" y="2895617"/>
              <a:ext cx="58376" cy="58376"/>
            </a:xfrm>
            <a:custGeom>
              <a:avLst/>
              <a:pathLst>
                <a:path w="58376" h="58376">
                  <a:moveTo>
                    <a:pt x="0" y="29188"/>
                  </a:moveTo>
                  <a:lnTo>
                    <a:pt x="29188" y="0"/>
                  </a:lnTo>
                  <a:lnTo>
                    <a:pt x="58376" y="29188"/>
                  </a:lnTo>
                  <a:lnTo>
                    <a:pt x="29188" y="583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143732" y="3662492"/>
              <a:ext cx="58496" cy="584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g2606"/>
            <p:cNvSpPr/>
            <p:nvPr/>
          </p:nvSpPr>
          <p:spPr>
            <a:xfrm>
              <a:off x="6326810" y="2487247"/>
              <a:ext cx="58381" cy="58381"/>
            </a:xfrm>
            <a:custGeom>
              <a:avLst/>
              <a:pathLst>
                <a:path w="58381" h="58381">
                  <a:moveTo>
                    <a:pt x="0" y="29190"/>
                  </a:moveTo>
                  <a:lnTo>
                    <a:pt x="29190" y="0"/>
                  </a:lnTo>
                  <a:lnTo>
                    <a:pt x="58381" y="29190"/>
                  </a:lnTo>
                  <a:lnTo>
                    <a:pt x="29190" y="583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g2607"/>
            <p:cNvSpPr/>
            <p:nvPr/>
          </p:nvSpPr>
          <p:spPr>
            <a:xfrm>
              <a:off x="6008100" y="2908066"/>
              <a:ext cx="58378" cy="58378"/>
            </a:xfrm>
            <a:custGeom>
              <a:avLst/>
              <a:pathLst>
                <a:path w="58378" h="58378">
                  <a:moveTo>
                    <a:pt x="0" y="29189"/>
                  </a:moveTo>
                  <a:lnTo>
                    <a:pt x="29189" y="0"/>
                  </a:lnTo>
                  <a:lnTo>
                    <a:pt x="58378" y="29189"/>
                  </a:lnTo>
                  <a:lnTo>
                    <a:pt x="29189" y="583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089290" y="4765635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015059" y="4546537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5948208" y="4905081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6130004" y="4797949"/>
              <a:ext cx="58506" cy="5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6213169" y="4787996"/>
              <a:ext cx="58491" cy="58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020117" y="4730801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g2614"/>
            <p:cNvSpPr/>
            <p:nvPr/>
          </p:nvSpPr>
          <p:spPr>
            <a:xfrm>
              <a:off x="6134515" y="2551956"/>
              <a:ext cx="58445" cy="58445"/>
            </a:xfrm>
            <a:custGeom>
              <a:avLst/>
              <a:pathLst>
                <a:path w="58445" h="58445">
                  <a:moveTo>
                    <a:pt x="0" y="29222"/>
                  </a:moveTo>
                  <a:lnTo>
                    <a:pt x="29222" y="0"/>
                  </a:lnTo>
                  <a:lnTo>
                    <a:pt x="58445" y="29222"/>
                  </a:lnTo>
                  <a:lnTo>
                    <a:pt x="29222" y="584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016936" y="4885167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5951767" y="4855238"/>
              <a:ext cx="58469" cy="58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047878" y="489513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5933032" y="3640095"/>
              <a:ext cx="58469" cy="58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g2619"/>
            <p:cNvSpPr/>
            <p:nvPr/>
          </p:nvSpPr>
          <p:spPr>
            <a:xfrm>
              <a:off x="6336519" y="2713796"/>
              <a:ext cx="58472" cy="58472"/>
            </a:xfrm>
            <a:custGeom>
              <a:avLst/>
              <a:pathLst>
                <a:path w="58472" h="58472">
                  <a:moveTo>
                    <a:pt x="0" y="29236"/>
                  </a:moveTo>
                  <a:lnTo>
                    <a:pt x="29236" y="0"/>
                  </a:lnTo>
                  <a:lnTo>
                    <a:pt x="58472" y="29236"/>
                  </a:lnTo>
                  <a:lnTo>
                    <a:pt x="29236" y="584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g2620"/>
            <p:cNvSpPr/>
            <p:nvPr/>
          </p:nvSpPr>
          <p:spPr>
            <a:xfrm>
              <a:off x="6069263" y="2424969"/>
              <a:ext cx="58435" cy="58435"/>
            </a:xfrm>
            <a:custGeom>
              <a:avLst/>
              <a:pathLst>
                <a:path w="58435" h="58435">
                  <a:moveTo>
                    <a:pt x="0" y="29217"/>
                  </a:moveTo>
                  <a:lnTo>
                    <a:pt x="29217" y="0"/>
                  </a:lnTo>
                  <a:lnTo>
                    <a:pt x="58435" y="29217"/>
                  </a:lnTo>
                  <a:lnTo>
                    <a:pt x="29217" y="584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4793813" y="3486427"/>
              <a:ext cx="81940" cy="819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4637297" y="4808249"/>
              <a:ext cx="97667" cy="97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g2623"/>
            <p:cNvSpPr/>
            <p:nvPr/>
          </p:nvSpPr>
          <p:spPr>
            <a:xfrm>
              <a:off x="5911332" y="2790996"/>
              <a:ext cx="58454" cy="58454"/>
            </a:xfrm>
            <a:custGeom>
              <a:avLst/>
              <a:pathLst>
                <a:path w="58454" h="58454">
                  <a:moveTo>
                    <a:pt x="0" y="29227"/>
                  </a:moveTo>
                  <a:lnTo>
                    <a:pt x="29227" y="0"/>
                  </a:lnTo>
                  <a:lnTo>
                    <a:pt x="58454" y="29227"/>
                  </a:lnTo>
                  <a:lnTo>
                    <a:pt x="29227" y="584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4905553" y="4212706"/>
              <a:ext cx="123409" cy="123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198054" y="489012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053950" y="4601266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289012" y="4905038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142394" y="486273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5894336" y="4458766"/>
              <a:ext cx="74518" cy="74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079978" y="4905063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5914966" y="4486741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g2632"/>
            <p:cNvSpPr/>
            <p:nvPr/>
          </p:nvSpPr>
          <p:spPr>
            <a:xfrm>
              <a:off x="6081783" y="2434918"/>
              <a:ext cx="58457" cy="58457"/>
            </a:xfrm>
            <a:custGeom>
              <a:avLst/>
              <a:pathLst>
                <a:path w="58457" h="58457">
                  <a:moveTo>
                    <a:pt x="0" y="29228"/>
                  </a:moveTo>
                  <a:lnTo>
                    <a:pt x="29228" y="0"/>
                  </a:lnTo>
                  <a:lnTo>
                    <a:pt x="58457" y="29228"/>
                  </a:lnTo>
                  <a:lnTo>
                    <a:pt x="29228" y="584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5952367" y="4369697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g2634"/>
            <p:cNvSpPr/>
            <p:nvPr/>
          </p:nvSpPr>
          <p:spPr>
            <a:xfrm>
              <a:off x="6267615" y="3191908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g2635"/>
            <p:cNvSpPr/>
            <p:nvPr/>
          </p:nvSpPr>
          <p:spPr>
            <a:xfrm>
              <a:off x="5973626" y="2551983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5981757" y="3919007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g2637"/>
            <p:cNvSpPr/>
            <p:nvPr/>
          </p:nvSpPr>
          <p:spPr>
            <a:xfrm>
              <a:off x="3459298" y="2394380"/>
              <a:ext cx="144513" cy="144513"/>
            </a:xfrm>
            <a:custGeom>
              <a:avLst/>
              <a:pathLst>
                <a:path w="144513" h="144513">
                  <a:moveTo>
                    <a:pt x="0" y="72256"/>
                  </a:moveTo>
                  <a:lnTo>
                    <a:pt x="72256" y="0"/>
                  </a:lnTo>
                  <a:lnTo>
                    <a:pt x="144513" y="72256"/>
                  </a:lnTo>
                  <a:lnTo>
                    <a:pt x="72256" y="1445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g2638"/>
            <p:cNvSpPr/>
            <p:nvPr/>
          </p:nvSpPr>
          <p:spPr>
            <a:xfrm>
              <a:off x="6063930" y="2731223"/>
              <a:ext cx="58479" cy="58479"/>
            </a:xfrm>
            <a:custGeom>
              <a:avLst/>
              <a:pathLst>
                <a:path w="58479" h="58479">
                  <a:moveTo>
                    <a:pt x="0" y="29239"/>
                  </a:moveTo>
                  <a:lnTo>
                    <a:pt x="29239" y="0"/>
                  </a:lnTo>
                  <a:lnTo>
                    <a:pt x="58479" y="29239"/>
                  </a:lnTo>
                  <a:lnTo>
                    <a:pt x="29239" y="584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4886839" y="3863983"/>
              <a:ext cx="138583" cy="138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020816" y="4877676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034811" y="4723304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218014" y="4905044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241773" y="4916356"/>
              <a:ext cx="35835" cy="3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057122" y="4324879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g2645"/>
            <p:cNvSpPr/>
            <p:nvPr/>
          </p:nvSpPr>
          <p:spPr>
            <a:xfrm>
              <a:off x="6041786" y="2688927"/>
              <a:ext cx="58408" cy="58408"/>
            </a:xfrm>
            <a:custGeom>
              <a:avLst/>
              <a:pathLst>
                <a:path w="58408" h="58408">
                  <a:moveTo>
                    <a:pt x="0" y="29204"/>
                  </a:moveTo>
                  <a:lnTo>
                    <a:pt x="29204" y="0"/>
                  </a:lnTo>
                  <a:lnTo>
                    <a:pt x="58408" y="29204"/>
                  </a:lnTo>
                  <a:lnTo>
                    <a:pt x="29204" y="584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105865" y="4601304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g2647"/>
            <p:cNvSpPr/>
            <p:nvPr/>
          </p:nvSpPr>
          <p:spPr>
            <a:xfrm>
              <a:off x="6065628" y="2962835"/>
              <a:ext cx="58403" cy="58403"/>
            </a:xfrm>
            <a:custGeom>
              <a:avLst/>
              <a:pathLst>
                <a:path w="58403" h="58403">
                  <a:moveTo>
                    <a:pt x="0" y="29201"/>
                  </a:moveTo>
                  <a:lnTo>
                    <a:pt x="29201" y="0"/>
                  </a:lnTo>
                  <a:lnTo>
                    <a:pt x="58403" y="29201"/>
                  </a:lnTo>
                  <a:lnTo>
                    <a:pt x="29201" y="584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232603" y="437223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4817266" y="4826717"/>
              <a:ext cx="130451" cy="130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096191" y="4723260"/>
              <a:ext cx="58481" cy="58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g2651"/>
            <p:cNvSpPr/>
            <p:nvPr/>
          </p:nvSpPr>
          <p:spPr>
            <a:xfrm>
              <a:off x="6207143" y="2651545"/>
              <a:ext cx="58472" cy="58472"/>
            </a:xfrm>
            <a:custGeom>
              <a:avLst/>
              <a:pathLst>
                <a:path w="58472" h="58472">
                  <a:moveTo>
                    <a:pt x="0" y="29236"/>
                  </a:moveTo>
                  <a:lnTo>
                    <a:pt x="29236" y="0"/>
                  </a:lnTo>
                  <a:lnTo>
                    <a:pt x="58472" y="29236"/>
                  </a:lnTo>
                  <a:lnTo>
                    <a:pt x="29236" y="584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041994" y="4404562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6127220" y="4354762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927042" y="48851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3736002" y="4498196"/>
              <a:ext cx="95260" cy="95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187564" y="4770591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007911" y="4424489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399512" y="4534064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4624156" y="3725483"/>
              <a:ext cx="131719" cy="1317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5951171" y="4900064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110312" y="4910060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395216" y="4855262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5933729" y="4895095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6042172" y="4790520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186199" y="3869222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039664" y="4910009"/>
              <a:ext cx="58489" cy="58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157655" y="3699868"/>
              <a:ext cx="58445" cy="58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5947405" y="4842797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059847" y="477312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123331" y="4882673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357552" y="4837832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5923649" y="4795493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024048" y="3645116"/>
              <a:ext cx="58388" cy="583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067673" y="3730125"/>
              <a:ext cx="92554" cy="92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270212" y="4855177"/>
              <a:ext cx="58592" cy="5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g2676"/>
            <p:cNvSpPr/>
            <p:nvPr/>
          </p:nvSpPr>
          <p:spPr>
            <a:xfrm>
              <a:off x="6114875" y="2631569"/>
              <a:ext cx="58582" cy="58582"/>
            </a:xfrm>
            <a:custGeom>
              <a:avLst/>
              <a:pathLst>
                <a:path w="58582" h="58582">
                  <a:moveTo>
                    <a:pt x="0" y="29291"/>
                  </a:moveTo>
                  <a:lnTo>
                    <a:pt x="29291" y="0"/>
                  </a:lnTo>
                  <a:lnTo>
                    <a:pt x="58582" y="29291"/>
                  </a:lnTo>
                  <a:lnTo>
                    <a:pt x="29291" y="585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5951154" y="4910025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6328180" y="4603778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6350544" y="4857732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6273059" y="4852764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5972342" y="4755667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076544" y="4773110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314708" y="4631165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363315" y="4270108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g2685"/>
            <p:cNvSpPr/>
            <p:nvPr/>
          </p:nvSpPr>
          <p:spPr>
            <a:xfrm>
              <a:off x="6265950" y="2574394"/>
              <a:ext cx="58391" cy="58391"/>
            </a:xfrm>
            <a:custGeom>
              <a:avLst/>
              <a:pathLst>
                <a:path w="58391" h="58391">
                  <a:moveTo>
                    <a:pt x="0" y="29195"/>
                  </a:moveTo>
                  <a:lnTo>
                    <a:pt x="29195" y="0"/>
                  </a:lnTo>
                  <a:lnTo>
                    <a:pt x="58391" y="29195"/>
                  </a:lnTo>
                  <a:lnTo>
                    <a:pt x="29195" y="583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g2686"/>
            <p:cNvSpPr/>
            <p:nvPr/>
          </p:nvSpPr>
          <p:spPr>
            <a:xfrm>
              <a:off x="6288689" y="3112228"/>
              <a:ext cx="58423" cy="58423"/>
            </a:xfrm>
            <a:custGeom>
              <a:avLst/>
              <a:pathLst>
                <a:path w="58423" h="58423">
                  <a:moveTo>
                    <a:pt x="0" y="29211"/>
                  </a:moveTo>
                  <a:lnTo>
                    <a:pt x="29211" y="0"/>
                  </a:lnTo>
                  <a:lnTo>
                    <a:pt x="58423" y="29211"/>
                  </a:lnTo>
                  <a:lnTo>
                    <a:pt x="29211" y="58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379057" y="489510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209312" y="4880155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015968" y="4870203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339632" y="4718298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5928336" y="4812936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068844" y="4812934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278582" y="4621200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264879" y="4845314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6101960" y="4748170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5939433" y="3938931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236238" y="4778063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4891036" y="4440731"/>
              <a:ext cx="120549" cy="120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g2699"/>
            <p:cNvSpPr/>
            <p:nvPr/>
          </p:nvSpPr>
          <p:spPr>
            <a:xfrm>
              <a:off x="6062850" y="3017606"/>
              <a:ext cx="58423" cy="58423"/>
            </a:xfrm>
            <a:custGeom>
              <a:avLst/>
              <a:pathLst>
                <a:path w="58423" h="58423">
                  <a:moveTo>
                    <a:pt x="0" y="29211"/>
                  </a:moveTo>
                  <a:lnTo>
                    <a:pt x="29211" y="0"/>
                  </a:lnTo>
                  <a:lnTo>
                    <a:pt x="58423" y="29211"/>
                  </a:lnTo>
                  <a:lnTo>
                    <a:pt x="29211" y="58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126144" y="4770597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g2701"/>
            <p:cNvSpPr/>
            <p:nvPr/>
          </p:nvSpPr>
          <p:spPr>
            <a:xfrm>
              <a:off x="6056489" y="2669002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012123" y="491007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261969" y="4890111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g2704"/>
            <p:cNvSpPr/>
            <p:nvPr/>
          </p:nvSpPr>
          <p:spPr>
            <a:xfrm>
              <a:off x="6362608" y="2427454"/>
              <a:ext cx="58445" cy="58445"/>
            </a:xfrm>
            <a:custGeom>
              <a:avLst/>
              <a:pathLst>
                <a:path w="58445" h="58445">
                  <a:moveTo>
                    <a:pt x="0" y="29222"/>
                  </a:moveTo>
                  <a:lnTo>
                    <a:pt x="29222" y="0"/>
                  </a:lnTo>
                  <a:lnTo>
                    <a:pt x="58445" y="29222"/>
                  </a:lnTo>
                  <a:lnTo>
                    <a:pt x="29222" y="584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6202987" y="4910013"/>
              <a:ext cx="58481" cy="58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367872" y="4733243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084226" y="4910034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085260" y="4541514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g2709"/>
            <p:cNvSpPr/>
            <p:nvPr/>
          </p:nvSpPr>
          <p:spPr>
            <a:xfrm>
              <a:off x="6039958" y="3341322"/>
              <a:ext cx="58403" cy="58403"/>
            </a:xfrm>
            <a:custGeom>
              <a:avLst/>
              <a:pathLst>
                <a:path w="58403" h="58403">
                  <a:moveTo>
                    <a:pt x="0" y="29201"/>
                  </a:moveTo>
                  <a:lnTo>
                    <a:pt x="29201" y="0"/>
                  </a:lnTo>
                  <a:lnTo>
                    <a:pt x="58403" y="29201"/>
                  </a:lnTo>
                  <a:lnTo>
                    <a:pt x="29201" y="584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6238276" y="4177969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103573" y="4842806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5950256" y="4865219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281849" y="4905042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g2714"/>
            <p:cNvSpPr/>
            <p:nvPr/>
          </p:nvSpPr>
          <p:spPr>
            <a:xfrm>
              <a:off x="5996112" y="3114747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046102" y="4910023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g2716"/>
            <p:cNvSpPr/>
            <p:nvPr/>
          </p:nvSpPr>
          <p:spPr>
            <a:xfrm>
              <a:off x="5960825" y="3244171"/>
              <a:ext cx="58481" cy="58481"/>
            </a:xfrm>
            <a:custGeom>
              <a:avLst/>
              <a:pathLst>
                <a:path w="58481" h="58481">
                  <a:moveTo>
                    <a:pt x="0" y="29240"/>
                  </a:moveTo>
                  <a:lnTo>
                    <a:pt x="29240" y="0"/>
                  </a:lnTo>
                  <a:lnTo>
                    <a:pt x="58481" y="29240"/>
                  </a:lnTo>
                  <a:lnTo>
                    <a:pt x="29240" y="584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5906393" y="4541497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114280" y="4349794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5938570" y="4651087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081738" y="4862710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134195" y="4875177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264411" y="4867715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296294" y="4842836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229608" y="4143113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177232" y="491004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5953133" y="4484235"/>
              <a:ext cx="58442" cy="58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262191" y="483537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g2728"/>
            <p:cNvSpPr/>
            <p:nvPr/>
          </p:nvSpPr>
          <p:spPr>
            <a:xfrm>
              <a:off x="6140210" y="2601777"/>
              <a:ext cx="58405" cy="58405"/>
            </a:xfrm>
            <a:custGeom>
              <a:avLst/>
              <a:pathLst>
                <a:path w="58405" h="58405">
                  <a:moveTo>
                    <a:pt x="0" y="29202"/>
                  </a:moveTo>
                  <a:lnTo>
                    <a:pt x="29202" y="0"/>
                  </a:lnTo>
                  <a:lnTo>
                    <a:pt x="58405" y="29202"/>
                  </a:lnTo>
                  <a:lnTo>
                    <a:pt x="29202" y="584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161031" y="4763110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184544" y="4431946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104684" y="4842826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121165" y="4748186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250834" y="4910045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157672" y="4871265"/>
              <a:ext cx="76216" cy="76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5989944" y="4842805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389127" y="4857758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5994149" y="4847767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340960" y="4847780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5927325" y="4663524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012983" y="4847773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g2741"/>
            <p:cNvSpPr/>
            <p:nvPr/>
          </p:nvSpPr>
          <p:spPr>
            <a:xfrm>
              <a:off x="5989235" y="2913024"/>
              <a:ext cx="58423" cy="58423"/>
            </a:xfrm>
            <a:custGeom>
              <a:avLst/>
              <a:pathLst>
                <a:path w="58423" h="58423">
                  <a:moveTo>
                    <a:pt x="0" y="29211"/>
                  </a:moveTo>
                  <a:lnTo>
                    <a:pt x="29211" y="0"/>
                  </a:lnTo>
                  <a:lnTo>
                    <a:pt x="58423" y="29211"/>
                  </a:lnTo>
                  <a:lnTo>
                    <a:pt x="29211" y="58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g2742"/>
            <p:cNvSpPr/>
            <p:nvPr/>
          </p:nvSpPr>
          <p:spPr>
            <a:xfrm>
              <a:off x="6189955" y="2913008"/>
              <a:ext cx="58454" cy="58454"/>
            </a:xfrm>
            <a:custGeom>
              <a:avLst/>
              <a:pathLst>
                <a:path w="58454" h="58454">
                  <a:moveTo>
                    <a:pt x="0" y="29227"/>
                  </a:moveTo>
                  <a:lnTo>
                    <a:pt x="29227" y="0"/>
                  </a:lnTo>
                  <a:lnTo>
                    <a:pt x="58454" y="29227"/>
                  </a:lnTo>
                  <a:lnTo>
                    <a:pt x="29227" y="584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294417" y="4815464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046884" y="4177972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122664" y="4900047"/>
              <a:ext cx="58494" cy="58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g2746"/>
            <p:cNvSpPr/>
            <p:nvPr/>
          </p:nvSpPr>
          <p:spPr>
            <a:xfrm>
              <a:off x="6173007" y="2514619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5998706" y="4905085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5937898" y="3430928"/>
              <a:ext cx="58474" cy="584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148252" y="4852775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5984834" y="4877655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5987116" y="4763108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378424" y="4822869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g2753"/>
            <p:cNvSpPr/>
            <p:nvPr/>
          </p:nvSpPr>
          <p:spPr>
            <a:xfrm>
              <a:off x="4807714" y="2413935"/>
              <a:ext cx="135283" cy="135283"/>
            </a:xfrm>
            <a:custGeom>
              <a:avLst/>
              <a:pathLst>
                <a:path w="135283" h="135283">
                  <a:moveTo>
                    <a:pt x="0" y="67641"/>
                  </a:moveTo>
                  <a:lnTo>
                    <a:pt x="67641" y="0"/>
                  </a:lnTo>
                  <a:lnTo>
                    <a:pt x="135283" y="67641"/>
                  </a:lnTo>
                  <a:lnTo>
                    <a:pt x="67641" y="1352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g2754"/>
            <p:cNvSpPr/>
            <p:nvPr/>
          </p:nvSpPr>
          <p:spPr>
            <a:xfrm>
              <a:off x="5949199" y="2427469"/>
              <a:ext cx="58415" cy="58415"/>
            </a:xfrm>
            <a:custGeom>
              <a:avLst/>
              <a:pathLst>
                <a:path w="58415" h="58415">
                  <a:moveTo>
                    <a:pt x="0" y="29207"/>
                  </a:moveTo>
                  <a:lnTo>
                    <a:pt x="29207" y="0"/>
                  </a:lnTo>
                  <a:lnTo>
                    <a:pt x="58415" y="29207"/>
                  </a:lnTo>
                  <a:lnTo>
                    <a:pt x="29207" y="58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199244" y="4895175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g2756"/>
            <p:cNvSpPr/>
            <p:nvPr/>
          </p:nvSpPr>
          <p:spPr>
            <a:xfrm>
              <a:off x="5940818" y="3291515"/>
              <a:ext cx="58415" cy="58415"/>
            </a:xfrm>
            <a:custGeom>
              <a:avLst/>
              <a:pathLst>
                <a:path w="58415" h="58415">
                  <a:moveTo>
                    <a:pt x="0" y="29207"/>
                  </a:moveTo>
                  <a:lnTo>
                    <a:pt x="29207" y="0"/>
                  </a:lnTo>
                  <a:lnTo>
                    <a:pt x="58415" y="29207"/>
                  </a:lnTo>
                  <a:lnTo>
                    <a:pt x="29207" y="584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g2757"/>
            <p:cNvSpPr/>
            <p:nvPr/>
          </p:nvSpPr>
          <p:spPr>
            <a:xfrm>
              <a:off x="6365828" y="2539472"/>
              <a:ext cx="58513" cy="58513"/>
            </a:xfrm>
            <a:custGeom>
              <a:avLst/>
              <a:pathLst>
                <a:path w="58513" h="58513">
                  <a:moveTo>
                    <a:pt x="0" y="29256"/>
                  </a:moveTo>
                  <a:lnTo>
                    <a:pt x="29256" y="0"/>
                  </a:lnTo>
                  <a:lnTo>
                    <a:pt x="58513" y="29256"/>
                  </a:lnTo>
                  <a:lnTo>
                    <a:pt x="29256" y="585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088705" y="4895088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013825" y="4909978"/>
              <a:ext cx="58553" cy="5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g2760"/>
            <p:cNvSpPr/>
            <p:nvPr/>
          </p:nvSpPr>
          <p:spPr>
            <a:xfrm>
              <a:off x="6251450" y="2427444"/>
              <a:ext cx="58464" cy="58464"/>
            </a:xfrm>
            <a:custGeom>
              <a:avLst/>
              <a:pathLst>
                <a:path w="58464" h="58464">
                  <a:moveTo>
                    <a:pt x="0" y="29232"/>
                  </a:moveTo>
                  <a:lnTo>
                    <a:pt x="29232" y="0"/>
                  </a:lnTo>
                  <a:lnTo>
                    <a:pt x="58464" y="29232"/>
                  </a:lnTo>
                  <a:lnTo>
                    <a:pt x="29232" y="584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5976546" y="4882637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6091966" y="4409527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g2763"/>
            <p:cNvSpPr/>
            <p:nvPr/>
          </p:nvSpPr>
          <p:spPr>
            <a:xfrm>
              <a:off x="6334802" y="2437419"/>
              <a:ext cx="58435" cy="58435"/>
            </a:xfrm>
            <a:custGeom>
              <a:avLst/>
              <a:pathLst>
                <a:path w="58435" h="58435">
                  <a:moveTo>
                    <a:pt x="0" y="29217"/>
                  </a:moveTo>
                  <a:lnTo>
                    <a:pt x="29217" y="0"/>
                  </a:lnTo>
                  <a:lnTo>
                    <a:pt x="58435" y="29217"/>
                  </a:lnTo>
                  <a:lnTo>
                    <a:pt x="29217" y="584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g2764"/>
            <p:cNvSpPr/>
            <p:nvPr/>
          </p:nvSpPr>
          <p:spPr>
            <a:xfrm>
              <a:off x="6356632" y="2467270"/>
              <a:ext cx="58494" cy="58494"/>
            </a:xfrm>
            <a:custGeom>
              <a:avLst/>
              <a:pathLst>
                <a:path w="58494" h="58494">
                  <a:moveTo>
                    <a:pt x="0" y="29247"/>
                  </a:moveTo>
                  <a:lnTo>
                    <a:pt x="29247" y="0"/>
                  </a:lnTo>
                  <a:lnTo>
                    <a:pt x="58494" y="29247"/>
                  </a:lnTo>
                  <a:lnTo>
                    <a:pt x="29247" y="584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231097" y="4860220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179318" y="4780520"/>
              <a:ext cx="58504" cy="58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241933" y="4880118"/>
              <a:ext cx="58511" cy="58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114311" y="4895078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046389" y="4158011"/>
              <a:ext cx="58496" cy="58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g2770"/>
            <p:cNvSpPr/>
            <p:nvPr/>
          </p:nvSpPr>
          <p:spPr>
            <a:xfrm>
              <a:off x="5966506" y="2895585"/>
              <a:ext cx="58440" cy="58440"/>
            </a:xfrm>
            <a:custGeom>
              <a:avLst/>
              <a:pathLst>
                <a:path w="58440" h="58440">
                  <a:moveTo>
                    <a:pt x="0" y="29220"/>
                  </a:moveTo>
                  <a:lnTo>
                    <a:pt x="29220" y="0"/>
                  </a:lnTo>
                  <a:lnTo>
                    <a:pt x="58440" y="29220"/>
                  </a:lnTo>
                  <a:lnTo>
                    <a:pt x="29220" y="584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108638" y="3662514"/>
              <a:ext cx="58452" cy="58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g2772"/>
            <p:cNvSpPr/>
            <p:nvPr/>
          </p:nvSpPr>
          <p:spPr>
            <a:xfrm>
              <a:off x="6192741" y="2487218"/>
              <a:ext cx="58440" cy="58440"/>
            </a:xfrm>
            <a:custGeom>
              <a:avLst/>
              <a:pathLst>
                <a:path w="58440" h="58440">
                  <a:moveTo>
                    <a:pt x="0" y="29220"/>
                  </a:moveTo>
                  <a:lnTo>
                    <a:pt x="29220" y="0"/>
                  </a:lnTo>
                  <a:lnTo>
                    <a:pt x="58440" y="29220"/>
                  </a:lnTo>
                  <a:lnTo>
                    <a:pt x="29220" y="584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g2773"/>
            <p:cNvSpPr/>
            <p:nvPr/>
          </p:nvSpPr>
          <p:spPr>
            <a:xfrm>
              <a:off x="6025975" y="2908015"/>
              <a:ext cx="58481" cy="58481"/>
            </a:xfrm>
            <a:custGeom>
              <a:avLst/>
              <a:pathLst>
                <a:path w="58481" h="58481">
                  <a:moveTo>
                    <a:pt x="0" y="29240"/>
                  </a:moveTo>
                  <a:lnTo>
                    <a:pt x="29240" y="0"/>
                  </a:lnTo>
                  <a:lnTo>
                    <a:pt x="58481" y="29240"/>
                  </a:lnTo>
                  <a:lnTo>
                    <a:pt x="29240" y="584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389133" y="4765606"/>
              <a:ext cx="58450" cy="5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396881" y="4546505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5949804" y="4905038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5933426" y="4799060"/>
              <a:ext cx="56283" cy="56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222821" y="4788018"/>
              <a:ext cx="58447" cy="58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6007805" y="4730748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g2780"/>
            <p:cNvSpPr/>
            <p:nvPr/>
          </p:nvSpPr>
          <p:spPr>
            <a:xfrm>
              <a:off x="6165484" y="2551926"/>
              <a:ext cx="58506" cy="58506"/>
            </a:xfrm>
            <a:custGeom>
              <a:avLst/>
              <a:pathLst>
                <a:path w="58506" h="58506">
                  <a:moveTo>
                    <a:pt x="0" y="29253"/>
                  </a:moveTo>
                  <a:lnTo>
                    <a:pt x="29253" y="0"/>
                  </a:lnTo>
                  <a:lnTo>
                    <a:pt x="58506" y="29253"/>
                  </a:lnTo>
                  <a:lnTo>
                    <a:pt x="29253" y="585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041419" y="488517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6293510" y="4855244"/>
              <a:ext cx="58457" cy="5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6336578" y="489513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067656" y="3640102"/>
              <a:ext cx="58454" cy="58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g2785"/>
            <p:cNvSpPr/>
            <p:nvPr/>
          </p:nvSpPr>
          <p:spPr>
            <a:xfrm>
              <a:off x="5981508" y="2713693"/>
              <a:ext cx="58678" cy="58678"/>
            </a:xfrm>
            <a:custGeom>
              <a:avLst/>
              <a:pathLst>
                <a:path w="58678" h="58678">
                  <a:moveTo>
                    <a:pt x="0" y="29339"/>
                  </a:moveTo>
                  <a:lnTo>
                    <a:pt x="29339" y="0"/>
                  </a:lnTo>
                  <a:lnTo>
                    <a:pt x="58678" y="29339"/>
                  </a:lnTo>
                  <a:lnTo>
                    <a:pt x="29339" y="586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g2786"/>
            <p:cNvSpPr/>
            <p:nvPr/>
          </p:nvSpPr>
          <p:spPr>
            <a:xfrm>
              <a:off x="6120610" y="2424992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3668201" y="3470896"/>
              <a:ext cx="113002" cy="113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165107" y="4827745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g2789"/>
            <p:cNvSpPr/>
            <p:nvPr/>
          </p:nvSpPr>
          <p:spPr>
            <a:xfrm>
              <a:off x="6399164" y="2791039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012119" y="4245082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5987163" y="4890133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107180" y="4601149"/>
              <a:ext cx="58678" cy="5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372447" y="490508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121823" y="4862609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6035883" y="446668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6047990" y="4905102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004105" y="4486607"/>
              <a:ext cx="58678" cy="5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g2798"/>
            <p:cNvSpPr/>
            <p:nvPr/>
          </p:nvSpPr>
          <p:spPr>
            <a:xfrm>
              <a:off x="6060737" y="2434973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5952079" y="436974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g2800"/>
            <p:cNvSpPr/>
            <p:nvPr/>
          </p:nvSpPr>
          <p:spPr>
            <a:xfrm>
              <a:off x="6399139" y="3191785"/>
              <a:ext cx="58673" cy="58673"/>
            </a:xfrm>
            <a:custGeom>
              <a:avLst/>
              <a:pathLst>
                <a:path w="58673" h="58673">
                  <a:moveTo>
                    <a:pt x="0" y="29336"/>
                  </a:moveTo>
                  <a:lnTo>
                    <a:pt x="29336" y="0"/>
                  </a:lnTo>
                  <a:lnTo>
                    <a:pt x="58673" y="29336"/>
                  </a:lnTo>
                  <a:lnTo>
                    <a:pt x="29336" y="586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g2801"/>
            <p:cNvSpPr/>
            <p:nvPr/>
          </p:nvSpPr>
          <p:spPr>
            <a:xfrm>
              <a:off x="5987160" y="2552003"/>
              <a:ext cx="58351" cy="58351"/>
            </a:xfrm>
            <a:custGeom>
              <a:avLst/>
              <a:pathLst>
                <a:path w="58351" h="58351">
                  <a:moveTo>
                    <a:pt x="0" y="29175"/>
                  </a:moveTo>
                  <a:lnTo>
                    <a:pt x="29175" y="0"/>
                  </a:lnTo>
                  <a:lnTo>
                    <a:pt x="58351" y="29175"/>
                  </a:lnTo>
                  <a:lnTo>
                    <a:pt x="29175" y="583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5993988" y="3919036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g2803"/>
            <p:cNvSpPr/>
            <p:nvPr/>
          </p:nvSpPr>
          <p:spPr>
            <a:xfrm>
              <a:off x="6072898" y="2437445"/>
              <a:ext cx="58383" cy="58383"/>
            </a:xfrm>
            <a:custGeom>
              <a:avLst/>
              <a:pathLst>
                <a:path w="58383" h="58383">
                  <a:moveTo>
                    <a:pt x="0" y="29191"/>
                  </a:moveTo>
                  <a:lnTo>
                    <a:pt x="29191" y="0"/>
                  </a:lnTo>
                  <a:lnTo>
                    <a:pt x="58383" y="29191"/>
                  </a:lnTo>
                  <a:lnTo>
                    <a:pt x="29191" y="583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g2804"/>
            <p:cNvSpPr/>
            <p:nvPr/>
          </p:nvSpPr>
          <p:spPr>
            <a:xfrm>
              <a:off x="6310998" y="2731288"/>
              <a:ext cx="58349" cy="58349"/>
            </a:xfrm>
            <a:custGeom>
              <a:avLst/>
              <a:pathLst>
                <a:path w="58349" h="58349">
                  <a:moveTo>
                    <a:pt x="0" y="29174"/>
                  </a:moveTo>
                  <a:lnTo>
                    <a:pt x="29174" y="0"/>
                  </a:lnTo>
                  <a:lnTo>
                    <a:pt x="58349" y="29174"/>
                  </a:lnTo>
                  <a:lnTo>
                    <a:pt x="29174" y="583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6037165" y="3904058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136322" y="4877551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057154" y="4723173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376959" y="4905087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311101" y="4904918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5951900" y="4324913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g2811"/>
            <p:cNvSpPr/>
            <p:nvPr/>
          </p:nvSpPr>
          <p:spPr>
            <a:xfrm>
              <a:off x="6151039" y="2688932"/>
              <a:ext cx="58398" cy="58398"/>
            </a:xfrm>
            <a:custGeom>
              <a:avLst/>
              <a:pathLst>
                <a:path w="58398" h="58398">
                  <a:moveTo>
                    <a:pt x="0" y="29199"/>
                  </a:moveTo>
                  <a:lnTo>
                    <a:pt x="29199" y="0"/>
                  </a:lnTo>
                  <a:lnTo>
                    <a:pt x="58398" y="29199"/>
                  </a:lnTo>
                  <a:lnTo>
                    <a:pt x="29199" y="583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6094655" y="4601322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g2813"/>
            <p:cNvSpPr/>
            <p:nvPr/>
          </p:nvSpPr>
          <p:spPr>
            <a:xfrm>
              <a:off x="6383274" y="2962850"/>
              <a:ext cx="58373" cy="58373"/>
            </a:xfrm>
            <a:custGeom>
              <a:avLst/>
              <a:pathLst>
                <a:path w="58373" h="58373">
                  <a:moveTo>
                    <a:pt x="0" y="29186"/>
                  </a:moveTo>
                  <a:lnTo>
                    <a:pt x="29186" y="0"/>
                  </a:lnTo>
                  <a:lnTo>
                    <a:pt x="58373" y="29186"/>
                  </a:lnTo>
                  <a:lnTo>
                    <a:pt x="29186" y="583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279858" y="437222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052110" y="4862613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137091" y="4723147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g2817"/>
            <p:cNvSpPr/>
            <p:nvPr/>
          </p:nvSpPr>
          <p:spPr>
            <a:xfrm>
              <a:off x="5914818" y="2651583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205482" y="4404588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316422" y="4354784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301504" y="48851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181296" y="4516486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6205346" y="4770477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178808" y="4424494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126474" y="4534072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5917090" y="3762148"/>
              <a:ext cx="58388" cy="583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5951927" y="490010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352213" y="4910080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6320361" y="4855302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188770" y="4894980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317996" y="479040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230487" y="38692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257251" y="4910022"/>
              <a:ext cx="58464" cy="5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355660" y="3699738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180404" y="4842826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167452" y="477312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002250" y="4882684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365801" y="483785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3745324" y="4746065"/>
              <a:ext cx="157293" cy="157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378106" y="3645123"/>
              <a:ext cx="58373" cy="58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6166453" y="3747060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5966336" y="4855274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g2842"/>
            <p:cNvSpPr/>
            <p:nvPr/>
          </p:nvSpPr>
          <p:spPr>
            <a:xfrm>
              <a:off x="6178176" y="2631488"/>
              <a:ext cx="58744" cy="58744"/>
            </a:xfrm>
            <a:custGeom>
              <a:avLst/>
              <a:pathLst>
                <a:path w="58744" h="58744">
                  <a:moveTo>
                    <a:pt x="0" y="29372"/>
                  </a:moveTo>
                  <a:lnTo>
                    <a:pt x="29372" y="0"/>
                  </a:lnTo>
                  <a:lnTo>
                    <a:pt x="58744" y="29372"/>
                  </a:lnTo>
                  <a:lnTo>
                    <a:pt x="29372" y="587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5926017" y="4909915"/>
              <a:ext cx="58678" cy="5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111037" y="4603797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5920351" y="4857795"/>
              <a:ext cx="58336" cy="5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075610" y="4852795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091110" y="4755672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329094" y="4773104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230667" y="4631189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6086256" y="4269981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g2851"/>
            <p:cNvSpPr/>
            <p:nvPr/>
          </p:nvSpPr>
          <p:spPr>
            <a:xfrm>
              <a:off x="6200968" y="2574259"/>
              <a:ext cx="58660" cy="58660"/>
            </a:xfrm>
            <a:custGeom>
              <a:avLst/>
              <a:pathLst>
                <a:path w="58660" h="58660">
                  <a:moveTo>
                    <a:pt x="0" y="29330"/>
                  </a:moveTo>
                  <a:lnTo>
                    <a:pt x="29330" y="0"/>
                  </a:lnTo>
                  <a:lnTo>
                    <a:pt x="58660" y="29330"/>
                  </a:lnTo>
                  <a:lnTo>
                    <a:pt x="29330" y="586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g2852"/>
            <p:cNvSpPr/>
            <p:nvPr/>
          </p:nvSpPr>
          <p:spPr>
            <a:xfrm>
              <a:off x="4623217" y="3081130"/>
              <a:ext cx="120619" cy="120619"/>
            </a:xfrm>
            <a:custGeom>
              <a:avLst/>
              <a:pathLst>
                <a:path w="120619" h="120619">
                  <a:moveTo>
                    <a:pt x="0" y="60309"/>
                  </a:moveTo>
                  <a:lnTo>
                    <a:pt x="60309" y="0"/>
                  </a:lnTo>
                  <a:lnTo>
                    <a:pt x="120619" y="60309"/>
                  </a:lnTo>
                  <a:lnTo>
                    <a:pt x="60309" y="1206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196015" y="4894980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357172" y="4880183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003956" y="4870238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789627" y="4669667"/>
              <a:ext cx="155705" cy="155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245066" y="4812809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6001779" y="481281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114686" y="4621061"/>
              <a:ext cx="58695" cy="58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132173" y="4845171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5956757" y="4748214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5966797" y="3938955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323417" y="4777934"/>
              <a:ext cx="58695" cy="58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5983996" y="447166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g2865"/>
            <p:cNvSpPr/>
            <p:nvPr/>
          </p:nvSpPr>
          <p:spPr>
            <a:xfrm>
              <a:off x="6163909" y="3017480"/>
              <a:ext cx="58675" cy="58675"/>
            </a:xfrm>
            <a:custGeom>
              <a:avLst/>
              <a:pathLst>
                <a:path w="58675" h="58675">
                  <a:moveTo>
                    <a:pt x="0" y="29337"/>
                  </a:moveTo>
                  <a:lnTo>
                    <a:pt x="29337" y="0"/>
                  </a:lnTo>
                  <a:lnTo>
                    <a:pt x="58675" y="29337"/>
                  </a:lnTo>
                  <a:lnTo>
                    <a:pt x="29337" y="586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5911144" y="4770634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g2867"/>
            <p:cNvSpPr/>
            <p:nvPr/>
          </p:nvSpPr>
          <p:spPr>
            <a:xfrm>
              <a:off x="6017302" y="2669023"/>
              <a:ext cx="58376" cy="58376"/>
            </a:xfrm>
            <a:custGeom>
              <a:avLst/>
              <a:pathLst>
                <a:path w="58376" h="58376">
                  <a:moveTo>
                    <a:pt x="0" y="29188"/>
                  </a:moveTo>
                  <a:lnTo>
                    <a:pt x="29188" y="0"/>
                  </a:lnTo>
                  <a:lnTo>
                    <a:pt x="58376" y="29188"/>
                  </a:lnTo>
                  <a:lnTo>
                    <a:pt x="29188" y="583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079978" y="491008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219712" y="4889976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g2870"/>
            <p:cNvSpPr/>
            <p:nvPr/>
          </p:nvSpPr>
          <p:spPr>
            <a:xfrm>
              <a:off x="6188400" y="2427496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344599" y="4910036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385744" y="4733278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399079" y="4909914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149109" y="4541554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g2875"/>
            <p:cNvSpPr/>
            <p:nvPr/>
          </p:nvSpPr>
          <p:spPr>
            <a:xfrm>
              <a:off x="5904626" y="3341195"/>
              <a:ext cx="58658" cy="58658"/>
            </a:xfrm>
            <a:custGeom>
              <a:avLst/>
              <a:pathLst>
                <a:path w="58658" h="58658">
                  <a:moveTo>
                    <a:pt x="0" y="29329"/>
                  </a:moveTo>
                  <a:lnTo>
                    <a:pt x="29329" y="0"/>
                  </a:lnTo>
                  <a:lnTo>
                    <a:pt x="58658" y="29329"/>
                  </a:lnTo>
                  <a:lnTo>
                    <a:pt x="29329" y="586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057960" y="4177840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5919160" y="4842835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032223" y="4865099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6298154" y="4904931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g2880"/>
            <p:cNvSpPr/>
            <p:nvPr/>
          </p:nvSpPr>
          <p:spPr>
            <a:xfrm>
              <a:off x="5977638" y="3114760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257355" y="491007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g2882"/>
            <p:cNvSpPr/>
            <p:nvPr/>
          </p:nvSpPr>
          <p:spPr>
            <a:xfrm>
              <a:off x="5910762" y="3244231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365142" y="4541533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239606" y="434965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290060" y="4650955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6360014" y="4862744"/>
              <a:ext cx="58398" cy="58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383771" y="4875207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250070" y="486774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5965712" y="4842856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220728" y="4143144"/>
              <a:ext cx="58351" cy="5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6391483" y="4910062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6212008" y="4484258"/>
              <a:ext cx="58395" cy="58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264236" y="4835379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g2894"/>
            <p:cNvSpPr/>
            <p:nvPr/>
          </p:nvSpPr>
          <p:spPr>
            <a:xfrm>
              <a:off x="6144575" y="2601808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991113" y="4762999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297325" y="4431984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243366" y="4842695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5930277" y="4748067"/>
              <a:ext cx="58668" cy="5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5950531" y="491007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5923769" y="4880115"/>
              <a:ext cx="58516" cy="58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5922580" y="4842694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5973887" y="4857624"/>
              <a:ext cx="58678" cy="5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017286" y="4847659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124233" y="4847664"/>
              <a:ext cx="58678" cy="5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187911" y="4663410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264831" y="4847666"/>
              <a:ext cx="58673" cy="58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g2907"/>
            <p:cNvSpPr/>
            <p:nvPr/>
          </p:nvSpPr>
          <p:spPr>
            <a:xfrm>
              <a:off x="6021111" y="2912902"/>
              <a:ext cx="58668" cy="58668"/>
            </a:xfrm>
            <a:custGeom>
              <a:avLst/>
              <a:pathLst>
                <a:path w="58668" h="58668">
                  <a:moveTo>
                    <a:pt x="0" y="29334"/>
                  </a:moveTo>
                  <a:lnTo>
                    <a:pt x="29334" y="0"/>
                  </a:lnTo>
                  <a:lnTo>
                    <a:pt x="58668" y="29334"/>
                  </a:lnTo>
                  <a:lnTo>
                    <a:pt x="29334" y="586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g2908"/>
            <p:cNvSpPr/>
            <p:nvPr/>
          </p:nvSpPr>
          <p:spPr>
            <a:xfrm>
              <a:off x="6278424" y="2912903"/>
              <a:ext cx="58665" cy="58665"/>
            </a:xfrm>
            <a:custGeom>
              <a:avLst/>
              <a:pathLst>
                <a:path w="58665" h="58665">
                  <a:moveTo>
                    <a:pt x="0" y="29332"/>
                  </a:moveTo>
                  <a:lnTo>
                    <a:pt x="29332" y="0"/>
                  </a:lnTo>
                  <a:lnTo>
                    <a:pt x="58665" y="29332"/>
                  </a:lnTo>
                  <a:lnTo>
                    <a:pt x="29332" y="586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5970606" y="481546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160532" y="4177852"/>
              <a:ext cx="58656" cy="58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157704" y="490011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g2912"/>
            <p:cNvSpPr/>
            <p:nvPr/>
          </p:nvSpPr>
          <p:spPr>
            <a:xfrm>
              <a:off x="6086127" y="2514497"/>
              <a:ext cx="58663" cy="58663"/>
            </a:xfrm>
            <a:custGeom>
              <a:avLst/>
              <a:pathLst>
                <a:path w="58663" h="58663">
                  <a:moveTo>
                    <a:pt x="0" y="29331"/>
                  </a:moveTo>
                  <a:lnTo>
                    <a:pt x="29331" y="0"/>
                  </a:lnTo>
                  <a:lnTo>
                    <a:pt x="58663" y="29331"/>
                  </a:lnTo>
                  <a:lnTo>
                    <a:pt x="29331" y="586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041713" y="4905070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6056425" y="3430991"/>
              <a:ext cx="58349" cy="583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000066" y="4852639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298650" y="487770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067721" y="4763159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364799" y="4822766"/>
              <a:ext cx="58673" cy="58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g2919"/>
            <p:cNvSpPr/>
            <p:nvPr/>
          </p:nvSpPr>
          <p:spPr>
            <a:xfrm>
              <a:off x="6023565" y="2452628"/>
              <a:ext cx="57898" cy="57898"/>
            </a:xfrm>
            <a:custGeom>
              <a:avLst/>
              <a:pathLst>
                <a:path w="57898" h="57898">
                  <a:moveTo>
                    <a:pt x="0" y="28949"/>
                  </a:moveTo>
                  <a:lnTo>
                    <a:pt x="28949" y="0"/>
                  </a:lnTo>
                  <a:lnTo>
                    <a:pt x="57898" y="28949"/>
                  </a:lnTo>
                  <a:lnTo>
                    <a:pt x="28949" y="578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g2920"/>
            <p:cNvSpPr/>
            <p:nvPr/>
          </p:nvSpPr>
          <p:spPr>
            <a:xfrm>
              <a:off x="5977976" y="2427338"/>
              <a:ext cx="58678" cy="58678"/>
            </a:xfrm>
            <a:custGeom>
              <a:avLst/>
              <a:pathLst>
                <a:path w="58678" h="58678">
                  <a:moveTo>
                    <a:pt x="0" y="29339"/>
                  </a:moveTo>
                  <a:lnTo>
                    <a:pt x="29339" y="0"/>
                  </a:lnTo>
                  <a:lnTo>
                    <a:pt x="58678" y="29339"/>
                  </a:lnTo>
                  <a:lnTo>
                    <a:pt x="29339" y="586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235027" y="4895140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g2922"/>
            <p:cNvSpPr/>
            <p:nvPr/>
          </p:nvSpPr>
          <p:spPr>
            <a:xfrm>
              <a:off x="6069934" y="3291536"/>
              <a:ext cx="58373" cy="58373"/>
            </a:xfrm>
            <a:custGeom>
              <a:avLst/>
              <a:pathLst>
                <a:path w="58373" h="58373">
                  <a:moveTo>
                    <a:pt x="0" y="29186"/>
                  </a:moveTo>
                  <a:lnTo>
                    <a:pt x="29186" y="0"/>
                  </a:lnTo>
                  <a:lnTo>
                    <a:pt x="58373" y="29186"/>
                  </a:lnTo>
                  <a:lnTo>
                    <a:pt x="29186" y="583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g2923"/>
            <p:cNvSpPr/>
            <p:nvPr/>
          </p:nvSpPr>
          <p:spPr>
            <a:xfrm>
              <a:off x="6135739" y="2539523"/>
              <a:ext cx="58410" cy="58410"/>
            </a:xfrm>
            <a:custGeom>
              <a:avLst/>
              <a:pathLst>
                <a:path w="58410" h="58410">
                  <a:moveTo>
                    <a:pt x="0" y="29205"/>
                  </a:moveTo>
                  <a:lnTo>
                    <a:pt x="29205" y="0"/>
                  </a:lnTo>
                  <a:lnTo>
                    <a:pt x="58410" y="29205"/>
                  </a:lnTo>
                  <a:lnTo>
                    <a:pt x="29205" y="584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010266" y="4895131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328332" y="4910128"/>
              <a:ext cx="58251" cy="58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g2926"/>
            <p:cNvSpPr/>
            <p:nvPr/>
          </p:nvSpPr>
          <p:spPr>
            <a:xfrm>
              <a:off x="6318742" y="2427246"/>
              <a:ext cx="58861" cy="58861"/>
            </a:xfrm>
            <a:custGeom>
              <a:avLst/>
              <a:pathLst>
                <a:path w="58861" h="58861">
                  <a:moveTo>
                    <a:pt x="0" y="29430"/>
                  </a:moveTo>
                  <a:lnTo>
                    <a:pt x="29430" y="0"/>
                  </a:lnTo>
                  <a:lnTo>
                    <a:pt x="58861" y="29430"/>
                  </a:lnTo>
                  <a:lnTo>
                    <a:pt x="29430" y="588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166310" y="4882594"/>
              <a:ext cx="58538" cy="58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5900135" y="4409340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g2929"/>
            <p:cNvSpPr/>
            <p:nvPr/>
          </p:nvSpPr>
          <p:spPr>
            <a:xfrm>
              <a:off x="6027918" y="2437465"/>
              <a:ext cx="58344" cy="58344"/>
            </a:xfrm>
            <a:custGeom>
              <a:avLst/>
              <a:pathLst>
                <a:path w="58344" h="58344">
                  <a:moveTo>
                    <a:pt x="0" y="29172"/>
                  </a:moveTo>
                  <a:lnTo>
                    <a:pt x="29172" y="0"/>
                  </a:lnTo>
                  <a:lnTo>
                    <a:pt x="58344" y="29172"/>
                  </a:lnTo>
                  <a:lnTo>
                    <a:pt x="29172" y="58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g2930"/>
            <p:cNvSpPr/>
            <p:nvPr/>
          </p:nvSpPr>
          <p:spPr>
            <a:xfrm>
              <a:off x="5974322" y="2467101"/>
              <a:ext cx="58831" cy="58831"/>
            </a:xfrm>
            <a:custGeom>
              <a:avLst/>
              <a:pathLst>
                <a:path w="58831" h="58831">
                  <a:moveTo>
                    <a:pt x="0" y="29415"/>
                  </a:moveTo>
                  <a:lnTo>
                    <a:pt x="29415" y="0"/>
                  </a:lnTo>
                  <a:lnTo>
                    <a:pt x="58831" y="29415"/>
                  </a:lnTo>
                  <a:lnTo>
                    <a:pt x="29415" y="588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083723" y="4860040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230087" y="4780524"/>
              <a:ext cx="58494" cy="58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215755" y="4880125"/>
              <a:ext cx="58496" cy="58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5977246" y="4894900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6375337" y="4158019"/>
              <a:ext cx="58481" cy="58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g2936"/>
            <p:cNvSpPr/>
            <p:nvPr/>
          </p:nvSpPr>
          <p:spPr>
            <a:xfrm>
              <a:off x="6379095" y="2895614"/>
              <a:ext cx="58383" cy="58383"/>
            </a:xfrm>
            <a:custGeom>
              <a:avLst/>
              <a:pathLst>
                <a:path w="58383" h="58383">
                  <a:moveTo>
                    <a:pt x="0" y="29191"/>
                  </a:moveTo>
                  <a:lnTo>
                    <a:pt x="29191" y="0"/>
                  </a:lnTo>
                  <a:lnTo>
                    <a:pt x="58383" y="29191"/>
                  </a:lnTo>
                  <a:lnTo>
                    <a:pt x="29191" y="583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02340" y="3662387"/>
              <a:ext cx="58707" cy="587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g2938"/>
            <p:cNvSpPr/>
            <p:nvPr/>
          </p:nvSpPr>
          <p:spPr>
            <a:xfrm>
              <a:off x="6230657" y="2487230"/>
              <a:ext cx="58415" cy="58415"/>
            </a:xfrm>
            <a:custGeom>
              <a:avLst/>
              <a:pathLst>
                <a:path w="58415" h="58415">
                  <a:moveTo>
                    <a:pt x="0" y="29207"/>
                  </a:moveTo>
                  <a:lnTo>
                    <a:pt x="29207" y="0"/>
                  </a:lnTo>
                  <a:lnTo>
                    <a:pt x="58415" y="29207"/>
                  </a:lnTo>
                  <a:lnTo>
                    <a:pt x="29207" y="58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g2939"/>
            <p:cNvSpPr/>
            <p:nvPr/>
          </p:nvSpPr>
          <p:spPr>
            <a:xfrm>
              <a:off x="6393598" y="2908044"/>
              <a:ext cx="58423" cy="58423"/>
            </a:xfrm>
            <a:custGeom>
              <a:avLst/>
              <a:pathLst>
                <a:path w="58423" h="58423">
                  <a:moveTo>
                    <a:pt x="0" y="29211"/>
                  </a:moveTo>
                  <a:lnTo>
                    <a:pt x="29211" y="0"/>
                  </a:lnTo>
                  <a:lnTo>
                    <a:pt x="58423" y="29211"/>
                  </a:lnTo>
                  <a:lnTo>
                    <a:pt x="29211" y="58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5917346" y="4765627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343536" y="4546525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188547" y="4905074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257840" y="4797840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353726" y="4787887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091352" y="4730815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g2946"/>
            <p:cNvSpPr/>
            <p:nvPr/>
          </p:nvSpPr>
          <p:spPr>
            <a:xfrm>
              <a:off x="6073509" y="2551837"/>
              <a:ext cx="58682" cy="58682"/>
            </a:xfrm>
            <a:custGeom>
              <a:avLst/>
              <a:pathLst>
                <a:path w="58682" h="58682">
                  <a:moveTo>
                    <a:pt x="0" y="29341"/>
                  </a:moveTo>
                  <a:lnTo>
                    <a:pt x="29341" y="0"/>
                  </a:lnTo>
                  <a:lnTo>
                    <a:pt x="58682" y="29341"/>
                  </a:lnTo>
                  <a:lnTo>
                    <a:pt x="29341" y="586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177014" y="4884990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370914" y="4855143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178178" y="4895136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134078" y="3639969"/>
              <a:ext cx="58722" cy="58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g2951"/>
            <p:cNvSpPr/>
            <p:nvPr/>
          </p:nvSpPr>
          <p:spPr>
            <a:xfrm>
              <a:off x="6336608" y="2713670"/>
              <a:ext cx="58724" cy="58724"/>
            </a:xfrm>
            <a:custGeom>
              <a:avLst/>
              <a:pathLst>
                <a:path w="58724" h="58724">
                  <a:moveTo>
                    <a:pt x="0" y="29362"/>
                  </a:moveTo>
                  <a:lnTo>
                    <a:pt x="29362" y="0"/>
                  </a:lnTo>
                  <a:lnTo>
                    <a:pt x="58724" y="29362"/>
                  </a:lnTo>
                  <a:lnTo>
                    <a:pt x="29362" y="587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g2952"/>
            <p:cNvSpPr/>
            <p:nvPr/>
          </p:nvSpPr>
          <p:spPr>
            <a:xfrm>
              <a:off x="5926886" y="2424899"/>
              <a:ext cx="58575" cy="58575"/>
            </a:xfrm>
            <a:custGeom>
              <a:avLst/>
              <a:pathLst>
                <a:path w="58575" h="58575">
                  <a:moveTo>
                    <a:pt x="0" y="29287"/>
                  </a:moveTo>
                  <a:lnTo>
                    <a:pt x="29287" y="0"/>
                  </a:lnTo>
                  <a:lnTo>
                    <a:pt x="58575" y="29287"/>
                  </a:lnTo>
                  <a:lnTo>
                    <a:pt x="29287" y="585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5052403" y="3492167"/>
              <a:ext cx="70460" cy="704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4910158" y="4819997"/>
              <a:ext cx="74171" cy="74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g2955"/>
            <p:cNvSpPr/>
            <p:nvPr/>
          </p:nvSpPr>
          <p:spPr>
            <a:xfrm>
              <a:off x="6105407" y="2790969"/>
              <a:ext cx="58508" cy="58508"/>
            </a:xfrm>
            <a:custGeom>
              <a:avLst/>
              <a:pathLst>
                <a:path w="58508" h="58508">
                  <a:moveTo>
                    <a:pt x="0" y="29254"/>
                  </a:moveTo>
                  <a:lnTo>
                    <a:pt x="29254" y="0"/>
                  </a:lnTo>
                  <a:lnTo>
                    <a:pt x="58508" y="29254"/>
                  </a:lnTo>
                  <a:lnTo>
                    <a:pt x="29254" y="585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324638" y="4245048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226661" y="4890062"/>
              <a:ext cx="58543" cy="5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019665" y="4601116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4793989" y="4876116"/>
              <a:ext cx="116316" cy="1163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214607" y="4862571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092499" y="4483232"/>
              <a:ext cx="25587" cy="25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181482" y="4905007"/>
              <a:ext cx="58533" cy="58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5910640" y="4486578"/>
              <a:ext cx="58736" cy="58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g2964"/>
            <p:cNvSpPr/>
            <p:nvPr/>
          </p:nvSpPr>
          <p:spPr>
            <a:xfrm>
              <a:off x="6156086" y="2434897"/>
              <a:ext cx="58499" cy="58499"/>
            </a:xfrm>
            <a:custGeom>
              <a:avLst/>
              <a:pathLst>
                <a:path w="58499" h="58499">
                  <a:moveTo>
                    <a:pt x="0" y="29249"/>
                  </a:moveTo>
                  <a:lnTo>
                    <a:pt x="29249" y="0"/>
                  </a:lnTo>
                  <a:lnTo>
                    <a:pt x="58499" y="29249"/>
                  </a:lnTo>
                  <a:lnTo>
                    <a:pt x="29249" y="584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5958016" y="4369652"/>
              <a:ext cx="58523" cy="58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g2966"/>
            <p:cNvSpPr/>
            <p:nvPr/>
          </p:nvSpPr>
          <p:spPr>
            <a:xfrm>
              <a:off x="6301712" y="3191748"/>
              <a:ext cx="58746" cy="58746"/>
            </a:xfrm>
            <a:custGeom>
              <a:avLst/>
              <a:pathLst>
                <a:path w="58746" h="58746">
                  <a:moveTo>
                    <a:pt x="0" y="29373"/>
                  </a:moveTo>
                  <a:lnTo>
                    <a:pt x="29373" y="0"/>
                  </a:lnTo>
                  <a:lnTo>
                    <a:pt x="58746" y="29373"/>
                  </a:lnTo>
                  <a:lnTo>
                    <a:pt x="29373" y="587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g2967"/>
            <p:cNvSpPr/>
            <p:nvPr/>
          </p:nvSpPr>
          <p:spPr>
            <a:xfrm>
              <a:off x="5899136" y="2551911"/>
              <a:ext cx="58535" cy="58535"/>
            </a:xfrm>
            <a:custGeom>
              <a:avLst/>
              <a:pathLst>
                <a:path w="58535" h="58535">
                  <a:moveTo>
                    <a:pt x="0" y="29267"/>
                  </a:moveTo>
                  <a:lnTo>
                    <a:pt x="29267" y="0"/>
                  </a:lnTo>
                  <a:lnTo>
                    <a:pt x="58535" y="29267"/>
                  </a:lnTo>
                  <a:lnTo>
                    <a:pt x="29267" y="585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4852383" y="3887020"/>
              <a:ext cx="122390" cy="122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g2969"/>
            <p:cNvSpPr/>
            <p:nvPr/>
          </p:nvSpPr>
          <p:spPr>
            <a:xfrm>
              <a:off x="6225475" y="2437368"/>
              <a:ext cx="58538" cy="58538"/>
            </a:xfrm>
            <a:custGeom>
              <a:avLst/>
              <a:pathLst>
                <a:path w="58538" h="58538">
                  <a:moveTo>
                    <a:pt x="0" y="29269"/>
                  </a:moveTo>
                  <a:lnTo>
                    <a:pt x="29269" y="0"/>
                  </a:lnTo>
                  <a:lnTo>
                    <a:pt x="58538" y="29269"/>
                  </a:lnTo>
                  <a:lnTo>
                    <a:pt x="29269" y="585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g2970"/>
            <p:cNvSpPr/>
            <p:nvPr/>
          </p:nvSpPr>
          <p:spPr>
            <a:xfrm>
              <a:off x="5033989" y="2700346"/>
              <a:ext cx="120233" cy="120233"/>
            </a:xfrm>
            <a:custGeom>
              <a:avLst/>
              <a:pathLst>
                <a:path w="120233" h="120233">
                  <a:moveTo>
                    <a:pt x="0" y="60116"/>
                  </a:moveTo>
                  <a:lnTo>
                    <a:pt x="60116" y="0"/>
                  </a:lnTo>
                  <a:lnTo>
                    <a:pt x="120233" y="60116"/>
                  </a:lnTo>
                  <a:lnTo>
                    <a:pt x="60116" y="1202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357317" y="3904019"/>
              <a:ext cx="58511" cy="58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395709" y="4877515"/>
              <a:ext cx="58736" cy="58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179130" y="4723142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164764" y="4905002"/>
              <a:ext cx="58543" cy="5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080232" y="4915232"/>
              <a:ext cx="38084" cy="38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254254" y="4324792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g2977"/>
            <p:cNvSpPr/>
            <p:nvPr/>
          </p:nvSpPr>
          <p:spPr>
            <a:xfrm>
              <a:off x="6163735" y="2688866"/>
              <a:ext cx="58531" cy="58531"/>
            </a:xfrm>
            <a:custGeom>
              <a:avLst/>
              <a:pathLst>
                <a:path w="58531" h="58531">
                  <a:moveTo>
                    <a:pt x="0" y="29265"/>
                  </a:moveTo>
                  <a:lnTo>
                    <a:pt x="29265" y="0"/>
                  </a:lnTo>
                  <a:lnTo>
                    <a:pt x="58531" y="29265"/>
                  </a:lnTo>
                  <a:lnTo>
                    <a:pt x="29265" y="585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305551" y="4601219"/>
              <a:ext cx="58538" cy="58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g2979"/>
            <p:cNvSpPr/>
            <p:nvPr/>
          </p:nvSpPr>
          <p:spPr>
            <a:xfrm>
              <a:off x="6263497" y="2962759"/>
              <a:ext cx="58555" cy="58555"/>
            </a:xfrm>
            <a:custGeom>
              <a:avLst/>
              <a:pathLst>
                <a:path w="58555" h="58555">
                  <a:moveTo>
                    <a:pt x="0" y="29277"/>
                  </a:moveTo>
                  <a:lnTo>
                    <a:pt x="29277" y="0"/>
                  </a:lnTo>
                  <a:lnTo>
                    <a:pt x="58555" y="29277"/>
                  </a:lnTo>
                  <a:lnTo>
                    <a:pt x="29277" y="585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6209240" y="4372125"/>
              <a:ext cx="58558" cy="58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253938" y="4862589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107436" y="4739616"/>
              <a:ext cx="25768" cy="25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g2983"/>
            <p:cNvSpPr/>
            <p:nvPr/>
          </p:nvSpPr>
          <p:spPr>
            <a:xfrm>
              <a:off x="4713055" y="2623489"/>
              <a:ext cx="114583" cy="114583"/>
            </a:xfrm>
            <a:custGeom>
              <a:avLst/>
              <a:pathLst>
                <a:path w="114583" h="114583">
                  <a:moveTo>
                    <a:pt x="0" y="57291"/>
                  </a:moveTo>
                  <a:lnTo>
                    <a:pt x="57291" y="0"/>
                  </a:lnTo>
                  <a:lnTo>
                    <a:pt x="114583" y="57291"/>
                  </a:lnTo>
                  <a:lnTo>
                    <a:pt x="57291" y="1145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108635" y="4404513"/>
              <a:ext cx="58523" cy="58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5956177" y="4354710"/>
              <a:ext cx="58526" cy="5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217776" y="4885089"/>
              <a:ext cx="58528" cy="58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234646" y="4517242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014330" y="4770447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038150" y="4424434"/>
              <a:ext cx="58521" cy="58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279671" y="4533985"/>
              <a:ext cx="58543" cy="5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090140" y="3762069"/>
              <a:ext cx="58545" cy="58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5970761" y="4900023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021130" y="4910018"/>
              <a:ext cx="58472" cy="5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312986" y="485519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354743" y="4908978"/>
              <a:ext cx="30671" cy="30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397131" y="4790373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268412" y="3869133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244066" y="4909997"/>
              <a:ext cx="58513" cy="58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010137" y="3699730"/>
              <a:ext cx="58722" cy="58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295672" y="4842763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073891" y="4773045"/>
              <a:ext cx="58513" cy="58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5899298" y="4882600"/>
              <a:ext cx="58526" cy="5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290472" y="48377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055479" y="4795443"/>
              <a:ext cx="58538" cy="58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4629016" y="3613188"/>
              <a:ext cx="122242" cy="122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155305" y="3758794"/>
              <a:ext cx="35216" cy="352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220263" y="4855206"/>
              <a:ext cx="58533" cy="58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g3008"/>
            <p:cNvSpPr/>
            <p:nvPr/>
          </p:nvSpPr>
          <p:spPr>
            <a:xfrm>
              <a:off x="5974179" y="2631416"/>
              <a:ext cx="58887" cy="58887"/>
            </a:xfrm>
            <a:custGeom>
              <a:avLst/>
              <a:pathLst>
                <a:path w="58887" h="58887">
                  <a:moveTo>
                    <a:pt x="0" y="29443"/>
                  </a:moveTo>
                  <a:lnTo>
                    <a:pt x="29443" y="0"/>
                  </a:lnTo>
                  <a:lnTo>
                    <a:pt x="58887" y="29443"/>
                  </a:lnTo>
                  <a:lnTo>
                    <a:pt x="29443" y="588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03378" y="4901327"/>
              <a:ext cx="75853" cy="75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6153400" y="4603721"/>
              <a:ext cx="58513" cy="58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5931609" y="4857693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382193" y="4852698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126347" y="4755592"/>
              <a:ext cx="58558" cy="58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144900" y="4773030"/>
              <a:ext cx="58543" cy="5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117844" y="4631109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395392" y="4269952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g3017"/>
            <p:cNvSpPr/>
            <p:nvPr/>
          </p:nvSpPr>
          <p:spPr>
            <a:xfrm>
              <a:off x="6018563" y="2578072"/>
              <a:ext cx="51035" cy="51035"/>
            </a:xfrm>
            <a:custGeom>
              <a:avLst/>
              <a:pathLst>
                <a:path w="51035" h="51035">
                  <a:moveTo>
                    <a:pt x="0" y="25517"/>
                  </a:moveTo>
                  <a:lnTo>
                    <a:pt x="25517" y="0"/>
                  </a:lnTo>
                  <a:lnTo>
                    <a:pt x="51035" y="25517"/>
                  </a:lnTo>
                  <a:lnTo>
                    <a:pt x="25517" y="510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g3018"/>
            <p:cNvSpPr/>
            <p:nvPr/>
          </p:nvSpPr>
          <p:spPr>
            <a:xfrm>
              <a:off x="6028444" y="3108711"/>
              <a:ext cx="65456" cy="65456"/>
            </a:xfrm>
            <a:custGeom>
              <a:avLst/>
              <a:pathLst>
                <a:path w="65456" h="65456">
                  <a:moveTo>
                    <a:pt x="0" y="32728"/>
                  </a:moveTo>
                  <a:lnTo>
                    <a:pt x="32728" y="0"/>
                  </a:lnTo>
                  <a:lnTo>
                    <a:pt x="65456" y="32728"/>
                  </a:lnTo>
                  <a:lnTo>
                    <a:pt x="32728" y="654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215997" y="4894949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389654" y="4880113"/>
              <a:ext cx="58521" cy="58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375641" y="4870163"/>
              <a:ext cx="58501" cy="58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255037" y="4718147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5924067" y="4798627"/>
              <a:ext cx="87031" cy="8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254412" y="4812789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262147" y="4605054"/>
              <a:ext cx="90708" cy="90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5984987" y="4842617"/>
              <a:ext cx="63791" cy="63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5981836" y="4748142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305101" y="3938872"/>
              <a:ext cx="58526" cy="5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117223" y="4777916"/>
              <a:ext cx="58731" cy="58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208491" y="4471652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g3031"/>
            <p:cNvSpPr/>
            <p:nvPr/>
          </p:nvSpPr>
          <p:spPr>
            <a:xfrm>
              <a:off x="6027611" y="3024049"/>
              <a:ext cx="45537" cy="45537"/>
            </a:xfrm>
            <a:custGeom>
              <a:avLst/>
              <a:pathLst>
                <a:path w="45537" h="45537">
                  <a:moveTo>
                    <a:pt x="0" y="22768"/>
                  </a:moveTo>
                  <a:lnTo>
                    <a:pt x="22768" y="0"/>
                  </a:lnTo>
                  <a:lnTo>
                    <a:pt x="45537" y="22768"/>
                  </a:lnTo>
                  <a:lnTo>
                    <a:pt x="22768" y="455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190865" y="4770552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g3033"/>
            <p:cNvSpPr/>
            <p:nvPr/>
          </p:nvSpPr>
          <p:spPr>
            <a:xfrm>
              <a:off x="6251146" y="2668933"/>
              <a:ext cx="58555" cy="58555"/>
            </a:xfrm>
            <a:custGeom>
              <a:avLst/>
              <a:pathLst>
                <a:path w="58555" h="58555">
                  <a:moveTo>
                    <a:pt x="0" y="29277"/>
                  </a:moveTo>
                  <a:lnTo>
                    <a:pt x="29277" y="0"/>
                  </a:lnTo>
                  <a:lnTo>
                    <a:pt x="58555" y="29277"/>
                  </a:lnTo>
                  <a:lnTo>
                    <a:pt x="29277" y="585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5966150" y="4910001"/>
              <a:ext cx="58506" cy="5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061656" y="4889962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g3036"/>
            <p:cNvSpPr/>
            <p:nvPr/>
          </p:nvSpPr>
          <p:spPr>
            <a:xfrm>
              <a:off x="6116391" y="2427386"/>
              <a:ext cx="58580" cy="58580"/>
            </a:xfrm>
            <a:custGeom>
              <a:avLst/>
              <a:pathLst>
                <a:path w="58580" h="58580">
                  <a:moveTo>
                    <a:pt x="0" y="29290"/>
                  </a:moveTo>
                  <a:lnTo>
                    <a:pt x="29290" y="0"/>
                  </a:lnTo>
                  <a:lnTo>
                    <a:pt x="58580" y="29290"/>
                  </a:lnTo>
                  <a:lnTo>
                    <a:pt x="29290" y="585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307220" y="4909969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163187" y="4733190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175787" y="4909892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5978510" y="4541448"/>
              <a:ext cx="58558" cy="58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g3041"/>
            <p:cNvSpPr/>
            <p:nvPr/>
          </p:nvSpPr>
          <p:spPr>
            <a:xfrm>
              <a:off x="6014627" y="3341165"/>
              <a:ext cx="58717" cy="58717"/>
            </a:xfrm>
            <a:custGeom>
              <a:avLst/>
              <a:pathLst>
                <a:path w="58717" h="58717">
                  <a:moveTo>
                    <a:pt x="0" y="29358"/>
                  </a:moveTo>
                  <a:lnTo>
                    <a:pt x="29358" y="0"/>
                  </a:lnTo>
                  <a:lnTo>
                    <a:pt x="58717" y="29358"/>
                  </a:lnTo>
                  <a:lnTo>
                    <a:pt x="29358" y="5871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4656923" y="4164644"/>
              <a:ext cx="85072" cy="85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047398" y="4842763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259156" y="4865071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33352" y="4904908"/>
              <a:ext cx="58731" cy="58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g3046"/>
            <p:cNvSpPr/>
            <p:nvPr/>
          </p:nvSpPr>
          <p:spPr>
            <a:xfrm>
              <a:off x="5972368" y="3114679"/>
              <a:ext cx="58501" cy="58501"/>
            </a:xfrm>
            <a:custGeom>
              <a:avLst/>
              <a:pathLst>
                <a:path w="58501" h="58501">
                  <a:moveTo>
                    <a:pt x="0" y="29250"/>
                  </a:moveTo>
                  <a:lnTo>
                    <a:pt x="29250" y="0"/>
                  </a:lnTo>
                  <a:lnTo>
                    <a:pt x="58501" y="29250"/>
                  </a:lnTo>
                  <a:lnTo>
                    <a:pt x="29250" y="585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076556" y="4909981"/>
              <a:ext cx="58545" cy="58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g3048"/>
            <p:cNvSpPr/>
            <p:nvPr/>
          </p:nvSpPr>
          <p:spPr>
            <a:xfrm>
              <a:off x="6291141" y="3244153"/>
              <a:ext cx="58518" cy="58518"/>
            </a:xfrm>
            <a:custGeom>
              <a:avLst/>
              <a:pathLst>
                <a:path w="58518" h="58518">
                  <a:moveTo>
                    <a:pt x="0" y="29259"/>
                  </a:moveTo>
                  <a:lnTo>
                    <a:pt x="29259" y="0"/>
                  </a:lnTo>
                  <a:lnTo>
                    <a:pt x="58518" y="29259"/>
                  </a:lnTo>
                  <a:lnTo>
                    <a:pt x="29259" y="585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388047" y="4541457"/>
              <a:ext cx="58540" cy="58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5990861" y="4347098"/>
              <a:ext cx="63791" cy="63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5913716" y="4650932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5931278" y="4862657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4662995" y="4844066"/>
              <a:ext cx="120655" cy="120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336296" y="4867641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5918251" y="4842772"/>
              <a:ext cx="58501" cy="58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5906529" y="4143032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369416" y="4909996"/>
              <a:ext cx="58516" cy="58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140126" y="4484181"/>
              <a:ext cx="58550" cy="58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300126" y="4835299"/>
              <a:ext cx="58506" cy="5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g3060"/>
            <p:cNvSpPr/>
            <p:nvPr/>
          </p:nvSpPr>
          <p:spPr>
            <a:xfrm>
              <a:off x="6278763" y="2601713"/>
              <a:ext cx="58533" cy="58533"/>
            </a:xfrm>
            <a:custGeom>
              <a:avLst/>
              <a:pathLst>
                <a:path w="58533" h="58533">
                  <a:moveTo>
                    <a:pt x="0" y="29266"/>
                  </a:moveTo>
                  <a:lnTo>
                    <a:pt x="29266" y="0"/>
                  </a:lnTo>
                  <a:lnTo>
                    <a:pt x="58533" y="29266"/>
                  </a:lnTo>
                  <a:lnTo>
                    <a:pt x="29266" y="585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108128" y="4764007"/>
              <a:ext cx="56668" cy="56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268309" y="4431902"/>
              <a:ext cx="58526" cy="5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5965820" y="484267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3821705" y="4723530"/>
              <a:ext cx="107742" cy="107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141035" y="4909982"/>
              <a:ext cx="58543" cy="5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152992" y="4895642"/>
              <a:ext cx="27462" cy="27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5954226" y="4842652"/>
              <a:ext cx="58741" cy="58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5943232" y="4863173"/>
              <a:ext cx="47579" cy="4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344448" y="4859656"/>
              <a:ext cx="34693" cy="34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021563" y="4866493"/>
              <a:ext cx="21018" cy="21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339395" y="4654411"/>
              <a:ext cx="76657" cy="76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5992568" y="4847624"/>
              <a:ext cx="58758" cy="58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g3073"/>
            <p:cNvSpPr/>
            <p:nvPr/>
          </p:nvSpPr>
          <p:spPr>
            <a:xfrm>
              <a:off x="5972581" y="2912866"/>
              <a:ext cx="58739" cy="58739"/>
            </a:xfrm>
            <a:custGeom>
              <a:avLst/>
              <a:pathLst>
                <a:path w="58739" h="58739">
                  <a:moveTo>
                    <a:pt x="0" y="29369"/>
                  </a:moveTo>
                  <a:lnTo>
                    <a:pt x="29369" y="0"/>
                  </a:lnTo>
                  <a:lnTo>
                    <a:pt x="58739" y="29369"/>
                  </a:lnTo>
                  <a:lnTo>
                    <a:pt x="29369" y="587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g3074"/>
            <p:cNvSpPr/>
            <p:nvPr/>
          </p:nvSpPr>
          <p:spPr>
            <a:xfrm>
              <a:off x="6185277" y="2912875"/>
              <a:ext cx="58722" cy="58722"/>
            </a:xfrm>
            <a:custGeom>
              <a:avLst/>
              <a:pathLst>
                <a:path w="58722" h="58722">
                  <a:moveTo>
                    <a:pt x="0" y="29361"/>
                  </a:moveTo>
                  <a:lnTo>
                    <a:pt x="29361" y="0"/>
                  </a:lnTo>
                  <a:lnTo>
                    <a:pt x="58722" y="29361"/>
                  </a:lnTo>
                  <a:lnTo>
                    <a:pt x="29361" y="587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5917950" y="4815385"/>
              <a:ext cx="58494" cy="58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326156" y="4177819"/>
              <a:ext cx="58722" cy="58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5939865" y="490002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g3078"/>
            <p:cNvSpPr/>
            <p:nvPr/>
          </p:nvSpPr>
          <p:spPr>
            <a:xfrm>
              <a:off x="6297113" y="2514454"/>
              <a:ext cx="58748" cy="58748"/>
            </a:xfrm>
            <a:custGeom>
              <a:avLst/>
              <a:pathLst>
                <a:path w="58748" h="58748">
                  <a:moveTo>
                    <a:pt x="0" y="29374"/>
                  </a:moveTo>
                  <a:lnTo>
                    <a:pt x="29374" y="0"/>
                  </a:lnTo>
                  <a:lnTo>
                    <a:pt x="58748" y="29374"/>
                  </a:lnTo>
                  <a:lnTo>
                    <a:pt x="29374" y="587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333839" y="4904988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352307" y="3430900"/>
              <a:ext cx="58531" cy="58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338822" y="4852613"/>
              <a:ext cx="58739" cy="58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035983" y="4877595"/>
              <a:ext cx="58577" cy="58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160019" y="4763065"/>
              <a:ext cx="58553" cy="5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297368" y="4822734"/>
              <a:ext cx="58736" cy="58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g3085"/>
            <p:cNvSpPr/>
            <p:nvPr/>
          </p:nvSpPr>
          <p:spPr>
            <a:xfrm>
              <a:off x="5061364" y="2425202"/>
              <a:ext cx="112749" cy="112749"/>
            </a:xfrm>
            <a:custGeom>
              <a:avLst/>
              <a:pathLst>
                <a:path w="112749" h="112749">
                  <a:moveTo>
                    <a:pt x="0" y="56374"/>
                  </a:moveTo>
                  <a:lnTo>
                    <a:pt x="56374" y="0"/>
                  </a:lnTo>
                  <a:lnTo>
                    <a:pt x="112749" y="56374"/>
                  </a:lnTo>
                  <a:lnTo>
                    <a:pt x="56374" y="1127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g3086"/>
            <p:cNvSpPr/>
            <p:nvPr/>
          </p:nvSpPr>
          <p:spPr>
            <a:xfrm>
              <a:off x="6146793" y="2427286"/>
              <a:ext cx="58780" cy="58780"/>
            </a:xfrm>
            <a:custGeom>
              <a:avLst/>
              <a:pathLst>
                <a:path w="58780" h="58780">
                  <a:moveTo>
                    <a:pt x="0" y="29390"/>
                  </a:moveTo>
                  <a:lnTo>
                    <a:pt x="29390" y="0"/>
                  </a:lnTo>
                  <a:lnTo>
                    <a:pt x="58780" y="29390"/>
                  </a:lnTo>
                  <a:lnTo>
                    <a:pt x="29390" y="587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080683" y="4895031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g3088"/>
            <p:cNvSpPr/>
            <p:nvPr/>
          </p:nvSpPr>
          <p:spPr>
            <a:xfrm>
              <a:off x="6141503" y="3291454"/>
              <a:ext cx="58538" cy="58538"/>
            </a:xfrm>
            <a:custGeom>
              <a:avLst/>
              <a:pathLst>
                <a:path w="58538" h="58538">
                  <a:moveTo>
                    <a:pt x="0" y="29269"/>
                  </a:moveTo>
                  <a:lnTo>
                    <a:pt x="29269" y="0"/>
                  </a:lnTo>
                  <a:lnTo>
                    <a:pt x="58538" y="29269"/>
                  </a:lnTo>
                  <a:lnTo>
                    <a:pt x="29269" y="585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g3089"/>
            <p:cNvSpPr/>
            <p:nvPr/>
          </p:nvSpPr>
          <p:spPr>
            <a:xfrm>
              <a:off x="6099539" y="2539473"/>
              <a:ext cx="58511" cy="58511"/>
            </a:xfrm>
            <a:custGeom>
              <a:avLst/>
              <a:pathLst>
                <a:path w="58511" h="58511">
                  <a:moveTo>
                    <a:pt x="0" y="29255"/>
                  </a:moveTo>
                  <a:lnTo>
                    <a:pt x="29255" y="0"/>
                  </a:lnTo>
                  <a:lnTo>
                    <a:pt x="58511" y="29255"/>
                  </a:lnTo>
                  <a:lnTo>
                    <a:pt x="29255" y="585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079224" y="4895062"/>
              <a:ext cx="58504" cy="58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300823" y="4910011"/>
              <a:ext cx="58486" cy="58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g3092"/>
            <p:cNvSpPr/>
            <p:nvPr/>
          </p:nvSpPr>
          <p:spPr>
            <a:xfrm>
              <a:off x="6071382" y="2417752"/>
              <a:ext cx="77848" cy="77848"/>
            </a:xfrm>
            <a:custGeom>
              <a:avLst/>
              <a:pathLst>
                <a:path w="77848" h="77848">
                  <a:moveTo>
                    <a:pt x="0" y="38924"/>
                  </a:moveTo>
                  <a:lnTo>
                    <a:pt x="38924" y="0"/>
                  </a:lnTo>
                  <a:lnTo>
                    <a:pt x="77848" y="38924"/>
                  </a:lnTo>
                  <a:lnTo>
                    <a:pt x="38924" y="778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007644" y="4882645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254187" y="440940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g3095"/>
            <p:cNvSpPr/>
            <p:nvPr/>
          </p:nvSpPr>
          <p:spPr>
            <a:xfrm>
              <a:off x="6291032" y="2437366"/>
              <a:ext cx="58540" cy="58540"/>
            </a:xfrm>
            <a:custGeom>
              <a:avLst/>
              <a:pathLst>
                <a:path w="58540" h="58540">
                  <a:moveTo>
                    <a:pt x="0" y="29270"/>
                  </a:moveTo>
                  <a:lnTo>
                    <a:pt x="29270" y="0"/>
                  </a:lnTo>
                  <a:lnTo>
                    <a:pt x="58540" y="29270"/>
                  </a:lnTo>
                  <a:lnTo>
                    <a:pt x="29270" y="585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g3096"/>
            <p:cNvSpPr/>
            <p:nvPr/>
          </p:nvSpPr>
          <p:spPr>
            <a:xfrm>
              <a:off x="5909526" y="2467177"/>
              <a:ext cx="58680" cy="58680"/>
            </a:xfrm>
            <a:custGeom>
              <a:avLst/>
              <a:pathLst>
                <a:path w="58680" h="58680">
                  <a:moveTo>
                    <a:pt x="0" y="29340"/>
                  </a:moveTo>
                  <a:lnTo>
                    <a:pt x="29340" y="0"/>
                  </a:lnTo>
                  <a:lnTo>
                    <a:pt x="58680" y="29340"/>
                  </a:lnTo>
                  <a:lnTo>
                    <a:pt x="29340" y="586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346329" y="4860124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169741" y="4780520"/>
              <a:ext cx="58504" cy="58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139948" y="4880119"/>
              <a:ext cx="58508" cy="58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162573" y="4894975"/>
              <a:ext cx="58678" cy="5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269307" y="4157997"/>
              <a:ext cx="58526" cy="5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g3102"/>
            <p:cNvSpPr/>
            <p:nvPr/>
          </p:nvSpPr>
          <p:spPr>
            <a:xfrm>
              <a:off x="6358121" y="2895545"/>
              <a:ext cx="58521" cy="58521"/>
            </a:xfrm>
            <a:custGeom>
              <a:avLst/>
              <a:pathLst>
                <a:path w="58521" h="58521">
                  <a:moveTo>
                    <a:pt x="0" y="29260"/>
                  </a:moveTo>
                  <a:lnTo>
                    <a:pt x="29260" y="0"/>
                  </a:lnTo>
                  <a:lnTo>
                    <a:pt x="58521" y="29260"/>
                  </a:lnTo>
                  <a:lnTo>
                    <a:pt x="29260" y="585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6121099" y="3666265"/>
              <a:ext cx="50950" cy="509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g3104"/>
            <p:cNvSpPr/>
            <p:nvPr/>
          </p:nvSpPr>
          <p:spPr>
            <a:xfrm>
              <a:off x="5951820" y="2487150"/>
              <a:ext cx="58575" cy="58575"/>
            </a:xfrm>
            <a:custGeom>
              <a:avLst/>
              <a:pathLst>
                <a:path w="58575" h="58575">
                  <a:moveTo>
                    <a:pt x="0" y="29287"/>
                  </a:moveTo>
                  <a:lnTo>
                    <a:pt x="29287" y="0"/>
                  </a:lnTo>
                  <a:lnTo>
                    <a:pt x="58575" y="29287"/>
                  </a:lnTo>
                  <a:lnTo>
                    <a:pt x="29287" y="585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g3105"/>
            <p:cNvSpPr/>
            <p:nvPr/>
          </p:nvSpPr>
          <p:spPr>
            <a:xfrm>
              <a:off x="5926664" y="2908011"/>
              <a:ext cx="58489" cy="58489"/>
            </a:xfrm>
            <a:custGeom>
              <a:avLst/>
              <a:pathLst>
                <a:path w="58489" h="58489">
                  <a:moveTo>
                    <a:pt x="0" y="29244"/>
                  </a:moveTo>
                  <a:lnTo>
                    <a:pt x="29244" y="0"/>
                  </a:lnTo>
                  <a:lnTo>
                    <a:pt x="58489" y="29244"/>
                  </a:lnTo>
                  <a:lnTo>
                    <a:pt x="29244" y="584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4683697" y="4731753"/>
              <a:ext cx="126157" cy="126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363071" y="4546431"/>
              <a:ext cx="58553" cy="5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170605" y="4905015"/>
              <a:ext cx="58518" cy="5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340298" y="4815183"/>
              <a:ext cx="24038" cy="24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5946858" y="4787872"/>
              <a:ext cx="58739" cy="58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4829959" y="4697076"/>
              <a:ext cx="125789" cy="12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g3112"/>
            <p:cNvSpPr/>
            <p:nvPr/>
          </p:nvSpPr>
          <p:spPr>
            <a:xfrm>
              <a:off x="6389400" y="2551823"/>
              <a:ext cx="58712" cy="58712"/>
            </a:xfrm>
            <a:custGeom>
              <a:avLst/>
              <a:pathLst>
                <a:path w="58712" h="58712">
                  <a:moveTo>
                    <a:pt x="0" y="29356"/>
                  </a:moveTo>
                  <a:lnTo>
                    <a:pt x="29356" y="0"/>
                  </a:lnTo>
                  <a:lnTo>
                    <a:pt x="58712" y="29356"/>
                  </a:lnTo>
                  <a:lnTo>
                    <a:pt x="29356" y="587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050491" y="4884996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5972853" y="4855071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4640087" y="4864151"/>
              <a:ext cx="120326" cy="120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029119" y="3639953"/>
              <a:ext cx="58753" cy="587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g3117"/>
            <p:cNvSpPr/>
            <p:nvPr/>
          </p:nvSpPr>
          <p:spPr>
            <a:xfrm>
              <a:off x="6021735" y="2713821"/>
              <a:ext cx="58423" cy="58423"/>
            </a:xfrm>
            <a:custGeom>
              <a:avLst/>
              <a:pathLst>
                <a:path w="58423" h="58423">
                  <a:moveTo>
                    <a:pt x="0" y="29211"/>
                  </a:moveTo>
                  <a:lnTo>
                    <a:pt x="29211" y="0"/>
                  </a:lnTo>
                  <a:lnTo>
                    <a:pt x="58423" y="29211"/>
                  </a:lnTo>
                  <a:lnTo>
                    <a:pt x="29211" y="58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g3118"/>
            <p:cNvSpPr/>
            <p:nvPr/>
          </p:nvSpPr>
          <p:spPr>
            <a:xfrm>
              <a:off x="6224894" y="2425027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5990558" y="3498178"/>
              <a:ext cx="58437" cy="584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006135" y="4827866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g3121"/>
            <p:cNvSpPr/>
            <p:nvPr/>
          </p:nvSpPr>
          <p:spPr>
            <a:xfrm>
              <a:off x="6353234" y="2791060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061773" y="4245200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214508" y="489017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040552" y="4601275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080136" y="490511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061184" y="4862733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026190" y="4466809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5966007" y="490511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332326" y="4486728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g3130"/>
            <p:cNvSpPr/>
            <p:nvPr/>
          </p:nvSpPr>
          <p:spPr>
            <a:xfrm>
              <a:off x="6030803" y="2434986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079090" y="436975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g3132"/>
            <p:cNvSpPr/>
            <p:nvPr/>
          </p:nvSpPr>
          <p:spPr>
            <a:xfrm>
              <a:off x="6117777" y="3191912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g3133"/>
            <p:cNvSpPr/>
            <p:nvPr/>
          </p:nvSpPr>
          <p:spPr>
            <a:xfrm>
              <a:off x="6119487" y="2552020"/>
              <a:ext cx="58317" cy="58317"/>
            </a:xfrm>
            <a:custGeom>
              <a:avLst/>
              <a:pathLst>
                <a:path w="58317" h="58317">
                  <a:moveTo>
                    <a:pt x="0" y="29158"/>
                  </a:moveTo>
                  <a:lnTo>
                    <a:pt x="29158" y="0"/>
                  </a:lnTo>
                  <a:lnTo>
                    <a:pt x="58317" y="29158"/>
                  </a:lnTo>
                  <a:lnTo>
                    <a:pt x="29158" y="58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329950" y="3919053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g3135"/>
            <p:cNvSpPr/>
            <p:nvPr/>
          </p:nvSpPr>
          <p:spPr>
            <a:xfrm>
              <a:off x="6326863" y="2437471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g3136"/>
            <p:cNvSpPr/>
            <p:nvPr/>
          </p:nvSpPr>
          <p:spPr>
            <a:xfrm>
              <a:off x="6170795" y="2731299"/>
              <a:ext cx="58327" cy="58327"/>
            </a:xfrm>
            <a:custGeom>
              <a:avLst/>
              <a:pathLst>
                <a:path w="58327" h="58327">
                  <a:moveTo>
                    <a:pt x="0" y="29163"/>
                  </a:moveTo>
                  <a:lnTo>
                    <a:pt x="29163" y="0"/>
                  </a:lnTo>
                  <a:lnTo>
                    <a:pt x="58327" y="29163"/>
                  </a:lnTo>
                  <a:lnTo>
                    <a:pt x="29163" y="58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303511" y="390411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212624" y="4877674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150755" y="4723290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5934794" y="490511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326426" y="4888629"/>
              <a:ext cx="91290" cy="91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216590" y="432493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g3143"/>
            <p:cNvSpPr/>
            <p:nvPr/>
          </p:nvSpPr>
          <p:spPr>
            <a:xfrm>
              <a:off x="6202874" y="2688967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378254" y="4601325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g3145"/>
            <p:cNvSpPr/>
            <p:nvPr/>
          </p:nvSpPr>
          <p:spPr>
            <a:xfrm>
              <a:off x="6386151" y="2962872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263467" y="4372245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95503" y="4862733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6208126" y="4723280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g3149"/>
            <p:cNvSpPr/>
            <p:nvPr/>
          </p:nvSpPr>
          <p:spPr>
            <a:xfrm>
              <a:off x="6341168" y="2651620"/>
              <a:ext cx="58322" cy="58322"/>
            </a:xfrm>
            <a:custGeom>
              <a:avLst/>
              <a:pathLst>
                <a:path w="58322" h="58322">
                  <a:moveTo>
                    <a:pt x="0" y="29161"/>
                  </a:moveTo>
                  <a:lnTo>
                    <a:pt x="29161" y="0"/>
                  </a:lnTo>
                  <a:lnTo>
                    <a:pt x="58322" y="29161"/>
                  </a:lnTo>
                  <a:lnTo>
                    <a:pt x="29161" y="583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5907558" y="440461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324386" y="435481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070689" y="48851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275718" y="4516610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370420" y="4770602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326622" y="442453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096851" y="4534096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232079" y="3762181"/>
              <a:ext cx="58322" cy="58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206483" y="490013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171511" y="491009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333436" y="485531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149822" y="489510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5970016" y="4790522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5997250" y="386925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6154058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373113" y="3699863"/>
              <a:ext cx="58454" cy="58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5954036" y="4842853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373635" y="4773143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072276" y="488269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347871" y="483787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291957" y="4795551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275553" y="3645151"/>
              <a:ext cx="58317" cy="58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244183" y="3747189"/>
              <a:ext cx="58425" cy="584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308255" y="485531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g3174"/>
            <p:cNvSpPr/>
            <p:nvPr/>
          </p:nvSpPr>
          <p:spPr>
            <a:xfrm>
              <a:off x="6131604" y="2631623"/>
              <a:ext cx="58474" cy="58474"/>
            </a:xfrm>
            <a:custGeom>
              <a:avLst/>
              <a:pathLst>
                <a:path w="58474" h="58474">
                  <a:moveTo>
                    <a:pt x="0" y="29237"/>
                  </a:moveTo>
                  <a:lnTo>
                    <a:pt x="29237" y="0"/>
                  </a:lnTo>
                  <a:lnTo>
                    <a:pt x="58474" y="29237"/>
                  </a:lnTo>
                  <a:lnTo>
                    <a:pt x="29237" y="584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170870" y="4910041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130459" y="4603816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350416" y="485780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336516" y="485282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275216" y="4755709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277992" y="4773140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5974136" y="4631209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094735" y="4270103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g3183"/>
            <p:cNvSpPr/>
            <p:nvPr/>
          </p:nvSpPr>
          <p:spPr>
            <a:xfrm>
              <a:off x="5913640" y="2574378"/>
              <a:ext cx="58423" cy="58423"/>
            </a:xfrm>
            <a:custGeom>
              <a:avLst/>
              <a:pathLst>
                <a:path w="58423" h="58423">
                  <a:moveTo>
                    <a:pt x="0" y="29211"/>
                  </a:moveTo>
                  <a:lnTo>
                    <a:pt x="29211" y="0"/>
                  </a:lnTo>
                  <a:lnTo>
                    <a:pt x="58423" y="29211"/>
                  </a:lnTo>
                  <a:lnTo>
                    <a:pt x="29211" y="584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g3184"/>
            <p:cNvSpPr/>
            <p:nvPr/>
          </p:nvSpPr>
          <p:spPr>
            <a:xfrm>
              <a:off x="6169801" y="3112221"/>
              <a:ext cx="58437" cy="58437"/>
            </a:xfrm>
            <a:custGeom>
              <a:avLst/>
              <a:pathLst>
                <a:path w="58437" h="58437">
                  <a:moveTo>
                    <a:pt x="0" y="29218"/>
                  </a:moveTo>
                  <a:lnTo>
                    <a:pt x="29218" y="0"/>
                  </a:lnTo>
                  <a:lnTo>
                    <a:pt x="58437" y="29218"/>
                  </a:lnTo>
                  <a:lnTo>
                    <a:pt x="29218" y="584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6325321" y="4895104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320999" y="4880210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097249" y="4870247"/>
              <a:ext cx="58331" cy="5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162997" y="4718309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261385" y="4812931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282030" y="4812933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384087" y="4621197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066320" y="4845295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072210" y="4748239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5945517" y="3938974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210568" y="4778071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183456" y="4471789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g3197"/>
            <p:cNvSpPr/>
            <p:nvPr/>
          </p:nvSpPr>
          <p:spPr>
            <a:xfrm>
              <a:off x="5974776" y="3017603"/>
              <a:ext cx="58430" cy="58430"/>
            </a:xfrm>
            <a:custGeom>
              <a:avLst/>
              <a:pathLst>
                <a:path w="58430" h="58430">
                  <a:moveTo>
                    <a:pt x="0" y="29215"/>
                  </a:moveTo>
                  <a:lnTo>
                    <a:pt x="29215" y="0"/>
                  </a:lnTo>
                  <a:lnTo>
                    <a:pt x="58430" y="29215"/>
                  </a:lnTo>
                  <a:lnTo>
                    <a:pt x="29215" y="584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379867" y="4770649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g3199"/>
            <p:cNvSpPr/>
            <p:nvPr/>
          </p:nvSpPr>
          <p:spPr>
            <a:xfrm>
              <a:off x="6210731" y="2669045"/>
              <a:ext cx="58331" cy="58331"/>
            </a:xfrm>
            <a:custGeom>
              <a:avLst/>
              <a:pathLst>
                <a:path w="58331" h="58331">
                  <a:moveTo>
                    <a:pt x="0" y="29165"/>
                  </a:moveTo>
                  <a:lnTo>
                    <a:pt x="29165" y="0"/>
                  </a:lnTo>
                  <a:lnTo>
                    <a:pt x="58331" y="29165"/>
                  </a:lnTo>
                  <a:lnTo>
                    <a:pt x="29165" y="583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126383" y="4910096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395655" y="4890122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g3202"/>
            <p:cNvSpPr/>
            <p:nvPr/>
          </p:nvSpPr>
          <p:spPr>
            <a:xfrm>
              <a:off x="6074374" y="2427512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272056" y="491009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5972187" y="4733298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5917418" y="4910040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313130" y="4541566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g3207"/>
            <p:cNvSpPr/>
            <p:nvPr/>
          </p:nvSpPr>
          <p:spPr>
            <a:xfrm>
              <a:off x="6096891" y="3341309"/>
              <a:ext cx="58430" cy="58430"/>
            </a:xfrm>
            <a:custGeom>
              <a:avLst/>
              <a:pathLst>
                <a:path w="58430" h="58430">
                  <a:moveTo>
                    <a:pt x="0" y="29215"/>
                  </a:moveTo>
                  <a:lnTo>
                    <a:pt x="29215" y="0"/>
                  </a:lnTo>
                  <a:lnTo>
                    <a:pt x="58430" y="29215"/>
                  </a:lnTo>
                  <a:lnTo>
                    <a:pt x="29215" y="584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138742" y="4177965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020654" y="484285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5941064" y="4865219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341681" y="4905064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g3212"/>
            <p:cNvSpPr/>
            <p:nvPr/>
          </p:nvSpPr>
          <p:spPr>
            <a:xfrm>
              <a:off x="6304423" y="3114770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240202" y="491009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g3214"/>
            <p:cNvSpPr/>
            <p:nvPr/>
          </p:nvSpPr>
          <p:spPr>
            <a:xfrm>
              <a:off x="6128079" y="3244250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011859" y="4541565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043324" y="4349776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172262" y="4651081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208803" y="4862781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5955933" y="4875232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092830" y="4867763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311120" y="4842859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206302" y="4143161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5902574" y="4910091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5923366" y="4484296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336298" y="4835390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g3226"/>
            <p:cNvSpPr/>
            <p:nvPr/>
          </p:nvSpPr>
          <p:spPr>
            <a:xfrm>
              <a:off x="6250450" y="2601820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4840152" y="4726740"/>
              <a:ext cx="131202" cy="131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183227" y="4432005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240170" y="4842809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001145" y="4748191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359771" y="491009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5089976" y="4851575"/>
              <a:ext cx="115596" cy="115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5931084" y="4842811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174771" y="4857752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307430" y="4847775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055734" y="4847784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166690" y="4663528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063449" y="4847791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g3239"/>
            <p:cNvSpPr/>
            <p:nvPr/>
          </p:nvSpPr>
          <p:spPr>
            <a:xfrm>
              <a:off x="6051314" y="2913021"/>
              <a:ext cx="58430" cy="58430"/>
            </a:xfrm>
            <a:custGeom>
              <a:avLst/>
              <a:pathLst>
                <a:path w="58430" h="58430">
                  <a:moveTo>
                    <a:pt x="0" y="29215"/>
                  </a:moveTo>
                  <a:lnTo>
                    <a:pt x="29215" y="0"/>
                  </a:lnTo>
                  <a:lnTo>
                    <a:pt x="58430" y="29215"/>
                  </a:lnTo>
                  <a:lnTo>
                    <a:pt x="29215" y="584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g3240"/>
            <p:cNvSpPr/>
            <p:nvPr/>
          </p:nvSpPr>
          <p:spPr>
            <a:xfrm>
              <a:off x="6071111" y="2913027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349453" y="4815471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336800" y="4177969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382976" y="4900132"/>
              <a:ext cx="58324" cy="5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g3244"/>
            <p:cNvSpPr/>
            <p:nvPr/>
          </p:nvSpPr>
          <p:spPr>
            <a:xfrm>
              <a:off x="5948856" y="2514618"/>
              <a:ext cx="58420" cy="58420"/>
            </a:xfrm>
            <a:custGeom>
              <a:avLst/>
              <a:pathLst>
                <a:path w="58420" h="58420">
                  <a:moveTo>
                    <a:pt x="0" y="29210"/>
                  </a:moveTo>
                  <a:lnTo>
                    <a:pt x="29210" y="0"/>
                  </a:lnTo>
                  <a:lnTo>
                    <a:pt x="58420" y="29210"/>
                  </a:lnTo>
                  <a:lnTo>
                    <a:pt x="29210" y="584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368031" y="490509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315399" y="3431005"/>
              <a:ext cx="58322" cy="58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312199" y="4852772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262082" y="487772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279413" y="4763181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090787" y="4822893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g3251"/>
            <p:cNvSpPr/>
            <p:nvPr/>
          </p:nvSpPr>
          <p:spPr>
            <a:xfrm>
              <a:off x="6168567" y="2452217"/>
              <a:ext cx="58719" cy="58719"/>
            </a:xfrm>
            <a:custGeom>
              <a:avLst/>
              <a:pathLst>
                <a:path w="58719" h="58719">
                  <a:moveTo>
                    <a:pt x="0" y="29359"/>
                  </a:moveTo>
                  <a:lnTo>
                    <a:pt x="29359" y="0"/>
                  </a:lnTo>
                  <a:lnTo>
                    <a:pt x="58719" y="29359"/>
                  </a:lnTo>
                  <a:lnTo>
                    <a:pt x="29359" y="587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g3252"/>
            <p:cNvSpPr/>
            <p:nvPr/>
          </p:nvSpPr>
          <p:spPr>
            <a:xfrm>
              <a:off x="5938258" y="2427409"/>
              <a:ext cx="58535" cy="58535"/>
            </a:xfrm>
            <a:custGeom>
              <a:avLst/>
              <a:pathLst>
                <a:path w="58535" h="58535">
                  <a:moveTo>
                    <a:pt x="0" y="29267"/>
                  </a:moveTo>
                  <a:lnTo>
                    <a:pt x="29267" y="0"/>
                  </a:lnTo>
                  <a:lnTo>
                    <a:pt x="58535" y="29267"/>
                  </a:lnTo>
                  <a:lnTo>
                    <a:pt x="29267" y="585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161967" y="489514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g3254"/>
            <p:cNvSpPr/>
            <p:nvPr/>
          </p:nvSpPr>
          <p:spPr>
            <a:xfrm>
              <a:off x="6018893" y="3291561"/>
              <a:ext cx="58324" cy="58324"/>
            </a:xfrm>
            <a:custGeom>
              <a:avLst/>
              <a:pathLst>
                <a:path w="58324" h="58324">
                  <a:moveTo>
                    <a:pt x="0" y="29162"/>
                  </a:moveTo>
                  <a:lnTo>
                    <a:pt x="29162" y="0"/>
                  </a:lnTo>
                  <a:lnTo>
                    <a:pt x="58324" y="29162"/>
                  </a:lnTo>
                  <a:lnTo>
                    <a:pt x="29162" y="58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g3255"/>
            <p:cNvSpPr/>
            <p:nvPr/>
          </p:nvSpPr>
          <p:spPr>
            <a:xfrm>
              <a:off x="6270896" y="2539559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058444" y="4895143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136562" y="4910014"/>
              <a:ext cx="58479" cy="58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g3258"/>
            <p:cNvSpPr/>
            <p:nvPr/>
          </p:nvSpPr>
          <p:spPr>
            <a:xfrm>
              <a:off x="6230524" y="2427586"/>
              <a:ext cx="58180" cy="58180"/>
            </a:xfrm>
            <a:custGeom>
              <a:avLst/>
              <a:pathLst>
                <a:path w="58180" h="58180">
                  <a:moveTo>
                    <a:pt x="0" y="29090"/>
                  </a:moveTo>
                  <a:lnTo>
                    <a:pt x="29090" y="0"/>
                  </a:lnTo>
                  <a:lnTo>
                    <a:pt x="58180" y="29090"/>
                  </a:lnTo>
                  <a:lnTo>
                    <a:pt x="29090" y="58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3407675" y="4831643"/>
              <a:ext cx="160440" cy="160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6013866" y="440958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g3261"/>
            <p:cNvSpPr/>
            <p:nvPr/>
          </p:nvSpPr>
          <p:spPr>
            <a:xfrm>
              <a:off x="6206216" y="2437477"/>
              <a:ext cx="58319" cy="58319"/>
            </a:xfrm>
            <a:custGeom>
              <a:avLst/>
              <a:pathLst>
                <a:path w="58319" h="58319">
                  <a:moveTo>
                    <a:pt x="0" y="29159"/>
                  </a:moveTo>
                  <a:lnTo>
                    <a:pt x="29159" y="0"/>
                  </a:lnTo>
                  <a:lnTo>
                    <a:pt x="58319" y="29159"/>
                  </a:lnTo>
                  <a:lnTo>
                    <a:pt x="29159" y="58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g3262"/>
            <p:cNvSpPr/>
            <p:nvPr/>
          </p:nvSpPr>
          <p:spPr>
            <a:xfrm>
              <a:off x="6298381" y="2467353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038414" y="4860301"/>
              <a:ext cx="58304" cy="58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207417" y="4780672"/>
              <a:ext cx="58199" cy="58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316896" y="4880272"/>
              <a:ext cx="58202" cy="58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5953165" y="4895160"/>
              <a:ext cx="58307" cy="58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262589" y="4158158"/>
              <a:ext cx="58203" cy="58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g3268"/>
            <p:cNvSpPr/>
            <p:nvPr/>
          </p:nvSpPr>
          <p:spPr>
            <a:xfrm>
              <a:off x="6359696" y="2895626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125022" y="3662508"/>
              <a:ext cx="58464" cy="584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g3270"/>
            <p:cNvSpPr/>
            <p:nvPr/>
          </p:nvSpPr>
          <p:spPr>
            <a:xfrm>
              <a:off x="6280222" y="2487254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g3271"/>
            <p:cNvSpPr/>
            <p:nvPr/>
          </p:nvSpPr>
          <p:spPr>
            <a:xfrm>
              <a:off x="6194517" y="2908077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385927" y="4765651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5927481" y="4546549"/>
              <a:ext cx="58317" cy="5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5995807" y="490509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4951166" y="4767488"/>
              <a:ext cx="119427" cy="11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5900802" y="4788011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074278" y="4730783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g3278"/>
            <p:cNvSpPr/>
            <p:nvPr/>
          </p:nvSpPr>
          <p:spPr>
            <a:xfrm>
              <a:off x="6247045" y="2551915"/>
              <a:ext cx="58528" cy="58528"/>
            </a:xfrm>
            <a:custGeom>
              <a:avLst/>
              <a:pathLst>
                <a:path w="58528" h="58528">
                  <a:moveTo>
                    <a:pt x="0" y="29264"/>
                  </a:moveTo>
                  <a:lnTo>
                    <a:pt x="29264" y="0"/>
                  </a:lnTo>
                  <a:lnTo>
                    <a:pt x="58528" y="29264"/>
                  </a:lnTo>
                  <a:lnTo>
                    <a:pt x="29264" y="585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149892" y="4885011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339766" y="4855172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6062365" y="4895144"/>
              <a:ext cx="58339" cy="5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067047" y="3640110"/>
              <a:ext cx="58440" cy="584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g3283"/>
            <p:cNvSpPr/>
            <p:nvPr/>
          </p:nvSpPr>
          <p:spPr>
            <a:xfrm>
              <a:off x="6347347" y="2713749"/>
              <a:ext cx="58565" cy="58565"/>
            </a:xfrm>
            <a:custGeom>
              <a:avLst/>
              <a:pathLst>
                <a:path w="58565" h="58565">
                  <a:moveTo>
                    <a:pt x="0" y="29282"/>
                  </a:moveTo>
                  <a:lnTo>
                    <a:pt x="29282" y="0"/>
                  </a:lnTo>
                  <a:lnTo>
                    <a:pt x="58565" y="29282"/>
                  </a:lnTo>
                  <a:lnTo>
                    <a:pt x="29282" y="585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g3284"/>
            <p:cNvSpPr/>
            <p:nvPr/>
          </p:nvSpPr>
          <p:spPr>
            <a:xfrm>
              <a:off x="6093209" y="2424989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177862" y="3498103"/>
              <a:ext cx="58587" cy="58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4773689" y="4801528"/>
              <a:ext cx="111109" cy="111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g3287"/>
            <p:cNvSpPr/>
            <p:nvPr/>
          </p:nvSpPr>
          <p:spPr>
            <a:xfrm>
              <a:off x="5960415" y="2791034"/>
              <a:ext cx="58378" cy="58378"/>
            </a:xfrm>
            <a:custGeom>
              <a:avLst/>
              <a:pathLst>
                <a:path w="58378" h="58378">
                  <a:moveTo>
                    <a:pt x="0" y="29189"/>
                  </a:moveTo>
                  <a:lnTo>
                    <a:pt x="29189" y="0"/>
                  </a:lnTo>
                  <a:lnTo>
                    <a:pt x="58378" y="29189"/>
                  </a:lnTo>
                  <a:lnTo>
                    <a:pt x="29189" y="583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5957732" y="4245124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020158" y="489015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144366" y="4601198"/>
              <a:ext cx="58580" cy="58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6320405" y="490508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151342" y="4862657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4747889" y="4440462"/>
              <a:ext cx="111128" cy="111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069942" y="490509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6052260" y="4486657"/>
              <a:ext cx="58577" cy="58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g3296"/>
            <p:cNvSpPr/>
            <p:nvPr/>
          </p:nvSpPr>
          <p:spPr>
            <a:xfrm>
              <a:off x="6321099" y="2434982"/>
              <a:ext cx="58329" cy="58329"/>
            </a:xfrm>
            <a:custGeom>
              <a:avLst/>
              <a:pathLst>
                <a:path w="58329" h="58329">
                  <a:moveTo>
                    <a:pt x="0" y="29164"/>
                  </a:moveTo>
                  <a:lnTo>
                    <a:pt x="29164" y="0"/>
                  </a:lnTo>
                  <a:lnTo>
                    <a:pt x="58329" y="29164"/>
                  </a:lnTo>
                  <a:lnTo>
                    <a:pt x="29164" y="58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045532" y="436973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g3298"/>
            <p:cNvSpPr/>
            <p:nvPr/>
          </p:nvSpPr>
          <p:spPr>
            <a:xfrm>
              <a:off x="6027877" y="3191834"/>
              <a:ext cx="58575" cy="58575"/>
            </a:xfrm>
            <a:custGeom>
              <a:avLst/>
              <a:pathLst>
                <a:path w="58575" h="58575">
                  <a:moveTo>
                    <a:pt x="0" y="29287"/>
                  </a:moveTo>
                  <a:lnTo>
                    <a:pt x="29287" y="0"/>
                  </a:lnTo>
                  <a:lnTo>
                    <a:pt x="58575" y="29287"/>
                  </a:lnTo>
                  <a:lnTo>
                    <a:pt x="29287" y="585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g3299"/>
            <p:cNvSpPr/>
            <p:nvPr/>
          </p:nvSpPr>
          <p:spPr>
            <a:xfrm>
              <a:off x="6262545" y="2551998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5928152" y="3919029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g3301"/>
            <p:cNvSpPr/>
            <p:nvPr/>
          </p:nvSpPr>
          <p:spPr>
            <a:xfrm>
              <a:off x="6002993" y="2437455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g3302"/>
            <p:cNvSpPr/>
            <p:nvPr/>
          </p:nvSpPr>
          <p:spPr>
            <a:xfrm>
              <a:off x="6172719" y="2731268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243475" y="3904097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235203" y="487760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302875" y="4723223"/>
              <a:ext cx="58555" cy="58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200783" y="490509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313225" y="4904973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387178" y="4324910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g3309"/>
            <p:cNvSpPr/>
            <p:nvPr/>
          </p:nvSpPr>
          <p:spPr>
            <a:xfrm>
              <a:off x="5950898" y="2688948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162890" y="4601305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g3311"/>
            <p:cNvSpPr/>
            <p:nvPr/>
          </p:nvSpPr>
          <p:spPr>
            <a:xfrm>
              <a:off x="6353894" y="2962843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5984670" y="437221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5964123" y="4862660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3768220" y="4698836"/>
              <a:ext cx="107328" cy="107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g3315"/>
            <p:cNvSpPr/>
            <p:nvPr/>
          </p:nvSpPr>
          <p:spPr>
            <a:xfrm>
              <a:off x="5901147" y="2651604"/>
              <a:ext cx="58354" cy="58354"/>
            </a:xfrm>
            <a:custGeom>
              <a:avLst/>
              <a:pathLst>
                <a:path w="58354" h="58354">
                  <a:moveTo>
                    <a:pt x="0" y="29177"/>
                  </a:moveTo>
                  <a:lnTo>
                    <a:pt x="29177" y="0"/>
                  </a:lnTo>
                  <a:lnTo>
                    <a:pt x="58354" y="29177"/>
                  </a:lnTo>
                  <a:lnTo>
                    <a:pt x="29177" y="583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096500" y="440459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6357835" y="435479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128005" y="488517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5952096" y="4516535"/>
              <a:ext cx="58582" cy="5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276804" y="477052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098026" y="4424524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246172" y="4534069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112326" y="3762159"/>
              <a:ext cx="58366" cy="583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347752" y="490010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171767" y="4910087"/>
              <a:ext cx="58334" cy="5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6077624" y="485528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4791255" y="4866674"/>
              <a:ext cx="115279" cy="115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5963983" y="479044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5966653" y="386923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065093" y="4910077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5988708" y="3699791"/>
              <a:ext cx="58599" cy="58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271195" y="4842833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085697" y="477312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130477" y="4882675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311445" y="4837857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5929280" y="4795519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5992294" y="3645125"/>
              <a:ext cx="58368" cy="583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165848" y="3747106"/>
              <a:ext cx="58592" cy="585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339692" y="4855292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g3340"/>
            <p:cNvSpPr/>
            <p:nvPr/>
          </p:nvSpPr>
          <p:spPr>
            <a:xfrm>
              <a:off x="4669408" y="2595261"/>
              <a:ext cx="131199" cy="131199"/>
            </a:xfrm>
            <a:custGeom>
              <a:avLst/>
              <a:pathLst>
                <a:path w="131199" h="131199">
                  <a:moveTo>
                    <a:pt x="0" y="65599"/>
                  </a:moveTo>
                  <a:lnTo>
                    <a:pt x="65599" y="0"/>
                  </a:lnTo>
                  <a:lnTo>
                    <a:pt x="131199" y="65599"/>
                  </a:lnTo>
                  <a:lnTo>
                    <a:pt x="65599" y="131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267361" y="4909965"/>
              <a:ext cx="58577" cy="58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137603" y="4603791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5994347" y="4857789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5960367" y="485280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383366" y="4755681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344652" y="4773122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5919262" y="4631181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324817" y="4270029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g3349"/>
            <p:cNvSpPr/>
            <p:nvPr/>
          </p:nvSpPr>
          <p:spPr>
            <a:xfrm>
              <a:off x="6371441" y="2574302"/>
              <a:ext cx="58575" cy="58575"/>
            </a:xfrm>
            <a:custGeom>
              <a:avLst/>
              <a:pathLst>
                <a:path w="58575" h="58575">
                  <a:moveTo>
                    <a:pt x="0" y="29287"/>
                  </a:moveTo>
                  <a:lnTo>
                    <a:pt x="29287" y="0"/>
                  </a:lnTo>
                  <a:lnTo>
                    <a:pt x="58575" y="29287"/>
                  </a:lnTo>
                  <a:lnTo>
                    <a:pt x="29287" y="585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g3350"/>
            <p:cNvSpPr/>
            <p:nvPr/>
          </p:nvSpPr>
          <p:spPr>
            <a:xfrm>
              <a:off x="6054640" y="3112150"/>
              <a:ext cx="58580" cy="58580"/>
            </a:xfrm>
            <a:custGeom>
              <a:avLst/>
              <a:pathLst>
                <a:path w="58580" h="58580">
                  <a:moveTo>
                    <a:pt x="0" y="29290"/>
                  </a:moveTo>
                  <a:lnTo>
                    <a:pt x="29290" y="0"/>
                  </a:lnTo>
                  <a:lnTo>
                    <a:pt x="58580" y="29290"/>
                  </a:lnTo>
                  <a:lnTo>
                    <a:pt x="29290" y="585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5925945" y="4895031"/>
              <a:ext cx="58565" cy="5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5920496" y="488019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018670" y="4870231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266145" y="4718232"/>
              <a:ext cx="58577" cy="58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392579" y="4812856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5999227" y="481285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075498" y="4621122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077649" y="4845212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084720" y="4748228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058102" y="3938958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295756" y="477799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377210" y="4471722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g3363"/>
            <p:cNvSpPr/>
            <p:nvPr/>
          </p:nvSpPr>
          <p:spPr>
            <a:xfrm>
              <a:off x="6088703" y="3017531"/>
              <a:ext cx="58572" cy="58572"/>
            </a:xfrm>
            <a:custGeom>
              <a:avLst/>
              <a:pathLst>
                <a:path w="58572" h="58572">
                  <a:moveTo>
                    <a:pt x="0" y="29286"/>
                  </a:moveTo>
                  <a:lnTo>
                    <a:pt x="29286" y="0"/>
                  </a:lnTo>
                  <a:lnTo>
                    <a:pt x="58572" y="29286"/>
                  </a:lnTo>
                  <a:lnTo>
                    <a:pt x="29286" y="585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142748" y="477063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g3365"/>
            <p:cNvSpPr/>
            <p:nvPr/>
          </p:nvSpPr>
          <p:spPr>
            <a:xfrm>
              <a:off x="6113838" y="2669008"/>
              <a:ext cx="58405" cy="58405"/>
            </a:xfrm>
            <a:custGeom>
              <a:avLst/>
              <a:pathLst>
                <a:path w="58405" h="58405">
                  <a:moveTo>
                    <a:pt x="0" y="29202"/>
                  </a:moveTo>
                  <a:lnTo>
                    <a:pt x="29202" y="0"/>
                  </a:lnTo>
                  <a:lnTo>
                    <a:pt x="58405" y="29202"/>
                  </a:lnTo>
                  <a:lnTo>
                    <a:pt x="29202" y="584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223329" y="4910080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168018" y="4890047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g3368"/>
            <p:cNvSpPr/>
            <p:nvPr/>
          </p:nvSpPr>
          <p:spPr>
            <a:xfrm>
              <a:off x="5976565" y="2427486"/>
              <a:ext cx="58381" cy="58381"/>
            </a:xfrm>
            <a:custGeom>
              <a:avLst/>
              <a:pathLst>
                <a:path w="58381" h="58381">
                  <a:moveTo>
                    <a:pt x="0" y="29190"/>
                  </a:moveTo>
                  <a:lnTo>
                    <a:pt x="29190" y="0"/>
                  </a:lnTo>
                  <a:lnTo>
                    <a:pt x="58381" y="29190"/>
                  </a:lnTo>
                  <a:lnTo>
                    <a:pt x="29190" y="583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147217" y="4910065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5969523" y="4733276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5930009" y="4909964"/>
              <a:ext cx="58580" cy="58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359318" y="4541546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g3373"/>
            <p:cNvSpPr/>
            <p:nvPr/>
          </p:nvSpPr>
          <p:spPr>
            <a:xfrm>
              <a:off x="5950253" y="3341238"/>
              <a:ext cx="58572" cy="58572"/>
            </a:xfrm>
            <a:custGeom>
              <a:avLst/>
              <a:pathLst>
                <a:path w="58572" h="58572">
                  <a:moveTo>
                    <a:pt x="0" y="29286"/>
                  </a:moveTo>
                  <a:lnTo>
                    <a:pt x="29286" y="0"/>
                  </a:lnTo>
                  <a:lnTo>
                    <a:pt x="58572" y="29286"/>
                  </a:lnTo>
                  <a:lnTo>
                    <a:pt x="29286" y="585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000785" y="4177892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5966277" y="4842845"/>
              <a:ext cx="58356" cy="58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5984802" y="4865148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171536" y="4904980"/>
              <a:ext cx="58587" cy="58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g3378"/>
            <p:cNvSpPr/>
            <p:nvPr/>
          </p:nvSpPr>
          <p:spPr>
            <a:xfrm>
              <a:off x="6120067" y="3114751"/>
              <a:ext cx="58356" cy="58356"/>
            </a:xfrm>
            <a:custGeom>
              <a:avLst/>
              <a:pathLst>
                <a:path w="58356" h="58356">
                  <a:moveTo>
                    <a:pt x="0" y="29178"/>
                  </a:moveTo>
                  <a:lnTo>
                    <a:pt x="29178" y="0"/>
                  </a:lnTo>
                  <a:lnTo>
                    <a:pt x="58356" y="29178"/>
                  </a:lnTo>
                  <a:lnTo>
                    <a:pt x="29178" y="583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304704" y="4910075"/>
              <a:ext cx="58359" cy="58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g3380"/>
            <p:cNvSpPr/>
            <p:nvPr/>
          </p:nvSpPr>
          <p:spPr>
            <a:xfrm>
              <a:off x="6207531" y="3244230"/>
              <a:ext cx="58363" cy="58363"/>
            </a:xfrm>
            <a:custGeom>
              <a:avLst/>
              <a:pathLst>
                <a:path w="58363" h="58363">
                  <a:moveTo>
                    <a:pt x="0" y="29181"/>
                  </a:moveTo>
                  <a:lnTo>
                    <a:pt x="29181" y="0"/>
                  </a:lnTo>
                  <a:lnTo>
                    <a:pt x="58363" y="29181"/>
                  </a:lnTo>
                  <a:lnTo>
                    <a:pt x="29181" y="583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300193" y="4541550"/>
              <a:ext cx="58354" cy="58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5909249" y="4349692"/>
              <a:ext cx="58602" cy="58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5948150" y="4651002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6373105" y="4862753"/>
              <a:ext cx="58381" cy="5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270221" y="487520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132537" y="4867743"/>
              <a:ext cx="58361" cy="5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121651" y="4842851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5916276" y="4143137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3647126" y="4867351"/>
              <a:ext cx="143806" cy="14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153890" y="4484272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085580" y="4835379"/>
              <a:ext cx="58346" cy="5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g3392"/>
            <p:cNvSpPr/>
            <p:nvPr/>
          </p:nvSpPr>
          <p:spPr>
            <a:xfrm>
              <a:off x="6356526" y="2601800"/>
              <a:ext cx="58359" cy="58359"/>
            </a:xfrm>
            <a:custGeom>
              <a:avLst/>
              <a:pathLst>
                <a:path w="58359" h="58359">
                  <a:moveTo>
                    <a:pt x="0" y="29179"/>
                  </a:moveTo>
                  <a:lnTo>
                    <a:pt x="29179" y="0"/>
                  </a:lnTo>
                  <a:lnTo>
                    <a:pt x="58359" y="29179"/>
                  </a:lnTo>
                  <a:lnTo>
                    <a:pt x="29179" y="583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080825" y="4763054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381457" y="4431990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029126" y="4842736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212431" y="4748116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035178" y="491006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042184" y="4880245"/>
              <a:ext cx="58257" cy="58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376213" y="4842736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4733780" y="4826352"/>
              <a:ext cx="121222" cy="121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051399" y="484769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5954823" y="4847712"/>
              <a:ext cx="58582" cy="5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057215" y="4663453"/>
              <a:ext cx="58572" cy="58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181492" y="4847712"/>
              <a:ext cx="58582" cy="5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g3405"/>
            <p:cNvSpPr/>
            <p:nvPr/>
          </p:nvSpPr>
          <p:spPr>
            <a:xfrm>
              <a:off x="5059389" y="2885339"/>
              <a:ext cx="113794" cy="113794"/>
            </a:xfrm>
            <a:custGeom>
              <a:avLst/>
              <a:pathLst>
                <a:path w="113794" h="113794">
                  <a:moveTo>
                    <a:pt x="0" y="56897"/>
                  </a:moveTo>
                  <a:lnTo>
                    <a:pt x="56897" y="0"/>
                  </a:lnTo>
                  <a:lnTo>
                    <a:pt x="113794" y="56897"/>
                  </a:lnTo>
                  <a:lnTo>
                    <a:pt x="56897" y="1137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g3406"/>
            <p:cNvSpPr/>
            <p:nvPr/>
          </p:nvSpPr>
          <p:spPr>
            <a:xfrm>
              <a:off x="6290305" y="2912949"/>
              <a:ext cx="58572" cy="58572"/>
            </a:xfrm>
            <a:custGeom>
              <a:avLst/>
              <a:pathLst>
                <a:path w="58572" h="58572">
                  <a:moveTo>
                    <a:pt x="0" y="29286"/>
                  </a:moveTo>
                  <a:lnTo>
                    <a:pt x="29286" y="0"/>
                  </a:lnTo>
                  <a:lnTo>
                    <a:pt x="58572" y="29286"/>
                  </a:lnTo>
                  <a:lnTo>
                    <a:pt x="29286" y="585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209661" y="4815468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010217" y="4177895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361961" y="4900105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g3410"/>
            <p:cNvSpPr/>
            <p:nvPr/>
          </p:nvSpPr>
          <p:spPr>
            <a:xfrm>
              <a:off x="6219126" y="2514539"/>
              <a:ext cx="58577" cy="58577"/>
            </a:xfrm>
            <a:custGeom>
              <a:avLst/>
              <a:pathLst>
                <a:path w="58577" h="58577">
                  <a:moveTo>
                    <a:pt x="0" y="29288"/>
                  </a:moveTo>
                  <a:lnTo>
                    <a:pt x="29288" y="0"/>
                  </a:lnTo>
                  <a:lnTo>
                    <a:pt x="58577" y="29288"/>
                  </a:lnTo>
                  <a:lnTo>
                    <a:pt x="29288" y="585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353796" y="4905070"/>
              <a:ext cx="58408" cy="58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120959" y="3430981"/>
              <a:ext cx="58368" cy="583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6034499" y="4852695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6248246" y="4877689"/>
              <a:ext cx="58388" cy="58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168484" y="4763154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284623" y="4822817"/>
              <a:ext cx="58570" cy="58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g3417"/>
            <p:cNvSpPr/>
            <p:nvPr/>
          </p:nvSpPr>
          <p:spPr>
            <a:xfrm>
              <a:off x="6251895" y="2452342"/>
              <a:ext cx="58469" cy="58469"/>
            </a:xfrm>
            <a:custGeom>
              <a:avLst/>
              <a:pathLst>
                <a:path w="58469" h="58469">
                  <a:moveTo>
                    <a:pt x="0" y="29234"/>
                  </a:moveTo>
                  <a:lnTo>
                    <a:pt x="29234" y="0"/>
                  </a:lnTo>
                  <a:lnTo>
                    <a:pt x="58469" y="29234"/>
                  </a:lnTo>
                  <a:lnTo>
                    <a:pt x="29234" y="584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g3418"/>
            <p:cNvSpPr/>
            <p:nvPr/>
          </p:nvSpPr>
          <p:spPr>
            <a:xfrm>
              <a:off x="5935609" y="2427434"/>
              <a:ext cx="58484" cy="58484"/>
            </a:xfrm>
            <a:custGeom>
              <a:avLst/>
              <a:pathLst>
                <a:path w="58484" h="58484">
                  <a:moveTo>
                    <a:pt x="0" y="29242"/>
                  </a:moveTo>
                  <a:lnTo>
                    <a:pt x="29242" y="0"/>
                  </a:lnTo>
                  <a:lnTo>
                    <a:pt x="58484" y="29242"/>
                  </a:lnTo>
                  <a:lnTo>
                    <a:pt x="29242" y="584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379272" y="4895129"/>
              <a:ext cx="58368" cy="58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g3420"/>
            <p:cNvSpPr/>
            <p:nvPr/>
          </p:nvSpPr>
          <p:spPr>
            <a:xfrm>
              <a:off x="6236429" y="3291539"/>
              <a:ext cx="58368" cy="58368"/>
            </a:xfrm>
            <a:custGeom>
              <a:avLst/>
              <a:pathLst>
                <a:path w="58368" h="58368">
                  <a:moveTo>
                    <a:pt x="0" y="29184"/>
                  </a:moveTo>
                  <a:lnTo>
                    <a:pt x="29184" y="0"/>
                  </a:lnTo>
                  <a:lnTo>
                    <a:pt x="58368" y="29184"/>
                  </a:lnTo>
                  <a:lnTo>
                    <a:pt x="29184" y="583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g3421"/>
            <p:cNvSpPr/>
            <p:nvPr/>
          </p:nvSpPr>
          <p:spPr>
            <a:xfrm>
              <a:off x="6270357" y="2539574"/>
              <a:ext cx="58309" cy="58309"/>
            </a:xfrm>
            <a:custGeom>
              <a:avLst/>
              <a:pathLst>
                <a:path w="58309" h="58309">
                  <a:moveTo>
                    <a:pt x="0" y="29154"/>
                  </a:moveTo>
                  <a:lnTo>
                    <a:pt x="29154" y="0"/>
                  </a:lnTo>
                  <a:lnTo>
                    <a:pt x="58309" y="29154"/>
                  </a:lnTo>
                  <a:lnTo>
                    <a:pt x="29154" y="583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5946947" y="4895121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125415" y="4909997"/>
              <a:ext cx="58513" cy="58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g3424"/>
            <p:cNvSpPr/>
            <p:nvPr/>
          </p:nvSpPr>
          <p:spPr>
            <a:xfrm>
              <a:off x="6003157" y="2427284"/>
              <a:ext cx="58785" cy="58785"/>
            </a:xfrm>
            <a:custGeom>
              <a:avLst/>
              <a:pathLst>
                <a:path w="58785" h="58785">
                  <a:moveTo>
                    <a:pt x="0" y="29392"/>
                  </a:moveTo>
                  <a:lnTo>
                    <a:pt x="29392" y="0"/>
                  </a:lnTo>
                  <a:lnTo>
                    <a:pt x="58785" y="29392"/>
                  </a:lnTo>
                  <a:lnTo>
                    <a:pt x="29392" y="587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5933728" y="4882575"/>
              <a:ext cx="58577" cy="58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216009" y="4409367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g3427"/>
            <p:cNvSpPr/>
            <p:nvPr/>
          </p:nvSpPr>
          <p:spPr>
            <a:xfrm>
              <a:off x="5921918" y="2437456"/>
              <a:ext cx="58361" cy="58361"/>
            </a:xfrm>
            <a:custGeom>
              <a:avLst/>
              <a:pathLst>
                <a:path w="58361" h="58361">
                  <a:moveTo>
                    <a:pt x="0" y="29180"/>
                  </a:moveTo>
                  <a:lnTo>
                    <a:pt x="29180" y="0"/>
                  </a:lnTo>
                  <a:lnTo>
                    <a:pt x="58361" y="29180"/>
                  </a:lnTo>
                  <a:lnTo>
                    <a:pt x="29180" y="58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g3428"/>
            <p:cNvSpPr/>
            <p:nvPr/>
          </p:nvSpPr>
          <p:spPr>
            <a:xfrm>
              <a:off x="6333137" y="2467132"/>
              <a:ext cx="58770" cy="58770"/>
            </a:xfrm>
            <a:custGeom>
              <a:avLst/>
              <a:pathLst>
                <a:path w="58770" h="58770">
                  <a:moveTo>
                    <a:pt x="0" y="29385"/>
                  </a:moveTo>
                  <a:lnTo>
                    <a:pt x="29385" y="0"/>
                  </a:lnTo>
                  <a:lnTo>
                    <a:pt x="58770" y="29385"/>
                  </a:lnTo>
                  <a:lnTo>
                    <a:pt x="29385" y="587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235430" y="4860069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5967136" y="4780506"/>
              <a:ext cx="58531" cy="5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5905408" y="4880108"/>
              <a:ext cx="58531" cy="5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5997282" y="4894938"/>
              <a:ext cx="58751" cy="58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148406" y="4158002"/>
              <a:ext cx="58516" cy="58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g3434"/>
            <p:cNvSpPr/>
            <p:nvPr/>
          </p:nvSpPr>
          <p:spPr>
            <a:xfrm>
              <a:off x="6013899" y="2895611"/>
              <a:ext cx="58388" cy="58388"/>
            </a:xfrm>
            <a:custGeom>
              <a:avLst/>
              <a:pathLst>
                <a:path w="58388" h="58388">
                  <a:moveTo>
                    <a:pt x="0" y="29194"/>
                  </a:moveTo>
                  <a:lnTo>
                    <a:pt x="29194" y="0"/>
                  </a:lnTo>
                  <a:lnTo>
                    <a:pt x="58388" y="29194"/>
                  </a:lnTo>
                  <a:lnTo>
                    <a:pt x="29194" y="583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206234" y="3662431"/>
              <a:ext cx="58619" cy="586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g3436"/>
            <p:cNvSpPr/>
            <p:nvPr/>
          </p:nvSpPr>
          <p:spPr>
            <a:xfrm>
              <a:off x="6061122" y="2487221"/>
              <a:ext cx="58432" cy="58432"/>
            </a:xfrm>
            <a:custGeom>
              <a:avLst/>
              <a:pathLst>
                <a:path w="58432" h="58432">
                  <a:moveTo>
                    <a:pt x="0" y="29216"/>
                  </a:moveTo>
                  <a:lnTo>
                    <a:pt x="29216" y="0"/>
                  </a:lnTo>
                  <a:lnTo>
                    <a:pt x="58432" y="29216"/>
                  </a:lnTo>
                  <a:lnTo>
                    <a:pt x="29216" y="584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g3437"/>
            <p:cNvSpPr/>
            <p:nvPr/>
          </p:nvSpPr>
          <p:spPr>
            <a:xfrm>
              <a:off x="6376876" y="2908048"/>
              <a:ext cx="58415" cy="58415"/>
            </a:xfrm>
            <a:custGeom>
              <a:avLst/>
              <a:pathLst>
                <a:path w="58415" h="58415">
                  <a:moveTo>
                    <a:pt x="0" y="29207"/>
                  </a:moveTo>
                  <a:lnTo>
                    <a:pt x="29207" y="0"/>
                  </a:lnTo>
                  <a:lnTo>
                    <a:pt x="58415" y="29207"/>
                  </a:lnTo>
                  <a:lnTo>
                    <a:pt x="29207" y="584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5987249" y="4765626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267843" y="4546524"/>
              <a:ext cx="58366" cy="5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133029" y="490507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053059" y="4781087"/>
              <a:ext cx="92229" cy="92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065751" y="4787963"/>
              <a:ext cx="58558" cy="58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382796" y="4730815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g3444"/>
            <p:cNvSpPr/>
            <p:nvPr/>
          </p:nvSpPr>
          <p:spPr>
            <a:xfrm>
              <a:off x="6149338" y="2551922"/>
              <a:ext cx="58513" cy="58513"/>
            </a:xfrm>
            <a:custGeom>
              <a:avLst/>
              <a:pathLst>
                <a:path w="58513" h="58513">
                  <a:moveTo>
                    <a:pt x="0" y="29256"/>
                  </a:moveTo>
                  <a:lnTo>
                    <a:pt x="29256" y="0"/>
                  </a:lnTo>
                  <a:lnTo>
                    <a:pt x="58513" y="29256"/>
                  </a:lnTo>
                  <a:lnTo>
                    <a:pt x="29256" y="585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101127" y="4885043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234045" y="4855185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6323347" y="4895132"/>
              <a:ext cx="58363" cy="5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5961102" y="3640036"/>
              <a:ext cx="58587" cy="58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g3449"/>
            <p:cNvSpPr/>
            <p:nvPr/>
          </p:nvSpPr>
          <p:spPr>
            <a:xfrm>
              <a:off x="6142975" y="2713813"/>
              <a:ext cx="58437" cy="58437"/>
            </a:xfrm>
            <a:custGeom>
              <a:avLst/>
              <a:pathLst>
                <a:path w="58437" h="58437">
                  <a:moveTo>
                    <a:pt x="0" y="29218"/>
                  </a:moveTo>
                  <a:lnTo>
                    <a:pt x="29218" y="0"/>
                  </a:lnTo>
                  <a:lnTo>
                    <a:pt x="58437" y="29218"/>
                  </a:lnTo>
                  <a:lnTo>
                    <a:pt x="29218" y="584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g3450"/>
            <p:cNvSpPr/>
            <p:nvPr/>
          </p:nvSpPr>
          <p:spPr>
            <a:xfrm>
              <a:off x="6214436" y="2424954"/>
              <a:ext cx="58464" cy="58464"/>
            </a:xfrm>
            <a:custGeom>
              <a:avLst/>
              <a:pathLst>
                <a:path w="58464" h="58464">
                  <a:moveTo>
                    <a:pt x="0" y="29232"/>
                  </a:moveTo>
                  <a:lnTo>
                    <a:pt x="29232" y="0"/>
                  </a:lnTo>
                  <a:lnTo>
                    <a:pt x="58464" y="29232"/>
                  </a:lnTo>
                  <a:lnTo>
                    <a:pt x="29232" y="584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222563" y="3510420"/>
              <a:ext cx="33953" cy="339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5977195" y="4827858"/>
              <a:ext cx="58450" cy="5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g3453"/>
            <p:cNvSpPr/>
            <p:nvPr/>
          </p:nvSpPr>
          <p:spPr>
            <a:xfrm>
              <a:off x="6086156" y="2790969"/>
              <a:ext cx="58508" cy="58508"/>
            </a:xfrm>
            <a:custGeom>
              <a:avLst/>
              <a:pathLst>
                <a:path w="58508" h="58508">
                  <a:moveTo>
                    <a:pt x="0" y="29254"/>
                  </a:moveTo>
                  <a:lnTo>
                    <a:pt x="29254" y="0"/>
                  </a:lnTo>
                  <a:lnTo>
                    <a:pt x="58508" y="29254"/>
                  </a:lnTo>
                  <a:lnTo>
                    <a:pt x="29254" y="585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4961071" y="4215390"/>
              <a:ext cx="118041" cy="118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124357" y="4890116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337705" y="4601267"/>
              <a:ext cx="58442" cy="58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072039" y="4905043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221663" y="4862718"/>
              <a:ext cx="58450" cy="5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356612" y="4466801"/>
              <a:ext cx="58450" cy="5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313571" y="4905056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5947549" y="4481297"/>
              <a:ext cx="69297" cy="6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g3462"/>
            <p:cNvSpPr/>
            <p:nvPr/>
          </p:nvSpPr>
          <p:spPr>
            <a:xfrm>
              <a:off x="6075306" y="2434938"/>
              <a:ext cx="58418" cy="58418"/>
            </a:xfrm>
            <a:custGeom>
              <a:avLst/>
              <a:pathLst>
                <a:path w="58418" h="58418">
                  <a:moveTo>
                    <a:pt x="0" y="29209"/>
                  </a:moveTo>
                  <a:lnTo>
                    <a:pt x="29209" y="0"/>
                  </a:lnTo>
                  <a:lnTo>
                    <a:pt x="58418" y="29209"/>
                  </a:lnTo>
                  <a:lnTo>
                    <a:pt x="29209" y="584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5922260" y="4369694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g3464"/>
            <p:cNvSpPr/>
            <p:nvPr/>
          </p:nvSpPr>
          <p:spPr>
            <a:xfrm>
              <a:off x="5974448" y="3191901"/>
              <a:ext cx="58440" cy="58440"/>
            </a:xfrm>
            <a:custGeom>
              <a:avLst/>
              <a:pathLst>
                <a:path w="58440" h="58440">
                  <a:moveTo>
                    <a:pt x="0" y="29220"/>
                  </a:moveTo>
                  <a:lnTo>
                    <a:pt x="29220" y="0"/>
                  </a:lnTo>
                  <a:lnTo>
                    <a:pt x="58440" y="29220"/>
                  </a:lnTo>
                  <a:lnTo>
                    <a:pt x="29220" y="584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g3465"/>
            <p:cNvSpPr/>
            <p:nvPr/>
          </p:nvSpPr>
          <p:spPr>
            <a:xfrm>
              <a:off x="5969148" y="2551971"/>
              <a:ext cx="58415" cy="58415"/>
            </a:xfrm>
            <a:custGeom>
              <a:avLst/>
              <a:pathLst>
                <a:path w="58415" h="58415">
                  <a:moveTo>
                    <a:pt x="0" y="29207"/>
                  </a:moveTo>
                  <a:lnTo>
                    <a:pt x="29207" y="0"/>
                  </a:lnTo>
                  <a:lnTo>
                    <a:pt x="58415" y="29207"/>
                  </a:lnTo>
                  <a:lnTo>
                    <a:pt x="29207" y="58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229493" y="3919001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g3467"/>
            <p:cNvSpPr/>
            <p:nvPr/>
          </p:nvSpPr>
          <p:spPr>
            <a:xfrm>
              <a:off x="5969260" y="2437417"/>
              <a:ext cx="58440" cy="58440"/>
            </a:xfrm>
            <a:custGeom>
              <a:avLst/>
              <a:pathLst>
                <a:path w="58440" h="58440">
                  <a:moveTo>
                    <a:pt x="0" y="29220"/>
                  </a:moveTo>
                  <a:lnTo>
                    <a:pt x="29220" y="0"/>
                  </a:lnTo>
                  <a:lnTo>
                    <a:pt x="58440" y="29220"/>
                  </a:lnTo>
                  <a:lnTo>
                    <a:pt x="29220" y="584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g3468"/>
            <p:cNvSpPr/>
            <p:nvPr/>
          </p:nvSpPr>
          <p:spPr>
            <a:xfrm>
              <a:off x="6290504" y="2731221"/>
              <a:ext cx="58481" cy="58481"/>
            </a:xfrm>
            <a:custGeom>
              <a:avLst/>
              <a:pathLst>
                <a:path w="58481" h="58481">
                  <a:moveTo>
                    <a:pt x="0" y="29240"/>
                  </a:moveTo>
                  <a:lnTo>
                    <a:pt x="29240" y="0"/>
                  </a:lnTo>
                  <a:lnTo>
                    <a:pt x="58481" y="29240"/>
                  </a:lnTo>
                  <a:lnTo>
                    <a:pt x="29240" y="584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237901" y="3904065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037048" y="4877674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650853" y="4692517"/>
              <a:ext cx="119966" cy="119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396795" y="4905047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6358451" y="4910880"/>
              <a:ext cx="46787" cy="46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6021186" y="4324876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g3475"/>
            <p:cNvSpPr/>
            <p:nvPr/>
          </p:nvSpPr>
          <p:spPr>
            <a:xfrm>
              <a:off x="5921453" y="2688919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6000823" y="4601291"/>
              <a:ext cx="58393" cy="58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g3477"/>
            <p:cNvSpPr/>
            <p:nvPr/>
          </p:nvSpPr>
          <p:spPr>
            <a:xfrm>
              <a:off x="5920370" y="2962823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6036242" y="437219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6345018" y="4862737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6331569" y="4723263"/>
              <a:ext cx="58474" cy="5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g3481"/>
            <p:cNvSpPr/>
            <p:nvPr/>
          </p:nvSpPr>
          <p:spPr>
            <a:xfrm>
              <a:off x="6286226" y="2651553"/>
              <a:ext cx="58454" cy="58454"/>
            </a:xfrm>
            <a:custGeom>
              <a:avLst/>
              <a:pathLst>
                <a:path w="58454" h="58454">
                  <a:moveTo>
                    <a:pt x="0" y="29227"/>
                  </a:moveTo>
                  <a:lnTo>
                    <a:pt x="29227" y="0"/>
                  </a:lnTo>
                  <a:lnTo>
                    <a:pt x="58454" y="29227"/>
                  </a:lnTo>
                  <a:lnTo>
                    <a:pt x="29227" y="584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6142594" y="4404558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6359453" y="4354746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6061900" y="4885168"/>
              <a:ext cx="58371" cy="5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5046107" y="4504688"/>
              <a:ext cx="82276" cy="82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6084840" y="4770601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6201219" y="4424492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6078378" y="4534037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6058657" y="3762117"/>
              <a:ext cx="58450" cy="58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6022483" y="4900060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5952980" y="4910061"/>
              <a:ext cx="58386" cy="58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6189767" y="4855257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6031188" y="4895095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5914392" y="4790518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5079323" y="3832973"/>
              <a:ext cx="130881" cy="130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6339472" y="4910024"/>
              <a:ext cx="58459" cy="58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6338938" y="3699876"/>
              <a:ext cx="58430" cy="58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5943051" y="4842803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6235446" y="4773115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6036576" y="4882653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6253376" y="4837812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5917089" y="4795486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6175933" y="3645095"/>
              <a:ext cx="58430" cy="58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6333235" y="3747176"/>
              <a:ext cx="58452" cy="58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6313279" y="4855233"/>
              <a:ext cx="58479" cy="58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g3506"/>
            <p:cNvSpPr/>
            <p:nvPr/>
          </p:nvSpPr>
          <p:spPr>
            <a:xfrm>
              <a:off x="6137107" y="2631597"/>
              <a:ext cx="58526" cy="58526"/>
            </a:xfrm>
            <a:custGeom>
              <a:avLst/>
              <a:pathLst>
                <a:path w="58526" h="58526">
                  <a:moveTo>
                    <a:pt x="0" y="29263"/>
                  </a:moveTo>
                  <a:lnTo>
                    <a:pt x="29263" y="0"/>
                  </a:lnTo>
                  <a:lnTo>
                    <a:pt x="58526" y="29263"/>
                  </a:lnTo>
                  <a:lnTo>
                    <a:pt x="29263" y="585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6391255" y="4910020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6190801" y="4603762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5978074" y="4857754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5971662" y="4852757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6227198" y="4755626"/>
              <a:ext cx="58489" cy="58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6142951" y="4773100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5914979" y="4631156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6099371" y="4270098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g3515"/>
            <p:cNvSpPr/>
            <p:nvPr/>
          </p:nvSpPr>
          <p:spPr>
            <a:xfrm>
              <a:off x="6376722" y="2574378"/>
              <a:ext cx="58423" cy="58423"/>
            </a:xfrm>
            <a:custGeom>
              <a:avLst/>
              <a:pathLst>
                <a:path w="58423" h="58423">
                  <a:moveTo>
                    <a:pt x="0" y="29211"/>
                  </a:moveTo>
                  <a:lnTo>
                    <a:pt x="29211" y="0"/>
                  </a:lnTo>
                  <a:lnTo>
                    <a:pt x="58423" y="29211"/>
                  </a:lnTo>
                  <a:lnTo>
                    <a:pt x="29211" y="584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g3516"/>
            <p:cNvSpPr/>
            <p:nvPr/>
          </p:nvSpPr>
          <p:spPr>
            <a:xfrm>
              <a:off x="6208240" y="3112222"/>
              <a:ext cx="58435" cy="58435"/>
            </a:xfrm>
            <a:custGeom>
              <a:avLst/>
              <a:pathLst>
                <a:path w="58435" h="58435">
                  <a:moveTo>
                    <a:pt x="0" y="29217"/>
                  </a:moveTo>
                  <a:lnTo>
                    <a:pt x="29217" y="0"/>
                  </a:lnTo>
                  <a:lnTo>
                    <a:pt x="58435" y="29217"/>
                  </a:lnTo>
                  <a:lnTo>
                    <a:pt x="29217" y="584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6278490" y="4895104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6212008" y="4880156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6341653" y="4870196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6237296" y="4718310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6264124" y="4812923"/>
              <a:ext cx="58437" cy="5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5914087" y="4812925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6078085" y="4621196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6268405" y="4845278"/>
              <a:ext cx="58469" cy="58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6050381" y="4748181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6346436" y="3938928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6072955" y="4778061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5958224" y="4471791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g3529"/>
            <p:cNvSpPr/>
            <p:nvPr/>
          </p:nvSpPr>
          <p:spPr>
            <a:xfrm>
              <a:off x="6004493" y="3017601"/>
              <a:ext cx="58432" cy="58432"/>
            </a:xfrm>
            <a:custGeom>
              <a:avLst/>
              <a:pathLst>
                <a:path w="58432" h="58432">
                  <a:moveTo>
                    <a:pt x="0" y="29216"/>
                  </a:moveTo>
                  <a:lnTo>
                    <a:pt x="29216" y="0"/>
                  </a:lnTo>
                  <a:lnTo>
                    <a:pt x="58432" y="29216"/>
                  </a:lnTo>
                  <a:lnTo>
                    <a:pt x="29216" y="584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6161116" y="4770602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g3531"/>
            <p:cNvSpPr/>
            <p:nvPr/>
          </p:nvSpPr>
          <p:spPr>
            <a:xfrm>
              <a:off x="6076175" y="2668989"/>
              <a:ext cx="58445" cy="58445"/>
            </a:xfrm>
            <a:custGeom>
              <a:avLst/>
              <a:pathLst>
                <a:path w="58445" h="58445">
                  <a:moveTo>
                    <a:pt x="0" y="29222"/>
                  </a:moveTo>
                  <a:lnTo>
                    <a:pt x="29222" y="0"/>
                  </a:lnTo>
                  <a:lnTo>
                    <a:pt x="58445" y="29222"/>
                  </a:lnTo>
                  <a:lnTo>
                    <a:pt x="29222" y="584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6367078" y="4910066"/>
              <a:ext cx="58376" cy="58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6024998" y="4890110"/>
              <a:ext cx="58447" cy="58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g3534"/>
            <p:cNvSpPr/>
            <p:nvPr/>
          </p:nvSpPr>
          <p:spPr>
            <a:xfrm>
              <a:off x="5938384" y="2427454"/>
              <a:ext cx="58445" cy="58445"/>
            </a:xfrm>
            <a:custGeom>
              <a:avLst/>
              <a:pathLst>
                <a:path w="58445" h="58445">
                  <a:moveTo>
                    <a:pt x="0" y="29222"/>
                  </a:moveTo>
                  <a:lnTo>
                    <a:pt x="29222" y="0"/>
                  </a:lnTo>
                  <a:lnTo>
                    <a:pt x="58445" y="29222"/>
                  </a:lnTo>
                  <a:lnTo>
                    <a:pt x="29222" y="584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6174891" y="4910027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6251980" y="4733238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6174091" y="4910038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6380897" y="4541517"/>
              <a:ext cx="58420" cy="5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g3539"/>
            <p:cNvSpPr/>
            <p:nvPr/>
          </p:nvSpPr>
          <p:spPr>
            <a:xfrm>
              <a:off x="6171672" y="3341309"/>
              <a:ext cx="58430" cy="58430"/>
            </a:xfrm>
            <a:custGeom>
              <a:avLst/>
              <a:pathLst>
                <a:path w="58430" h="58430">
                  <a:moveTo>
                    <a:pt x="0" y="29215"/>
                  </a:moveTo>
                  <a:lnTo>
                    <a:pt x="29215" y="0"/>
                  </a:lnTo>
                  <a:lnTo>
                    <a:pt x="58430" y="29215"/>
                  </a:lnTo>
                  <a:lnTo>
                    <a:pt x="29215" y="584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6308307" y="4177960"/>
              <a:ext cx="58440" cy="58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5942017" y="4842800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6220033" y="4865221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4770463" y="4875329"/>
              <a:ext cx="117889" cy="117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g3544"/>
            <p:cNvSpPr/>
            <p:nvPr/>
          </p:nvSpPr>
          <p:spPr>
            <a:xfrm>
              <a:off x="6242972" y="3114718"/>
              <a:ext cx="58423" cy="58423"/>
            </a:xfrm>
            <a:custGeom>
              <a:avLst/>
              <a:pathLst>
                <a:path w="58423" h="58423">
                  <a:moveTo>
                    <a:pt x="0" y="29211"/>
                  </a:moveTo>
                  <a:lnTo>
                    <a:pt x="29211" y="0"/>
                  </a:lnTo>
                  <a:lnTo>
                    <a:pt x="58423" y="29211"/>
                  </a:lnTo>
                  <a:lnTo>
                    <a:pt x="29211" y="584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6292385" y="4910023"/>
              <a:ext cx="58462" cy="58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g3546"/>
            <p:cNvSpPr/>
            <p:nvPr/>
          </p:nvSpPr>
          <p:spPr>
            <a:xfrm>
              <a:off x="6191677" y="3244188"/>
              <a:ext cx="58447" cy="58447"/>
            </a:xfrm>
            <a:custGeom>
              <a:avLst/>
              <a:pathLst>
                <a:path w="58447" h="58447">
                  <a:moveTo>
                    <a:pt x="0" y="29223"/>
                  </a:moveTo>
                  <a:lnTo>
                    <a:pt x="29223" y="0"/>
                  </a:lnTo>
                  <a:lnTo>
                    <a:pt x="58447" y="29223"/>
                  </a:lnTo>
                  <a:lnTo>
                    <a:pt x="29223" y="584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6310225" y="4541504"/>
              <a:ext cx="58445" cy="5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5924226" y="4349759"/>
              <a:ext cx="58469" cy="58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6045161" y="4651071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5909263" y="4862703"/>
              <a:ext cx="58479" cy="58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6060299" y="4875177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6197722" y="4867709"/>
              <a:ext cx="58427" cy="5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6096539" y="4842820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6384022" y="4143113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5939837" y="4910028"/>
              <a:ext cx="58452" cy="58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6199225" y="4484228"/>
              <a:ext cx="58454" cy="58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6257646" y="4835351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g3558"/>
            <p:cNvSpPr/>
            <p:nvPr/>
          </p:nvSpPr>
          <p:spPr>
            <a:xfrm>
              <a:off x="6097635" y="2601776"/>
              <a:ext cx="58408" cy="58408"/>
            </a:xfrm>
            <a:custGeom>
              <a:avLst/>
              <a:pathLst>
                <a:path w="58408" h="58408">
                  <a:moveTo>
                    <a:pt x="0" y="29204"/>
                  </a:moveTo>
                  <a:lnTo>
                    <a:pt x="29204" y="0"/>
                  </a:lnTo>
                  <a:lnTo>
                    <a:pt x="58408" y="29204"/>
                  </a:lnTo>
                  <a:lnTo>
                    <a:pt x="29204" y="584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6131450" y="4760549"/>
              <a:ext cx="63585" cy="63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6177613" y="4431958"/>
              <a:ext cx="58413" cy="5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6008094" y="4842811"/>
              <a:ext cx="58423" cy="58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6336500" y="4748185"/>
              <a:ext cx="58432" cy="58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6267896" y="4910041"/>
              <a:ext cx="58425" cy="58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6067250" y="4880224"/>
              <a:ext cx="58299" cy="58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5034947" y="4814662"/>
              <a:ext cx="114721" cy="114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6276123" y="4841403"/>
              <a:ext cx="91119" cy="91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6361025" y="4847766"/>
              <a:ext cx="58474" cy="5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6230307" y="4858672"/>
              <a:ext cx="36662" cy="36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4917657" y="4641335"/>
              <a:ext cx="102808" cy="102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6024128" y="4847779"/>
              <a:ext cx="58447" cy="58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g3571"/>
            <p:cNvSpPr/>
            <p:nvPr/>
          </p:nvSpPr>
          <p:spPr>
            <a:xfrm>
              <a:off x="6013204" y="2913022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g3572"/>
            <p:cNvSpPr/>
            <p:nvPr/>
          </p:nvSpPr>
          <p:spPr>
            <a:xfrm>
              <a:off x="5931116" y="2913013"/>
              <a:ext cx="58445" cy="58445"/>
            </a:xfrm>
            <a:custGeom>
              <a:avLst/>
              <a:pathLst>
                <a:path w="58445" h="58445">
                  <a:moveTo>
                    <a:pt x="0" y="29222"/>
                  </a:moveTo>
                  <a:lnTo>
                    <a:pt x="29222" y="0"/>
                  </a:lnTo>
                  <a:lnTo>
                    <a:pt x="58445" y="29222"/>
                  </a:lnTo>
                  <a:lnTo>
                    <a:pt x="29222" y="584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5990343" y="4815458"/>
              <a:ext cx="58349" cy="5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5034498" y="4151197"/>
              <a:ext cx="111966" cy="111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6173404" y="4900048"/>
              <a:ext cx="58491" cy="58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g3576"/>
            <p:cNvSpPr/>
            <p:nvPr/>
          </p:nvSpPr>
          <p:spPr>
            <a:xfrm>
              <a:off x="6030232" y="2514614"/>
              <a:ext cx="58427" cy="58427"/>
            </a:xfrm>
            <a:custGeom>
              <a:avLst/>
              <a:pathLst>
                <a:path w="58427" h="58427">
                  <a:moveTo>
                    <a:pt x="0" y="29213"/>
                  </a:moveTo>
                  <a:lnTo>
                    <a:pt x="29213" y="0"/>
                  </a:lnTo>
                  <a:lnTo>
                    <a:pt x="58427" y="29213"/>
                  </a:lnTo>
                  <a:lnTo>
                    <a:pt x="29213" y="584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5930748" y="4905040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6210754" y="3430947"/>
              <a:ext cx="58437" cy="584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6355917" y="4852775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6238086" y="4877649"/>
              <a:ext cx="58469" cy="58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6053060" y="4763102"/>
              <a:ext cx="58479" cy="58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6087522" y="4822869"/>
              <a:ext cx="58467" cy="5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g3583"/>
            <p:cNvSpPr/>
            <p:nvPr/>
          </p:nvSpPr>
          <p:spPr>
            <a:xfrm>
              <a:off x="6263075" y="2452404"/>
              <a:ext cx="58346" cy="58346"/>
            </a:xfrm>
            <a:custGeom>
              <a:avLst/>
              <a:pathLst>
                <a:path w="58346" h="58346">
                  <a:moveTo>
                    <a:pt x="0" y="29173"/>
                  </a:moveTo>
                  <a:lnTo>
                    <a:pt x="29173" y="0"/>
                  </a:lnTo>
                  <a:lnTo>
                    <a:pt x="58346" y="29173"/>
                  </a:lnTo>
                  <a:lnTo>
                    <a:pt x="29173" y="583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g3584"/>
            <p:cNvSpPr/>
            <p:nvPr/>
          </p:nvSpPr>
          <p:spPr>
            <a:xfrm>
              <a:off x="6375126" y="2427479"/>
              <a:ext cx="58395" cy="58395"/>
            </a:xfrm>
            <a:custGeom>
              <a:avLst/>
              <a:pathLst>
                <a:path w="58395" h="58395">
                  <a:moveTo>
                    <a:pt x="0" y="29197"/>
                  </a:moveTo>
                  <a:lnTo>
                    <a:pt x="29197" y="0"/>
                  </a:lnTo>
                  <a:lnTo>
                    <a:pt x="58395" y="29197"/>
                  </a:lnTo>
                  <a:lnTo>
                    <a:pt x="29197" y="58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6131518" y="4895105"/>
              <a:ext cx="58418" cy="58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g3586"/>
            <p:cNvSpPr/>
            <p:nvPr/>
          </p:nvSpPr>
          <p:spPr>
            <a:xfrm>
              <a:off x="6333433" y="3291510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g3587"/>
            <p:cNvSpPr/>
            <p:nvPr/>
          </p:nvSpPr>
          <p:spPr>
            <a:xfrm>
              <a:off x="6187739" y="2539502"/>
              <a:ext cx="58452" cy="58452"/>
            </a:xfrm>
            <a:custGeom>
              <a:avLst/>
              <a:pathLst>
                <a:path w="58452" h="58452">
                  <a:moveTo>
                    <a:pt x="0" y="29226"/>
                  </a:moveTo>
                  <a:lnTo>
                    <a:pt x="29226" y="0"/>
                  </a:lnTo>
                  <a:lnTo>
                    <a:pt x="58452" y="29226"/>
                  </a:lnTo>
                  <a:lnTo>
                    <a:pt x="29226" y="584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6001751" y="4895099"/>
              <a:ext cx="58430" cy="58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5933545" y="4910049"/>
              <a:ext cx="58410" cy="5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g3590"/>
            <p:cNvSpPr/>
            <p:nvPr/>
          </p:nvSpPr>
          <p:spPr>
            <a:xfrm>
              <a:off x="6035992" y="2427569"/>
              <a:ext cx="58215" cy="58215"/>
            </a:xfrm>
            <a:custGeom>
              <a:avLst/>
              <a:pathLst>
                <a:path w="58215" h="58215">
                  <a:moveTo>
                    <a:pt x="0" y="29107"/>
                  </a:moveTo>
                  <a:lnTo>
                    <a:pt x="29107" y="0"/>
                  </a:lnTo>
                  <a:lnTo>
                    <a:pt x="58215" y="29107"/>
                  </a:lnTo>
                  <a:lnTo>
                    <a:pt x="29107" y="582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6393749" y="4882763"/>
              <a:ext cx="58200" cy="58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6105606" y="4409642"/>
              <a:ext cx="58225" cy="58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g3593"/>
            <p:cNvSpPr/>
            <p:nvPr/>
          </p:nvSpPr>
          <p:spPr>
            <a:xfrm>
              <a:off x="6198274" y="2437424"/>
              <a:ext cx="58425" cy="58425"/>
            </a:xfrm>
            <a:custGeom>
              <a:avLst/>
              <a:pathLst>
                <a:path w="58425" h="58425">
                  <a:moveTo>
                    <a:pt x="0" y="29212"/>
                  </a:moveTo>
                  <a:lnTo>
                    <a:pt x="29212" y="0"/>
                  </a:lnTo>
                  <a:lnTo>
                    <a:pt x="58425" y="29212"/>
                  </a:lnTo>
                  <a:lnTo>
                    <a:pt x="29212" y="584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g3594"/>
            <p:cNvSpPr/>
            <p:nvPr/>
          </p:nvSpPr>
          <p:spPr>
            <a:xfrm>
              <a:off x="5992704" y="2467423"/>
              <a:ext cx="58189" cy="58189"/>
            </a:xfrm>
            <a:custGeom>
              <a:avLst/>
              <a:pathLst>
                <a:path w="58189" h="58189">
                  <a:moveTo>
                    <a:pt x="0" y="29094"/>
                  </a:moveTo>
                  <a:lnTo>
                    <a:pt x="29094" y="0"/>
                  </a:lnTo>
                  <a:lnTo>
                    <a:pt x="58189" y="29094"/>
                  </a:lnTo>
                  <a:lnTo>
                    <a:pt x="29094" y="581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5951140" y="4860396"/>
              <a:ext cx="58115" cy="58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6275270" y="4780648"/>
              <a:ext cx="58246" cy="58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6294611" y="4880246"/>
              <a:ext cx="58254" cy="58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6314287" y="4895247"/>
              <a:ext cx="58133" cy="58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6119358" y="4158121"/>
              <a:ext cx="58276" cy="5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g3600"/>
            <p:cNvSpPr/>
            <p:nvPr/>
          </p:nvSpPr>
          <p:spPr>
            <a:xfrm>
              <a:off x="6256504" y="2895636"/>
              <a:ext cx="58339" cy="58339"/>
            </a:xfrm>
            <a:custGeom>
              <a:avLst/>
              <a:pathLst>
                <a:path w="58339" h="58339">
                  <a:moveTo>
                    <a:pt x="0" y="29169"/>
                  </a:moveTo>
                  <a:lnTo>
                    <a:pt x="29169" y="0"/>
                  </a:lnTo>
                  <a:lnTo>
                    <a:pt x="58339" y="29169"/>
                  </a:lnTo>
                  <a:lnTo>
                    <a:pt x="29169" y="583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6231719" y="3662547"/>
              <a:ext cx="58386" cy="583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g3602"/>
            <p:cNvSpPr/>
            <p:nvPr/>
          </p:nvSpPr>
          <p:spPr>
            <a:xfrm>
              <a:off x="6176797" y="2487254"/>
              <a:ext cx="58366" cy="58366"/>
            </a:xfrm>
            <a:custGeom>
              <a:avLst/>
              <a:pathLst>
                <a:path w="58366" h="58366">
                  <a:moveTo>
                    <a:pt x="0" y="29183"/>
                  </a:moveTo>
                  <a:lnTo>
                    <a:pt x="29183" y="0"/>
                  </a:lnTo>
                  <a:lnTo>
                    <a:pt x="58366" y="29183"/>
                  </a:lnTo>
                  <a:lnTo>
                    <a:pt x="29183" y="583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g3603"/>
            <p:cNvSpPr/>
            <p:nvPr/>
          </p:nvSpPr>
          <p:spPr>
            <a:xfrm>
              <a:off x="6368693" y="2908089"/>
              <a:ext cx="58334" cy="58334"/>
            </a:xfrm>
            <a:custGeom>
              <a:avLst/>
              <a:pathLst>
                <a:path w="58334" h="58334">
                  <a:moveTo>
                    <a:pt x="0" y="29167"/>
                  </a:moveTo>
                  <a:lnTo>
                    <a:pt x="29167" y="0"/>
                  </a:lnTo>
                  <a:lnTo>
                    <a:pt x="58334" y="29167"/>
                  </a:lnTo>
                  <a:lnTo>
                    <a:pt x="29167" y="583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6311417" y="476563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6141225" y="4546515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5909281" y="4905085"/>
              <a:ext cx="58378" cy="5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6243569" y="4806276"/>
              <a:ext cx="41852" cy="41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5933686" y="4788041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6245014" y="4730779"/>
              <a:ext cx="58383" cy="5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g3610"/>
            <p:cNvSpPr/>
            <p:nvPr/>
          </p:nvSpPr>
          <p:spPr>
            <a:xfrm>
              <a:off x="6071546" y="2551977"/>
              <a:ext cx="58403" cy="58403"/>
            </a:xfrm>
            <a:custGeom>
              <a:avLst/>
              <a:pathLst>
                <a:path w="58403" h="58403">
                  <a:moveTo>
                    <a:pt x="0" y="29201"/>
                  </a:moveTo>
                  <a:lnTo>
                    <a:pt x="29201" y="0"/>
                  </a:lnTo>
                  <a:lnTo>
                    <a:pt x="58403" y="29201"/>
                  </a:lnTo>
                  <a:lnTo>
                    <a:pt x="29201" y="584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6221790" y="4885146"/>
              <a:ext cx="58415" cy="58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6388442" y="4855236"/>
              <a:ext cx="58474" cy="5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6038557" y="4895113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6053017" y="3640096"/>
              <a:ext cx="58467" cy="584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5978598" y="4329437"/>
              <a:ext cx="19431" cy="19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6404377" y="4327046"/>
              <a:ext cx="24214" cy="24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6158225" y="4330875"/>
              <a:ext cx="16554" cy="16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5952734" y="4329742"/>
              <a:ext cx="18821" cy="18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6267720" y="4327220"/>
              <a:ext cx="23865" cy="23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5924358" y="4327160"/>
              <a:ext cx="23984" cy="23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6028187" y="4326965"/>
              <a:ext cx="24375" cy="24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6193360" y="4331612"/>
              <a:ext cx="15080" cy="15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5990275" y="4329545"/>
              <a:ext cx="19214" cy="19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5995292" y="4328063"/>
              <a:ext cx="22179" cy="22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6370155" y="4329408"/>
              <a:ext cx="19488" cy="19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6155968" y="4333455"/>
              <a:ext cx="11394" cy="11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6098519" y="4331783"/>
              <a:ext cx="14739" cy="14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6243179" y="4328521"/>
              <a:ext cx="21263" cy="21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5078367" y="4322930"/>
              <a:ext cx="32445" cy="32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6148831" y="4331046"/>
              <a:ext cx="16214" cy="16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6102914" y="4332563"/>
              <a:ext cx="13178" cy="13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6234600" y="4326609"/>
              <a:ext cx="25087" cy="25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6086965" y="4331147"/>
              <a:ext cx="16010" cy="16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5998359" y="4328953"/>
              <a:ext cx="20400" cy="20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6187122" y="4326833"/>
              <a:ext cx="24638" cy="24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5955574" y="4330089"/>
              <a:ext cx="18128" cy="18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g3637"/>
            <p:cNvSpPr/>
            <p:nvPr/>
          </p:nvSpPr>
          <p:spPr>
            <a:xfrm>
              <a:off x="5936481" y="2856322"/>
              <a:ext cx="22425" cy="22425"/>
            </a:xfrm>
            <a:custGeom>
              <a:avLst/>
              <a:pathLst>
                <a:path w="22425" h="22425">
                  <a:moveTo>
                    <a:pt x="0" y="11212"/>
                  </a:moveTo>
                  <a:lnTo>
                    <a:pt x="11212" y="0"/>
                  </a:lnTo>
                  <a:lnTo>
                    <a:pt x="22425" y="11212"/>
                  </a:lnTo>
                  <a:lnTo>
                    <a:pt x="11212" y="224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g3638"/>
            <p:cNvSpPr/>
            <p:nvPr/>
          </p:nvSpPr>
          <p:spPr>
            <a:xfrm>
              <a:off x="6413794" y="2854583"/>
              <a:ext cx="25903" cy="25903"/>
            </a:xfrm>
            <a:custGeom>
              <a:avLst/>
              <a:pathLst>
                <a:path w="25903" h="25903">
                  <a:moveTo>
                    <a:pt x="0" y="12951"/>
                  </a:moveTo>
                  <a:lnTo>
                    <a:pt x="12951" y="0"/>
                  </a:lnTo>
                  <a:lnTo>
                    <a:pt x="25903" y="12951"/>
                  </a:lnTo>
                  <a:lnTo>
                    <a:pt x="12951" y="259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3884558" y="2849842"/>
              <a:ext cx="35385" cy="35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g3640"/>
            <p:cNvSpPr/>
            <p:nvPr/>
          </p:nvSpPr>
          <p:spPr>
            <a:xfrm>
              <a:off x="6357690" y="2855500"/>
              <a:ext cx="24068" cy="24068"/>
            </a:xfrm>
            <a:custGeom>
              <a:avLst/>
              <a:pathLst>
                <a:path w="24068" h="24068">
                  <a:moveTo>
                    <a:pt x="0" y="12034"/>
                  </a:moveTo>
                  <a:lnTo>
                    <a:pt x="12034" y="0"/>
                  </a:lnTo>
                  <a:lnTo>
                    <a:pt x="24068" y="12034"/>
                  </a:lnTo>
                  <a:lnTo>
                    <a:pt x="12034" y="240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g3641"/>
            <p:cNvSpPr/>
            <p:nvPr/>
          </p:nvSpPr>
          <p:spPr>
            <a:xfrm>
              <a:off x="6048411" y="2860312"/>
              <a:ext cx="14444" cy="14444"/>
            </a:xfrm>
            <a:custGeom>
              <a:avLst/>
              <a:pathLst>
                <a:path w="14444" h="14444">
                  <a:moveTo>
                    <a:pt x="0" y="7222"/>
                  </a:moveTo>
                  <a:lnTo>
                    <a:pt x="7222" y="0"/>
                  </a:lnTo>
                  <a:lnTo>
                    <a:pt x="14444" y="7222"/>
                  </a:lnTo>
                  <a:lnTo>
                    <a:pt x="7222" y="144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g3642"/>
            <p:cNvSpPr/>
            <p:nvPr/>
          </p:nvSpPr>
          <p:spPr>
            <a:xfrm>
              <a:off x="6247999" y="2856708"/>
              <a:ext cx="21653" cy="21653"/>
            </a:xfrm>
            <a:custGeom>
              <a:avLst/>
              <a:pathLst>
                <a:path w="21653" h="21653">
                  <a:moveTo>
                    <a:pt x="0" y="10826"/>
                  </a:moveTo>
                  <a:lnTo>
                    <a:pt x="10826" y="0"/>
                  </a:lnTo>
                  <a:lnTo>
                    <a:pt x="21653" y="10826"/>
                  </a:lnTo>
                  <a:lnTo>
                    <a:pt x="10826" y="21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g3643"/>
            <p:cNvSpPr/>
            <p:nvPr/>
          </p:nvSpPr>
          <p:spPr>
            <a:xfrm>
              <a:off x="6390208" y="2859358"/>
              <a:ext cx="16351" cy="16351"/>
            </a:xfrm>
            <a:custGeom>
              <a:avLst/>
              <a:pathLst>
                <a:path w="16351" h="16351">
                  <a:moveTo>
                    <a:pt x="0" y="8175"/>
                  </a:moveTo>
                  <a:lnTo>
                    <a:pt x="8175" y="0"/>
                  </a:lnTo>
                  <a:lnTo>
                    <a:pt x="16351" y="8175"/>
                  </a:lnTo>
                  <a:lnTo>
                    <a:pt x="8175" y="163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g3644"/>
            <p:cNvSpPr/>
            <p:nvPr/>
          </p:nvSpPr>
          <p:spPr>
            <a:xfrm>
              <a:off x="6337747" y="2852966"/>
              <a:ext cx="29135" cy="29135"/>
            </a:xfrm>
            <a:custGeom>
              <a:avLst/>
              <a:pathLst>
                <a:path w="29135" h="29135">
                  <a:moveTo>
                    <a:pt x="0" y="14567"/>
                  </a:moveTo>
                  <a:lnTo>
                    <a:pt x="14567" y="0"/>
                  </a:lnTo>
                  <a:lnTo>
                    <a:pt x="29135" y="14567"/>
                  </a:lnTo>
                  <a:lnTo>
                    <a:pt x="14567" y="291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g3645"/>
            <p:cNvSpPr/>
            <p:nvPr/>
          </p:nvSpPr>
          <p:spPr>
            <a:xfrm>
              <a:off x="4673498" y="2850676"/>
              <a:ext cx="33717" cy="33717"/>
            </a:xfrm>
            <a:custGeom>
              <a:avLst/>
              <a:pathLst>
                <a:path w="33717" h="33717">
                  <a:moveTo>
                    <a:pt x="0" y="16858"/>
                  </a:moveTo>
                  <a:lnTo>
                    <a:pt x="16858" y="0"/>
                  </a:lnTo>
                  <a:lnTo>
                    <a:pt x="33717" y="16858"/>
                  </a:lnTo>
                  <a:lnTo>
                    <a:pt x="16858" y="3371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g3646"/>
            <p:cNvSpPr/>
            <p:nvPr/>
          </p:nvSpPr>
          <p:spPr>
            <a:xfrm>
              <a:off x="6037067" y="2858743"/>
              <a:ext cx="17582" cy="17582"/>
            </a:xfrm>
            <a:custGeom>
              <a:avLst/>
              <a:pathLst>
                <a:path w="17582" h="17582">
                  <a:moveTo>
                    <a:pt x="0" y="8791"/>
                  </a:moveTo>
                  <a:lnTo>
                    <a:pt x="8791" y="0"/>
                  </a:lnTo>
                  <a:lnTo>
                    <a:pt x="17582" y="8791"/>
                  </a:lnTo>
                  <a:lnTo>
                    <a:pt x="8791" y="175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g3647"/>
            <p:cNvSpPr/>
            <p:nvPr/>
          </p:nvSpPr>
          <p:spPr>
            <a:xfrm>
              <a:off x="6219513" y="2854981"/>
              <a:ext cx="25106" cy="25106"/>
            </a:xfrm>
            <a:custGeom>
              <a:avLst/>
              <a:pathLst>
                <a:path w="25106" h="25106">
                  <a:moveTo>
                    <a:pt x="0" y="12553"/>
                  </a:moveTo>
                  <a:lnTo>
                    <a:pt x="12553" y="0"/>
                  </a:lnTo>
                  <a:lnTo>
                    <a:pt x="25106" y="12553"/>
                  </a:lnTo>
                  <a:lnTo>
                    <a:pt x="12553" y="251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g3648"/>
            <p:cNvSpPr/>
            <p:nvPr/>
          </p:nvSpPr>
          <p:spPr>
            <a:xfrm>
              <a:off x="6335923" y="2854634"/>
              <a:ext cx="25801" cy="25801"/>
            </a:xfrm>
            <a:custGeom>
              <a:avLst/>
              <a:pathLst>
                <a:path w="25801" h="25801">
                  <a:moveTo>
                    <a:pt x="0" y="12900"/>
                  </a:moveTo>
                  <a:lnTo>
                    <a:pt x="12900" y="0"/>
                  </a:lnTo>
                  <a:lnTo>
                    <a:pt x="25801" y="12900"/>
                  </a:lnTo>
                  <a:lnTo>
                    <a:pt x="12900" y="258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g3649"/>
            <p:cNvSpPr/>
            <p:nvPr/>
          </p:nvSpPr>
          <p:spPr>
            <a:xfrm>
              <a:off x="5980087" y="2857292"/>
              <a:ext cx="20484" cy="20484"/>
            </a:xfrm>
            <a:custGeom>
              <a:avLst/>
              <a:pathLst>
                <a:path w="20484" h="20484">
                  <a:moveTo>
                    <a:pt x="0" y="10242"/>
                  </a:moveTo>
                  <a:lnTo>
                    <a:pt x="10242" y="0"/>
                  </a:lnTo>
                  <a:lnTo>
                    <a:pt x="20484" y="10242"/>
                  </a:lnTo>
                  <a:lnTo>
                    <a:pt x="10242" y="2048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g3650"/>
            <p:cNvSpPr/>
            <p:nvPr/>
          </p:nvSpPr>
          <p:spPr>
            <a:xfrm>
              <a:off x="6030746" y="2856000"/>
              <a:ext cx="23068" cy="23068"/>
            </a:xfrm>
            <a:custGeom>
              <a:avLst/>
              <a:pathLst>
                <a:path w="23068" h="23068">
                  <a:moveTo>
                    <a:pt x="0" y="11534"/>
                  </a:moveTo>
                  <a:lnTo>
                    <a:pt x="11534" y="0"/>
                  </a:lnTo>
                  <a:lnTo>
                    <a:pt x="23068" y="11534"/>
                  </a:lnTo>
                  <a:lnTo>
                    <a:pt x="11534" y="230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g3651"/>
            <p:cNvSpPr/>
            <p:nvPr/>
          </p:nvSpPr>
          <p:spPr>
            <a:xfrm>
              <a:off x="6223197" y="2854770"/>
              <a:ext cx="25529" cy="25529"/>
            </a:xfrm>
            <a:custGeom>
              <a:avLst/>
              <a:pathLst>
                <a:path w="25529" h="25529">
                  <a:moveTo>
                    <a:pt x="0" y="12764"/>
                  </a:moveTo>
                  <a:lnTo>
                    <a:pt x="12764" y="0"/>
                  </a:lnTo>
                  <a:lnTo>
                    <a:pt x="25529" y="12764"/>
                  </a:lnTo>
                  <a:lnTo>
                    <a:pt x="12764" y="255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g3652"/>
            <p:cNvSpPr/>
            <p:nvPr/>
          </p:nvSpPr>
          <p:spPr>
            <a:xfrm>
              <a:off x="4866418" y="2851513"/>
              <a:ext cx="32042" cy="32042"/>
            </a:xfrm>
            <a:custGeom>
              <a:avLst/>
              <a:pathLst>
                <a:path w="32042" h="32042">
                  <a:moveTo>
                    <a:pt x="0" y="16021"/>
                  </a:moveTo>
                  <a:lnTo>
                    <a:pt x="16021" y="0"/>
                  </a:lnTo>
                  <a:lnTo>
                    <a:pt x="32042" y="16021"/>
                  </a:lnTo>
                  <a:lnTo>
                    <a:pt x="16021" y="320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g3653"/>
            <p:cNvSpPr/>
            <p:nvPr/>
          </p:nvSpPr>
          <p:spPr>
            <a:xfrm>
              <a:off x="6304433" y="2859075"/>
              <a:ext cx="16918" cy="16918"/>
            </a:xfrm>
            <a:custGeom>
              <a:avLst/>
              <a:pathLst>
                <a:path w="16918" h="16918">
                  <a:moveTo>
                    <a:pt x="0" y="8459"/>
                  </a:moveTo>
                  <a:lnTo>
                    <a:pt x="8459" y="0"/>
                  </a:lnTo>
                  <a:lnTo>
                    <a:pt x="16918" y="8459"/>
                  </a:lnTo>
                  <a:lnTo>
                    <a:pt x="8459" y="169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g3654"/>
            <p:cNvSpPr/>
            <p:nvPr/>
          </p:nvSpPr>
          <p:spPr>
            <a:xfrm>
              <a:off x="6086343" y="2860154"/>
              <a:ext cx="14761" cy="14761"/>
            </a:xfrm>
            <a:custGeom>
              <a:avLst/>
              <a:pathLst>
                <a:path w="14761" h="14761">
                  <a:moveTo>
                    <a:pt x="0" y="7380"/>
                  </a:moveTo>
                  <a:lnTo>
                    <a:pt x="7380" y="0"/>
                  </a:lnTo>
                  <a:lnTo>
                    <a:pt x="14761" y="7380"/>
                  </a:lnTo>
                  <a:lnTo>
                    <a:pt x="7380" y="147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g3655"/>
            <p:cNvSpPr/>
            <p:nvPr/>
          </p:nvSpPr>
          <p:spPr>
            <a:xfrm>
              <a:off x="6113670" y="2860942"/>
              <a:ext cx="13183" cy="13183"/>
            </a:xfrm>
            <a:custGeom>
              <a:avLst/>
              <a:pathLst>
                <a:path w="13183" h="13183">
                  <a:moveTo>
                    <a:pt x="0" y="6591"/>
                  </a:moveTo>
                  <a:lnTo>
                    <a:pt x="6591" y="0"/>
                  </a:lnTo>
                  <a:lnTo>
                    <a:pt x="13183" y="6591"/>
                  </a:lnTo>
                  <a:lnTo>
                    <a:pt x="6591" y="131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g3656"/>
            <p:cNvSpPr/>
            <p:nvPr/>
          </p:nvSpPr>
          <p:spPr>
            <a:xfrm>
              <a:off x="6413514" y="2852743"/>
              <a:ext cx="29582" cy="29582"/>
            </a:xfrm>
            <a:custGeom>
              <a:avLst/>
              <a:pathLst>
                <a:path w="29582" h="29582">
                  <a:moveTo>
                    <a:pt x="0" y="14791"/>
                  </a:moveTo>
                  <a:lnTo>
                    <a:pt x="14791" y="0"/>
                  </a:lnTo>
                  <a:lnTo>
                    <a:pt x="29582" y="14791"/>
                  </a:lnTo>
                  <a:lnTo>
                    <a:pt x="14791" y="295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g3657"/>
            <p:cNvSpPr/>
            <p:nvPr/>
          </p:nvSpPr>
          <p:spPr>
            <a:xfrm>
              <a:off x="5936193" y="2860733"/>
              <a:ext cx="13603" cy="13603"/>
            </a:xfrm>
            <a:custGeom>
              <a:avLst/>
              <a:pathLst>
                <a:path w="13603" h="13603">
                  <a:moveTo>
                    <a:pt x="0" y="6801"/>
                  </a:moveTo>
                  <a:lnTo>
                    <a:pt x="6801" y="0"/>
                  </a:lnTo>
                  <a:lnTo>
                    <a:pt x="13603" y="6801"/>
                  </a:lnTo>
                  <a:lnTo>
                    <a:pt x="6801" y="136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g3658"/>
            <p:cNvSpPr/>
            <p:nvPr/>
          </p:nvSpPr>
          <p:spPr>
            <a:xfrm>
              <a:off x="6202949" y="2857047"/>
              <a:ext cx="20975" cy="20975"/>
            </a:xfrm>
            <a:custGeom>
              <a:avLst/>
              <a:pathLst>
                <a:path w="20975" h="20975">
                  <a:moveTo>
                    <a:pt x="0" y="10487"/>
                  </a:moveTo>
                  <a:lnTo>
                    <a:pt x="10487" y="0"/>
                  </a:lnTo>
                  <a:lnTo>
                    <a:pt x="20975" y="10487"/>
                  </a:lnTo>
                  <a:lnTo>
                    <a:pt x="10487" y="209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l3659"/>
            <p:cNvSpPr/>
            <p:nvPr/>
          </p:nvSpPr>
          <p:spPr>
            <a:xfrm>
              <a:off x="4815463" y="2506566"/>
              <a:ext cx="104404" cy="146582"/>
            </a:xfrm>
            <a:custGeom>
              <a:avLst/>
              <a:pathLst>
                <a:path w="104404" h="146582">
                  <a:moveTo>
                    <a:pt x="0" y="146582"/>
                  </a:moveTo>
                  <a:lnTo>
                    <a:pt x="104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60"/>
            <p:cNvSpPr/>
            <p:nvPr/>
          </p:nvSpPr>
          <p:spPr>
            <a:xfrm>
              <a:off x="4933119" y="2193926"/>
              <a:ext cx="134296" cy="248963"/>
            </a:xfrm>
            <a:custGeom>
              <a:avLst/>
              <a:pathLst>
                <a:path w="134296" h="248963">
                  <a:moveTo>
                    <a:pt x="134296" y="0"/>
                  </a:moveTo>
                  <a:lnTo>
                    <a:pt x="0" y="248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61"/>
            <p:cNvSpPr/>
            <p:nvPr/>
          </p:nvSpPr>
          <p:spPr>
            <a:xfrm>
              <a:off x="3662210" y="2510569"/>
              <a:ext cx="12863" cy="364475"/>
            </a:xfrm>
            <a:custGeom>
              <a:avLst/>
              <a:pathLst>
                <a:path w="12863" h="364475">
                  <a:moveTo>
                    <a:pt x="0" y="364475"/>
                  </a:moveTo>
                  <a:lnTo>
                    <a:pt x="12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2"/>
            <p:cNvSpPr/>
            <p:nvPr/>
          </p:nvSpPr>
          <p:spPr>
            <a:xfrm>
              <a:off x="3662225" y="2195285"/>
              <a:ext cx="12653" cy="257315"/>
            </a:xfrm>
            <a:custGeom>
              <a:avLst/>
              <a:pathLst>
                <a:path w="12653" h="257315">
                  <a:moveTo>
                    <a:pt x="0" y="0"/>
                  </a:moveTo>
                  <a:lnTo>
                    <a:pt x="12653" y="2573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3"/>
            <p:cNvSpPr/>
            <p:nvPr/>
          </p:nvSpPr>
          <p:spPr>
            <a:xfrm>
              <a:off x="4936431" y="2333355"/>
              <a:ext cx="243080" cy="142700"/>
            </a:xfrm>
            <a:custGeom>
              <a:avLst/>
              <a:pathLst>
                <a:path w="243080" h="142700">
                  <a:moveTo>
                    <a:pt x="243080" y="0"/>
                  </a:moveTo>
                  <a:lnTo>
                    <a:pt x="0" y="14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tx3664"/>
            <p:cNvSpPr/>
            <p:nvPr/>
          </p:nvSpPr>
          <p:spPr>
            <a:xfrm>
              <a:off x="3677705" y="266789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chr2:47806297</a:t>
              </a:r>
            </a:p>
          </p:txBody>
        </p:sp>
        <p:sp>
          <p:nvSpPr>
            <p:cNvPr id="3665" name="tx3665"/>
            <p:cNvSpPr/>
            <p:nvPr/>
          </p:nvSpPr>
          <p:spPr>
            <a:xfrm>
              <a:off x="4736642" y="254823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chr2:47806297</a:t>
              </a:r>
            </a:p>
          </p:txBody>
        </p:sp>
        <p:sp>
          <p:nvSpPr>
            <p:cNvPr id="3666" name="tx3666"/>
            <p:cNvSpPr/>
            <p:nvPr/>
          </p:nvSpPr>
          <p:spPr>
            <a:xfrm>
              <a:off x="2970415" y="254846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chr2:47805618</a:t>
              </a:r>
            </a:p>
          </p:txBody>
        </p:sp>
        <p:sp>
          <p:nvSpPr>
            <p:cNvPr id="3667" name="tx3667"/>
            <p:cNvSpPr/>
            <p:nvPr/>
          </p:nvSpPr>
          <p:spPr>
            <a:xfrm>
              <a:off x="4444668" y="203123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chr2:47783271</a:t>
              </a:r>
            </a:p>
          </p:txBody>
        </p:sp>
        <p:sp>
          <p:nvSpPr>
            <p:cNvPr id="3668" name="tx3668"/>
            <p:cNvSpPr/>
            <p:nvPr/>
          </p:nvSpPr>
          <p:spPr>
            <a:xfrm>
              <a:off x="2970415" y="288978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chr2:47806297</a:t>
              </a:r>
            </a:p>
          </p:txBody>
        </p:sp>
        <p:sp>
          <p:nvSpPr>
            <p:cNvPr id="3669" name="tx3669"/>
            <p:cNvSpPr/>
            <p:nvPr/>
          </p:nvSpPr>
          <p:spPr>
            <a:xfrm>
              <a:off x="2970415" y="203259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chr2:47795968</a:t>
              </a:r>
            </a:p>
          </p:txBody>
        </p:sp>
        <p:sp>
          <p:nvSpPr>
            <p:cNvPr id="3670" name="tx3670"/>
            <p:cNvSpPr/>
            <p:nvPr/>
          </p:nvSpPr>
          <p:spPr>
            <a:xfrm>
              <a:off x="2970415" y="226405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chr2:47795968</a:t>
              </a:r>
            </a:p>
          </p:txBody>
        </p:sp>
        <p:sp>
          <p:nvSpPr>
            <p:cNvPr id="3671" name="tx3671"/>
            <p:cNvSpPr/>
            <p:nvPr/>
          </p:nvSpPr>
          <p:spPr>
            <a:xfrm>
              <a:off x="5202371" y="225316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chr2:47805618</a:t>
              </a:r>
            </a:p>
          </p:txBody>
        </p:sp>
        <p:sp>
          <p:nvSpPr>
            <p:cNvPr id="3672" name="tx3672"/>
            <p:cNvSpPr/>
            <p:nvPr/>
          </p:nvSpPr>
          <p:spPr>
            <a:xfrm>
              <a:off x="3994783" y="225453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chr2:47805618</a:t>
              </a:r>
            </a:p>
          </p:txBody>
        </p:sp>
        <p:sp>
          <p:nvSpPr>
            <p:cNvPr id="3673" name="pl367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tx3674"/>
            <p:cNvSpPr/>
            <p:nvPr/>
          </p:nvSpPr>
          <p:spPr>
            <a:xfrm>
              <a:off x="2448133" y="612705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675" name="tx3675"/>
            <p:cNvSpPr/>
            <p:nvPr/>
          </p:nvSpPr>
          <p:spPr>
            <a:xfrm>
              <a:off x="2448133" y="550453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676" name="tx3676"/>
            <p:cNvSpPr/>
            <p:nvPr/>
          </p:nvSpPr>
          <p:spPr>
            <a:xfrm>
              <a:off x="2503125" y="48820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77" name="tx3677"/>
            <p:cNvSpPr/>
            <p:nvPr/>
          </p:nvSpPr>
          <p:spPr>
            <a:xfrm>
              <a:off x="2503125" y="42595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678" name="tx3678"/>
            <p:cNvSpPr/>
            <p:nvPr/>
          </p:nvSpPr>
          <p:spPr>
            <a:xfrm>
              <a:off x="2503125" y="363700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679" name="tx3679"/>
            <p:cNvSpPr/>
            <p:nvPr/>
          </p:nvSpPr>
          <p:spPr>
            <a:xfrm>
              <a:off x="2503125" y="301449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680" name="tx3680"/>
            <p:cNvSpPr/>
            <p:nvPr/>
          </p:nvSpPr>
          <p:spPr>
            <a:xfrm>
              <a:off x="2503125" y="239197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681" name="pl3681"/>
            <p:cNvSpPr/>
            <p:nvPr/>
          </p:nvSpPr>
          <p:spPr>
            <a:xfrm>
              <a:off x="2880411" y="61867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2"/>
            <p:cNvSpPr/>
            <p:nvPr/>
          </p:nvSpPr>
          <p:spPr>
            <a:xfrm>
              <a:off x="2880411" y="55642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3"/>
            <p:cNvSpPr/>
            <p:nvPr/>
          </p:nvSpPr>
          <p:spPr>
            <a:xfrm>
              <a:off x="2880411" y="49417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4"/>
            <p:cNvSpPr/>
            <p:nvPr/>
          </p:nvSpPr>
          <p:spPr>
            <a:xfrm>
              <a:off x="2880411" y="4319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5"/>
            <p:cNvSpPr/>
            <p:nvPr/>
          </p:nvSpPr>
          <p:spPr>
            <a:xfrm>
              <a:off x="2880411" y="36967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6"/>
            <p:cNvSpPr/>
            <p:nvPr/>
          </p:nvSpPr>
          <p:spPr>
            <a:xfrm>
              <a:off x="2880411" y="30742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7"/>
            <p:cNvSpPr/>
            <p:nvPr/>
          </p:nvSpPr>
          <p:spPr>
            <a:xfrm>
              <a:off x="2880411" y="24516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9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9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tx369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693" name="tx369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694" name="tx369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695" name="tx369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696" name="tx369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697" name="tx3697"/>
            <p:cNvSpPr/>
            <p:nvPr/>
          </p:nvSpPr>
          <p:spPr>
            <a:xfrm>
              <a:off x="7106490" y="213872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698" name="pt3698"/>
            <p:cNvSpPr/>
            <p:nvPr/>
          </p:nvSpPr>
          <p:spPr>
            <a:xfrm>
              <a:off x="7179089" y="24904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7179089" y="268530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7179089" y="288015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tx3701"/>
            <p:cNvSpPr/>
            <p:nvPr/>
          </p:nvSpPr>
          <p:spPr>
            <a:xfrm>
              <a:off x="7389908" y="242334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702" name="tx3702"/>
            <p:cNvSpPr/>
            <p:nvPr/>
          </p:nvSpPr>
          <p:spPr>
            <a:xfrm>
              <a:off x="7389908" y="261819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703" name="tx3703"/>
            <p:cNvSpPr/>
            <p:nvPr/>
          </p:nvSpPr>
          <p:spPr>
            <a:xfrm>
              <a:off x="7389908" y="281304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704" name="tx3704"/>
            <p:cNvSpPr/>
            <p:nvPr/>
          </p:nvSpPr>
          <p:spPr>
            <a:xfrm>
              <a:off x="7106490" y="319803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705" name="pt3705"/>
            <p:cNvSpPr/>
            <p:nvPr/>
          </p:nvSpPr>
          <p:spPr>
            <a:xfrm>
              <a:off x="7205535" y="352763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7166560" y="3683510"/>
              <a:ext cx="86949" cy="8694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7150416" y="3862215"/>
              <a:ext cx="119237" cy="119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7138029" y="4044677"/>
              <a:ext cx="144013" cy="1440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7127585" y="4235203"/>
              <a:ext cx="164899" cy="1648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tx3710"/>
            <p:cNvSpPr/>
            <p:nvPr/>
          </p:nvSpPr>
          <p:spPr>
            <a:xfrm>
              <a:off x="7402148" y="347241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711" name="tx3711"/>
            <p:cNvSpPr/>
            <p:nvPr/>
          </p:nvSpPr>
          <p:spPr>
            <a:xfrm>
              <a:off x="7402148" y="366726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3712" name="tx3712"/>
            <p:cNvSpPr/>
            <p:nvPr/>
          </p:nvSpPr>
          <p:spPr>
            <a:xfrm>
              <a:off x="7402148" y="386211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3713" name="tx3713"/>
            <p:cNvSpPr/>
            <p:nvPr/>
          </p:nvSpPr>
          <p:spPr>
            <a:xfrm>
              <a:off x="7402148" y="4058975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3714" name="tx3714"/>
            <p:cNvSpPr/>
            <p:nvPr/>
          </p:nvSpPr>
          <p:spPr>
            <a:xfrm>
              <a:off x="7402148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3715" name="tx3715"/>
            <p:cNvSpPr/>
            <p:nvPr/>
          </p:nvSpPr>
          <p:spPr>
            <a:xfrm>
              <a:off x="7106490" y="459486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716" name="pt3716"/>
            <p:cNvSpPr/>
            <p:nvPr/>
          </p:nvSpPr>
          <p:spPr>
            <a:xfrm>
              <a:off x="7179089" y="492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g3717"/>
            <p:cNvSpPr/>
            <p:nvPr/>
          </p:nvSpPr>
          <p:spPr>
            <a:xfrm>
              <a:off x="7179089" y="512095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8" name="tx3718"/>
            <p:cNvSpPr/>
            <p:nvPr/>
          </p:nvSpPr>
          <p:spPr>
            <a:xfrm>
              <a:off x="7389908" y="488853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719" name="tx3719"/>
            <p:cNvSpPr/>
            <p:nvPr/>
          </p:nvSpPr>
          <p:spPr>
            <a:xfrm>
              <a:off x="7389908" y="508338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720" name="tx3720"/>
            <p:cNvSpPr/>
            <p:nvPr/>
          </p:nvSpPr>
          <p:spPr>
            <a:xfrm>
              <a:off x="2924695" y="619487"/>
              <a:ext cx="908556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MSH6,Cancer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68992" y="1198960"/>
              <a:ext cx="516065" cy="5007971"/>
            </a:xfrm>
            <a:custGeom>
              <a:avLst/>
              <a:pathLst>
                <a:path w="516065" h="5007971">
                  <a:moveTo>
                    <a:pt x="256032" y="5007971"/>
                  </a:moveTo>
                  <a:lnTo>
                    <a:pt x="255909" y="4998171"/>
                  </a:lnTo>
                  <a:lnTo>
                    <a:pt x="255782" y="4988370"/>
                  </a:lnTo>
                  <a:lnTo>
                    <a:pt x="255645" y="4978570"/>
                  </a:lnTo>
                  <a:lnTo>
                    <a:pt x="255505" y="4968770"/>
                  </a:lnTo>
                  <a:lnTo>
                    <a:pt x="255353" y="4958969"/>
                  </a:lnTo>
                  <a:lnTo>
                    <a:pt x="255197" y="4949169"/>
                  </a:lnTo>
                  <a:lnTo>
                    <a:pt x="255030" y="4939369"/>
                  </a:lnTo>
                  <a:lnTo>
                    <a:pt x="254856" y="4929568"/>
                  </a:lnTo>
                  <a:lnTo>
                    <a:pt x="254673" y="4919768"/>
                  </a:lnTo>
                  <a:lnTo>
                    <a:pt x="254479" y="4909968"/>
                  </a:lnTo>
                  <a:lnTo>
                    <a:pt x="254280" y="4900167"/>
                  </a:lnTo>
                  <a:lnTo>
                    <a:pt x="254065" y="4890367"/>
                  </a:lnTo>
                  <a:lnTo>
                    <a:pt x="253846" y="4880567"/>
                  </a:lnTo>
                  <a:lnTo>
                    <a:pt x="253609" y="4870766"/>
                  </a:lnTo>
                  <a:lnTo>
                    <a:pt x="253367" y="4860966"/>
                  </a:lnTo>
                  <a:lnTo>
                    <a:pt x="253109" y="4851166"/>
                  </a:lnTo>
                  <a:lnTo>
                    <a:pt x="252841" y="4841365"/>
                  </a:lnTo>
                  <a:lnTo>
                    <a:pt x="252560" y="4831565"/>
                  </a:lnTo>
                  <a:lnTo>
                    <a:pt x="252265" y="4821765"/>
                  </a:lnTo>
                  <a:lnTo>
                    <a:pt x="251960" y="4811964"/>
                  </a:lnTo>
                  <a:lnTo>
                    <a:pt x="251635" y="4802164"/>
                  </a:lnTo>
                  <a:lnTo>
                    <a:pt x="251304" y="4792364"/>
                  </a:lnTo>
                  <a:lnTo>
                    <a:pt x="250947" y="4782563"/>
                  </a:lnTo>
                  <a:lnTo>
                    <a:pt x="250584" y="4772763"/>
                  </a:lnTo>
                  <a:lnTo>
                    <a:pt x="250198" y="4762963"/>
                  </a:lnTo>
                  <a:lnTo>
                    <a:pt x="249799" y="4753162"/>
                  </a:lnTo>
                  <a:lnTo>
                    <a:pt x="249383" y="4743362"/>
                  </a:lnTo>
                  <a:lnTo>
                    <a:pt x="248947" y="4733562"/>
                  </a:lnTo>
                  <a:lnTo>
                    <a:pt x="248498" y="4723761"/>
                  </a:lnTo>
                  <a:lnTo>
                    <a:pt x="248022" y="4713961"/>
                  </a:lnTo>
                  <a:lnTo>
                    <a:pt x="247539" y="4704161"/>
                  </a:lnTo>
                  <a:lnTo>
                    <a:pt x="247020" y="4694360"/>
                  </a:lnTo>
                  <a:lnTo>
                    <a:pt x="246493" y="4684560"/>
                  </a:lnTo>
                  <a:lnTo>
                    <a:pt x="245936" y="4674760"/>
                  </a:lnTo>
                  <a:lnTo>
                    <a:pt x="245363" y="4664959"/>
                  </a:lnTo>
                  <a:lnTo>
                    <a:pt x="244766" y="4655159"/>
                  </a:lnTo>
                  <a:lnTo>
                    <a:pt x="244144" y="4645359"/>
                  </a:lnTo>
                  <a:lnTo>
                    <a:pt x="243505" y="4635558"/>
                  </a:lnTo>
                  <a:lnTo>
                    <a:pt x="242831" y="4625758"/>
                  </a:lnTo>
                  <a:lnTo>
                    <a:pt x="242148" y="4615958"/>
                  </a:lnTo>
                  <a:lnTo>
                    <a:pt x="241420" y="4606157"/>
                  </a:lnTo>
                  <a:lnTo>
                    <a:pt x="240683" y="4596357"/>
                  </a:lnTo>
                  <a:lnTo>
                    <a:pt x="239906" y="4586557"/>
                  </a:lnTo>
                  <a:lnTo>
                    <a:pt x="239111" y="4576756"/>
                  </a:lnTo>
                  <a:lnTo>
                    <a:pt x="238284" y="4566956"/>
                  </a:lnTo>
                  <a:lnTo>
                    <a:pt x="237428" y="4557156"/>
                  </a:lnTo>
                  <a:lnTo>
                    <a:pt x="236550" y="4547355"/>
                  </a:lnTo>
                  <a:lnTo>
                    <a:pt x="235630" y="4537555"/>
                  </a:lnTo>
                  <a:lnTo>
                    <a:pt x="234698" y="4527755"/>
                  </a:lnTo>
                  <a:lnTo>
                    <a:pt x="233712" y="4517954"/>
                  </a:lnTo>
                  <a:lnTo>
                    <a:pt x="232715" y="4508154"/>
                  </a:lnTo>
                  <a:lnTo>
                    <a:pt x="231670" y="4498354"/>
                  </a:lnTo>
                  <a:lnTo>
                    <a:pt x="230603" y="4488553"/>
                  </a:lnTo>
                  <a:lnTo>
                    <a:pt x="229499" y="4478753"/>
                  </a:lnTo>
                  <a:lnTo>
                    <a:pt x="228361" y="4468953"/>
                  </a:lnTo>
                  <a:lnTo>
                    <a:pt x="227197" y="4459152"/>
                  </a:lnTo>
                  <a:lnTo>
                    <a:pt x="225985" y="4449352"/>
                  </a:lnTo>
                  <a:lnTo>
                    <a:pt x="224757" y="4439552"/>
                  </a:lnTo>
                  <a:lnTo>
                    <a:pt x="223470" y="4429751"/>
                  </a:lnTo>
                  <a:lnTo>
                    <a:pt x="222169" y="4419951"/>
                  </a:lnTo>
                  <a:lnTo>
                    <a:pt x="220813" y="4410151"/>
                  </a:lnTo>
                  <a:lnTo>
                    <a:pt x="219434" y="4400350"/>
                  </a:lnTo>
                  <a:lnTo>
                    <a:pt x="218012" y="4390550"/>
                  </a:lnTo>
                  <a:lnTo>
                    <a:pt x="216554" y="4380750"/>
                  </a:lnTo>
                  <a:lnTo>
                    <a:pt x="215064" y="4370949"/>
                  </a:lnTo>
                  <a:lnTo>
                    <a:pt x="213525" y="4361149"/>
                  </a:lnTo>
                  <a:lnTo>
                    <a:pt x="211967" y="4351349"/>
                  </a:lnTo>
                  <a:lnTo>
                    <a:pt x="210346" y="4341548"/>
                  </a:lnTo>
                  <a:lnTo>
                    <a:pt x="208710" y="4331748"/>
                  </a:lnTo>
                  <a:lnTo>
                    <a:pt x="207015" y="4321948"/>
                  </a:lnTo>
                  <a:lnTo>
                    <a:pt x="205297" y="4312147"/>
                  </a:lnTo>
                  <a:lnTo>
                    <a:pt x="203533" y="4302347"/>
                  </a:lnTo>
                  <a:lnTo>
                    <a:pt x="201731" y="4292547"/>
                  </a:lnTo>
                  <a:lnTo>
                    <a:pt x="199897" y="4282746"/>
                  </a:lnTo>
                  <a:lnTo>
                    <a:pt x="198013" y="4272946"/>
                  </a:lnTo>
                  <a:lnTo>
                    <a:pt x="196110" y="4263146"/>
                  </a:lnTo>
                  <a:lnTo>
                    <a:pt x="194144" y="4253345"/>
                  </a:lnTo>
                  <a:lnTo>
                    <a:pt x="192164" y="4243545"/>
                  </a:lnTo>
                  <a:lnTo>
                    <a:pt x="190125" y="4233745"/>
                  </a:lnTo>
                  <a:lnTo>
                    <a:pt x="188064" y="4223944"/>
                  </a:lnTo>
                  <a:lnTo>
                    <a:pt x="185957" y="4214144"/>
                  </a:lnTo>
                  <a:lnTo>
                    <a:pt x="183817" y="4204344"/>
                  </a:lnTo>
                  <a:lnTo>
                    <a:pt x="181645" y="4194543"/>
                  </a:lnTo>
                  <a:lnTo>
                    <a:pt x="179427" y="4184743"/>
                  </a:lnTo>
                  <a:lnTo>
                    <a:pt x="177191" y="4174943"/>
                  </a:lnTo>
                  <a:lnTo>
                    <a:pt x="174898" y="4165142"/>
                  </a:lnTo>
                  <a:lnTo>
                    <a:pt x="172594" y="4155342"/>
                  </a:lnTo>
                  <a:lnTo>
                    <a:pt x="170236" y="4145542"/>
                  </a:lnTo>
                  <a:lnTo>
                    <a:pt x="167860" y="4135741"/>
                  </a:lnTo>
                  <a:lnTo>
                    <a:pt x="165444" y="4125941"/>
                  </a:lnTo>
                  <a:lnTo>
                    <a:pt x="163001" y="4116141"/>
                  </a:lnTo>
                  <a:lnTo>
                    <a:pt x="160531" y="4106340"/>
                  </a:lnTo>
                  <a:lnTo>
                    <a:pt x="158024" y="4096540"/>
                  </a:lnTo>
                  <a:lnTo>
                    <a:pt x="155502" y="4086740"/>
                  </a:lnTo>
                  <a:lnTo>
                    <a:pt x="152937" y="4076939"/>
                  </a:lnTo>
                  <a:lnTo>
                    <a:pt x="150363" y="4067139"/>
                  </a:lnTo>
                  <a:lnTo>
                    <a:pt x="147748" y="4057339"/>
                  </a:lnTo>
                  <a:lnTo>
                    <a:pt x="145121" y="4047538"/>
                  </a:lnTo>
                  <a:lnTo>
                    <a:pt x="142466" y="4037738"/>
                  </a:lnTo>
                  <a:lnTo>
                    <a:pt x="139793" y="4027938"/>
                  </a:lnTo>
                  <a:lnTo>
                    <a:pt x="137101" y="4018137"/>
                  </a:lnTo>
                  <a:lnTo>
                    <a:pt x="134388" y="4008337"/>
                  </a:lnTo>
                  <a:lnTo>
                    <a:pt x="131664" y="3998537"/>
                  </a:lnTo>
                  <a:lnTo>
                    <a:pt x="128917" y="3988736"/>
                  </a:lnTo>
                  <a:lnTo>
                    <a:pt x="126165" y="3978936"/>
                  </a:lnTo>
                  <a:lnTo>
                    <a:pt x="123392" y="3969136"/>
                  </a:lnTo>
                  <a:lnTo>
                    <a:pt x="120615" y="3959335"/>
                  </a:lnTo>
                  <a:lnTo>
                    <a:pt x="117826" y="3949535"/>
                  </a:lnTo>
                  <a:lnTo>
                    <a:pt x="115032" y="3939735"/>
                  </a:lnTo>
                  <a:lnTo>
                    <a:pt x="112231" y="3929934"/>
                  </a:lnTo>
                  <a:lnTo>
                    <a:pt x="109427" y="3920134"/>
                  </a:lnTo>
                  <a:lnTo>
                    <a:pt x="106621" y="3910334"/>
                  </a:lnTo>
                  <a:lnTo>
                    <a:pt x="103815" y="3900533"/>
                  </a:lnTo>
                  <a:lnTo>
                    <a:pt x="101010" y="3890733"/>
                  </a:lnTo>
                  <a:lnTo>
                    <a:pt x="98210" y="3880933"/>
                  </a:lnTo>
                  <a:lnTo>
                    <a:pt x="95414" y="3871132"/>
                  </a:lnTo>
                  <a:lnTo>
                    <a:pt x="92627" y="3861332"/>
                  </a:lnTo>
                  <a:lnTo>
                    <a:pt x="89848" y="3851532"/>
                  </a:lnTo>
                  <a:lnTo>
                    <a:pt x="87079" y="3841731"/>
                  </a:lnTo>
                  <a:lnTo>
                    <a:pt x="84327" y="3831931"/>
                  </a:lnTo>
                  <a:lnTo>
                    <a:pt x="81583" y="3822131"/>
                  </a:lnTo>
                  <a:lnTo>
                    <a:pt x="78866" y="3812330"/>
                  </a:lnTo>
                  <a:lnTo>
                    <a:pt x="76154" y="3802530"/>
                  </a:lnTo>
                  <a:lnTo>
                    <a:pt x="73479" y="3792729"/>
                  </a:lnTo>
                  <a:lnTo>
                    <a:pt x="70814" y="3782929"/>
                  </a:lnTo>
                  <a:lnTo>
                    <a:pt x="68183" y="3773129"/>
                  </a:lnTo>
                  <a:lnTo>
                    <a:pt x="65573" y="3763328"/>
                  </a:lnTo>
                  <a:lnTo>
                    <a:pt x="62992" y="3753528"/>
                  </a:lnTo>
                  <a:lnTo>
                    <a:pt x="60446" y="3743728"/>
                  </a:lnTo>
                  <a:lnTo>
                    <a:pt x="57921" y="3733927"/>
                  </a:lnTo>
                  <a:lnTo>
                    <a:pt x="55447" y="3724127"/>
                  </a:lnTo>
                  <a:lnTo>
                    <a:pt x="52985" y="3714327"/>
                  </a:lnTo>
                  <a:lnTo>
                    <a:pt x="50590" y="3704526"/>
                  </a:lnTo>
                  <a:lnTo>
                    <a:pt x="48211" y="3694726"/>
                  </a:lnTo>
                  <a:lnTo>
                    <a:pt x="45890" y="3684926"/>
                  </a:lnTo>
                  <a:lnTo>
                    <a:pt x="43602" y="3675125"/>
                  </a:lnTo>
                  <a:lnTo>
                    <a:pt x="41361" y="3665325"/>
                  </a:lnTo>
                  <a:lnTo>
                    <a:pt x="39171" y="3655525"/>
                  </a:lnTo>
                  <a:lnTo>
                    <a:pt x="37014" y="3645724"/>
                  </a:lnTo>
                  <a:lnTo>
                    <a:pt x="34929" y="3635924"/>
                  </a:lnTo>
                  <a:lnTo>
                    <a:pt x="32863" y="3626124"/>
                  </a:lnTo>
                  <a:lnTo>
                    <a:pt x="30890" y="3616323"/>
                  </a:lnTo>
                  <a:lnTo>
                    <a:pt x="28937" y="3606523"/>
                  </a:lnTo>
                  <a:lnTo>
                    <a:pt x="27063" y="3596723"/>
                  </a:lnTo>
                  <a:lnTo>
                    <a:pt x="25230" y="3586922"/>
                  </a:lnTo>
                  <a:lnTo>
                    <a:pt x="23460" y="3577122"/>
                  </a:lnTo>
                  <a:lnTo>
                    <a:pt x="21752" y="3567322"/>
                  </a:lnTo>
                  <a:lnTo>
                    <a:pt x="20088" y="3557521"/>
                  </a:lnTo>
                  <a:lnTo>
                    <a:pt x="18511" y="3547721"/>
                  </a:lnTo>
                  <a:lnTo>
                    <a:pt x="16958" y="3537921"/>
                  </a:lnTo>
                  <a:lnTo>
                    <a:pt x="15516" y="3528120"/>
                  </a:lnTo>
                  <a:lnTo>
                    <a:pt x="14096" y="3518320"/>
                  </a:lnTo>
                  <a:lnTo>
                    <a:pt x="12771" y="3508520"/>
                  </a:lnTo>
                  <a:lnTo>
                    <a:pt x="11492" y="3498719"/>
                  </a:lnTo>
                  <a:lnTo>
                    <a:pt x="10285" y="3488919"/>
                  </a:lnTo>
                  <a:lnTo>
                    <a:pt x="9147" y="3479119"/>
                  </a:lnTo>
                  <a:lnTo>
                    <a:pt x="8059" y="3469318"/>
                  </a:lnTo>
                  <a:lnTo>
                    <a:pt x="7066" y="3459518"/>
                  </a:lnTo>
                  <a:lnTo>
                    <a:pt x="6099" y="3449718"/>
                  </a:lnTo>
                  <a:lnTo>
                    <a:pt x="5251" y="3439917"/>
                  </a:lnTo>
                  <a:lnTo>
                    <a:pt x="4427" y="3430117"/>
                  </a:lnTo>
                  <a:lnTo>
                    <a:pt x="3704" y="3420317"/>
                  </a:lnTo>
                  <a:lnTo>
                    <a:pt x="3027" y="3410516"/>
                  </a:lnTo>
                  <a:lnTo>
                    <a:pt x="2426" y="3400716"/>
                  </a:lnTo>
                  <a:lnTo>
                    <a:pt x="1894" y="3390916"/>
                  </a:lnTo>
                  <a:lnTo>
                    <a:pt x="1416" y="3381115"/>
                  </a:lnTo>
                  <a:lnTo>
                    <a:pt x="1029" y="3371315"/>
                  </a:lnTo>
                  <a:lnTo>
                    <a:pt x="671" y="3361515"/>
                  </a:lnTo>
                  <a:lnTo>
                    <a:pt x="427" y="3351714"/>
                  </a:lnTo>
                  <a:lnTo>
                    <a:pt x="206" y="3341914"/>
                  </a:lnTo>
                  <a:lnTo>
                    <a:pt x="85" y="3332114"/>
                  </a:lnTo>
                  <a:lnTo>
                    <a:pt x="5" y="3322313"/>
                  </a:lnTo>
                  <a:lnTo>
                    <a:pt x="0" y="3312513"/>
                  </a:lnTo>
                  <a:lnTo>
                    <a:pt x="56" y="3302713"/>
                  </a:lnTo>
                  <a:lnTo>
                    <a:pt x="163" y="3292912"/>
                  </a:lnTo>
                  <a:lnTo>
                    <a:pt x="353" y="3283112"/>
                  </a:lnTo>
                  <a:lnTo>
                    <a:pt x="570" y="3273312"/>
                  </a:lnTo>
                  <a:lnTo>
                    <a:pt x="888" y="3263511"/>
                  </a:lnTo>
                  <a:lnTo>
                    <a:pt x="1227" y="3253711"/>
                  </a:lnTo>
                  <a:lnTo>
                    <a:pt x="1654" y="3243911"/>
                  </a:lnTo>
                  <a:lnTo>
                    <a:pt x="2115" y="3234110"/>
                  </a:lnTo>
                  <a:lnTo>
                    <a:pt x="2642" y="3224310"/>
                  </a:lnTo>
                  <a:lnTo>
                    <a:pt x="3219" y="3214510"/>
                  </a:lnTo>
                  <a:lnTo>
                    <a:pt x="3841" y="3204709"/>
                  </a:lnTo>
                  <a:lnTo>
                    <a:pt x="4528" y="3194909"/>
                  </a:lnTo>
                  <a:lnTo>
                    <a:pt x="5241" y="3185109"/>
                  </a:lnTo>
                  <a:lnTo>
                    <a:pt x="6033" y="3175308"/>
                  </a:lnTo>
                  <a:lnTo>
                    <a:pt x="6841" y="3165508"/>
                  </a:lnTo>
                  <a:lnTo>
                    <a:pt x="7720" y="3155708"/>
                  </a:lnTo>
                  <a:lnTo>
                    <a:pt x="8624" y="3145907"/>
                  </a:lnTo>
                  <a:lnTo>
                    <a:pt x="9579" y="3136107"/>
                  </a:lnTo>
                  <a:lnTo>
                    <a:pt x="10571" y="3126307"/>
                  </a:lnTo>
                  <a:lnTo>
                    <a:pt x="11597" y="3116506"/>
                  </a:lnTo>
                  <a:lnTo>
                    <a:pt x="12669" y="3106706"/>
                  </a:lnTo>
                  <a:lnTo>
                    <a:pt x="13761" y="3096906"/>
                  </a:lnTo>
                  <a:lnTo>
                    <a:pt x="14907" y="3087105"/>
                  </a:lnTo>
                  <a:lnTo>
                    <a:pt x="16064" y="3077305"/>
                  </a:lnTo>
                  <a:lnTo>
                    <a:pt x="17270" y="3067505"/>
                  </a:lnTo>
                  <a:lnTo>
                    <a:pt x="18490" y="3057704"/>
                  </a:lnTo>
                  <a:lnTo>
                    <a:pt x="19745" y="3047904"/>
                  </a:lnTo>
                  <a:lnTo>
                    <a:pt x="21021" y="3038104"/>
                  </a:lnTo>
                  <a:lnTo>
                    <a:pt x="22319" y="3028303"/>
                  </a:lnTo>
                  <a:lnTo>
                    <a:pt x="23644" y="3018503"/>
                  </a:lnTo>
                  <a:lnTo>
                    <a:pt x="24980" y="3008703"/>
                  </a:lnTo>
                  <a:lnTo>
                    <a:pt x="26344" y="2998902"/>
                  </a:lnTo>
                  <a:lnTo>
                    <a:pt x="27715" y="2989102"/>
                  </a:lnTo>
                  <a:lnTo>
                    <a:pt x="29110" y="2979302"/>
                  </a:lnTo>
                  <a:lnTo>
                    <a:pt x="30511" y="2969501"/>
                  </a:lnTo>
                  <a:lnTo>
                    <a:pt x="31928" y="2959701"/>
                  </a:lnTo>
                  <a:lnTo>
                    <a:pt x="33352" y="2949901"/>
                  </a:lnTo>
                  <a:lnTo>
                    <a:pt x="34785" y="2940100"/>
                  </a:lnTo>
                  <a:lnTo>
                    <a:pt x="36226" y="2930300"/>
                  </a:lnTo>
                  <a:lnTo>
                    <a:pt x="37670" y="2920500"/>
                  </a:lnTo>
                  <a:lnTo>
                    <a:pt x="39120" y="2910699"/>
                  </a:lnTo>
                  <a:lnTo>
                    <a:pt x="40570" y="2900899"/>
                  </a:lnTo>
                  <a:lnTo>
                    <a:pt x="42022" y="2891099"/>
                  </a:lnTo>
                  <a:lnTo>
                    <a:pt x="43473" y="2881298"/>
                  </a:lnTo>
                  <a:lnTo>
                    <a:pt x="44921" y="2871498"/>
                  </a:lnTo>
                  <a:lnTo>
                    <a:pt x="46366" y="2861698"/>
                  </a:lnTo>
                  <a:lnTo>
                    <a:pt x="47807" y="2851897"/>
                  </a:lnTo>
                  <a:lnTo>
                    <a:pt x="49240" y="2842097"/>
                  </a:lnTo>
                  <a:lnTo>
                    <a:pt x="50670" y="2832297"/>
                  </a:lnTo>
                  <a:lnTo>
                    <a:pt x="52085" y="2822496"/>
                  </a:lnTo>
                  <a:lnTo>
                    <a:pt x="53497" y="2812696"/>
                  </a:lnTo>
                  <a:lnTo>
                    <a:pt x="54891" y="2802896"/>
                  </a:lnTo>
                  <a:lnTo>
                    <a:pt x="56279" y="2793095"/>
                  </a:lnTo>
                  <a:lnTo>
                    <a:pt x="57650" y="2783295"/>
                  </a:lnTo>
                  <a:lnTo>
                    <a:pt x="59009" y="2773495"/>
                  </a:lnTo>
                  <a:lnTo>
                    <a:pt x="60353" y="2763694"/>
                  </a:lnTo>
                  <a:lnTo>
                    <a:pt x="61678" y="2753894"/>
                  </a:lnTo>
                  <a:lnTo>
                    <a:pt x="62993" y="2744094"/>
                  </a:lnTo>
                  <a:lnTo>
                    <a:pt x="64281" y="2734293"/>
                  </a:lnTo>
                  <a:lnTo>
                    <a:pt x="65563" y="2724493"/>
                  </a:lnTo>
                  <a:lnTo>
                    <a:pt x="66811" y="2714693"/>
                  </a:lnTo>
                  <a:lnTo>
                    <a:pt x="68050" y="2704892"/>
                  </a:lnTo>
                  <a:lnTo>
                    <a:pt x="69261" y="2695092"/>
                  </a:lnTo>
                  <a:lnTo>
                    <a:pt x="70455" y="2685292"/>
                  </a:lnTo>
                  <a:lnTo>
                    <a:pt x="71627" y="2675491"/>
                  </a:lnTo>
                  <a:lnTo>
                    <a:pt x="72774" y="2665691"/>
                  </a:lnTo>
                  <a:lnTo>
                    <a:pt x="73905" y="2655891"/>
                  </a:lnTo>
                  <a:lnTo>
                    <a:pt x="75001" y="2646090"/>
                  </a:lnTo>
                  <a:lnTo>
                    <a:pt x="76089" y="2636290"/>
                  </a:lnTo>
                  <a:lnTo>
                    <a:pt x="77135" y="2626490"/>
                  </a:lnTo>
                  <a:lnTo>
                    <a:pt x="78171" y="2616689"/>
                  </a:lnTo>
                  <a:lnTo>
                    <a:pt x="79172" y="2606889"/>
                  </a:lnTo>
                  <a:lnTo>
                    <a:pt x="80154" y="2597089"/>
                  </a:lnTo>
                  <a:lnTo>
                    <a:pt x="81109" y="2587288"/>
                  </a:lnTo>
                  <a:lnTo>
                    <a:pt x="82037" y="2577488"/>
                  </a:lnTo>
                  <a:lnTo>
                    <a:pt x="82946" y="2567688"/>
                  </a:lnTo>
                  <a:lnTo>
                    <a:pt x="83819" y="2557887"/>
                  </a:lnTo>
                  <a:lnTo>
                    <a:pt x="84682" y="2548087"/>
                  </a:lnTo>
                  <a:lnTo>
                    <a:pt x="85499" y="2538286"/>
                  </a:lnTo>
                  <a:lnTo>
                    <a:pt x="86306" y="2528486"/>
                  </a:lnTo>
                  <a:lnTo>
                    <a:pt x="87077" y="2518686"/>
                  </a:lnTo>
                  <a:lnTo>
                    <a:pt x="87829" y="2508885"/>
                  </a:lnTo>
                  <a:lnTo>
                    <a:pt x="88554" y="2499085"/>
                  </a:lnTo>
                  <a:lnTo>
                    <a:pt x="89252" y="2489285"/>
                  </a:lnTo>
                  <a:lnTo>
                    <a:pt x="89931" y="2479484"/>
                  </a:lnTo>
                  <a:lnTo>
                    <a:pt x="90575" y="2469684"/>
                  </a:lnTo>
                  <a:lnTo>
                    <a:pt x="91209" y="2459884"/>
                  </a:lnTo>
                  <a:lnTo>
                    <a:pt x="91800" y="2450083"/>
                  </a:lnTo>
                  <a:lnTo>
                    <a:pt x="92383" y="2440283"/>
                  </a:lnTo>
                  <a:lnTo>
                    <a:pt x="92931" y="2430483"/>
                  </a:lnTo>
                  <a:lnTo>
                    <a:pt x="93463" y="2420682"/>
                  </a:lnTo>
                  <a:lnTo>
                    <a:pt x="93969" y="2410882"/>
                  </a:lnTo>
                  <a:lnTo>
                    <a:pt x="94451" y="2401082"/>
                  </a:lnTo>
                  <a:lnTo>
                    <a:pt x="94917" y="2391281"/>
                  </a:lnTo>
                  <a:lnTo>
                    <a:pt x="95352" y="2381481"/>
                  </a:lnTo>
                  <a:lnTo>
                    <a:pt x="95779" y="2371681"/>
                  </a:lnTo>
                  <a:lnTo>
                    <a:pt x="96170" y="2361880"/>
                  </a:lnTo>
                  <a:lnTo>
                    <a:pt x="96554" y="2352080"/>
                  </a:lnTo>
                  <a:lnTo>
                    <a:pt x="96908" y="2342280"/>
                  </a:lnTo>
                  <a:lnTo>
                    <a:pt x="97250" y="2332479"/>
                  </a:lnTo>
                  <a:lnTo>
                    <a:pt x="97571" y="2322679"/>
                  </a:lnTo>
                  <a:lnTo>
                    <a:pt x="97874" y="2312879"/>
                  </a:lnTo>
                  <a:lnTo>
                    <a:pt x="98163" y="2303078"/>
                  </a:lnTo>
                  <a:lnTo>
                    <a:pt x="98430" y="2293278"/>
                  </a:lnTo>
                  <a:lnTo>
                    <a:pt x="98690" y="2283478"/>
                  </a:lnTo>
                  <a:lnTo>
                    <a:pt x="98924" y="2273677"/>
                  </a:lnTo>
                  <a:lnTo>
                    <a:pt x="99153" y="2263877"/>
                  </a:lnTo>
                  <a:lnTo>
                    <a:pt x="99361" y="2254077"/>
                  </a:lnTo>
                  <a:lnTo>
                    <a:pt x="99561" y="2244276"/>
                  </a:lnTo>
                  <a:lnTo>
                    <a:pt x="99746" y="2234476"/>
                  </a:lnTo>
                  <a:lnTo>
                    <a:pt x="99920" y="2224676"/>
                  </a:lnTo>
                  <a:lnTo>
                    <a:pt x="100086" y="2214875"/>
                  </a:lnTo>
                  <a:lnTo>
                    <a:pt x="100238" y="2205075"/>
                  </a:lnTo>
                  <a:lnTo>
                    <a:pt x="100386" y="2195275"/>
                  </a:lnTo>
                  <a:lnTo>
                    <a:pt x="100520" y="2185474"/>
                  </a:lnTo>
                  <a:lnTo>
                    <a:pt x="100651" y="2175674"/>
                  </a:lnTo>
                  <a:lnTo>
                    <a:pt x="100772" y="2165874"/>
                  </a:lnTo>
                  <a:lnTo>
                    <a:pt x="100889" y="2156073"/>
                  </a:lnTo>
                  <a:lnTo>
                    <a:pt x="101000" y="2146273"/>
                  </a:lnTo>
                  <a:lnTo>
                    <a:pt x="101107" y="2136473"/>
                  </a:lnTo>
                  <a:lnTo>
                    <a:pt x="101211" y="2126672"/>
                  </a:lnTo>
                  <a:lnTo>
                    <a:pt x="101312" y="2116872"/>
                  </a:lnTo>
                  <a:lnTo>
                    <a:pt x="101412" y="2107072"/>
                  </a:lnTo>
                  <a:lnTo>
                    <a:pt x="101510" y="2097271"/>
                  </a:lnTo>
                  <a:lnTo>
                    <a:pt x="101608" y="2087471"/>
                  </a:lnTo>
                  <a:lnTo>
                    <a:pt x="101708" y="2077671"/>
                  </a:lnTo>
                  <a:lnTo>
                    <a:pt x="101809" y="2067870"/>
                  </a:lnTo>
                  <a:lnTo>
                    <a:pt x="101912" y="2058070"/>
                  </a:lnTo>
                  <a:lnTo>
                    <a:pt x="102019" y="2048270"/>
                  </a:lnTo>
                  <a:lnTo>
                    <a:pt x="102129" y="2038469"/>
                  </a:lnTo>
                  <a:lnTo>
                    <a:pt x="102246" y="2028669"/>
                  </a:lnTo>
                  <a:lnTo>
                    <a:pt x="102365" y="2018869"/>
                  </a:lnTo>
                  <a:lnTo>
                    <a:pt x="102495" y="2009068"/>
                  </a:lnTo>
                  <a:lnTo>
                    <a:pt x="102628" y="1999268"/>
                  </a:lnTo>
                  <a:lnTo>
                    <a:pt x="102774" y="1989468"/>
                  </a:lnTo>
                  <a:lnTo>
                    <a:pt x="102925" y="1979667"/>
                  </a:lnTo>
                  <a:lnTo>
                    <a:pt x="103088" y="1969867"/>
                  </a:lnTo>
                  <a:lnTo>
                    <a:pt x="103261" y="1960067"/>
                  </a:lnTo>
                  <a:lnTo>
                    <a:pt x="103444" y="1950266"/>
                  </a:lnTo>
                  <a:lnTo>
                    <a:pt x="103642" y="1940466"/>
                  </a:lnTo>
                  <a:lnTo>
                    <a:pt x="103847" y="1930666"/>
                  </a:lnTo>
                  <a:lnTo>
                    <a:pt x="104073" y="1920865"/>
                  </a:lnTo>
                  <a:lnTo>
                    <a:pt x="104305" y="1911065"/>
                  </a:lnTo>
                  <a:lnTo>
                    <a:pt x="104561" y="1901265"/>
                  </a:lnTo>
                  <a:lnTo>
                    <a:pt x="104825" y="1891464"/>
                  </a:lnTo>
                  <a:lnTo>
                    <a:pt x="105109" y="1881664"/>
                  </a:lnTo>
                  <a:lnTo>
                    <a:pt x="105408" y="1871864"/>
                  </a:lnTo>
                  <a:lnTo>
                    <a:pt x="105723" y="1862063"/>
                  </a:lnTo>
                  <a:lnTo>
                    <a:pt x="106061" y="1852263"/>
                  </a:lnTo>
                  <a:lnTo>
                    <a:pt x="106409" y="1842463"/>
                  </a:lnTo>
                  <a:lnTo>
                    <a:pt x="106787" y="1832662"/>
                  </a:lnTo>
                  <a:lnTo>
                    <a:pt x="107172" y="1822862"/>
                  </a:lnTo>
                  <a:lnTo>
                    <a:pt x="107590" y="1813062"/>
                  </a:lnTo>
                  <a:lnTo>
                    <a:pt x="108019" y="1803261"/>
                  </a:lnTo>
                  <a:lnTo>
                    <a:pt x="108475" y="1793461"/>
                  </a:lnTo>
                  <a:lnTo>
                    <a:pt x="108949" y="1783661"/>
                  </a:lnTo>
                  <a:lnTo>
                    <a:pt x="109444" y="1773860"/>
                  </a:lnTo>
                  <a:lnTo>
                    <a:pt x="109965" y="1764060"/>
                  </a:lnTo>
                  <a:lnTo>
                    <a:pt x="110500" y="1754260"/>
                  </a:lnTo>
                  <a:lnTo>
                    <a:pt x="111071" y="1744459"/>
                  </a:lnTo>
                  <a:lnTo>
                    <a:pt x="111650" y="1734659"/>
                  </a:lnTo>
                  <a:lnTo>
                    <a:pt x="112268" y="1724859"/>
                  </a:lnTo>
                  <a:lnTo>
                    <a:pt x="112897" y="1715058"/>
                  </a:lnTo>
                  <a:lnTo>
                    <a:pt x="113558" y="1705258"/>
                  </a:lnTo>
                  <a:lnTo>
                    <a:pt x="114238" y="1695458"/>
                  </a:lnTo>
                  <a:lnTo>
                    <a:pt x="114942" y="1685657"/>
                  </a:lnTo>
                  <a:lnTo>
                    <a:pt x="115675" y="1675857"/>
                  </a:lnTo>
                  <a:lnTo>
                    <a:pt x="116422" y="1666057"/>
                  </a:lnTo>
                  <a:lnTo>
                    <a:pt x="117207" y="1656256"/>
                  </a:lnTo>
                  <a:lnTo>
                    <a:pt x="118000" y="1646456"/>
                  </a:lnTo>
                  <a:lnTo>
                    <a:pt x="118835" y="1636656"/>
                  </a:lnTo>
                  <a:lnTo>
                    <a:pt x="119680" y="1626855"/>
                  </a:lnTo>
                  <a:lnTo>
                    <a:pt x="120559" y="1617055"/>
                  </a:lnTo>
                  <a:lnTo>
                    <a:pt x="121456" y="1607255"/>
                  </a:lnTo>
                  <a:lnTo>
                    <a:pt x="122378" y="1597454"/>
                  </a:lnTo>
                  <a:lnTo>
                    <a:pt x="123326" y="1587654"/>
                  </a:lnTo>
                  <a:lnTo>
                    <a:pt x="124290" y="1577854"/>
                  </a:lnTo>
                  <a:lnTo>
                    <a:pt x="125289" y="1568053"/>
                  </a:lnTo>
                  <a:lnTo>
                    <a:pt x="126296" y="1558253"/>
                  </a:lnTo>
                  <a:lnTo>
                    <a:pt x="127343" y="1548453"/>
                  </a:lnTo>
                  <a:lnTo>
                    <a:pt x="128398" y="1538652"/>
                  </a:lnTo>
                  <a:lnTo>
                    <a:pt x="129485" y="1528852"/>
                  </a:lnTo>
                  <a:lnTo>
                    <a:pt x="130587" y="1519052"/>
                  </a:lnTo>
                  <a:lnTo>
                    <a:pt x="131712" y="1509251"/>
                  </a:lnTo>
                  <a:lnTo>
                    <a:pt x="132860" y="1499451"/>
                  </a:lnTo>
                  <a:lnTo>
                    <a:pt x="134022" y="1489651"/>
                  </a:lnTo>
                  <a:lnTo>
                    <a:pt x="135214" y="1479850"/>
                  </a:lnTo>
                  <a:lnTo>
                    <a:pt x="136412" y="1470050"/>
                  </a:lnTo>
                  <a:lnTo>
                    <a:pt x="137643" y="1460250"/>
                  </a:lnTo>
                  <a:lnTo>
                    <a:pt x="138882" y="1450449"/>
                  </a:lnTo>
                  <a:lnTo>
                    <a:pt x="140145" y="1440649"/>
                  </a:lnTo>
                  <a:lnTo>
                    <a:pt x="141421" y="1430849"/>
                  </a:lnTo>
                  <a:lnTo>
                    <a:pt x="142715" y="1421048"/>
                  </a:lnTo>
                  <a:lnTo>
                    <a:pt x="144026" y="1411248"/>
                  </a:lnTo>
                  <a:lnTo>
                    <a:pt x="145348" y="1401448"/>
                  </a:lnTo>
                  <a:lnTo>
                    <a:pt x="146691" y="1391647"/>
                  </a:lnTo>
                  <a:lnTo>
                    <a:pt x="148039" y="1381847"/>
                  </a:lnTo>
                  <a:lnTo>
                    <a:pt x="149410" y="1372047"/>
                  </a:lnTo>
                  <a:lnTo>
                    <a:pt x="150786" y="1362246"/>
                  </a:lnTo>
                  <a:lnTo>
                    <a:pt x="152179" y="1352446"/>
                  </a:lnTo>
                  <a:lnTo>
                    <a:pt x="153579" y="1342646"/>
                  </a:lnTo>
                  <a:lnTo>
                    <a:pt x="154991" y="1332845"/>
                  </a:lnTo>
                  <a:lnTo>
                    <a:pt x="156413" y="1323045"/>
                  </a:lnTo>
                  <a:lnTo>
                    <a:pt x="157842" y="1313245"/>
                  </a:lnTo>
                  <a:lnTo>
                    <a:pt x="159281" y="1303444"/>
                  </a:lnTo>
                  <a:lnTo>
                    <a:pt x="160724" y="1293644"/>
                  </a:lnTo>
                  <a:lnTo>
                    <a:pt x="162178" y="1283844"/>
                  </a:lnTo>
                  <a:lnTo>
                    <a:pt x="163633" y="1274043"/>
                  </a:lnTo>
                  <a:lnTo>
                    <a:pt x="165096" y="1264243"/>
                  </a:lnTo>
                  <a:lnTo>
                    <a:pt x="166562" y="1254442"/>
                  </a:lnTo>
                  <a:lnTo>
                    <a:pt x="168031" y="1244642"/>
                  </a:lnTo>
                  <a:lnTo>
                    <a:pt x="169503" y="1234842"/>
                  </a:lnTo>
                  <a:lnTo>
                    <a:pt x="170976" y="1225041"/>
                  </a:lnTo>
                  <a:lnTo>
                    <a:pt x="172450" y="1215241"/>
                  </a:lnTo>
                  <a:lnTo>
                    <a:pt x="173925" y="1205441"/>
                  </a:lnTo>
                  <a:lnTo>
                    <a:pt x="175398" y="1195640"/>
                  </a:lnTo>
                  <a:lnTo>
                    <a:pt x="176871" y="1185840"/>
                  </a:lnTo>
                  <a:lnTo>
                    <a:pt x="178341" y="1176040"/>
                  </a:lnTo>
                  <a:lnTo>
                    <a:pt x="179808" y="1166239"/>
                  </a:lnTo>
                  <a:lnTo>
                    <a:pt x="181272" y="1156439"/>
                  </a:lnTo>
                  <a:lnTo>
                    <a:pt x="182731" y="1146639"/>
                  </a:lnTo>
                  <a:lnTo>
                    <a:pt x="184186" y="1136838"/>
                  </a:lnTo>
                  <a:lnTo>
                    <a:pt x="185633" y="1127038"/>
                  </a:lnTo>
                  <a:lnTo>
                    <a:pt x="187078" y="1117238"/>
                  </a:lnTo>
                  <a:lnTo>
                    <a:pt x="188510" y="1107437"/>
                  </a:lnTo>
                  <a:lnTo>
                    <a:pt x="189939" y="1097637"/>
                  </a:lnTo>
                  <a:lnTo>
                    <a:pt x="191355" y="1087837"/>
                  </a:lnTo>
                  <a:lnTo>
                    <a:pt x="192766" y="1078036"/>
                  </a:lnTo>
                  <a:lnTo>
                    <a:pt x="194165" y="1068236"/>
                  </a:lnTo>
                  <a:lnTo>
                    <a:pt x="195554" y="1058436"/>
                  </a:lnTo>
                  <a:lnTo>
                    <a:pt x="196934" y="1048635"/>
                  </a:lnTo>
                  <a:lnTo>
                    <a:pt x="198298" y="1038835"/>
                  </a:lnTo>
                  <a:lnTo>
                    <a:pt x="199657" y="1029035"/>
                  </a:lnTo>
                  <a:lnTo>
                    <a:pt x="200995" y="1019234"/>
                  </a:lnTo>
                  <a:lnTo>
                    <a:pt x="202328" y="1009434"/>
                  </a:lnTo>
                  <a:lnTo>
                    <a:pt x="203640" y="999634"/>
                  </a:lnTo>
                  <a:lnTo>
                    <a:pt x="204944" y="989833"/>
                  </a:lnTo>
                  <a:lnTo>
                    <a:pt x="206230" y="980033"/>
                  </a:lnTo>
                  <a:lnTo>
                    <a:pt x="207502" y="970233"/>
                  </a:lnTo>
                  <a:lnTo>
                    <a:pt x="208761" y="960432"/>
                  </a:lnTo>
                  <a:lnTo>
                    <a:pt x="209999" y="950632"/>
                  </a:lnTo>
                  <a:lnTo>
                    <a:pt x="211230" y="940832"/>
                  </a:lnTo>
                  <a:lnTo>
                    <a:pt x="212433" y="931031"/>
                  </a:lnTo>
                  <a:lnTo>
                    <a:pt x="213631" y="921231"/>
                  </a:lnTo>
                  <a:lnTo>
                    <a:pt x="214801" y="911431"/>
                  </a:lnTo>
                  <a:lnTo>
                    <a:pt x="215961" y="901630"/>
                  </a:lnTo>
                  <a:lnTo>
                    <a:pt x="217100" y="891830"/>
                  </a:lnTo>
                  <a:lnTo>
                    <a:pt x="218222" y="882030"/>
                  </a:lnTo>
                  <a:lnTo>
                    <a:pt x="219329" y="872229"/>
                  </a:lnTo>
                  <a:lnTo>
                    <a:pt x="220412" y="862429"/>
                  </a:lnTo>
                  <a:lnTo>
                    <a:pt x="221486" y="852629"/>
                  </a:lnTo>
                  <a:lnTo>
                    <a:pt x="222529" y="842828"/>
                  </a:lnTo>
                  <a:lnTo>
                    <a:pt x="223566" y="833028"/>
                  </a:lnTo>
                  <a:lnTo>
                    <a:pt x="224572" y="823228"/>
                  </a:lnTo>
                  <a:lnTo>
                    <a:pt x="225568" y="813427"/>
                  </a:lnTo>
                  <a:lnTo>
                    <a:pt x="226540" y="803627"/>
                  </a:lnTo>
                  <a:lnTo>
                    <a:pt x="227496" y="793827"/>
                  </a:lnTo>
                  <a:lnTo>
                    <a:pt x="228434" y="784026"/>
                  </a:lnTo>
                  <a:lnTo>
                    <a:pt x="229348" y="774226"/>
                  </a:lnTo>
                  <a:lnTo>
                    <a:pt x="230251" y="764426"/>
                  </a:lnTo>
                  <a:lnTo>
                    <a:pt x="231125" y="754625"/>
                  </a:lnTo>
                  <a:lnTo>
                    <a:pt x="231991" y="744825"/>
                  </a:lnTo>
                  <a:lnTo>
                    <a:pt x="232826" y="735025"/>
                  </a:lnTo>
                  <a:lnTo>
                    <a:pt x="233651" y="725224"/>
                  </a:lnTo>
                  <a:lnTo>
                    <a:pt x="234452" y="715424"/>
                  </a:lnTo>
                  <a:lnTo>
                    <a:pt x="235238" y="705624"/>
                  </a:lnTo>
                  <a:lnTo>
                    <a:pt x="236005" y="695823"/>
                  </a:lnTo>
                  <a:lnTo>
                    <a:pt x="236750" y="686023"/>
                  </a:lnTo>
                  <a:lnTo>
                    <a:pt x="237484" y="676223"/>
                  </a:lnTo>
                  <a:lnTo>
                    <a:pt x="238190" y="666422"/>
                  </a:lnTo>
                  <a:lnTo>
                    <a:pt x="238889" y="656622"/>
                  </a:lnTo>
                  <a:lnTo>
                    <a:pt x="239558" y="646822"/>
                  </a:lnTo>
                  <a:lnTo>
                    <a:pt x="240219" y="637021"/>
                  </a:lnTo>
                  <a:lnTo>
                    <a:pt x="240856" y="627221"/>
                  </a:lnTo>
                  <a:lnTo>
                    <a:pt x="241480" y="617421"/>
                  </a:lnTo>
                  <a:lnTo>
                    <a:pt x="242086" y="607620"/>
                  </a:lnTo>
                  <a:lnTo>
                    <a:pt x="242673" y="597820"/>
                  </a:lnTo>
                  <a:lnTo>
                    <a:pt x="243249" y="588020"/>
                  </a:lnTo>
                  <a:lnTo>
                    <a:pt x="243800" y="578219"/>
                  </a:lnTo>
                  <a:lnTo>
                    <a:pt x="244346" y="568419"/>
                  </a:lnTo>
                  <a:lnTo>
                    <a:pt x="244864" y="558619"/>
                  </a:lnTo>
                  <a:lnTo>
                    <a:pt x="245375" y="548818"/>
                  </a:lnTo>
                  <a:lnTo>
                    <a:pt x="245865" y="539018"/>
                  </a:lnTo>
                  <a:lnTo>
                    <a:pt x="246343" y="529218"/>
                  </a:lnTo>
                  <a:lnTo>
                    <a:pt x="246807" y="519417"/>
                  </a:lnTo>
                  <a:lnTo>
                    <a:pt x="247253" y="509617"/>
                  </a:lnTo>
                  <a:lnTo>
                    <a:pt x="247691" y="499817"/>
                  </a:lnTo>
                  <a:lnTo>
                    <a:pt x="248107" y="490016"/>
                  </a:lnTo>
                  <a:lnTo>
                    <a:pt x="248518" y="480216"/>
                  </a:lnTo>
                  <a:lnTo>
                    <a:pt x="248906" y="470416"/>
                  </a:lnTo>
                  <a:lnTo>
                    <a:pt x="249288" y="460615"/>
                  </a:lnTo>
                  <a:lnTo>
                    <a:pt x="249653" y="450815"/>
                  </a:lnTo>
                  <a:lnTo>
                    <a:pt x="250008" y="441015"/>
                  </a:lnTo>
                  <a:lnTo>
                    <a:pt x="250350" y="431214"/>
                  </a:lnTo>
                  <a:lnTo>
                    <a:pt x="250679" y="421414"/>
                  </a:lnTo>
                  <a:lnTo>
                    <a:pt x="251000" y="411614"/>
                  </a:lnTo>
                  <a:lnTo>
                    <a:pt x="251304" y="401813"/>
                  </a:lnTo>
                  <a:lnTo>
                    <a:pt x="251604" y="392013"/>
                  </a:lnTo>
                  <a:lnTo>
                    <a:pt x="251885" y="382213"/>
                  </a:lnTo>
                  <a:lnTo>
                    <a:pt x="252161" y="372412"/>
                  </a:lnTo>
                  <a:lnTo>
                    <a:pt x="252423" y="362612"/>
                  </a:lnTo>
                  <a:lnTo>
                    <a:pt x="252678" y="352812"/>
                  </a:lnTo>
                  <a:lnTo>
                    <a:pt x="252923" y="343011"/>
                  </a:lnTo>
                  <a:lnTo>
                    <a:pt x="253157" y="333211"/>
                  </a:lnTo>
                  <a:lnTo>
                    <a:pt x="253385" y="323411"/>
                  </a:lnTo>
                  <a:lnTo>
                    <a:pt x="253600" y="313610"/>
                  </a:lnTo>
                  <a:lnTo>
                    <a:pt x="253811" y="303810"/>
                  </a:lnTo>
                  <a:lnTo>
                    <a:pt x="254008" y="294010"/>
                  </a:lnTo>
                  <a:lnTo>
                    <a:pt x="254202" y="284209"/>
                  </a:lnTo>
                  <a:lnTo>
                    <a:pt x="254384" y="274409"/>
                  </a:lnTo>
                  <a:lnTo>
                    <a:pt x="254561" y="264609"/>
                  </a:lnTo>
                  <a:lnTo>
                    <a:pt x="254730" y="254808"/>
                  </a:lnTo>
                  <a:lnTo>
                    <a:pt x="254892" y="245008"/>
                  </a:lnTo>
                  <a:lnTo>
                    <a:pt x="255048" y="235208"/>
                  </a:lnTo>
                  <a:lnTo>
                    <a:pt x="255195" y="225407"/>
                  </a:lnTo>
                  <a:lnTo>
                    <a:pt x="255340" y="215607"/>
                  </a:lnTo>
                  <a:lnTo>
                    <a:pt x="255473" y="205807"/>
                  </a:lnTo>
                  <a:lnTo>
                    <a:pt x="255604" y="196006"/>
                  </a:lnTo>
                  <a:lnTo>
                    <a:pt x="255727" y="186206"/>
                  </a:lnTo>
                  <a:lnTo>
                    <a:pt x="255846" y="176406"/>
                  </a:lnTo>
                  <a:lnTo>
                    <a:pt x="255959" y="166605"/>
                  </a:lnTo>
                  <a:lnTo>
                    <a:pt x="256067" y="156805"/>
                  </a:lnTo>
                  <a:lnTo>
                    <a:pt x="256171" y="147005"/>
                  </a:lnTo>
                  <a:lnTo>
                    <a:pt x="256268" y="137204"/>
                  </a:lnTo>
                  <a:lnTo>
                    <a:pt x="256364" y="127404"/>
                  </a:lnTo>
                  <a:lnTo>
                    <a:pt x="256451" y="117604"/>
                  </a:lnTo>
                  <a:lnTo>
                    <a:pt x="256538" y="107803"/>
                  </a:lnTo>
                  <a:lnTo>
                    <a:pt x="256618" y="98003"/>
                  </a:lnTo>
                  <a:lnTo>
                    <a:pt x="256695" y="88203"/>
                  </a:lnTo>
                  <a:lnTo>
                    <a:pt x="256768" y="78402"/>
                  </a:lnTo>
                  <a:lnTo>
                    <a:pt x="256838" y="68602"/>
                  </a:lnTo>
                  <a:lnTo>
                    <a:pt x="256905" y="58802"/>
                  </a:lnTo>
                  <a:lnTo>
                    <a:pt x="256967" y="49001"/>
                  </a:lnTo>
                  <a:lnTo>
                    <a:pt x="257028" y="39201"/>
                  </a:lnTo>
                  <a:lnTo>
                    <a:pt x="257084" y="29401"/>
                  </a:lnTo>
                  <a:lnTo>
                    <a:pt x="257139" y="19600"/>
                  </a:lnTo>
                  <a:lnTo>
                    <a:pt x="257189" y="9800"/>
                  </a:lnTo>
                  <a:lnTo>
                    <a:pt x="257238" y="0"/>
                  </a:lnTo>
                  <a:lnTo>
                    <a:pt x="258827" y="0"/>
                  </a:lnTo>
                  <a:lnTo>
                    <a:pt x="258876" y="9800"/>
                  </a:lnTo>
                  <a:lnTo>
                    <a:pt x="258926" y="19600"/>
                  </a:lnTo>
                  <a:lnTo>
                    <a:pt x="258981" y="29401"/>
                  </a:lnTo>
                  <a:lnTo>
                    <a:pt x="259037" y="39201"/>
                  </a:lnTo>
                  <a:lnTo>
                    <a:pt x="259098" y="49001"/>
                  </a:lnTo>
                  <a:lnTo>
                    <a:pt x="259160" y="58802"/>
                  </a:lnTo>
                  <a:lnTo>
                    <a:pt x="259227" y="68602"/>
                  </a:lnTo>
                  <a:lnTo>
                    <a:pt x="259297" y="78402"/>
                  </a:lnTo>
                  <a:lnTo>
                    <a:pt x="259370" y="88203"/>
                  </a:lnTo>
                  <a:lnTo>
                    <a:pt x="259447" y="98003"/>
                  </a:lnTo>
                  <a:lnTo>
                    <a:pt x="259527" y="107803"/>
                  </a:lnTo>
                  <a:lnTo>
                    <a:pt x="259614" y="117604"/>
                  </a:lnTo>
                  <a:lnTo>
                    <a:pt x="259701" y="127404"/>
                  </a:lnTo>
                  <a:lnTo>
                    <a:pt x="259797" y="137204"/>
                  </a:lnTo>
                  <a:lnTo>
                    <a:pt x="259894" y="147005"/>
                  </a:lnTo>
                  <a:lnTo>
                    <a:pt x="259998" y="156805"/>
                  </a:lnTo>
                  <a:lnTo>
                    <a:pt x="260106" y="166605"/>
                  </a:lnTo>
                  <a:lnTo>
                    <a:pt x="260219" y="176406"/>
                  </a:lnTo>
                  <a:lnTo>
                    <a:pt x="260338" y="186206"/>
                  </a:lnTo>
                  <a:lnTo>
                    <a:pt x="260460" y="196006"/>
                  </a:lnTo>
                  <a:lnTo>
                    <a:pt x="260592" y="205807"/>
                  </a:lnTo>
                  <a:lnTo>
                    <a:pt x="260725" y="215607"/>
                  </a:lnTo>
                  <a:lnTo>
                    <a:pt x="260870" y="225407"/>
                  </a:lnTo>
                  <a:lnTo>
                    <a:pt x="261017" y="235208"/>
                  </a:lnTo>
                  <a:lnTo>
                    <a:pt x="261173" y="245008"/>
                  </a:lnTo>
                  <a:lnTo>
                    <a:pt x="261335" y="254808"/>
                  </a:lnTo>
                  <a:lnTo>
                    <a:pt x="261503" y="264609"/>
                  </a:lnTo>
                  <a:lnTo>
                    <a:pt x="261681" y="274409"/>
                  </a:lnTo>
                  <a:lnTo>
                    <a:pt x="261863" y="284209"/>
                  </a:lnTo>
                  <a:lnTo>
                    <a:pt x="262057" y="294010"/>
                  </a:lnTo>
                  <a:lnTo>
                    <a:pt x="262254" y="303810"/>
                  </a:lnTo>
                  <a:lnTo>
                    <a:pt x="262465" y="313610"/>
                  </a:lnTo>
                  <a:lnTo>
                    <a:pt x="262680" y="323411"/>
                  </a:lnTo>
                  <a:lnTo>
                    <a:pt x="262908" y="333211"/>
                  </a:lnTo>
                  <a:lnTo>
                    <a:pt x="263142" y="343011"/>
                  </a:lnTo>
                  <a:lnTo>
                    <a:pt x="263386" y="352812"/>
                  </a:lnTo>
                  <a:lnTo>
                    <a:pt x="263641" y="362612"/>
                  </a:lnTo>
                  <a:lnTo>
                    <a:pt x="263904" y="372412"/>
                  </a:lnTo>
                  <a:lnTo>
                    <a:pt x="264180" y="382213"/>
                  </a:lnTo>
                  <a:lnTo>
                    <a:pt x="264461" y="392013"/>
                  </a:lnTo>
                  <a:lnTo>
                    <a:pt x="264761" y="401813"/>
                  </a:lnTo>
                  <a:lnTo>
                    <a:pt x="265065" y="411614"/>
                  </a:lnTo>
                  <a:lnTo>
                    <a:pt x="265386" y="421414"/>
                  </a:lnTo>
                  <a:lnTo>
                    <a:pt x="265715" y="431214"/>
                  </a:lnTo>
                  <a:lnTo>
                    <a:pt x="266057" y="441015"/>
                  </a:lnTo>
                  <a:lnTo>
                    <a:pt x="266412" y="450815"/>
                  </a:lnTo>
                  <a:lnTo>
                    <a:pt x="266776" y="460615"/>
                  </a:lnTo>
                  <a:lnTo>
                    <a:pt x="267159" y="470416"/>
                  </a:lnTo>
                  <a:lnTo>
                    <a:pt x="267547" y="480216"/>
                  </a:lnTo>
                  <a:lnTo>
                    <a:pt x="267958" y="490016"/>
                  </a:lnTo>
                  <a:lnTo>
                    <a:pt x="268374" y="499817"/>
                  </a:lnTo>
                  <a:lnTo>
                    <a:pt x="268812" y="509617"/>
                  </a:lnTo>
                  <a:lnTo>
                    <a:pt x="269258" y="519417"/>
                  </a:lnTo>
                  <a:lnTo>
                    <a:pt x="269721" y="529218"/>
                  </a:lnTo>
                  <a:lnTo>
                    <a:pt x="270200" y="539018"/>
                  </a:lnTo>
                  <a:lnTo>
                    <a:pt x="270690" y="548818"/>
                  </a:lnTo>
                  <a:lnTo>
                    <a:pt x="271201" y="558619"/>
                  </a:lnTo>
                  <a:lnTo>
                    <a:pt x="271719" y="568419"/>
                  </a:lnTo>
                  <a:lnTo>
                    <a:pt x="272265" y="578219"/>
                  </a:lnTo>
                  <a:lnTo>
                    <a:pt x="272816" y="588020"/>
                  </a:lnTo>
                  <a:lnTo>
                    <a:pt x="273392" y="597820"/>
                  </a:lnTo>
                  <a:lnTo>
                    <a:pt x="273979" y="607620"/>
                  </a:lnTo>
                  <a:lnTo>
                    <a:pt x="274585" y="617421"/>
                  </a:lnTo>
                  <a:lnTo>
                    <a:pt x="275209" y="627221"/>
                  </a:lnTo>
                  <a:lnTo>
                    <a:pt x="275846" y="637021"/>
                  </a:lnTo>
                  <a:lnTo>
                    <a:pt x="276507" y="646822"/>
                  </a:lnTo>
                  <a:lnTo>
                    <a:pt x="277176" y="656622"/>
                  </a:lnTo>
                  <a:lnTo>
                    <a:pt x="277875" y="666422"/>
                  </a:lnTo>
                  <a:lnTo>
                    <a:pt x="278581" y="676223"/>
                  </a:lnTo>
                  <a:lnTo>
                    <a:pt x="279315" y="686023"/>
                  </a:lnTo>
                  <a:lnTo>
                    <a:pt x="280060" y="695823"/>
                  </a:lnTo>
                  <a:lnTo>
                    <a:pt x="280827" y="705624"/>
                  </a:lnTo>
                  <a:lnTo>
                    <a:pt x="281612" y="715424"/>
                  </a:lnTo>
                  <a:lnTo>
                    <a:pt x="282413" y="725224"/>
                  </a:lnTo>
                  <a:lnTo>
                    <a:pt x="283239" y="735025"/>
                  </a:lnTo>
                  <a:lnTo>
                    <a:pt x="284074" y="744825"/>
                  </a:lnTo>
                  <a:lnTo>
                    <a:pt x="284940" y="754625"/>
                  </a:lnTo>
                  <a:lnTo>
                    <a:pt x="285813" y="764426"/>
                  </a:lnTo>
                  <a:lnTo>
                    <a:pt x="286717" y="774226"/>
                  </a:lnTo>
                  <a:lnTo>
                    <a:pt x="287631" y="784026"/>
                  </a:lnTo>
                  <a:lnTo>
                    <a:pt x="288569" y="793827"/>
                  </a:lnTo>
                  <a:lnTo>
                    <a:pt x="289524" y="803627"/>
                  </a:lnTo>
                  <a:lnTo>
                    <a:pt x="290496" y="813427"/>
                  </a:lnTo>
                  <a:lnTo>
                    <a:pt x="291493" y="823228"/>
                  </a:lnTo>
                  <a:lnTo>
                    <a:pt x="292499" y="833028"/>
                  </a:lnTo>
                  <a:lnTo>
                    <a:pt x="293536" y="842828"/>
                  </a:lnTo>
                  <a:lnTo>
                    <a:pt x="294579" y="852629"/>
                  </a:lnTo>
                  <a:lnTo>
                    <a:pt x="295653" y="862429"/>
                  </a:lnTo>
                  <a:lnTo>
                    <a:pt x="296736" y="872229"/>
                  </a:lnTo>
                  <a:lnTo>
                    <a:pt x="297843" y="882030"/>
                  </a:lnTo>
                  <a:lnTo>
                    <a:pt x="298965" y="891830"/>
                  </a:lnTo>
                  <a:lnTo>
                    <a:pt x="300104" y="901630"/>
                  </a:lnTo>
                  <a:lnTo>
                    <a:pt x="301264" y="911431"/>
                  </a:lnTo>
                  <a:lnTo>
                    <a:pt x="302434" y="921231"/>
                  </a:lnTo>
                  <a:lnTo>
                    <a:pt x="303632" y="931031"/>
                  </a:lnTo>
                  <a:lnTo>
                    <a:pt x="304835" y="940832"/>
                  </a:lnTo>
                  <a:lnTo>
                    <a:pt x="306066" y="950632"/>
                  </a:lnTo>
                  <a:lnTo>
                    <a:pt x="307304" y="960432"/>
                  </a:lnTo>
                  <a:lnTo>
                    <a:pt x="308563" y="970233"/>
                  </a:lnTo>
                  <a:lnTo>
                    <a:pt x="309835" y="980033"/>
                  </a:lnTo>
                  <a:lnTo>
                    <a:pt x="311121" y="989833"/>
                  </a:lnTo>
                  <a:lnTo>
                    <a:pt x="312425" y="999634"/>
                  </a:lnTo>
                  <a:lnTo>
                    <a:pt x="313737" y="1009434"/>
                  </a:lnTo>
                  <a:lnTo>
                    <a:pt x="315070" y="1019234"/>
                  </a:lnTo>
                  <a:lnTo>
                    <a:pt x="316408" y="1029035"/>
                  </a:lnTo>
                  <a:lnTo>
                    <a:pt x="317767" y="1038835"/>
                  </a:lnTo>
                  <a:lnTo>
                    <a:pt x="319131" y="1048635"/>
                  </a:lnTo>
                  <a:lnTo>
                    <a:pt x="320511" y="1058436"/>
                  </a:lnTo>
                  <a:lnTo>
                    <a:pt x="321900" y="1068236"/>
                  </a:lnTo>
                  <a:lnTo>
                    <a:pt x="323299" y="1078036"/>
                  </a:lnTo>
                  <a:lnTo>
                    <a:pt x="324710" y="1087837"/>
                  </a:lnTo>
                  <a:lnTo>
                    <a:pt x="326126" y="1097637"/>
                  </a:lnTo>
                  <a:lnTo>
                    <a:pt x="327555" y="1107437"/>
                  </a:lnTo>
                  <a:lnTo>
                    <a:pt x="328987" y="1117238"/>
                  </a:lnTo>
                  <a:lnTo>
                    <a:pt x="330432" y="1127038"/>
                  </a:lnTo>
                  <a:lnTo>
                    <a:pt x="331879" y="1136838"/>
                  </a:lnTo>
                  <a:lnTo>
                    <a:pt x="333334" y="1146639"/>
                  </a:lnTo>
                  <a:lnTo>
                    <a:pt x="334793" y="1156439"/>
                  </a:lnTo>
                  <a:lnTo>
                    <a:pt x="336257" y="1166239"/>
                  </a:lnTo>
                  <a:lnTo>
                    <a:pt x="337724" y="1176040"/>
                  </a:lnTo>
                  <a:lnTo>
                    <a:pt x="339194" y="1185840"/>
                  </a:lnTo>
                  <a:lnTo>
                    <a:pt x="340667" y="1195640"/>
                  </a:lnTo>
                  <a:lnTo>
                    <a:pt x="342140" y="1205441"/>
                  </a:lnTo>
                  <a:lnTo>
                    <a:pt x="343615" y="1215241"/>
                  </a:lnTo>
                  <a:lnTo>
                    <a:pt x="345089" y="1225041"/>
                  </a:lnTo>
                  <a:lnTo>
                    <a:pt x="346562" y="1234842"/>
                  </a:lnTo>
                  <a:lnTo>
                    <a:pt x="348034" y="1244642"/>
                  </a:lnTo>
                  <a:lnTo>
                    <a:pt x="349503" y="1254442"/>
                  </a:lnTo>
                  <a:lnTo>
                    <a:pt x="350969" y="1264243"/>
                  </a:lnTo>
                  <a:lnTo>
                    <a:pt x="352432" y="1274043"/>
                  </a:lnTo>
                  <a:lnTo>
                    <a:pt x="353887" y="1283844"/>
                  </a:lnTo>
                  <a:lnTo>
                    <a:pt x="355341" y="1293644"/>
                  </a:lnTo>
                  <a:lnTo>
                    <a:pt x="356784" y="1303444"/>
                  </a:lnTo>
                  <a:lnTo>
                    <a:pt x="358223" y="1313245"/>
                  </a:lnTo>
                  <a:lnTo>
                    <a:pt x="359652" y="1323045"/>
                  </a:lnTo>
                  <a:lnTo>
                    <a:pt x="361073" y="1332845"/>
                  </a:lnTo>
                  <a:lnTo>
                    <a:pt x="362485" y="1342646"/>
                  </a:lnTo>
                  <a:lnTo>
                    <a:pt x="363886" y="1352446"/>
                  </a:lnTo>
                  <a:lnTo>
                    <a:pt x="365279" y="1362246"/>
                  </a:lnTo>
                  <a:lnTo>
                    <a:pt x="366655" y="1372047"/>
                  </a:lnTo>
                  <a:lnTo>
                    <a:pt x="368026" y="1381847"/>
                  </a:lnTo>
                  <a:lnTo>
                    <a:pt x="369374" y="1391647"/>
                  </a:lnTo>
                  <a:lnTo>
                    <a:pt x="370717" y="1401448"/>
                  </a:lnTo>
                  <a:lnTo>
                    <a:pt x="372039" y="1411248"/>
                  </a:lnTo>
                  <a:lnTo>
                    <a:pt x="373350" y="1421048"/>
                  </a:lnTo>
                  <a:lnTo>
                    <a:pt x="374643" y="1430849"/>
                  </a:lnTo>
                  <a:lnTo>
                    <a:pt x="375919" y="1440649"/>
                  </a:lnTo>
                  <a:lnTo>
                    <a:pt x="377183" y="1450449"/>
                  </a:lnTo>
                  <a:lnTo>
                    <a:pt x="378421" y="1460250"/>
                  </a:lnTo>
                  <a:lnTo>
                    <a:pt x="379653" y="1470050"/>
                  </a:lnTo>
                  <a:lnTo>
                    <a:pt x="380851" y="1479850"/>
                  </a:lnTo>
                  <a:lnTo>
                    <a:pt x="382042" y="1489651"/>
                  </a:lnTo>
                  <a:lnTo>
                    <a:pt x="383205" y="1499451"/>
                  </a:lnTo>
                  <a:lnTo>
                    <a:pt x="384352" y="1509251"/>
                  </a:lnTo>
                  <a:lnTo>
                    <a:pt x="385477" y="1519052"/>
                  </a:lnTo>
                  <a:lnTo>
                    <a:pt x="386580" y="1528852"/>
                  </a:lnTo>
                  <a:lnTo>
                    <a:pt x="387667" y="1538652"/>
                  </a:lnTo>
                  <a:lnTo>
                    <a:pt x="388722" y="1548453"/>
                  </a:lnTo>
                  <a:lnTo>
                    <a:pt x="389769" y="1558253"/>
                  </a:lnTo>
                  <a:lnTo>
                    <a:pt x="390776" y="1568053"/>
                  </a:lnTo>
                  <a:lnTo>
                    <a:pt x="391775" y="1577854"/>
                  </a:lnTo>
                  <a:lnTo>
                    <a:pt x="392739" y="1587654"/>
                  </a:lnTo>
                  <a:lnTo>
                    <a:pt x="393687" y="1597454"/>
                  </a:lnTo>
                  <a:lnTo>
                    <a:pt x="394609" y="1607255"/>
                  </a:lnTo>
                  <a:lnTo>
                    <a:pt x="395506" y="1617055"/>
                  </a:lnTo>
                  <a:lnTo>
                    <a:pt x="396384" y="1626855"/>
                  </a:lnTo>
                  <a:lnTo>
                    <a:pt x="397230" y="1636656"/>
                  </a:lnTo>
                  <a:lnTo>
                    <a:pt x="398065" y="1646456"/>
                  </a:lnTo>
                  <a:lnTo>
                    <a:pt x="398858" y="1656256"/>
                  </a:lnTo>
                  <a:lnTo>
                    <a:pt x="399643" y="1666057"/>
                  </a:lnTo>
                  <a:lnTo>
                    <a:pt x="400390" y="1675857"/>
                  </a:lnTo>
                  <a:lnTo>
                    <a:pt x="401123" y="1685657"/>
                  </a:lnTo>
                  <a:lnTo>
                    <a:pt x="401827" y="1695458"/>
                  </a:lnTo>
                  <a:lnTo>
                    <a:pt x="402507" y="1705258"/>
                  </a:lnTo>
                  <a:lnTo>
                    <a:pt x="403168" y="1715058"/>
                  </a:lnTo>
                  <a:lnTo>
                    <a:pt x="403797" y="1724859"/>
                  </a:lnTo>
                  <a:lnTo>
                    <a:pt x="404415" y="1734659"/>
                  </a:lnTo>
                  <a:lnTo>
                    <a:pt x="404994" y="1744459"/>
                  </a:lnTo>
                  <a:lnTo>
                    <a:pt x="405564" y="1754260"/>
                  </a:lnTo>
                  <a:lnTo>
                    <a:pt x="406099" y="1764060"/>
                  </a:lnTo>
                  <a:lnTo>
                    <a:pt x="406621" y="1773860"/>
                  </a:lnTo>
                  <a:lnTo>
                    <a:pt x="407116" y="1783661"/>
                  </a:lnTo>
                  <a:lnTo>
                    <a:pt x="407590" y="1793461"/>
                  </a:lnTo>
                  <a:lnTo>
                    <a:pt x="408046" y="1803261"/>
                  </a:lnTo>
                  <a:lnTo>
                    <a:pt x="408475" y="1813062"/>
                  </a:lnTo>
                  <a:lnTo>
                    <a:pt x="408893" y="1822862"/>
                  </a:lnTo>
                  <a:lnTo>
                    <a:pt x="409278" y="1832662"/>
                  </a:lnTo>
                  <a:lnTo>
                    <a:pt x="409656" y="1842463"/>
                  </a:lnTo>
                  <a:lnTo>
                    <a:pt x="410004" y="1852263"/>
                  </a:lnTo>
                  <a:lnTo>
                    <a:pt x="410341" y="1862063"/>
                  </a:lnTo>
                  <a:lnTo>
                    <a:pt x="410657" y="1871864"/>
                  </a:lnTo>
                  <a:lnTo>
                    <a:pt x="410956" y="1881664"/>
                  </a:lnTo>
                  <a:lnTo>
                    <a:pt x="411240" y="1891464"/>
                  </a:lnTo>
                  <a:lnTo>
                    <a:pt x="411504" y="1901265"/>
                  </a:lnTo>
                  <a:lnTo>
                    <a:pt x="411760" y="1911065"/>
                  </a:lnTo>
                  <a:lnTo>
                    <a:pt x="411992" y="1920865"/>
                  </a:lnTo>
                  <a:lnTo>
                    <a:pt x="412218" y="1930666"/>
                  </a:lnTo>
                  <a:lnTo>
                    <a:pt x="412423" y="1940466"/>
                  </a:lnTo>
                  <a:lnTo>
                    <a:pt x="412621" y="1950266"/>
                  </a:lnTo>
                  <a:lnTo>
                    <a:pt x="412804" y="1960067"/>
                  </a:lnTo>
                  <a:lnTo>
                    <a:pt x="412976" y="1969867"/>
                  </a:lnTo>
                  <a:lnTo>
                    <a:pt x="413140" y="1979667"/>
                  </a:lnTo>
                  <a:lnTo>
                    <a:pt x="413291" y="1989468"/>
                  </a:lnTo>
                  <a:lnTo>
                    <a:pt x="413437" y="1999268"/>
                  </a:lnTo>
                  <a:lnTo>
                    <a:pt x="413570" y="2009068"/>
                  </a:lnTo>
                  <a:lnTo>
                    <a:pt x="413700" y="2018869"/>
                  </a:lnTo>
                  <a:lnTo>
                    <a:pt x="413819" y="2028669"/>
                  </a:lnTo>
                  <a:lnTo>
                    <a:pt x="413936" y="2038469"/>
                  </a:lnTo>
                  <a:lnTo>
                    <a:pt x="414046" y="2048270"/>
                  </a:lnTo>
                  <a:lnTo>
                    <a:pt x="414153" y="2058070"/>
                  </a:lnTo>
                  <a:lnTo>
                    <a:pt x="414256" y="2067870"/>
                  </a:lnTo>
                  <a:lnTo>
                    <a:pt x="414357" y="2077671"/>
                  </a:lnTo>
                  <a:lnTo>
                    <a:pt x="414456" y="2087471"/>
                  </a:lnTo>
                  <a:lnTo>
                    <a:pt x="414555" y="2097271"/>
                  </a:lnTo>
                  <a:lnTo>
                    <a:pt x="414653" y="2107072"/>
                  </a:lnTo>
                  <a:lnTo>
                    <a:pt x="414753" y="2116872"/>
                  </a:lnTo>
                  <a:lnTo>
                    <a:pt x="414854" y="2126672"/>
                  </a:lnTo>
                  <a:lnTo>
                    <a:pt x="414958" y="2136473"/>
                  </a:lnTo>
                  <a:lnTo>
                    <a:pt x="415065" y="2146273"/>
                  </a:lnTo>
                  <a:lnTo>
                    <a:pt x="415176" y="2156073"/>
                  </a:lnTo>
                  <a:lnTo>
                    <a:pt x="415293" y="2165874"/>
                  </a:lnTo>
                  <a:lnTo>
                    <a:pt x="415414" y="2175674"/>
                  </a:lnTo>
                  <a:lnTo>
                    <a:pt x="415545" y="2185474"/>
                  </a:lnTo>
                  <a:lnTo>
                    <a:pt x="415679" y="2195275"/>
                  </a:lnTo>
                  <a:lnTo>
                    <a:pt x="415827" y="2205075"/>
                  </a:lnTo>
                  <a:lnTo>
                    <a:pt x="415979" y="2214875"/>
                  </a:lnTo>
                  <a:lnTo>
                    <a:pt x="416144" y="2224676"/>
                  </a:lnTo>
                  <a:lnTo>
                    <a:pt x="416319" y="2234476"/>
                  </a:lnTo>
                  <a:lnTo>
                    <a:pt x="416504" y="2244276"/>
                  </a:lnTo>
                  <a:lnTo>
                    <a:pt x="416704" y="2254077"/>
                  </a:lnTo>
                  <a:lnTo>
                    <a:pt x="416912" y="2263877"/>
                  </a:lnTo>
                  <a:lnTo>
                    <a:pt x="417141" y="2273677"/>
                  </a:lnTo>
                  <a:lnTo>
                    <a:pt x="417375" y="2283478"/>
                  </a:lnTo>
                  <a:lnTo>
                    <a:pt x="417635" y="2293278"/>
                  </a:lnTo>
                  <a:lnTo>
                    <a:pt x="417902" y="2303078"/>
                  </a:lnTo>
                  <a:lnTo>
                    <a:pt x="418191" y="2312879"/>
                  </a:lnTo>
                  <a:lnTo>
                    <a:pt x="418494" y="2322679"/>
                  </a:lnTo>
                  <a:lnTo>
                    <a:pt x="418815" y="2332479"/>
                  </a:lnTo>
                  <a:lnTo>
                    <a:pt x="419157" y="2342280"/>
                  </a:lnTo>
                  <a:lnTo>
                    <a:pt x="419511" y="2352080"/>
                  </a:lnTo>
                  <a:lnTo>
                    <a:pt x="419895" y="2361880"/>
                  </a:lnTo>
                  <a:lnTo>
                    <a:pt x="420285" y="2371681"/>
                  </a:lnTo>
                  <a:lnTo>
                    <a:pt x="420712" y="2381481"/>
                  </a:lnTo>
                  <a:lnTo>
                    <a:pt x="421148" y="2391281"/>
                  </a:lnTo>
                  <a:lnTo>
                    <a:pt x="421614" y="2401082"/>
                  </a:lnTo>
                  <a:lnTo>
                    <a:pt x="422096" y="2410882"/>
                  </a:lnTo>
                  <a:lnTo>
                    <a:pt x="422602" y="2420682"/>
                  </a:lnTo>
                  <a:lnTo>
                    <a:pt x="423134" y="2430483"/>
                  </a:lnTo>
                  <a:lnTo>
                    <a:pt x="423682" y="2440283"/>
                  </a:lnTo>
                  <a:lnTo>
                    <a:pt x="424264" y="2450083"/>
                  </a:lnTo>
                  <a:lnTo>
                    <a:pt x="424855" y="2459884"/>
                  </a:lnTo>
                  <a:lnTo>
                    <a:pt x="425490" y="2469684"/>
                  </a:lnTo>
                  <a:lnTo>
                    <a:pt x="426134" y="2479484"/>
                  </a:lnTo>
                  <a:lnTo>
                    <a:pt x="426813" y="2489285"/>
                  </a:lnTo>
                  <a:lnTo>
                    <a:pt x="427511" y="2499085"/>
                  </a:lnTo>
                  <a:lnTo>
                    <a:pt x="428236" y="2508885"/>
                  </a:lnTo>
                  <a:lnTo>
                    <a:pt x="428988" y="2518686"/>
                  </a:lnTo>
                  <a:lnTo>
                    <a:pt x="429759" y="2528486"/>
                  </a:lnTo>
                  <a:lnTo>
                    <a:pt x="430566" y="2538286"/>
                  </a:lnTo>
                  <a:lnTo>
                    <a:pt x="431383" y="2548087"/>
                  </a:lnTo>
                  <a:lnTo>
                    <a:pt x="432246" y="2557887"/>
                  </a:lnTo>
                  <a:lnTo>
                    <a:pt x="433119" y="2567688"/>
                  </a:lnTo>
                  <a:lnTo>
                    <a:pt x="434028" y="2577488"/>
                  </a:lnTo>
                  <a:lnTo>
                    <a:pt x="434956" y="2587288"/>
                  </a:lnTo>
                  <a:lnTo>
                    <a:pt x="435911" y="2597089"/>
                  </a:lnTo>
                  <a:lnTo>
                    <a:pt x="436893" y="2606889"/>
                  </a:lnTo>
                  <a:lnTo>
                    <a:pt x="437894" y="2616689"/>
                  </a:lnTo>
                  <a:lnTo>
                    <a:pt x="438930" y="2626490"/>
                  </a:lnTo>
                  <a:lnTo>
                    <a:pt x="439975" y="2636290"/>
                  </a:lnTo>
                  <a:lnTo>
                    <a:pt x="441063" y="2646090"/>
                  </a:lnTo>
                  <a:lnTo>
                    <a:pt x="442160" y="2655891"/>
                  </a:lnTo>
                  <a:lnTo>
                    <a:pt x="443291" y="2665691"/>
                  </a:lnTo>
                  <a:lnTo>
                    <a:pt x="444438" y="2675491"/>
                  </a:lnTo>
                  <a:lnTo>
                    <a:pt x="445610" y="2685292"/>
                  </a:lnTo>
                  <a:lnTo>
                    <a:pt x="446804" y="2695092"/>
                  </a:lnTo>
                  <a:lnTo>
                    <a:pt x="448015" y="2704892"/>
                  </a:lnTo>
                  <a:lnTo>
                    <a:pt x="449254" y="2714693"/>
                  </a:lnTo>
                  <a:lnTo>
                    <a:pt x="450502" y="2724493"/>
                  </a:lnTo>
                  <a:lnTo>
                    <a:pt x="451784" y="2734293"/>
                  </a:lnTo>
                  <a:lnTo>
                    <a:pt x="453071" y="2744094"/>
                  </a:lnTo>
                  <a:lnTo>
                    <a:pt x="454386" y="2753894"/>
                  </a:lnTo>
                  <a:lnTo>
                    <a:pt x="455712" y="2763694"/>
                  </a:lnTo>
                  <a:lnTo>
                    <a:pt x="457056" y="2773495"/>
                  </a:lnTo>
                  <a:lnTo>
                    <a:pt x="458415" y="2783295"/>
                  </a:lnTo>
                  <a:lnTo>
                    <a:pt x="459786" y="2793095"/>
                  </a:lnTo>
                  <a:lnTo>
                    <a:pt x="461174" y="2802896"/>
                  </a:lnTo>
                  <a:lnTo>
                    <a:pt x="462567" y="2812696"/>
                  </a:lnTo>
                  <a:lnTo>
                    <a:pt x="463980" y="2822496"/>
                  </a:lnTo>
                  <a:lnTo>
                    <a:pt x="465395" y="2832297"/>
                  </a:lnTo>
                  <a:lnTo>
                    <a:pt x="466824" y="2842097"/>
                  </a:lnTo>
                  <a:lnTo>
                    <a:pt x="468258" y="2851897"/>
                  </a:lnTo>
                  <a:lnTo>
                    <a:pt x="469699" y="2861698"/>
                  </a:lnTo>
                  <a:lnTo>
                    <a:pt x="471144" y="2871498"/>
                  </a:lnTo>
                  <a:lnTo>
                    <a:pt x="472592" y="2881298"/>
                  </a:lnTo>
                  <a:lnTo>
                    <a:pt x="474043" y="2891099"/>
                  </a:lnTo>
                  <a:lnTo>
                    <a:pt x="475495" y="2900899"/>
                  </a:lnTo>
                  <a:lnTo>
                    <a:pt x="476945" y="2910699"/>
                  </a:lnTo>
                  <a:lnTo>
                    <a:pt x="478395" y="2920500"/>
                  </a:lnTo>
                  <a:lnTo>
                    <a:pt x="479839" y="2930300"/>
                  </a:lnTo>
                  <a:lnTo>
                    <a:pt x="481279" y="2940100"/>
                  </a:lnTo>
                  <a:lnTo>
                    <a:pt x="482712" y="2949901"/>
                  </a:lnTo>
                  <a:lnTo>
                    <a:pt x="484137" y="2959701"/>
                  </a:lnTo>
                  <a:lnTo>
                    <a:pt x="485554" y="2969501"/>
                  </a:lnTo>
                  <a:lnTo>
                    <a:pt x="486955" y="2979302"/>
                  </a:lnTo>
                  <a:lnTo>
                    <a:pt x="488350" y="2989102"/>
                  </a:lnTo>
                  <a:lnTo>
                    <a:pt x="489720" y="2998902"/>
                  </a:lnTo>
                  <a:lnTo>
                    <a:pt x="491085" y="3008703"/>
                  </a:lnTo>
                  <a:lnTo>
                    <a:pt x="492421" y="3018503"/>
                  </a:lnTo>
                  <a:lnTo>
                    <a:pt x="493745" y="3028303"/>
                  </a:lnTo>
                  <a:lnTo>
                    <a:pt x="495044" y="3038104"/>
                  </a:lnTo>
                  <a:lnTo>
                    <a:pt x="496320" y="3047904"/>
                  </a:lnTo>
                  <a:lnTo>
                    <a:pt x="497575" y="3057704"/>
                  </a:lnTo>
                  <a:lnTo>
                    <a:pt x="498795" y="3067505"/>
                  </a:lnTo>
                  <a:lnTo>
                    <a:pt x="500001" y="3077305"/>
                  </a:lnTo>
                  <a:lnTo>
                    <a:pt x="501158" y="3087105"/>
                  </a:lnTo>
                  <a:lnTo>
                    <a:pt x="502304" y="3096906"/>
                  </a:lnTo>
                  <a:lnTo>
                    <a:pt x="503396" y="3106706"/>
                  </a:lnTo>
                  <a:lnTo>
                    <a:pt x="504468" y="3116506"/>
                  </a:lnTo>
                  <a:lnTo>
                    <a:pt x="505494" y="3126307"/>
                  </a:lnTo>
                  <a:lnTo>
                    <a:pt x="506486" y="3136107"/>
                  </a:lnTo>
                  <a:lnTo>
                    <a:pt x="507441" y="3145907"/>
                  </a:lnTo>
                  <a:lnTo>
                    <a:pt x="508345" y="3155708"/>
                  </a:lnTo>
                  <a:lnTo>
                    <a:pt x="509224" y="3165508"/>
                  </a:lnTo>
                  <a:lnTo>
                    <a:pt x="510032" y="3175308"/>
                  </a:lnTo>
                  <a:lnTo>
                    <a:pt x="510824" y="3185109"/>
                  </a:lnTo>
                  <a:lnTo>
                    <a:pt x="511536" y="3194909"/>
                  </a:lnTo>
                  <a:lnTo>
                    <a:pt x="512224" y="3204709"/>
                  </a:lnTo>
                  <a:lnTo>
                    <a:pt x="512846" y="3214510"/>
                  </a:lnTo>
                  <a:lnTo>
                    <a:pt x="513423" y="3224310"/>
                  </a:lnTo>
                  <a:lnTo>
                    <a:pt x="513950" y="3234110"/>
                  </a:lnTo>
                  <a:lnTo>
                    <a:pt x="514411" y="3243911"/>
                  </a:lnTo>
                  <a:lnTo>
                    <a:pt x="514838" y="3253711"/>
                  </a:lnTo>
                  <a:lnTo>
                    <a:pt x="515177" y="3263511"/>
                  </a:lnTo>
                  <a:lnTo>
                    <a:pt x="515495" y="3273312"/>
                  </a:lnTo>
                  <a:lnTo>
                    <a:pt x="515712" y="3283112"/>
                  </a:lnTo>
                  <a:lnTo>
                    <a:pt x="515901" y="3292912"/>
                  </a:lnTo>
                  <a:lnTo>
                    <a:pt x="516009" y="3302713"/>
                  </a:lnTo>
                  <a:lnTo>
                    <a:pt x="516065" y="3312513"/>
                  </a:lnTo>
                  <a:lnTo>
                    <a:pt x="516060" y="3322313"/>
                  </a:lnTo>
                  <a:lnTo>
                    <a:pt x="515979" y="3332114"/>
                  </a:lnTo>
                  <a:lnTo>
                    <a:pt x="515859" y="3341914"/>
                  </a:lnTo>
                  <a:lnTo>
                    <a:pt x="515638" y="3351714"/>
                  </a:lnTo>
                  <a:lnTo>
                    <a:pt x="515394" y="3361515"/>
                  </a:lnTo>
                  <a:lnTo>
                    <a:pt x="515036" y="3371315"/>
                  </a:lnTo>
                  <a:lnTo>
                    <a:pt x="514649" y="3381115"/>
                  </a:lnTo>
                  <a:lnTo>
                    <a:pt x="514171" y="3390916"/>
                  </a:lnTo>
                  <a:lnTo>
                    <a:pt x="513639" y="3400716"/>
                  </a:lnTo>
                  <a:lnTo>
                    <a:pt x="513038" y="3410516"/>
                  </a:lnTo>
                  <a:lnTo>
                    <a:pt x="512360" y="3420317"/>
                  </a:lnTo>
                  <a:lnTo>
                    <a:pt x="511638" y="3430117"/>
                  </a:lnTo>
                  <a:lnTo>
                    <a:pt x="510814" y="3439917"/>
                  </a:lnTo>
                  <a:lnTo>
                    <a:pt x="509966" y="3449718"/>
                  </a:lnTo>
                  <a:lnTo>
                    <a:pt x="508999" y="3459518"/>
                  </a:lnTo>
                  <a:lnTo>
                    <a:pt x="508006" y="3469318"/>
                  </a:lnTo>
                  <a:lnTo>
                    <a:pt x="506918" y="3479119"/>
                  </a:lnTo>
                  <a:lnTo>
                    <a:pt x="505780" y="3488919"/>
                  </a:lnTo>
                  <a:lnTo>
                    <a:pt x="504573" y="3498719"/>
                  </a:lnTo>
                  <a:lnTo>
                    <a:pt x="503293" y="3508520"/>
                  </a:lnTo>
                  <a:lnTo>
                    <a:pt x="501968" y="3518320"/>
                  </a:lnTo>
                  <a:lnTo>
                    <a:pt x="500549" y="3528120"/>
                  </a:lnTo>
                  <a:lnTo>
                    <a:pt x="499107" y="3537921"/>
                  </a:lnTo>
                  <a:lnTo>
                    <a:pt x="497553" y="3547721"/>
                  </a:lnTo>
                  <a:lnTo>
                    <a:pt x="495977" y="3557521"/>
                  </a:lnTo>
                  <a:lnTo>
                    <a:pt x="494313" y="3567322"/>
                  </a:lnTo>
                  <a:lnTo>
                    <a:pt x="492605" y="3577122"/>
                  </a:lnTo>
                  <a:lnTo>
                    <a:pt x="490835" y="3586922"/>
                  </a:lnTo>
                  <a:lnTo>
                    <a:pt x="489002" y="3596723"/>
                  </a:lnTo>
                  <a:lnTo>
                    <a:pt x="487128" y="3606523"/>
                  </a:lnTo>
                  <a:lnTo>
                    <a:pt x="485175" y="3616323"/>
                  </a:lnTo>
                  <a:lnTo>
                    <a:pt x="483202" y="3626124"/>
                  </a:lnTo>
                  <a:lnTo>
                    <a:pt x="481136" y="3635924"/>
                  </a:lnTo>
                  <a:lnTo>
                    <a:pt x="479051" y="3645724"/>
                  </a:lnTo>
                  <a:lnTo>
                    <a:pt x="476894" y="3655525"/>
                  </a:lnTo>
                  <a:lnTo>
                    <a:pt x="474704" y="3665325"/>
                  </a:lnTo>
                  <a:lnTo>
                    <a:pt x="472463" y="3675125"/>
                  </a:lnTo>
                  <a:lnTo>
                    <a:pt x="470174" y="3684926"/>
                  </a:lnTo>
                  <a:lnTo>
                    <a:pt x="467853" y="3694726"/>
                  </a:lnTo>
                  <a:lnTo>
                    <a:pt x="465475" y="3704526"/>
                  </a:lnTo>
                  <a:lnTo>
                    <a:pt x="463080" y="3714327"/>
                  </a:lnTo>
                  <a:lnTo>
                    <a:pt x="460618" y="3724127"/>
                  </a:lnTo>
                  <a:lnTo>
                    <a:pt x="458144" y="3733927"/>
                  </a:lnTo>
                  <a:lnTo>
                    <a:pt x="455619" y="3743728"/>
                  </a:lnTo>
                  <a:lnTo>
                    <a:pt x="453073" y="3753528"/>
                  </a:lnTo>
                  <a:lnTo>
                    <a:pt x="450492" y="3763328"/>
                  </a:lnTo>
                  <a:lnTo>
                    <a:pt x="447882" y="3773129"/>
                  </a:lnTo>
                  <a:lnTo>
                    <a:pt x="445250" y="3782929"/>
                  </a:lnTo>
                  <a:lnTo>
                    <a:pt x="442586" y="3792729"/>
                  </a:lnTo>
                  <a:lnTo>
                    <a:pt x="439910" y="3802530"/>
                  </a:lnTo>
                  <a:lnTo>
                    <a:pt x="437199" y="3812330"/>
                  </a:lnTo>
                  <a:lnTo>
                    <a:pt x="434482" y="3822131"/>
                  </a:lnTo>
                  <a:lnTo>
                    <a:pt x="431738" y="3831931"/>
                  </a:lnTo>
                  <a:lnTo>
                    <a:pt x="428985" y="3841731"/>
                  </a:lnTo>
                  <a:lnTo>
                    <a:pt x="426217" y="3851532"/>
                  </a:lnTo>
                  <a:lnTo>
                    <a:pt x="423438" y="3861332"/>
                  </a:lnTo>
                  <a:lnTo>
                    <a:pt x="420651" y="3871132"/>
                  </a:lnTo>
                  <a:lnTo>
                    <a:pt x="417855" y="3880933"/>
                  </a:lnTo>
                  <a:lnTo>
                    <a:pt x="415055" y="3890733"/>
                  </a:lnTo>
                  <a:lnTo>
                    <a:pt x="412250" y="3900533"/>
                  </a:lnTo>
                  <a:lnTo>
                    <a:pt x="409444" y="3910334"/>
                  </a:lnTo>
                  <a:lnTo>
                    <a:pt x="406638" y="3920134"/>
                  </a:lnTo>
                  <a:lnTo>
                    <a:pt x="403834" y="3929934"/>
                  </a:lnTo>
                  <a:lnTo>
                    <a:pt x="401033" y="3939735"/>
                  </a:lnTo>
                  <a:lnTo>
                    <a:pt x="398239" y="3949535"/>
                  </a:lnTo>
                  <a:lnTo>
                    <a:pt x="395450" y="3959335"/>
                  </a:lnTo>
                  <a:lnTo>
                    <a:pt x="392673" y="3969136"/>
                  </a:lnTo>
                  <a:lnTo>
                    <a:pt x="389900" y="3978936"/>
                  </a:lnTo>
                  <a:lnTo>
                    <a:pt x="387148" y="3988736"/>
                  </a:lnTo>
                  <a:lnTo>
                    <a:pt x="384401" y="3998537"/>
                  </a:lnTo>
                  <a:lnTo>
                    <a:pt x="381677" y="4008337"/>
                  </a:lnTo>
                  <a:lnTo>
                    <a:pt x="378964" y="4018137"/>
                  </a:lnTo>
                  <a:lnTo>
                    <a:pt x="376272" y="4027938"/>
                  </a:lnTo>
                  <a:lnTo>
                    <a:pt x="373599" y="4037738"/>
                  </a:lnTo>
                  <a:lnTo>
                    <a:pt x="370943" y="4047538"/>
                  </a:lnTo>
                  <a:lnTo>
                    <a:pt x="368317" y="4057339"/>
                  </a:lnTo>
                  <a:lnTo>
                    <a:pt x="365702" y="4067139"/>
                  </a:lnTo>
                  <a:lnTo>
                    <a:pt x="363128" y="4076939"/>
                  </a:lnTo>
                  <a:lnTo>
                    <a:pt x="360563" y="4086740"/>
                  </a:lnTo>
                  <a:lnTo>
                    <a:pt x="358041" y="4096540"/>
                  </a:lnTo>
                  <a:lnTo>
                    <a:pt x="355534" y="4106340"/>
                  </a:lnTo>
                  <a:lnTo>
                    <a:pt x="353064" y="4116141"/>
                  </a:lnTo>
                  <a:lnTo>
                    <a:pt x="350621" y="4125941"/>
                  </a:lnTo>
                  <a:lnTo>
                    <a:pt x="348205" y="4135741"/>
                  </a:lnTo>
                  <a:lnTo>
                    <a:pt x="345829" y="4145542"/>
                  </a:lnTo>
                  <a:lnTo>
                    <a:pt x="343471" y="4155342"/>
                  </a:lnTo>
                  <a:lnTo>
                    <a:pt x="341166" y="4165142"/>
                  </a:lnTo>
                  <a:lnTo>
                    <a:pt x="338874" y="4174943"/>
                  </a:lnTo>
                  <a:lnTo>
                    <a:pt x="336638" y="4184743"/>
                  </a:lnTo>
                  <a:lnTo>
                    <a:pt x="334420" y="4194543"/>
                  </a:lnTo>
                  <a:lnTo>
                    <a:pt x="332248" y="4204344"/>
                  </a:lnTo>
                  <a:lnTo>
                    <a:pt x="330108" y="4214144"/>
                  </a:lnTo>
                  <a:lnTo>
                    <a:pt x="328001" y="4223944"/>
                  </a:lnTo>
                  <a:lnTo>
                    <a:pt x="325940" y="4233745"/>
                  </a:lnTo>
                  <a:lnTo>
                    <a:pt x="323901" y="4243545"/>
                  </a:lnTo>
                  <a:lnTo>
                    <a:pt x="321921" y="4253345"/>
                  </a:lnTo>
                  <a:lnTo>
                    <a:pt x="319955" y="4263146"/>
                  </a:lnTo>
                  <a:lnTo>
                    <a:pt x="318051" y="4272946"/>
                  </a:lnTo>
                  <a:lnTo>
                    <a:pt x="316167" y="4282746"/>
                  </a:lnTo>
                  <a:lnTo>
                    <a:pt x="314333" y="4292547"/>
                  </a:lnTo>
                  <a:lnTo>
                    <a:pt x="312532" y="4302347"/>
                  </a:lnTo>
                  <a:lnTo>
                    <a:pt x="310768" y="4312147"/>
                  </a:lnTo>
                  <a:lnTo>
                    <a:pt x="309050" y="4321948"/>
                  </a:lnTo>
                  <a:lnTo>
                    <a:pt x="307354" y="4331748"/>
                  </a:lnTo>
                  <a:lnTo>
                    <a:pt x="305719" y="4341548"/>
                  </a:lnTo>
                  <a:lnTo>
                    <a:pt x="304098" y="4351349"/>
                  </a:lnTo>
                  <a:lnTo>
                    <a:pt x="302540" y="4361149"/>
                  </a:lnTo>
                  <a:lnTo>
                    <a:pt x="301001" y="4370949"/>
                  </a:lnTo>
                  <a:lnTo>
                    <a:pt x="299511" y="4380750"/>
                  </a:lnTo>
                  <a:lnTo>
                    <a:pt x="298053" y="4390550"/>
                  </a:lnTo>
                  <a:lnTo>
                    <a:pt x="296631" y="4400350"/>
                  </a:lnTo>
                  <a:lnTo>
                    <a:pt x="295252" y="4410151"/>
                  </a:lnTo>
                  <a:lnTo>
                    <a:pt x="293896" y="4419951"/>
                  </a:lnTo>
                  <a:lnTo>
                    <a:pt x="292595" y="4429751"/>
                  </a:lnTo>
                  <a:lnTo>
                    <a:pt x="291307" y="4439552"/>
                  </a:lnTo>
                  <a:lnTo>
                    <a:pt x="290080" y="4449352"/>
                  </a:lnTo>
                  <a:lnTo>
                    <a:pt x="288868" y="4459152"/>
                  </a:lnTo>
                  <a:lnTo>
                    <a:pt x="287704" y="4468953"/>
                  </a:lnTo>
                  <a:lnTo>
                    <a:pt x="286565" y="4478753"/>
                  </a:lnTo>
                  <a:lnTo>
                    <a:pt x="285461" y="4488553"/>
                  </a:lnTo>
                  <a:lnTo>
                    <a:pt x="284395" y="4498354"/>
                  </a:lnTo>
                  <a:lnTo>
                    <a:pt x="283350" y="4508154"/>
                  </a:lnTo>
                  <a:lnTo>
                    <a:pt x="282353" y="4517954"/>
                  </a:lnTo>
                  <a:lnTo>
                    <a:pt x="281367" y="4527755"/>
                  </a:lnTo>
                  <a:lnTo>
                    <a:pt x="280435" y="4537555"/>
                  </a:lnTo>
                  <a:lnTo>
                    <a:pt x="279515" y="4547355"/>
                  </a:lnTo>
                  <a:lnTo>
                    <a:pt x="278637" y="4557156"/>
                  </a:lnTo>
                  <a:lnTo>
                    <a:pt x="277781" y="4566956"/>
                  </a:lnTo>
                  <a:lnTo>
                    <a:pt x="276954" y="4576756"/>
                  </a:lnTo>
                  <a:lnTo>
                    <a:pt x="276159" y="4586557"/>
                  </a:lnTo>
                  <a:lnTo>
                    <a:pt x="275382" y="4596357"/>
                  </a:lnTo>
                  <a:lnTo>
                    <a:pt x="274645" y="4606157"/>
                  </a:lnTo>
                  <a:lnTo>
                    <a:pt x="273916" y="4615958"/>
                  </a:lnTo>
                  <a:lnTo>
                    <a:pt x="273234" y="4625758"/>
                  </a:lnTo>
                  <a:lnTo>
                    <a:pt x="272560" y="4635558"/>
                  </a:lnTo>
                  <a:lnTo>
                    <a:pt x="271921" y="4645359"/>
                  </a:lnTo>
                  <a:lnTo>
                    <a:pt x="271299" y="4655159"/>
                  </a:lnTo>
                  <a:lnTo>
                    <a:pt x="270702" y="4664959"/>
                  </a:lnTo>
                  <a:lnTo>
                    <a:pt x="270129" y="4674760"/>
                  </a:lnTo>
                  <a:lnTo>
                    <a:pt x="269572" y="4684560"/>
                  </a:lnTo>
                  <a:lnTo>
                    <a:pt x="269045" y="4694360"/>
                  </a:lnTo>
                  <a:lnTo>
                    <a:pt x="268526" y="4704161"/>
                  </a:lnTo>
                  <a:lnTo>
                    <a:pt x="268043" y="4713961"/>
                  </a:lnTo>
                  <a:lnTo>
                    <a:pt x="267567" y="4723761"/>
                  </a:lnTo>
                  <a:lnTo>
                    <a:pt x="267118" y="4733562"/>
                  </a:lnTo>
                  <a:lnTo>
                    <a:pt x="266682" y="4743362"/>
                  </a:lnTo>
                  <a:lnTo>
                    <a:pt x="266265" y="4753162"/>
                  </a:lnTo>
                  <a:lnTo>
                    <a:pt x="265867" y="4762963"/>
                  </a:lnTo>
                  <a:lnTo>
                    <a:pt x="265481" y="4772763"/>
                  </a:lnTo>
                  <a:lnTo>
                    <a:pt x="265118" y="4782563"/>
                  </a:lnTo>
                  <a:lnTo>
                    <a:pt x="264761" y="4792364"/>
                  </a:lnTo>
                  <a:lnTo>
                    <a:pt x="264430" y="4802164"/>
                  </a:lnTo>
                  <a:lnTo>
                    <a:pt x="264105" y="4811964"/>
                  </a:lnTo>
                  <a:lnTo>
                    <a:pt x="263800" y="4821765"/>
                  </a:lnTo>
                  <a:lnTo>
                    <a:pt x="263505" y="4831565"/>
                  </a:lnTo>
                  <a:lnTo>
                    <a:pt x="263224" y="4841365"/>
                  </a:lnTo>
                  <a:lnTo>
                    <a:pt x="262956" y="4851166"/>
                  </a:lnTo>
                  <a:lnTo>
                    <a:pt x="262698" y="4860966"/>
                  </a:lnTo>
                  <a:lnTo>
                    <a:pt x="262456" y="4870766"/>
                  </a:lnTo>
                  <a:lnTo>
                    <a:pt x="262218" y="4880567"/>
                  </a:lnTo>
                  <a:lnTo>
                    <a:pt x="262000" y="4890367"/>
                  </a:lnTo>
                  <a:lnTo>
                    <a:pt x="261785" y="4900167"/>
                  </a:lnTo>
                  <a:lnTo>
                    <a:pt x="261585" y="4909968"/>
                  </a:lnTo>
                  <a:lnTo>
                    <a:pt x="261392" y="4919768"/>
                  </a:lnTo>
                  <a:lnTo>
                    <a:pt x="261209" y="4929568"/>
                  </a:lnTo>
                  <a:lnTo>
                    <a:pt x="261035" y="4939369"/>
                  </a:lnTo>
                  <a:lnTo>
                    <a:pt x="260868" y="4949169"/>
                  </a:lnTo>
                  <a:lnTo>
                    <a:pt x="260712" y="4958969"/>
                  </a:lnTo>
                  <a:lnTo>
                    <a:pt x="260559" y="4968770"/>
                  </a:lnTo>
                  <a:lnTo>
                    <a:pt x="260420" y="4978570"/>
                  </a:lnTo>
                  <a:lnTo>
                    <a:pt x="260283" y="4988370"/>
                  </a:lnTo>
                  <a:lnTo>
                    <a:pt x="260156" y="4998171"/>
                  </a:lnTo>
                  <a:lnTo>
                    <a:pt x="26003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962837"/>
              <a:ext cx="1126310" cy="3449710"/>
            </a:xfrm>
            <a:custGeom>
              <a:avLst/>
              <a:pathLst>
                <a:path w="1126310" h="3449710">
                  <a:moveTo>
                    <a:pt x="559979" y="3449710"/>
                  </a:moveTo>
                  <a:lnTo>
                    <a:pt x="559686" y="3442959"/>
                  </a:lnTo>
                  <a:lnTo>
                    <a:pt x="559367" y="3436208"/>
                  </a:lnTo>
                  <a:lnTo>
                    <a:pt x="559017" y="3429457"/>
                  </a:lnTo>
                  <a:lnTo>
                    <a:pt x="558647" y="3422706"/>
                  </a:lnTo>
                  <a:lnTo>
                    <a:pt x="558241" y="3415955"/>
                  </a:lnTo>
                  <a:lnTo>
                    <a:pt x="557801" y="3409204"/>
                  </a:lnTo>
                  <a:lnTo>
                    <a:pt x="557339" y="3402454"/>
                  </a:lnTo>
                  <a:lnTo>
                    <a:pt x="556825" y="3395703"/>
                  </a:lnTo>
                  <a:lnTo>
                    <a:pt x="556278" y="3388952"/>
                  </a:lnTo>
                  <a:lnTo>
                    <a:pt x="555703" y="3382201"/>
                  </a:lnTo>
                  <a:lnTo>
                    <a:pt x="555061" y="3375450"/>
                  </a:lnTo>
                  <a:lnTo>
                    <a:pt x="554385" y="3368699"/>
                  </a:lnTo>
                  <a:lnTo>
                    <a:pt x="553667" y="3361948"/>
                  </a:lnTo>
                  <a:lnTo>
                    <a:pt x="552878" y="3355197"/>
                  </a:lnTo>
                  <a:lnTo>
                    <a:pt x="552049" y="3348446"/>
                  </a:lnTo>
                  <a:lnTo>
                    <a:pt x="551162" y="3341695"/>
                  </a:lnTo>
                  <a:lnTo>
                    <a:pt x="550199" y="3334944"/>
                  </a:lnTo>
                  <a:lnTo>
                    <a:pt x="549191" y="3328194"/>
                  </a:lnTo>
                  <a:lnTo>
                    <a:pt x="548104" y="3321443"/>
                  </a:lnTo>
                  <a:lnTo>
                    <a:pt x="546939" y="3314692"/>
                  </a:lnTo>
                  <a:lnTo>
                    <a:pt x="545721" y="3307941"/>
                  </a:lnTo>
                  <a:lnTo>
                    <a:pt x="544400" y="3301190"/>
                  </a:lnTo>
                  <a:lnTo>
                    <a:pt x="543001" y="3294439"/>
                  </a:lnTo>
                  <a:lnTo>
                    <a:pt x="541543" y="3287688"/>
                  </a:lnTo>
                  <a:lnTo>
                    <a:pt x="539951" y="3280937"/>
                  </a:lnTo>
                  <a:lnTo>
                    <a:pt x="538285" y="3274186"/>
                  </a:lnTo>
                  <a:lnTo>
                    <a:pt x="536543" y="3267435"/>
                  </a:lnTo>
                  <a:lnTo>
                    <a:pt x="534650" y="3260685"/>
                  </a:lnTo>
                  <a:lnTo>
                    <a:pt x="532681" y="3253934"/>
                  </a:lnTo>
                  <a:lnTo>
                    <a:pt x="530610" y="3247183"/>
                  </a:lnTo>
                  <a:lnTo>
                    <a:pt x="528386" y="3240432"/>
                  </a:lnTo>
                  <a:lnTo>
                    <a:pt x="526077" y="3233681"/>
                  </a:lnTo>
                  <a:lnTo>
                    <a:pt x="523636" y="3226930"/>
                  </a:lnTo>
                  <a:lnTo>
                    <a:pt x="521043" y="3220179"/>
                  </a:lnTo>
                  <a:lnTo>
                    <a:pt x="518358" y="3213428"/>
                  </a:lnTo>
                  <a:lnTo>
                    <a:pt x="515506" y="3206677"/>
                  </a:lnTo>
                  <a:lnTo>
                    <a:pt x="512508" y="3199926"/>
                  </a:lnTo>
                  <a:lnTo>
                    <a:pt x="509410" y="3193176"/>
                  </a:lnTo>
                  <a:lnTo>
                    <a:pt x="506108" y="3186425"/>
                  </a:lnTo>
                  <a:lnTo>
                    <a:pt x="502671" y="3179674"/>
                  </a:lnTo>
                  <a:lnTo>
                    <a:pt x="499126" y="3172923"/>
                  </a:lnTo>
                  <a:lnTo>
                    <a:pt x="495336" y="3166172"/>
                  </a:lnTo>
                  <a:lnTo>
                    <a:pt x="491427" y="3159421"/>
                  </a:lnTo>
                  <a:lnTo>
                    <a:pt x="487381" y="3152670"/>
                  </a:lnTo>
                  <a:lnTo>
                    <a:pt x="483095" y="3145919"/>
                  </a:lnTo>
                  <a:lnTo>
                    <a:pt x="478686" y="3139168"/>
                  </a:lnTo>
                  <a:lnTo>
                    <a:pt x="474107" y="3132417"/>
                  </a:lnTo>
                  <a:lnTo>
                    <a:pt x="469303" y="3125667"/>
                  </a:lnTo>
                  <a:lnTo>
                    <a:pt x="464374" y="3118916"/>
                  </a:lnTo>
                  <a:lnTo>
                    <a:pt x="459239" y="3112165"/>
                  </a:lnTo>
                  <a:lnTo>
                    <a:pt x="453902" y="3105414"/>
                  </a:lnTo>
                  <a:lnTo>
                    <a:pt x="448436" y="3098663"/>
                  </a:lnTo>
                  <a:lnTo>
                    <a:pt x="442734" y="3091912"/>
                  </a:lnTo>
                  <a:lnTo>
                    <a:pt x="436854" y="3085161"/>
                  </a:lnTo>
                  <a:lnTo>
                    <a:pt x="430846" y="3078410"/>
                  </a:lnTo>
                  <a:lnTo>
                    <a:pt x="424575" y="3071659"/>
                  </a:lnTo>
                  <a:lnTo>
                    <a:pt x="418156" y="3064908"/>
                  </a:lnTo>
                  <a:lnTo>
                    <a:pt x="411603" y="3058158"/>
                  </a:lnTo>
                  <a:lnTo>
                    <a:pt x="404780" y="3051407"/>
                  </a:lnTo>
                  <a:lnTo>
                    <a:pt x="397835" y="3044656"/>
                  </a:lnTo>
                  <a:lnTo>
                    <a:pt x="390735" y="3037905"/>
                  </a:lnTo>
                  <a:lnTo>
                    <a:pt x="383405" y="3031154"/>
                  </a:lnTo>
                  <a:lnTo>
                    <a:pt x="375960" y="3024403"/>
                  </a:lnTo>
                  <a:lnTo>
                    <a:pt x="368346" y="3017652"/>
                  </a:lnTo>
                  <a:lnTo>
                    <a:pt x="360544" y="3010901"/>
                  </a:lnTo>
                  <a:lnTo>
                    <a:pt x="352638" y="3004150"/>
                  </a:lnTo>
                  <a:lnTo>
                    <a:pt x="344558" y="2997399"/>
                  </a:lnTo>
                  <a:lnTo>
                    <a:pt x="336336" y="2990649"/>
                  </a:lnTo>
                  <a:lnTo>
                    <a:pt x="328021" y="2983898"/>
                  </a:lnTo>
                  <a:lnTo>
                    <a:pt x="319541" y="2977147"/>
                  </a:lnTo>
                  <a:lnTo>
                    <a:pt x="310961" y="2970396"/>
                  </a:lnTo>
                  <a:lnTo>
                    <a:pt x="302305" y="2963645"/>
                  </a:lnTo>
                  <a:lnTo>
                    <a:pt x="293505" y="2956894"/>
                  </a:lnTo>
                  <a:lnTo>
                    <a:pt x="284645" y="2950143"/>
                  </a:lnTo>
                  <a:lnTo>
                    <a:pt x="275721" y="2943392"/>
                  </a:lnTo>
                  <a:lnTo>
                    <a:pt x="266704" y="2936641"/>
                  </a:lnTo>
                  <a:lnTo>
                    <a:pt x="257653" y="2929890"/>
                  </a:lnTo>
                  <a:lnTo>
                    <a:pt x="248559" y="2923140"/>
                  </a:lnTo>
                  <a:lnTo>
                    <a:pt x="239429" y="2916389"/>
                  </a:lnTo>
                  <a:lnTo>
                    <a:pt x="230289" y="2909638"/>
                  </a:lnTo>
                  <a:lnTo>
                    <a:pt x="221141" y="2902887"/>
                  </a:lnTo>
                  <a:lnTo>
                    <a:pt x="212007" y="2896136"/>
                  </a:lnTo>
                  <a:lnTo>
                    <a:pt x="202888" y="2889385"/>
                  </a:lnTo>
                  <a:lnTo>
                    <a:pt x="193812" y="2882634"/>
                  </a:lnTo>
                  <a:lnTo>
                    <a:pt x="184790" y="2875883"/>
                  </a:lnTo>
                  <a:lnTo>
                    <a:pt x="175811" y="2869132"/>
                  </a:lnTo>
                  <a:lnTo>
                    <a:pt x="166939" y="2862381"/>
                  </a:lnTo>
                  <a:lnTo>
                    <a:pt x="158152" y="2855631"/>
                  </a:lnTo>
                  <a:lnTo>
                    <a:pt x="149434" y="2848880"/>
                  </a:lnTo>
                  <a:lnTo>
                    <a:pt x="140904" y="2842129"/>
                  </a:lnTo>
                  <a:lnTo>
                    <a:pt x="132474" y="2835378"/>
                  </a:lnTo>
                  <a:lnTo>
                    <a:pt x="124167" y="2828627"/>
                  </a:lnTo>
                  <a:lnTo>
                    <a:pt x="116091" y="2821876"/>
                  </a:lnTo>
                  <a:lnTo>
                    <a:pt x="108142" y="2815125"/>
                  </a:lnTo>
                  <a:lnTo>
                    <a:pt x="100381" y="2808374"/>
                  </a:lnTo>
                  <a:lnTo>
                    <a:pt x="92878" y="2801623"/>
                  </a:lnTo>
                  <a:lnTo>
                    <a:pt x="85529" y="2794872"/>
                  </a:lnTo>
                  <a:lnTo>
                    <a:pt x="78442" y="2788122"/>
                  </a:lnTo>
                  <a:lnTo>
                    <a:pt x="71626" y="2781371"/>
                  </a:lnTo>
                  <a:lnTo>
                    <a:pt x="64986" y="2774620"/>
                  </a:lnTo>
                  <a:lnTo>
                    <a:pt x="58693" y="2767869"/>
                  </a:lnTo>
                  <a:lnTo>
                    <a:pt x="52666" y="2761118"/>
                  </a:lnTo>
                  <a:lnTo>
                    <a:pt x="46837" y="2754367"/>
                  </a:lnTo>
                  <a:lnTo>
                    <a:pt x="41443" y="2747616"/>
                  </a:lnTo>
                  <a:lnTo>
                    <a:pt x="36294" y="2740865"/>
                  </a:lnTo>
                  <a:lnTo>
                    <a:pt x="31383" y="2734114"/>
                  </a:lnTo>
                  <a:lnTo>
                    <a:pt x="26954" y="2727363"/>
                  </a:lnTo>
                  <a:lnTo>
                    <a:pt x="22760" y="2720613"/>
                  </a:lnTo>
                  <a:lnTo>
                    <a:pt x="18870" y="2713862"/>
                  </a:lnTo>
                  <a:lnTo>
                    <a:pt x="15441" y="2707111"/>
                  </a:lnTo>
                  <a:lnTo>
                    <a:pt x="12257" y="2700360"/>
                  </a:lnTo>
                  <a:lnTo>
                    <a:pt x="9446" y="2693609"/>
                  </a:lnTo>
                  <a:lnTo>
                    <a:pt x="7060" y="2686858"/>
                  </a:lnTo>
                  <a:lnTo>
                    <a:pt x="4924" y="2680107"/>
                  </a:lnTo>
                  <a:lnTo>
                    <a:pt x="3226" y="2673356"/>
                  </a:lnTo>
                  <a:lnTo>
                    <a:pt x="1904" y="2666605"/>
                  </a:lnTo>
                  <a:lnTo>
                    <a:pt x="835" y="2659854"/>
                  </a:lnTo>
                  <a:lnTo>
                    <a:pt x="260" y="2653104"/>
                  </a:lnTo>
                  <a:lnTo>
                    <a:pt x="4" y="2646353"/>
                  </a:lnTo>
                  <a:lnTo>
                    <a:pt x="0" y="2639602"/>
                  </a:lnTo>
                  <a:lnTo>
                    <a:pt x="535" y="2632851"/>
                  </a:lnTo>
                  <a:lnTo>
                    <a:pt x="1328" y="2626100"/>
                  </a:lnTo>
                  <a:lnTo>
                    <a:pt x="2407" y="2619349"/>
                  </a:lnTo>
                  <a:lnTo>
                    <a:pt x="3977" y="2612598"/>
                  </a:lnTo>
                  <a:lnTo>
                    <a:pt x="5783" y="2605847"/>
                  </a:lnTo>
                  <a:lnTo>
                    <a:pt x="7911" y="2599096"/>
                  </a:lnTo>
                  <a:lnTo>
                    <a:pt x="10454" y="2592345"/>
                  </a:lnTo>
                  <a:lnTo>
                    <a:pt x="13218" y="2585595"/>
                  </a:lnTo>
                  <a:lnTo>
                    <a:pt x="16331" y="2578844"/>
                  </a:lnTo>
                  <a:lnTo>
                    <a:pt x="19780" y="2572093"/>
                  </a:lnTo>
                  <a:lnTo>
                    <a:pt x="23434" y="2565342"/>
                  </a:lnTo>
                  <a:lnTo>
                    <a:pt x="27448" y="2558591"/>
                  </a:lnTo>
                  <a:lnTo>
                    <a:pt x="31725" y="2551840"/>
                  </a:lnTo>
                  <a:lnTo>
                    <a:pt x="36186" y="2545089"/>
                  </a:lnTo>
                  <a:lnTo>
                    <a:pt x="41006" y="2538338"/>
                  </a:lnTo>
                  <a:lnTo>
                    <a:pt x="46019" y="2531587"/>
                  </a:lnTo>
                  <a:lnTo>
                    <a:pt x="51201" y="2524836"/>
                  </a:lnTo>
                  <a:lnTo>
                    <a:pt x="56714" y="2518085"/>
                  </a:lnTo>
                  <a:lnTo>
                    <a:pt x="62366" y="2511335"/>
                  </a:lnTo>
                  <a:lnTo>
                    <a:pt x="68191" y="2504584"/>
                  </a:lnTo>
                  <a:lnTo>
                    <a:pt x="74263" y="2497833"/>
                  </a:lnTo>
                  <a:lnTo>
                    <a:pt x="80450" y="2491082"/>
                  </a:lnTo>
                  <a:lnTo>
                    <a:pt x="86802" y="2484331"/>
                  </a:lnTo>
                  <a:lnTo>
                    <a:pt x="93327" y="2477580"/>
                  </a:lnTo>
                  <a:lnTo>
                    <a:pt x="99945" y="2470829"/>
                  </a:lnTo>
                  <a:lnTo>
                    <a:pt x="106707" y="2464078"/>
                  </a:lnTo>
                  <a:lnTo>
                    <a:pt x="113580" y="2457327"/>
                  </a:lnTo>
                  <a:lnTo>
                    <a:pt x="120523" y="2450576"/>
                  </a:lnTo>
                  <a:lnTo>
                    <a:pt x="127579" y="2443826"/>
                  </a:lnTo>
                  <a:lnTo>
                    <a:pt x="134699" y="2437075"/>
                  </a:lnTo>
                  <a:lnTo>
                    <a:pt x="141864" y="2430324"/>
                  </a:lnTo>
                  <a:lnTo>
                    <a:pt x="149105" y="2423573"/>
                  </a:lnTo>
                  <a:lnTo>
                    <a:pt x="156371" y="2416822"/>
                  </a:lnTo>
                  <a:lnTo>
                    <a:pt x="163664" y="2410071"/>
                  </a:lnTo>
                  <a:lnTo>
                    <a:pt x="170984" y="2403320"/>
                  </a:lnTo>
                  <a:lnTo>
                    <a:pt x="178306" y="2396569"/>
                  </a:lnTo>
                  <a:lnTo>
                    <a:pt x="185630" y="2389818"/>
                  </a:lnTo>
                  <a:lnTo>
                    <a:pt x="192939" y="2383067"/>
                  </a:lnTo>
                  <a:lnTo>
                    <a:pt x="200233" y="2376317"/>
                  </a:lnTo>
                  <a:lnTo>
                    <a:pt x="207499" y="2369566"/>
                  </a:lnTo>
                  <a:lnTo>
                    <a:pt x="214720" y="2362815"/>
                  </a:lnTo>
                  <a:lnTo>
                    <a:pt x="221911" y="2356064"/>
                  </a:lnTo>
                  <a:lnTo>
                    <a:pt x="229040" y="2349313"/>
                  </a:lnTo>
                  <a:lnTo>
                    <a:pt x="236106" y="2342562"/>
                  </a:lnTo>
                  <a:lnTo>
                    <a:pt x="243128" y="2335811"/>
                  </a:lnTo>
                  <a:lnTo>
                    <a:pt x="250051" y="2329060"/>
                  </a:lnTo>
                  <a:lnTo>
                    <a:pt x="256905" y="2322309"/>
                  </a:lnTo>
                  <a:lnTo>
                    <a:pt x="263703" y="2315558"/>
                  </a:lnTo>
                  <a:lnTo>
                    <a:pt x="270365" y="2308808"/>
                  </a:lnTo>
                  <a:lnTo>
                    <a:pt x="276958" y="2302057"/>
                  </a:lnTo>
                  <a:lnTo>
                    <a:pt x="283471" y="2295306"/>
                  </a:lnTo>
                  <a:lnTo>
                    <a:pt x="289841" y="2288555"/>
                  </a:lnTo>
                  <a:lnTo>
                    <a:pt x="296135" y="2281804"/>
                  </a:lnTo>
                  <a:lnTo>
                    <a:pt x="302323" y="2275053"/>
                  </a:lnTo>
                  <a:lnTo>
                    <a:pt x="308370" y="2268302"/>
                  </a:lnTo>
                  <a:lnTo>
                    <a:pt x="314337" y="2261551"/>
                  </a:lnTo>
                  <a:lnTo>
                    <a:pt x="320171" y="2254800"/>
                  </a:lnTo>
                  <a:lnTo>
                    <a:pt x="325872" y="2248049"/>
                  </a:lnTo>
                  <a:lnTo>
                    <a:pt x="331489" y="2241299"/>
                  </a:lnTo>
                  <a:lnTo>
                    <a:pt x="336949" y="2234548"/>
                  </a:lnTo>
                  <a:lnTo>
                    <a:pt x="342291" y="2227797"/>
                  </a:lnTo>
                  <a:lnTo>
                    <a:pt x="347545" y="2221046"/>
                  </a:lnTo>
                  <a:lnTo>
                    <a:pt x="352620" y="2214295"/>
                  </a:lnTo>
                  <a:lnTo>
                    <a:pt x="357593" y="2207544"/>
                  </a:lnTo>
                  <a:lnTo>
                    <a:pt x="362472" y="2200793"/>
                  </a:lnTo>
                  <a:lnTo>
                    <a:pt x="367162" y="2194042"/>
                  </a:lnTo>
                  <a:lnTo>
                    <a:pt x="371765" y="2187291"/>
                  </a:lnTo>
                  <a:lnTo>
                    <a:pt x="376255" y="2180540"/>
                  </a:lnTo>
                  <a:lnTo>
                    <a:pt x="380577" y="2173790"/>
                  </a:lnTo>
                  <a:lnTo>
                    <a:pt x="384812" y="2167039"/>
                  </a:lnTo>
                  <a:lnTo>
                    <a:pt x="388917" y="2160288"/>
                  </a:lnTo>
                  <a:lnTo>
                    <a:pt x="392877" y="2153537"/>
                  </a:lnTo>
                  <a:lnTo>
                    <a:pt x="396751" y="2146786"/>
                  </a:lnTo>
                  <a:lnTo>
                    <a:pt x="400483" y="2140035"/>
                  </a:lnTo>
                  <a:lnTo>
                    <a:pt x="404090" y="2133284"/>
                  </a:lnTo>
                  <a:lnTo>
                    <a:pt x="407615" y="2126533"/>
                  </a:lnTo>
                  <a:lnTo>
                    <a:pt x="410985" y="2119782"/>
                  </a:lnTo>
                  <a:lnTo>
                    <a:pt x="414253" y="2113031"/>
                  </a:lnTo>
                  <a:lnTo>
                    <a:pt x="417442" y="2106281"/>
                  </a:lnTo>
                  <a:lnTo>
                    <a:pt x="420467" y="2099530"/>
                  </a:lnTo>
                  <a:lnTo>
                    <a:pt x="423411" y="2092779"/>
                  </a:lnTo>
                  <a:lnTo>
                    <a:pt x="426270" y="2086028"/>
                  </a:lnTo>
                  <a:lnTo>
                    <a:pt x="428979" y="2079277"/>
                  </a:lnTo>
                  <a:lnTo>
                    <a:pt x="431618" y="2072526"/>
                  </a:lnTo>
                  <a:lnTo>
                    <a:pt x="434160" y="2065775"/>
                  </a:lnTo>
                  <a:lnTo>
                    <a:pt x="436577" y="2059024"/>
                  </a:lnTo>
                  <a:lnTo>
                    <a:pt x="438928" y="2052273"/>
                  </a:lnTo>
                  <a:lnTo>
                    <a:pt x="441176" y="2045522"/>
                  </a:lnTo>
                  <a:lnTo>
                    <a:pt x="443320" y="2038772"/>
                  </a:lnTo>
                  <a:lnTo>
                    <a:pt x="445403" y="2032021"/>
                  </a:lnTo>
                  <a:lnTo>
                    <a:pt x="447377" y="2025270"/>
                  </a:lnTo>
                  <a:lnTo>
                    <a:pt x="449270" y="2018519"/>
                  </a:lnTo>
                  <a:lnTo>
                    <a:pt x="451105" y="2011768"/>
                  </a:lnTo>
                  <a:lnTo>
                    <a:pt x="452828" y="2005017"/>
                  </a:lnTo>
                  <a:lnTo>
                    <a:pt x="454489" y="1998266"/>
                  </a:lnTo>
                  <a:lnTo>
                    <a:pt x="456096" y="1991515"/>
                  </a:lnTo>
                  <a:lnTo>
                    <a:pt x="457592" y="1984764"/>
                  </a:lnTo>
                  <a:lnTo>
                    <a:pt x="459041" y="1978013"/>
                  </a:lnTo>
                  <a:lnTo>
                    <a:pt x="460431" y="1971263"/>
                  </a:lnTo>
                  <a:lnTo>
                    <a:pt x="461732" y="1964512"/>
                  </a:lnTo>
                  <a:lnTo>
                    <a:pt x="462989" y="1957761"/>
                  </a:lnTo>
                  <a:lnTo>
                    <a:pt x="464185" y="1951010"/>
                  </a:lnTo>
                  <a:lnTo>
                    <a:pt x="465310" y="1944259"/>
                  </a:lnTo>
                  <a:lnTo>
                    <a:pt x="466395" y="1937508"/>
                  </a:lnTo>
                  <a:lnTo>
                    <a:pt x="467418" y="1930757"/>
                  </a:lnTo>
                  <a:lnTo>
                    <a:pt x="468386" y="1924006"/>
                  </a:lnTo>
                  <a:lnTo>
                    <a:pt x="469319" y="1917255"/>
                  </a:lnTo>
                  <a:lnTo>
                    <a:pt x="470190" y="1910504"/>
                  </a:lnTo>
                  <a:lnTo>
                    <a:pt x="471019" y="1903754"/>
                  </a:lnTo>
                  <a:lnTo>
                    <a:pt x="471818" y="1897003"/>
                  </a:lnTo>
                  <a:lnTo>
                    <a:pt x="472556" y="1890252"/>
                  </a:lnTo>
                  <a:lnTo>
                    <a:pt x="473264" y="1883501"/>
                  </a:lnTo>
                  <a:lnTo>
                    <a:pt x="473942" y="1876750"/>
                  </a:lnTo>
                  <a:lnTo>
                    <a:pt x="474567" y="1869999"/>
                  </a:lnTo>
                  <a:lnTo>
                    <a:pt x="475169" y="1863248"/>
                  </a:lnTo>
                  <a:lnTo>
                    <a:pt x="475741" y="1856497"/>
                  </a:lnTo>
                  <a:lnTo>
                    <a:pt x="476272" y="1849746"/>
                  </a:lnTo>
                  <a:lnTo>
                    <a:pt x="476782" y="1842995"/>
                  </a:lnTo>
                  <a:lnTo>
                    <a:pt x="477263" y="1836245"/>
                  </a:lnTo>
                  <a:lnTo>
                    <a:pt x="477712" y="1829494"/>
                  </a:lnTo>
                  <a:lnTo>
                    <a:pt x="478143" y="1822743"/>
                  </a:lnTo>
                  <a:lnTo>
                    <a:pt x="478546" y="1815992"/>
                  </a:lnTo>
                  <a:lnTo>
                    <a:pt x="478925" y="1809241"/>
                  </a:lnTo>
                  <a:lnTo>
                    <a:pt x="479288" y="1802490"/>
                  </a:lnTo>
                  <a:lnTo>
                    <a:pt x="479623" y="1795739"/>
                  </a:lnTo>
                  <a:lnTo>
                    <a:pt x="479941" y="1788988"/>
                  </a:lnTo>
                  <a:lnTo>
                    <a:pt x="480246" y="1782237"/>
                  </a:lnTo>
                  <a:lnTo>
                    <a:pt x="480523" y="1775486"/>
                  </a:lnTo>
                  <a:lnTo>
                    <a:pt x="480788" y="1768736"/>
                  </a:lnTo>
                  <a:lnTo>
                    <a:pt x="481039" y="1761985"/>
                  </a:lnTo>
                  <a:lnTo>
                    <a:pt x="481266" y="1755234"/>
                  </a:lnTo>
                  <a:lnTo>
                    <a:pt x="481484" y="1748483"/>
                  </a:lnTo>
                  <a:lnTo>
                    <a:pt x="481686" y="1741732"/>
                  </a:lnTo>
                  <a:lnTo>
                    <a:pt x="481869" y="1734981"/>
                  </a:lnTo>
                  <a:lnTo>
                    <a:pt x="482043" y="1728230"/>
                  </a:lnTo>
                  <a:lnTo>
                    <a:pt x="482200" y="1721479"/>
                  </a:lnTo>
                  <a:lnTo>
                    <a:pt x="482342" y="1714728"/>
                  </a:lnTo>
                  <a:lnTo>
                    <a:pt x="482474" y="1707977"/>
                  </a:lnTo>
                  <a:lnTo>
                    <a:pt x="482589" y="1701227"/>
                  </a:lnTo>
                  <a:lnTo>
                    <a:pt x="482690" y="1694476"/>
                  </a:lnTo>
                  <a:lnTo>
                    <a:pt x="482782" y="1687725"/>
                  </a:lnTo>
                  <a:lnTo>
                    <a:pt x="482853" y="1680974"/>
                  </a:lnTo>
                  <a:lnTo>
                    <a:pt x="482914" y="1674223"/>
                  </a:lnTo>
                  <a:lnTo>
                    <a:pt x="482964" y="1667472"/>
                  </a:lnTo>
                  <a:lnTo>
                    <a:pt x="482992" y="1660721"/>
                  </a:lnTo>
                  <a:lnTo>
                    <a:pt x="483010" y="1653970"/>
                  </a:lnTo>
                  <a:lnTo>
                    <a:pt x="483015" y="1647219"/>
                  </a:lnTo>
                  <a:lnTo>
                    <a:pt x="482999" y="1640468"/>
                  </a:lnTo>
                  <a:lnTo>
                    <a:pt x="482972" y="1633717"/>
                  </a:lnTo>
                  <a:lnTo>
                    <a:pt x="482928" y="1626967"/>
                  </a:lnTo>
                  <a:lnTo>
                    <a:pt x="482865" y="1620216"/>
                  </a:lnTo>
                  <a:lnTo>
                    <a:pt x="482790" y="1613465"/>
                  </a:lnTo>
                  <a:lnTo>
                    <a:pt x="482695" y="1606714"/>
                  </a:lnTo>
                  <a:lnTo>
                    <a:pt x="482581" y="1599963"/>
                  </a:lnTo>
                  <a:lnTo>
                    <a:pt x="482455" y="1593212"/>
                  </a:lnTo>
                  <a:lnTo>
                    <a:pt x="482304" y="1586461"/>
                  </a:lnTo>
                  <a:lnTo>
                    <a:pt x="482135" y="1579710"/>
                  </a:lnTo>
                  <a:lnTo>
                    <a:pt x="481953" y="1572959"/>
                  </a:lnTo>
                  <a:lnTo>
                    <a:pt x="481742" y="1566208"/>
                  </a:lnTo>
                  <a:lnTo>
                    <a:pt x="481515" y="1559458"/>
                  </a:lnTo>
                  <a:lnTo>
                    <a:pt x="481271" y="1552707"/>
                  </a:lnTo>
                  <a:lnTo>
                    <a:pt x="480997" y="1545956"/>
                  </a:lnTo>
                  <a:lnTo>
                    <a:pt x="480707" y="1539205"/>
                  </a:lnTo>
                  <a:lnTo>
                    <a:pt x="480397" y="1532454"/>
                  </a:lnTo>
                  <a:lnTo>
                    <a:pt x="480057" y="1525703"/>
                  </a:lnTo>
                  <a:lnTo>
                    <a:pt x="479701" y="1518952"/>
                  </a:lnTo>
                  <a:lnTo>
                    <a:pt x="479320" y="1512201"/>
                  </a:lnTo>
                  <a:lnTo>
                    <a:pt x="478911" y="1505450"/>
                  </a:lnTo>
                  <a:lnTo>
                    <a:pt x="478486" y="1498699"/>
                  </a:lnTo>
                  <a:lnTo>
                    <a:pt x="478030" y="1491949"/>
                  </a:lnTo>
                  <a:lnTo>
                    <a:pt x="477549" y="1485198"/>
                  </a:lnTo>
                  <a:lnTo>
                    <a:pt x="477051" y="1478447"/>
                  </a:lnTo>
                  <a:lnTo>
                    <a:pt x="476518" y="1471696"/>
                  </a:lnTo>
                  <a:lnTo>
                    <a:pt x="475963" y="1464945"/>
                  </a:lnTo>
                  <a:lnTo>
                    <a:pt x="475390" y="1458194"/>
                  </a:lnTo>
                  <a:lnTo>
                    <a:pt x="474777" y="1451443"/>
                  </a:lnTo>
                  <a:lnTo>
                    <a:pt x="474145" y="1444692"/>
                  </a:lnTo>
                  <a:lnTo>
                    <a:pt x="473492" y="1437941"/>
                  </a:lnTo>
                  <a:lnTo>
                    <a:pt x="472801" y="1431190"/>
                  </a:lnTo>
                  <a:lnTo>
                    <a:pt x="472092" y="1424440"/>
                  </a:lnTo>
                  <a:lnTo>
                    <a:pt x="471356" y="1417689"/>
                  </a:lnTo>
                  <a:lnTo>
                    <a:pt x="470587" y="1410938"/>
                  </a:lnTo>
                  <a:lnTo>
                    <a:pt x="469799" y="1404187"/>
                  </a:lnTo>
                  <a:lnTo>
                    <a:pt x="468980" y="1397436"/>
                  </a:lnTo>
                  <a:lnTo>
                    <a:pt x="468132" y="1390685"/>
                  </a:lnTo>
                  <a:lnTo>
                    <a:pt x="467266" y="1383934"/>
                  </a:lnTo>
                  <a:lnTo>
                    <a:pt x="466364" y="1377183"/>
                  </a:lnTo>
                  <a:lnTo>
                    <a:pt x="465438" y="1370432"/>
                  </a:lnTo>
                  <a:lnTo>
                    <a:pt x="464493" y="1363681"/>
                  </a:lnTo>
                  <a:lnTo>
                    <a:pt x="463510" y="1356931"/>
                  </a:lnTo>
                  <a:lnTo>
                    <a:pt x="462507" y="1350180"/>
                  </a:lnTo>
                  <a:lnTo>
                    <a:pt x="461483" y="1343429"/>
                  </a:lnTo>
                  <a:lnTo>
                    <a:pt x="460422" y="1336678"/>
                  </a:lnTo>
                  <a:lnTo>
                    <a:pt x="459343" y="1329927"/>
                  </a:lnTo>
                  <a:lnTo>
                    <a:pt x="458241" y="1323176"/>
                  </a:lnTo>
                  <a:lnTo>
                    <a:pt x="457105" y="1316425"/>
                  </a:lnTo>
                  <a:lnTo>
                    <a:pt x="455953" y="1309674"/>
                  </a:lnTo>
                  <a:lnTo>
                    <a:pt x="454775" y="1302923"/>
                  </a:lnTo>
                  <a:lnTo>
                    <a:pt x="453570" y="1296172"/>
                  </a:lnTo>
                  <a:lnTo>
                    <a:pt x="452348" y="1289422"/>
                  </a:lnTo>
                  <a:lnTo>
                    <a:pt x="451099" y="1282671"/>
                  </a:lnTo>
                  <a:lnTo>
                    <a:pt x="449827" y="1275920"/>
                  </a:lnTo>
                  <a:lnTo>
                    <a:pt x="448540" y="1269169"/>
                  </a:lnTo>
                  <a:lnTo>
                    <a:pt x="447224" y="1262418"/>
                  </a:lnTo>
                  <a:lnTo>
                    <a:pt x="445891" y="1255667"/>
                  </a:lnTo>
                  <a:lnTo>
                    <a:pt x="444545" y="1248916"/>
                  </a:lnTo>
                  <a:lnTo>
                    <a:pt x="443170" y="1242165"/>
                  </a:lnTo>
                  <a:lnTo>
                    <a:pt x="441783" y="1235414"/>
                  </a:lnTo>
                  <a:lnTo>
                    <a:pt x="440382" y="1228663"/>
                  </a:lnTo>
                  <a:lnTo>
                    <a:pt x="438958" y="1221913"/>
                  </a:lnTo>
                  <a:lnTo>
                    <a:pt x="437524" y="1215162"/>
                  </a:lnTo>
                  <a:lnTo>
                    <a:pt x="436077" y="1208411"/>
                  </a:lnTo>
                  <a:lnTo>
                    <a:pt x="434613" y="1201660"/>
                  </a:lnTo>
                  <a:lnTo>
                    <a:pt x="433142" y="1194909"/>
                  </a:lnTo>
                  <a:lnTo>
                    <a:pt x="431660" y="1188158"/>
                  </a:lnTo>
                  <a:lnTo>
                    <a:pt x="430168" y="1181407"/>
                  </a:lnTo>
                  <a:lnTo>
                    <a:pt x="428670" y="1174656"/>
                  </a:lnTo>
                  <a:lnTo>
                    <a:pt x="427165" y="1167905"/>
                  </a:lnTo>
                  <a:lnTo>
                    <a:pt x="425656" y="1161154"/>
                  </a:lnTo>
                  <a:lnTo>
                    <a:pt x="424145" y="1154404"/>
                  </a:lnTo>
                  <a:lnTo>
                    <a:pt x="422633" y="1147653"/>
                  </a:lnTo>
                  <a:lnTo>
                    <a:pt x="421121" y="1140902"/>
                  </a:lnTo>
                  <a:lnTo>
                    <a:pt x="419611" y="1134151"/>
                  </a:lnTo>
                  <a:lnTo>
                    <a:pt x="418107" y="1127400"/>
                  </a:lnTo>
                  <a:lnTo>
                    <a:pt x="416609" y="1120649"/>
                  </a:lnTo>
                  <a:lnTo>
                    <a:pt x="415117" y="1113898"/>
                  </a:lnTo>
                  <a:lnTo>
                    <a:pt x="413640" y="1107147"/>
                  </a:lnTo>
                  <a:lnTo>
                    <a:pt x="412171" y="1100396"/>
                  </a:lnTo>
                  <a:lnTo>
                    <a:pt x="410717" y="1093645"/>
                  </a:lnTo>
                  <a:lnTo>
                    <a:pt x="409285" y="1086895"/>
                  </a:lnTo>
                  <a:lnTo>
                    <a:pt x="407865" y="1080144"/>
                  </a:lnTo>
                  <a:lnTo>
                    <a:pt x="406470" y="1073393"/>
                  </a:lnTo>
                  <a:lnTo>
                    <a:pt x="405102" y="1066642"/>
                  </a:lnTo>
                  <a:lnTo>
                    <a:pt x="403752" y="1059891"/>
                  </a:lnTo>
                  <a:lnTo>
                    <a:pt x="402439" y="1053140"/>
                  </a:lnTo>
                  <a:lnTo>
                    <a:pt x="401156" y="1046389"/>
                  </a:lnTo>
                  <a:lnTo>
                    <a:pt x="399896" y="1039638"/>
                  </a:lnTo>
                  <a:lnTo>
                    <a:pt x="398688" y="1032887"/>
                  </a:lnTo>
                  <a:lnTo>
                    <a:pt x="397512" y="1026136"/>
                  </a:lnTo>
                  <a:lnTo>
                    <a:pt x="396366" y="1019386"/>
                  </a:lnTo>
                  <a:lnTo>
                    <a:pt x="395286" y="1012635"/>
                  </a:lnTo>
                  <a:lnTo>
                    <a:pt x="394238" y="1005884"/>
                  </a:lnTo>
                  <a:lnTo>
                    <a:pt x="393234" y="999133"/>
                  </a:lnTo>
                  <a:lnTo>
                    <a:pt x="392299" y="992382"/>
                  </a:lnTo>
                  <a:lnTo>
                    <a:pt x="391401" y="985631"/>
                  </a:lnTo>
                  <a:lnTo>
                    <a:pt x="390563" y="978880"/>
                  </a:lnTo>
                  <a:lnTo>
                    <a:pt x="389794" y="972129"/>
                  </a:lnTo>
                  <a:lnTo>
                    <a:pt x="389067" y="965378"/>
                  </a:lnTo>
                  <a:lnTo>
                    <a:pt x="388417" y="958627"/>
                  </a:lnTo>
                  <a:lnTo>
                    <a:pt x="387835" y="951877"/>
                  </a:lnTo>
                  <a:lnTo>
                    <a:pt x="387299" y="945126"/>
                  </a:lnTo>
                  <a:lnTo>
                    <a:pt x="386858" y="938375"/>
                  </a:lnTo>
                  <a:lnTo>
                    <a:pt x="386479" y="931624"/>
                  </a:lnTo>
                  <a:lnTo>
                    <a:pt x="386152" y="924873"/>
                  </a:lnTo>
                  <a:lnTo>
                    <a:pt x="385938" y="918122"/>
                  </a:lnTo>
                  <a:lnTo>
                    <a:pt x="385781" y="911371"/>
                  </a:lnTo>
                  <a:lnTo>
                    <a:pt x="385687" y="904620"/>
                  </a:lnTo>
                  <a:lnTo>
                    <a:pt x="385706" y="897869"/>
                  </a:lnTo>
                  <a:lnTo>
                    <a:pt x="385782" y="891118"/>
                  </a:lnTo>
                  <a:lnTo>
                    <a:pt x="385937" y="884368"/>
                  </a:lnTo>
                  <a:lnTo>
                    <a:pt x="386198" y="877617"/>
                  </a:lnTo>
                  <a:lnTo>
                    <a:pt x="386517" y="870866"/>
                  </a:lnTo>
                  <a:lnTo>
                    <a:pt x="386932" y="864115"/>
                  </a:lnTo>
                  <a:lnTo>
                    <a:pt x="387441" y="857364"/>
                  </a:lnTo>
                  <a:lnTo>
                    <a:pt x="388009" y="850613"/>
                  </a:lnTo>
                  <a:lnTo>
                    <a:pt x="388688" y="843862"/>
                  </a:lnTo>
                  <a:lnTo>
                    <a:pt x="389448" y="837111"/>
                  </a:lnTo>
                  <a:lnTo>
                    <a:pt x="390269" y="830360"/>
                  </a:lnTo>
                  <a:lnTo>
                    <a:pt x="391211" y="823609"/>
                  </a:lnTo>
                  <a:lnTo>
                    <a:pt x="392222" y="816858"/>
                  </a:lnTo>
                  <a:lnTo>
                    <a:pt x="393295" y="810108"/>
                  </a:lnTo>
                  <a:lnTo>
                    <a:pt x="394494" y="803357"/>
                  </a:lnTo>
                  <a:lnTo>
                    <a:pt x="395750" y="796606"/>
                  </a:lnTo>
                  <a:lnTo>
                    <a:pt x="397078" y="789855"/>
                  </a:lnTo>
                  <a:lnTo>
                    <a:pt x="398516" y="783104"/>
                  </a:lnTo>
                  <a:lnTo>
                    <a:pt x="400007" y="776353"/>
                  </a:lnTo>
                  <a:lnTo>
                    <a:pt x="401579" y="769602"/>
                  </a:lnTo>
                  <a:lnTo>
                    <a:pt x="403242" y="762851"/>
                  </a:lnTo>
                  <a:lnTo>
                    <a:pt x="404955" y="756100"/>
                  </a:lnTo>
                  <a:lnTo>
                    <a:pt x="406754" y="749349"/>
                  </a:lnTo>
                  <a:lnTo>
                    <a:pt x="408625" y="742599"/>
                  </a:lnTo>
                  <a:lnTo>
                    <a:pt x="410543" y="735848"/>
                  </a:lnTo>
                  <a:lnTo>
                    <a:pt x="412548" y="729097"/>
                  </a:lnTo>
                  <a:lnTo>
                    <a:pt x="414608" y="722346"/>
                  </a:lnTo>
                  <a:lnTo>
                    <a:pt x="416710" y="715595"/>
                  </a:lnTo>
                  <a:lnTo>
                    <a:pt x="418895" y="708844"/>
                  </a:lnTo>
                  <a:lnTo>
                    <a:pt x="421121" y="702093"/>
                  </a:lnTo>
                  <a:lnTo>
                    <a:pt x="423387" y="695342"/>
                  </a:lnTo>
                  <a:lnTo>
                    <a:pt x="425722" y="688591"/>
                  </a:lnTo>
                  <a:lnTo>
                    <a:pt x="428087" y="681840"/>
                  </a:lnTo>
                  <a:lnTo>
                    <a:pt x="430492" y="675090"/>
                  </a:lnTo>
                  <a:lnTo>
                    <a:pt x="432945" y="668339"/>
                  </a:lnTo>
                  <a:lnTo>
                    <a:pt x="435423" y="661588"/>
                  </a:lnTo>
                  <a:lnTo>
                    <a:pt x="437935" y="654837"/>
                  </a:lnTo>
                  <a:lnTo>
                    <a:pt x="440479" y="648086"/>
                  </a:lnTo>
                  <a:lnTo>
                    <a:pt x="443040" y="641335"/>
                  </a:lnTo>
                  <a:lnTo>
                    <a:pt x="445629" y="634584"/>
                  </a:lnTo>
                  <a:lnTo>
                    <a:pt x="448234" y="627833"/>
                  </a:lnTo>
                  <a:lnTo>
                    <a:pt x="450849" y="621082"/>
                  </a:lnTo>
                  <a:lnTo>
                    <a:pt x="453481" y="614331"/>
                  </a:lnTo>
                  <a:lnTo>
                    <a:pt x="456118" y="607581"/>
                  </a:lnTo>
                  <a:lnTo>
                    <a:pt x="458760" y="600830"/>
                  </a:lnTo>
                  <a:lnTo>
                    <a:pt x="461403" y="594079"/>
                  </a:lnTo>
                  <a:lnTo>
                    <a:pt x="464044" y="587328"/>
                  </a:lnTo>
                  <a:lnTo>
                    <a:pt x="466682" y="580577"/>
                  </a:lnTo>
                  <a:lnTo>
                    <a:pt x="469307" y="573826"/>
                  </a:lnTo>
                  <a:lnTo>
                    <a:pt x="471925" y="567075"/>
                  </a:lnTo>
                  <a:lnTo>
                    <a:pt x="474530" y="560324"/>
                  </a:lnTo>
                  <a:lnTo>
                    <a:pt x="477113" y="553573"/>
                  </a:lnTo>
                  <a:lnTo>
                    <a:pt x="479682" y="546822"/>
                  </a:lnTo>
                  <a:lnTo>
                    <a:pt x="482226" y="540072"/>
                  </a:lnTo>
                  <a:lnTo>
                    <a:pt x="484743" y="533321"/>
                  </a:lnTo>
                  <a:lnTo>
                    <a:pt x="487241" y="526570"/>
                  </a:lnTo>
                  <a:lnTo>
                    <a:pt x="489701" y="519819"/>
                  </a:lnTo>
                  <a:lnTo>
                    <a:pt x="492131" y="513068"/>
                  </a:lnTo>
                  <a:lnTo>
                    <a:pt x="494537" y="506317"/>
                  </a:lnTo>
                  <a:lnTo>
                    <a:pt x="496892" y="499566"/>
                  </a:lnTo>
                  <a:lnTo>
                    <a:pt x="499217" y="492815"/>
                  </a:lnTo>
                  <a:lnTo>
                    <a:pt x="501512" y="486064"/>
                  </a:lnTo>
                  <a:lnTo>
                    <a:pt x="503747" y="479313"/>
                  </a:lnTo>
                  <a:lnTo>
                    <a:pt x="505952" y="472563"/>
                  </a:lnTo>
                  <a:lnTo>
                    <a:pt x="508118" y="465812"/>
                  </a:lnTo>
                  <a:lnTo>
                    <a:pt x="510224" y="459061"/>
                  </a:lnTo>
                  <a:lnTo>
                    <a:pt x="512297" y="452310"/>
                  </a:lnTo>
                  <a:lnTo>
                    <a:pt x="514322" y="445559"/>
                  </a:lnTo>
                  <a:lnTo>
                    <a:pt x="516290" y="438808"/>
                  </a:lnTo>
                  <a:lnTo>
                    <a:pt x="518224" y="432057"/>
                  </a:lnTo>
                  <a:lnTo>
                    <a:pt x="520099" y="425306"/>
                  </a:lnTo>
                  <a:lnTo>
                    <a:pt x="521922" y="418555"/>
                  </a:lnTo>
                  <a:lnTo>
                    <a:pt x="523711" y="411804"/>
                  </a:lnTo>
                  <a:lnTo>
                    <a:pt x="525432" y="405054"/>
                  </a:lnTo>
                  <a:lnTo>
                    <a:pt x="527108" y="398303"/>
                  </a:lnTo>
                  <a:lnTo>
                    <a:pt x="528750" y="391552"/>
                  </a:lnTo>
                  <a:lnTo>
                    <a:pt x="530315" y="384801"/>
                  </a:lnTo>
                  <a:lnTo>
                    <a:pt x="531844" y="378050"/>
                  </a:lnTo>
                  <a:lnTo>
                    <a:pt x="533332" y="371299"/>
                  </a:lnTo>
                  <a:lnTo>
                    <a:pt x="534750" y="364548"/>
                  </a:lnTo>
                  <a:lnTo>
                    <a:pt x="536133" y="357797"/>
                  </a:lnTo>
                  <a:lnTo>
                    <a:pt x="537469" y="351046"/>
                  </a:lnTo>
                  <a:lnTo>
                    <a:pt x="538744" y="344295"/>
                  </a:lnTo>
                  <a:lnTo>
                    <a:pt x="539986" y="337545"/>
                  </a:lnTo>
                  <a:lnTo>
                    <a:pt x="541175" y="330794"/>
                  </a:lnTo>
                  <a:lnTo>
                    <a:pt x="542313" y="324043"/>
                  </a:lnTo>
                  <a:lnTo>
                    <a:pt x="543419" y="317292"/>
                  </a:lnTo>
                  <a:lnTo>
                    <a:pt x="544468" y="310541"/>
                  </a:lnTo>
                  <a:lnTo>
                    <a:pt x="545476" y="303790"/>
                  </a:lnTo>
                  <a:lnTo>
                    <a:pt x="546454" y="297039"/>
                  </a:lnTo>
                  <a:lnTo>
                    <a:pt x="547372" y="290288"/>
                  </a:lnTo>
                  <a:lnTo>
                    <a:pt x="548258" y="283537"/>
                  </a:lnTo>
                  <a:lnTo>
                    <a:pt x="549114" y="276786"/>
                  </a:lnTo>
                  <a:lnTo>
                    <a:pt x="549912" y="270036"/>
                  </a:lnTo>
                  <a:lnTo>
                    <a:pt x="550685" y="263285"/>
                  </a:lnTo>
                  <a:lnTo>
                    <a:pt x="551425" y="256534"/>
                  </a:lnTo>
                  <a:lnTo>
                    <a:pt x="552117" y="249783"/>
                  </a:lnTo>
                  <a:lnTo>
                    <a:pt x="552786" y="243032"/>
                  </a:lnTo>
                  <a:lnTo>
                    <a:pt x="553420" y="236281"/>
                  </a:lnTo>
                  <a:lnTo>
                    <a:pt x="554016" y="229530"/>
                  </a:lnTo>
                  <a:lnTo>
                    <a:pt x="554590" y="222779"/>
                  </a:lnTo>
                  <a:lnTo>
                    <a:pt x="555130" y="216028"/>
                  </a:lnTo>
                  <a:lnTo>
                    <a:pt x="555639" y="209277"/>
                  </a:lnTo>
                  <a:lnTo>
                    <a:pt x="556128" y="202527"/>
                  </a:lnTo>
                  <a:lnTo>
                    <a:pt x="556583" y="195776"/>
                  </a:lnTo>
                  <a:lnTo>
                    <a:pt x="557015" y="189025"/>
                  </a:lnTo>
                  <a:lnTo>
                    <a:pt x="557429" y="182274"/>
                  </a:lnTo>
                  <a:lnTo>
                    <a:pt x="557809" y="175523"/>
                  </a:lnTo>
                  <a:lnTo>
                    <a:pt x="558173" y="168772"/>
                  </a:lnTo>
                  <a:lnTo>
                    <a:pt x="558519" y="162021"/>
                  </a:lnTo>
                  <a:lnTo>
                    <a:pt x="558836" y="155270"/>
                  </a:lnTo>
                  <a:lnTo>
                    <a:pt x="559140" y="148519"/>
                  </a:lnTo>
                  <a:lnTo>
                    <a:pt x="559426" y="141768"/>
                  </a:lnTo>
                  <a:lnTo>
                    <a:pt x="559689" y="135018"/>
                  </a:lnTo>
                  <a:lnTo>
                    <a:pt x="559941" y="128267"/>
                  </a:lnTo>
                  <a:lnTo>
                    <a:pt x="560176" y="121516"/>
                  </a:lnTo>
                  <a:lnTo>
                    <a:pt x="560393" y="114765"/>
                  </a:lnTo>
                  <a:lnTo>
                    <a:pt x="560600" y="108014"/>
                  </a:lnTo>
                  <a:lnTo>
                    <a:pt x="560791" y="101263"/>
                  </a:lnTo>
                  <a:lnTo>
                    <a:pt x="560968" y="94512"/>
                  </a:lnTo>
                  <a:lnTo>
                    <a:pt x="561138" y="87761"/>
                  </a:lnTo>
                  <a:lnTo>
                    <a:pt x="561291" y="81010"/>
                  </a:lnTo>
                  <a:lnTo>
                    <a:pt x="561436" y="74259"/>
                  </a:lnTo>
                  <a:lnTo>
                    <a:pt x="561573" y="67509"/>
                  </a:lnTo>
                  <a:lnTo>
                    <a:pt x="561696" y="60758"/>
                  </a:lnTo>
                  <a:lnTo>
                    <a:pt x="561813" y="54007"/>
                  </a:lnTo>
                  <a:lnTo>
                    <a:pt x="561922" y="47256"/>
                  </a:lnTo>
                  <a:lnTo>
                    <a:pt x="562021" y="40505"/>
                  </a:lnTo>
                  <a:lnTo>
                    <a:pt x="562114" y="33754"/>
                  </a:lnTo>
                  <a:lnTo>
                    <a:pt x="562201" y="27003"/>
                  </a:lnTo>
                  <a:lnTo>
                    <a:pt x="562279" y="20252"/>
                  </a:lnTo>
                  <a:lnTo>
                    <a:pt x="562354" y="13501"/>
                  </a:lnTo>
                  <a:lnTo>
                    <a:pt x="562422" y="6750"/>
                  </a:lnTo>
                  <a:lnTo>
                    <a:pt x="562484" y="0"/>
                  </a:lnTo>
                  <a:lnTo>
                    <a:pt x="563826" y="0"/>
                  </a:lnTo>
                  <a:lnTo>
                    <a:pt x="563888" y="6750"/>
                  </a:lnTo>
                  <a:lnTo>
                    <a:pt x="563956" y="13501"/>
                  </a:lnTo>
                  <a:lnTo>
                    <a:pt x="564030" y="20252"/>
                  </a:lnTo>
                  <a:lnTo>
                    <a:pt x="564109" y="27003"/>
                  </a:lnTo>
                  <a:lnTo>
                    <a:pt x="564195" y="33754"/>
                  </a:lnTo>
                  <a:lnTo>
                    <a:pt x="564289" y="40505"/>
                  </a:lnTo>
                  <a:lnTo>
                    <a:pt x="564387" y="47256"/>
                  </a:lnTo>
                  <a:lnTo>
                    <a:pt x="564497" y="54007"/>
                  </a:lnTo>
                  <a:lnTo>
                    <a:pt x="564613" y="60758"/>
                  </a:lnTo>
                  <a:lnTo>
                    <a:pt x="564736" y="67509"/>
                  </a:lnTo>
                  <a:lnTo>
                    <a:pt x="564873" y="74259"/>
                  </a:lnTo>
                  <a:lnTo>
                    <a:pt x="565018" y="81010"/>
                  </a:lnTo>
                  <a:lnTo>
                    <a:pt x="565172" y="87761"/>
                  </a:lnTo>
                  <a:lnTo>
                    <a:pt x="565341" y="94512"/>
                  </a:lnTo>
                  <a:lnTo>
                    <a:pt x="565519" y="101263"/>
                  </a:lnTo>
                  <a:lnTo>
                    <a:pt x="565709" y="108014"/>
                  </a:lnTo>
                  <a:lnTo>
                    <a:pt x="565917" y="114765"/>
                  </a:lnTo>
                  <a:lnTo>
                    <a:pt x="566134" y="121516"/>
                  </a:lnTo>
                  <a:lnTo>
                    <a:pt x="566368" y="128267"/>
                  </a:lnTo>
                  <a:lnTo>
                    <a:pt x="566620" y="135018"/>
                  </a:lnTo>
                  <a:lnTo>
                    <a:pt x="566884" y="141768"/>
                  </a:lnTo>
                  <a:lnTo>
                    <a:pt x="567170" y="148519"/>
                  </a:lnTo>
                  <a:lnTo>
                    <a:pt x="567473" y="155270"/>
                  </a:lnTo>
                  <a:lnTo>
                    <a:pt x="567790" y="162021"/>
                  </a:lnTo>
                  <a:lnTo>
                    <a:pt x="568137" y="168772"/>
                  </a:lnTo>
                  <a:lnTo>
                    <a:pt x="568500" y="175523"/>
                  </a:lnTo>
                  <a:lnTo>
                    <a:pt x="568880" y="182274"/>
                  </a:lnTo>
                  <a:lnTo>
                    <a:pt x="569295" y="189025"/>
                  </a:lnTo>
                  <a:lnTo>
                    <a:pt x="569726" y="195776"/>
                  </a:lnTo>
                  <a:lnTo>
                    <a:pt x="570181" y="202527"/>
                  </a:lnTo>
                  <a:lnTo>
                    <a:pt x="570671" y="209277"/>
                  </a:lnTo>
                  <a:lnTo>
                    <a:pt x="571180" y="216028"/>
                  </a:lnTo>
                  <a:lnTo>
                    <a:pt x="571719" y="222779"/>
                  </a:lnTo>
                  <a:lnTo>
                    <a:pt x="572293" y="229530"/>
                  </a:lnTo>
                  <a:lnTo>
                    <a:pt x="572889" y="236281"/>
                  </a:lnTo>
                  <a:lnTo>
                    <a:pt x="573524" y="243032"/>
                  </a:lnTo>
                  <a:lnTo>
                    <a:pt x="574192" y="249783"/>
                  </a:lnTo>
                  <a:lnTo>
                    <a:pt x="574884" y="256534"/>
                  </a:lnTo>
                  <a:lnTo>
                    <a:pt x="575625" y="263285"/>
                  </a:lnTo>
                  <a:lnTo>
                    <a:pt x="576397" y="270036"/>
                  </a:lnTo>
                  <a:lnTo>
                    <a:pt x="577195" y="276786"/>
                  </a:lnTo>
                  <a:lnTo>
                    <a:pt x="578052" y="283537"/>
                  </a:lnTo>
                  <a:lnTo>
                    <a:pt x="578937" y="290288"/>
                  </a:lnTo>
                  <a:lnTo>
                    <a:pt x="579856" y="297039"/>
                  </a:lnTo>
                  <a:lnTo>
                    <a:pt x="580833" y="303790"/>
                  </a:lnTo>
                  <a:lnTo>
                    <a:pt x="581841" y="310541"/>
                  </a:lnTo>
                  <a:lnTo>
                    <a:pt x="582891" y="317292"/>
                  </a:lnTo>
                  <a:lnTo>
                    <a:pt x="583997" y="324043"/>
                  </a:lnTo>
                  <a:lnTo>
                    <a:pt x="585134" y="330794"/>
                  </a:lnTo>
                  <a:lnTo>
                    <a:pt x="586324" y="337545"/>
                  </a:lnTo>
                  <a:lnTo>
                    <a:pt x="587566" y="344295"/>
                  </a:lnTo>
                  <a:lnTo>
                    <a:pt x="588840" y="351046"/>
                  </a:lnTo>
                  <a:lnTo>
                    <a:pt x="590177" y="357797"/>
                  </a:lnTo>
                  <a:lnTo>
                    <a:pt x="591560" y="364548"/>
                  </a:lnTo>
                  <a:lnTo>
                    <a:pt x="592977" y="371299"/>
                  </a:lnTo>
                  <a:lnTo>
                    <a:pt x="594465" y="378050"/>
                  </a:lnTo>
                  <a:lnTo>
                    <a:pt x="595994" y="384801"/>
                  </a:lnTo>
                  <a:lnTo>
                    <a:pt x="597560" y="391552"/>
                  </a:lnTo>
                  <a:lnTo>
                    <a:pt x="599201" y="398303"/>
                  </a:lnTo>
                  <a:lnTo>
                    <a:pt x="600878" y="405054"/>
                  </a:lnTo>
                  <a:lnTo>
                    <a:pt x="602598" y="411804"/>
                  </a:lnTo>
                  <a:lnTo>
                    <a:pt x="604387" y="418555"/>
                  </a:lnTo>
                  <a:lnTo>
                    <a:pt x="606211" y="425306"/>
                  </a:lnTo>
                  <a:lnTo>
                    <a:pt x="608086" y="432057"/>
                  </a:lnTo>
                  <a:lnTo>
                    <a:pt x="610020" y="438808"/>
                  </a:lnTo>
                  <a:lnTo>
                    <a:pt x="611988" y="445559"/>
                  </a:lnTo>
                  <a:lnTo>
                    <a:pt x="614012" y="452310"/>
                  </a:lnTo>
                  <a:lnTo>
                    <a:pt x="616086" y="459061"/>
                  </a:lnTo>
                  <a:lnTo>
                    <a:pt x="618191" y="465812"/>
                  </a:lnTo>
                  <a:lnTo>
                    <a:pt x="620357" y="472563"/>
                  </a:lnTo>
                  <a:lnTo>
                    <a:pt x="622562" y="479313"/>
                  </a:lnTo>
                  <a:lnTo>
                    <a:pt x="624797" y="486064"/>
                  </a:lnTo>
                  <a:lnTo>
                    <a:pt x="627093" y="492815"/>
                  </a:lnTo>
                  <a:lnTo>
                    <a:pt x="629417" y="499566"/>
                  </a:lnTo>
                  <a:lnTo>
                    <a:pt x="631772" y="506317"/>
                  </a:lnTo>
                  <a:lnTo>
                    <a:pt x="634179" y="513068"/>
                  </a:lnTo>
                  <a:lnTo>
                    <a:pt x="636608" y="519819"/>
                  </a:lnTo>
                  <a:lnTo>
                    <a:pt x="639069" y="526570"/>
                  </a:lnTo>
                  <a:lnTo>
                    <a:pt x="641567" y="533321"/>
                  </a:lnTo>
                  <a:lnTo>
                    <a:pt x="644083" y="540072"/>
                  </a:lnTo>
                  <a:lnTo>
                    <a:pt x="646628" y="546822"/>
                  </a:lnTo>
                  <a:lnTo>
                    <a:pt x="649197" y="553573"/>
                  </a:lnTo>
                  <a:lnTo>
                    <a:pt x="651780" y="560324"/>
                  </a:lnTo>
                  <a:lnTo>
                    <a:pt x="654384" y="567075"/>
                  </a:lnTo>
                  <a:lnTo>
                    <a:pt x="657002" y="573826"/>
                  </a:lnTo>
                  <a:lnTo>
                    <a:pt x="659628" y="580577"/>
                  </a:lnTo>
                  <a:lnTo>
                    <a:pt x="662266" y="587328"/>
                  </a:lnTo>
                  <a:lnTo>
                    <a:pt x="664907" y="594079"/>
                  </a:lnTo>
                  <a:lnTo>
                    <a:pt x="667550" y="600830"/>
                  </a:lnTo>
                  <a:lnTo>
                    <a:pt x="670191" y="607581"/>
                  </a:lnTo>
                  <a:lnTo>
                    <a:pt x="672828" y="614331"/>
                  </a:lnTo>
                  <a:lnTo>
                    <a:pt x="675460" y="621082"/>
                  </a:lnTo>
                  <a:lnTo>
                    <a:pt x="678076" y="627833"/>
                  </a:lnTo>
                  <a:lnTo>
                    <a:pt x="680681" y="634584"/>
                  </a:lnTo>
                  <a:lnTo>
                    <a:pt x="683269" y="641335"/>
                  </a:lnTo>
                  <a:lnTo>
                    <a:pt x="685830" y="648086"/>
                  </a:lnTo>
                  <a:lnTo>
                    <a:pt x="688374" y="654837"/>
                  </a:lnTo>
                  <a:lnTo>
                    <a:pt x="690887" y="661588"/>
                  </a:lnTo>
                  <a:lnTo>
                    <a:pt x="693364" y="668339"/>
                  </a:lnTo>
                  <a:lnTo>
                    <a:pt x="695818" y="675090"/>
                  </a:lnTo>
                  <a:lnTo>
                    <a:pt x="698223" y="681840"/>
                  </a:lnTo>
                  <a:lnTo>
                    <a:pt x="700588" y="688591"/>
                  </a:lnTo>
                  <a:lnTo>
                    <a:pt x="702923" y="695342"/>
                  </a:lnTo>
                  <a:lnTo>
                    <a:pt x="705189" y="702093"/>
                  </a:lnTo>
                  <a:lnTo>
                    <a:pt x="707414" y="708844"/>
                  </a:lnTo>
                  <a:lnTo>
                    <a:pt x="709600" y="715595"/>
                  </a:lnTo>
                  <a:lnTo>
                    <a:pt x="711702" y="722346"/>
                  </a:lnTo>
                  <a:lnTo>
                    <a:pt x="713762" y="729097"/>
                  </a:lnTo>
                  <a:lnTo>
                    <a:pt x="715766" y="735848"/>
                  </a:lnTo>
                  <a:lnTo>
                    <a:pt x="717684" y="742599"/>
                  </a:lnTo>
                  <a:lnTo>
                    <a:pt x="719556" y="749349"/>
                  </a:lnTo>
                  <a:lnTo>
                    <a:pt x="721354" y="756100"/>
                  </a:lnTo>
                  <a:lnTo>
                    <a:pt x="723068" y="762851"/>
                  </a:lnTo>
                  <a:lnTo>
                    <a:pt x="724730" y="769602"/>
                  </a:lnTo>
                  <a:lnTo>
                    <a:pt x="726302" y="776353"/>
                  </a:lnTo>
                  <a:lnTo>
                    <a:pt x="727794" y="783104"/>
                  </a:lnTo>
                  <a:lnTo>
                    <a:pt x="729231" y="789855"/>
                  </a:lnTo>
                  <a:lnTo>
                    <a:pt x="730559" y="796606"/>
                  </a:lnTo>
                  <a:lnTo>
                    <a:pt x="731816" y="803357"/>
                  </a:lnTo>
                  <a:lnTo>
                    <a:pt x="733015" y="810108"/>
                  </a:lnTo>
                  <a:lnTo>
                    <a:pt x="734088" y="816858"/>
                  </a:lnTo>
                  <a:lnTo>
                    <a:pt x="735099" y="823609"/>
                  </a:lnTo>
                  <a:lnTo>
                    <a:pt x="736041" y="830360"/>
                  </a:lnTo>
                  <a:lnTo>
                    <a:pt x="736861" y="837111"/>
                  </a:lnTo>
                  <a:lnTo>
                    <a:pt x="737622" y="843862"/>
                  </a:lnTo>
                  <a:lnTo>
                    <a:pt x="738300" y="850613"/>
                  </a:lnTo>
                  <a:lnTo>
                    <a:pt x="738869" y="857364"/>
                  </a:lnTo>
                  <a:lnTo>
                    <a:pt x="739378" y="864115"/>
                  </a:lnTo>
                  <a:lnTo>
                    <a:pt x="739792" y="870866"/>
                  </a:lnTo>
                  <a:lnTo>
                    <a:pt x="740111" y="877617"/>
                  </a:lnTo>
                  <a:lnTo>
                    <a:pt x="740372" y="884368"/>
                  </a:lnTo>
                  <a:lnTo>
                    <a:pt x="740527" y="891118"/>
                  </a:lnTo>
                  <a:lnTo>
                    <a:pt x="740603" y="897869"/>
                  </a:lnTo>
                  <a:lnTo>
                    <a:pt x="740622" y="904620"/>
                  </a:lnTo>
                  <a:lnTo>
                    <a:pt x="740529" y="911371"/>
                  </a:lnTo>
                  <a:lnTo>
                    <a:pt x="740371" y="918122"/>
                  </a:lnTo>
                  <a:lnTo>
                    <a:pt x="740158" y="924873"/>
                  </a:lnTo>
                  <a:lnTo>
                    <a:pt x="739830" y="931624"/>
                  </a:lnTo>
                  <a:lnTo>
                    <a:pt x="739452" y="938375"/>
                  </a:lnTo>
                  <a:lnTo>
                    <a:pt x="739011" y="945126"/>
                  </a:lnTo>
                  <a:lnTo>
                    <a:pt x="738475" y="951877"/>
                  </a:lnTo>
                  <a:lnTo>
                    <a:pt x="737892" y="958627"/>
                  </a:lnTo>
                  <a:lnTo>
                    <a:pt x="737242" y="965378"/>
                  </a:lnTo>
                  <a:lnTo>
                    <a:pt x="736516" y="972129"/>
                  </a:lnTo>
                  <a:lnTo>
                    <a:pt x="735747" y="978880"/>
                  </a:lnTo>
                  <a:lnTo>
                    <a:pt x="734908" y="985631"/>
                  </a:lnTo>
                  <a:lnTo>
                    <a:pt x="734011" y="992382"/>
                  </a:lnTo>
                  <a:lnTo>
                    <a:pt x="733075" y="999133"/>
                  </a:lnTo>
                  <a:lnTo>
                    <a:pt x="732072" y="1005884"/>
                  </a:lnTo>
                  <a:lnTo>
                    <a:pt x="731024" y="1012635"/>
                  </a:lnTo>
                  <a:lnTo>
                    <a:pt x="729943" y="1019386"/>
                  </a:lnTo>
                  <a:lnTo>
                    <a:pt x="728797" y="1026136"/>
                  </a:lnTo>
                  <a:lnTo>
                    <a:pt x="727621" y="1032887"/>
                  </a:lnTo>
                  <a:lnTo>
                    <a:pt x="726414" y="1039638"/>
                  </a:lnTo>
                  <a:lnTo>
                    <a:pt x="725154" y="1046389"/>
                  </a:lnTo>
                  <a:lnTo>
                    <a:pt x="723871" y="1053140"/>
                  </a:lnTo>
                  <a:lnTo>
                    <a:pt x="722558" y="1059891"/>
                  </a:lnTo>
                  <a:lnTo>
                    <a:pt x="721207" y="1066642"/>
                  </a:lnTo>
                  <a:lnTo>
                    <a:pt x="719839" y="1073393"/>
                  </a:lnTo>
                  <a:lnTo>
                    <a:pt x="718444" y="1080144"/>
                  </a:lnTo>
                  <a:lnTo>
                    <a:pt x="717025" y="1086895"/>
                  </a:lnTo>
                  <a:lnTo>
                    <a:pt x="715592" y="1093645"/>
                  </a:lnTo>
                  <a:lnTo>
                    <a:pt x="714138" y="1100396"/>
                  </a:lnTo>
                  <a:lnTo>
                    <a:pt x="712670" y="1107147"/>
                  </a:lnTo>
                  <a:lnTo>
                    <a:pt x="711192" y="1113898"/>
                  </a:lnTo>
                  <a:lnTo>
                    <a:pt x="709700" y="1120649"/>
                  </a:lnTo>
                  <a:lnTo>
                    <a:pt x="708202" y="1127400"/>
                  </a:lnTo>
                  <a:lnTo>
                    <a:pt x="706698" y="1134151"/>
                  </a:lnTo>
                  <a:lnTo>
                    <a:pt x="705188" y="1140902"/>
                  </a:lnTo>
                  <a:lnTo>
                    <a:pt x="703677" y="1147653"/>
                  </a:lnTo>
                  <a:lnTo>
                    <a:pt x="702164" y="1154404"/>
                  </a:lnTo>
                  <a:lnTo>
                    <a:pt x="700653" y="1161154"/>
                  </a:lnTo>
                  <a:lnTo>
                    <a:pt x="699144" y="1167905"/>
                  </a:lnTo>
                  <a:lnTo>
                    <a:pt x="697639" y="1174656"/>
                  </a:lnTo>
                  <a:lnTo>
                    <a:pt x="696142" y="1181407"/>
                  </a:lnTo>
                  <a:lnTo>
                    <a:pt x="694650" y="1188158"/>
                  </a:lnTo>
                  <a:lnTo>
                    <a:pt x="693167" y="1194909"/>
                  </a:lnTo>
                  <a:lnTo>
                    <a:pt x="691696" y="1201660"/>
                  </a:lnTo>
                  <a:lnTo>
                    <a:pt x="690233" y="1208411"/>
                  </a:lnTo>
                  <a:lnTo>
                    <a:pt x="688785" y="1215162"/>
                  </a:lnTo>
                  <a:lnTo>
                    <a:pt x="687352" y="1221913"/>
                  </a:lnTo>
                  <a:lnTo>
                    <a:pt x="685928" y="1228663"/>
                  </a:lnTo>
                  <a:lnTo>
                    <a:pt x="684527" y="1235414"/>
                  </a:lnTo>
                  <a:lnTo>
                    <a:pt x="683139" y="1242165"/>
                  </a:lnTo>
                  <a:lnTo>
                    <a:pt x="681765" y="1248916"/>
                  </a:lnTo>
                  <a:lnTo>
                    <a:pt x="680418" y="1255667"/>
                  </a:lnTo>
                  <a:lnTo>
                    <a:pt x="679085" y="1262418"/>
                  </a:lnTo>
                  <a:lnTo>
                    <a:pt x="677770" y="1269169"/>
                  </a:lnTo>
                  <a:lnTo>
                    <a:pt x="676483" y="1275920"/>
                  </a:lnTo>
                  <a:lnTo>
                    <a:pt x="675211" y="1282671"/>
                  </a:lnTo>
                  <a:lnTo>
                    <a:pt x="673962" y="1289422"/>
                  </a:lnTo>
                  <a:lnTo>
                    <a:pt x="672740" y="1296172"/>
                  </a:lnTo>
                  <a:lnTo>
                    <a:pt x="671534" y="1302923"/>
                  </a:lnTo>
                  <a:lnTo>
                    <a:pt x="670356" y="1309674"/>
                  </a:lnTo>
                  <a:lnTo>
                    <a:pt x="669204" y="1316425"/>
                  </a:lnTo>
                  <a:lnTo>
                    <a:pt x="668069" y="1323176"/>
                  </a:lnTo>
                  <a:lnTo>
                    <a:pt x="666967" y="1329927"/>
                  </a:lnTo>
                  <a:lnTo>
                    <a:pt x="665888" y="1336678"/>
                  </a:lnTo>
                  <a:lnTo>
                    <a:pt x="664826" y="1343429"/>
                  </a:lnTo>
                  <a:lnTo>
                    <a:pt x="663803" y="1350180"/>
                  </a:lnTo>
                  <a:lnTo>
                    <a:pt x="662799" y="1356931"/>
                  </a:lnTo>
                  <a:lnTo>
                    <a:pt x="661816" y="1363681"/>
                  </a:lnTo>
                  <a:lnTo>
                    <a:pt x="660871" y="1370432"/>
                  </a:lnTo>
                  <a:lnTo>
                    <a:pt x="659945" y="1377183"/>
                  </a:lnTo>
                  <a:lnTo>
                    <a:pt x="659044" y="1383934"/>
                  </a:lnTo>
                  <a:lnTo>
                    <a:pt x="658177" y="1390685"/>
                  </a:lnTo>
                  <a:lnTo>
                    <a:pt x="657329" y="1397436"/>
                  </a:lnTo>
                  <a:lnTo>
                    <a:pt x="656511" y="1404187"/>
                  </a:lnTo>
                  <a:lnTo>
                    <a:pt x="655723" y="1410938"/>
                  </a:lnTo>
                  <a:lnTo>
                    <a:pt x="654954" y="1417689"/>
                  </a:lnTo>
                  <a:lnTo>
                    <a:pt x="654218" y="1424440"/>
                  </a:lnTo>
                  <a:lnTo>
                    <a:pt x="653509" y="1431190"/>
                  </a:lnTo>
                  <a:lnTo>
                    <a:pt x="652818" y="1437941"/>
                  </a:lnTo>
                  <a:lnTo>
                    <a:pt x="652164" y="1444692"/>
                  </a:lnTo>
                  <a:lnTo>
                    <a:pt x="651533" y="1451443"/>
                  </a:lnTo>
                  <a:lnTo>
                    <a:pt x="650920" y="1458194"/>
                  </a:lnTo>
                  <a:lnTo>
                    <a:pt x="650347" y="1464945"/>
                  </a:lnTo>
                  <a:lnTo>
                    <a:pt x="649792" y="1471696"/>
                  </a:lnTo>
                  <a:lnTo>
                    <a:pt x="649258" y="1478447"/>
                  </a:lnTo>
                  <a:lnTo>
                    <a:pt x="648760" y="1485198"/>
                  </a:lnTo>
                  <a:lnTo>
                    <a:pt x="648280" y="1491949"/>
                  </a:lnTo>
                  <a:lnTo>
                    <a:pt x="647824" y="1498699"/>
                  </a:lnTo>
                  <a:lnTo>
                    <a:pt x="647398" y="1505450"/>
                  </a:lnTo>
                  <a:lnTo>
                    <a:pt x="646990" y="1512201"/>
                  </a:lnTo>
                  <a:lnTo>
                    <a:pt x="646608" y="1518952"/>
                  </a:lnTo>
                  <a:lnTo>
                    <a:pt x="646252" y="1525703"/>
                  </a:lnTo>
                  <a:lnTo>
                    <a:pt x="645913" y="1532454"/>
                  </a:lnTo>
                  <a:lnTo>
                    <a:pt x="645602" y="1539205"/>
                  </a:lnTo>
                  <a:lnTo>
                    <a:pt x="645313" y="1545956"/>
                  </a:lnTo>
                  <a:lnTo>
                    <a:pt x="645038" y="1552707"/>
                  </a:lnTo>
                  <a:lnTo>
                    <a:pt x="644795" y="1559458"/>
                  </a:lnTo>
                  <a:lnTo>
                    <a:pt x="644568" y="1566208"/>
                  </a:lnTo>
                  <a:lnTo>
                    <a:pt x="644356" y="1572959"/>
                  </a:lnTo>
                  <a:lnTo>
                    <a:pt x="644174" y="1579710"/>
                  </a:lnTo>
                  <a:lnTo>
                    <a:pt x="644006" y="1586461"/>
                  </a:lnTo>
                  <a:lnTo>
                    <a:pt x="643855" y="1593212"/>
                  </a:lnTo>
                  <a:lnTo>
                    <a:pt x="643728" y="1599963"/>
                  </a:lnTo>
                  <a:lnTo>
                    <a:pt x="643614" y="1606714"/>
                  </a:lnTo>
                  <a:lnTo>
                    <a:pt x="643519" y="1613465"/>
                  </a:lnTo>
                  <a:lnTo>
                    <a:pt x="643444" y="1620216"/>
                  </a:lnTo>
                  <a:lnTo>
                    <a:pt x="643381" y="1626967"/>
                  </a:lnTo>
                  <a:lnTo>
                    <a:pt x="643338" y="1633717"/>
                  </a:lnTo>
                  <a:lnTo>
                    <a:pt x="643311" y="1640468"/>
                  </a:lnTo>
                  <a:lnTo>
                    <a:pt x="643295" y="1647219"/>
                  </a:lnTo>
                  <a:lnTo>
                    <a:pt x="643300" y="1653970"/>
                  </a:lnTo>
                  <a:lnTo>
                    <a:pt x="643318" y="1660721"/>
                  </a:lnTo>
                  <a:lnTo>
                    <a:pt x="643346" y="1667472"/>
                  </a:lnTo>
                  <a:lnTo>
                    <a:pt x="643396" y="1674223"/>
                  </a:lnTo>
                  <a:lnTo>
                    <a:pt x="643456" y="1680974"/>
                  </a:lnTo>
                  <a:lnTo>
                    <a:pt x="643528" y="1687725"/>
                  </a:lnTo>
                  <a:lnTo>
                    <a:pt x="643619" y="1694476"/>
                  </a:lnTo>
                  <a:lnTo>
                    <a:pt x="643721" y="1701227"/>
                  </a:lnTo>
                  <a:lnTo>
                    <a:pt x="643835" y="1707977"/>
                  </a:lnTo>
                  <a:lnTo>
                    <a:pt x="643967" y="1714728"/>
                  </a:lnTo>
                  <a:lnTo>
                    <a:pt x="644109" y="1721479"/>
                  </a:lnTo>
                  <a:lnTo>
                    <a:pt x="644267" y="1728230"/>
                  </a:lnTo>
                  <a:lnTo>
                    <a:pt x="644440" y="1734981"/>
                  </a:lnTo>
                  <a:lnTo>
                    <a:pt x="644624" y="1741732"/>
                  </a:lnTo>
                  <a:lnTo>
                    <a:pt x="644826" y="1748483"/>
                  </a:lnTo>
                  <a:lnTo>
                    <a:pt x="645043" y="1755234"/>
                  </a:lnTo>
                  <a:lnTo>
                    <a:pt x="645271" y="1761985"/>
                  </a:lnTo>
                  <a:lnTo>
                    <a:pt x="645522" y="1768736"/>
                  </a:lnTo>
                  <a:lnTo>
                    <a:pt x="645786" y="1775486"/>
                  </a:lnTo>
                  <a:lnTo>
                    <a:pt x="646064" y="1782237"/>
                  </a:lnTo>
                  <a:lnTo>
                    <a:pt x="646368" y="1788988"/>
                  </a:lnTo>
                  <a:lnTo>
                    <a:pt x="646686" y="1795739"/>
                  </a:lnTo>
                  <a:lnTo>
                    <a:pt x="647021" y="1802490"/>
                  </a:lnTo>
                  <a:lnTo>
                    <a:pt x="647385" y="1809241"/>
                  </a:lnTo>
                  <a:lnTo>
                    <a:pt x="647764" y="1815992"/>
                  </a:lnTo>
                  <a:lnTo>
                    <a:pt x="648166" y="1822743"/>
                  </a:lnTo>
                  <a:lnTo>
                    <a:pt x="648598" y="1829494"/>
                  </a:lnTo>
                  <a:lnTo>
                    <a:pt x="649047" y="1836245"/>
                  </a:lnTo>
                  <a:lnTo>
                    <a:pt x="649527" y="1842995"/>
                  </a:lnTo>
                  <a:lnTo>
                    <a:pt x="650038" y="1849746"/>
                  </a:lnTo>
                  <a:lnTo>
                    <a:pt x="650569" y="1856497"/>
                  </a:lnTo>
                  <a:lnTo>
                    <a:pt x="651140" y="1863248"/>
                  </a:lnTo>
                  <a:lnTo>
                    <a:pt x="651742" y="1869999"/>
                  </a:lnTo>
                  <a:lnTo>
                    <a:pt x="652368" y="1876750"/>
                  </a:lnTo>
                  <a:lnTo>
                    <a:pt x="653046" y="1883501"/>
                  </a:lnTo>
                  <a:lnTo>
                    <a:pt x="653754" y="1890252"/>
                  </a:lnTo>
                  <a:lnTo>
                    <a:pt x="654492" y="1897003"/>
                  </a:lnTo>
                  <a:lnTo>
                    <a:pt x="655290" y="1903754"/>
                  </a:lnTo>
                  <a:lnTo>
                    <a:pt x="656119" y="1910504"/>
                  </a:lnTo>
                  <a:lnTo>
                    <a:pt x="656990" y="1917255"/>
                  </a:lnTo>
                  <a:lnTo>
                    <a:pt x="657923" y="1924006"/>
                  </a:lnTo>
                  <a:lnTo>
                    <a:pt x="658891" y="1930757"/>
                  </a:lnTo>
                  <a:lnTo>
                    <a:pt x="659914" y="1937508"/>
                  </a:lnTo>
                  <a:lnTo>
                    <a:pt x="661000" y="1944259"/>
                  </a:lnTo>
                  <a:lnTo>
                    <a:pt x="662125" y="1951010"/>
                  </a:lnTo>
                  <a:lnTo>
                    <a:pt x="663320" y="1957761"/>
                  </a:lnTo>
                  <a:lnTo>
                    <a:pt x="664578" y="1964512"/>
                  </a:lnTo>
                  <a:lnTo>
                    <a:pt x="665878" y="1971263"/>
                  </a:lnTo>
                  <a:lnTo>
                    <a:pt x="667269" y="1978013"/>
                  </a:lnTo>
                  <a:lnTo>
                    <a:pt x="668717" y="1984764"/>
                  </a:lnTo>
                  <a:lnTo>
                    <a:pt x="670214" y="1991515"/>
                  </a:lnTo>
                  <a:lnTo>
                    <a:pt x="671821" y="1998266"/>
                  </a:lnTo>
                  <a:lnTo>
                    <a:pt x="673481" y="2005017"/>
                  </a:lnTo>
                  <a:lnTo>
                    <a:pt x="675205" y="2011768"/>
                  </a:lnTo>
                  <a:lnTo>
                    <a:pt x="677040" y="2018519"/>
                  </a:lnTo>
                  <a:lnTo>
                    <a:pt x="678932" y="2025270"/>
                  </a:lnTo>
                  <a:lnTo>
                    <a:pt x="680906" y="2032021"/>
                  </a:lnTo>
                  <a:lnTo>
                    <a:pt x="682989" y="2038772"/>
                  </a:lnTo>
                  <a:lnTo>
                    <a:pt x="685134" y="2045522"/>
                  </a:lnTo>
                  <a:lnTo>
                    <a:pt x="687381" y="2052273"/>
                  </a:lnTo>
                  <a:lnTo>
                    <a:pt x="689732" y="2059024"/>
                  </a:lnTo>
                  <a:lnTo>
                    <a:pt x="692149" y="2065775"/>
                  </a:lnTo>
                  <a:lnTo>
                    <a:pt x="694692" y="2072526"/>
                  </a:lnTo>
                  <a:lnTo>
                    <a:pt x="697330" y="2079277"/>
                  </a:lnTo>
                  <a:lnTo>
                    <a:pt x="700039" y="2086028"/>
                  </a:lnTo>
                  <a:lnTo>
                    <a:pt x="702898" y="2092779"/>
                  </a:lnTo>
                  <a:lnTo>
                    <a:pt x="705843" y="2099530"/>
                  </a:lnTo>
                  <a:lnTo>
                    <a:pt x="708867" y="2106281"/>
                  </a:lnTo>
                  <a:lnTo>
                    <a:pt x="712057" y="2113031"/>
                  </a:lnTo>
                  <a:lnTo>
                    <a:pt x="715325" y="2119782"/>
                  </a:lnTo>
                  <a:lnTo>
                    <a:pt x="718695" y="2126533"/>
                  </a:lnTo>
                  <a:lnTo>
                    <a:pt x="722220" y="2133284"/>
                  </a:lnTo>
                  <a:lnTo>
                    <a:pt x="725827" y="2140035"/>
                  </a:lnTo>
                  <a:lnTo>
                    <a:pt x="729558" y="2146786"/>
                  </a:lnTo>
                  <a:lnTo>
                    <a:pt x="733433" y="2153537"/>
                  </a:lnTo>
                  <a:lnTo>
                    <a:pt x="737392" y="2160288"/>
                  </a:lnTo>
                  <a:lnTo>
                    <a:pt x="741498" y="2167039"/>
                  </a:lnTo>
                  <a:lnTo>
                    <a:pt x="745733" y="2173790"/>
                  </a:lnTo>
                  <a:lnTo>
                    <a:pt x="750054" y="2180540"/>
                  </a:lnTo>
                  <a:lnTo>
                    <a:pt x="754545" y="2187291"/>
                  </a:lnTo>
                  <a:lnTo>
                    <a:pt x="759147" y="2194042"/>
                  </a:lnTo>
                  <a:lnTo>
                    <a:pt x="763837" y="2200793"/>
                  </a:lnTo>
                  <a:lnTo>
                    <a:pt x="768717" y="2207544"/>
                  </a:lnTo>
                  <a:lnTo>
                    <a:pt x="773690" y="2214295"/>
                  </a:lnTo>
                  <a:lnTo>
                    <a:pt x="778764" y="2221046"/>
                  </a:lnTo>
                  <a:lnTo>
                    <a:pt x="784019" y="2227797"/>
                  </a:lnTo>
                  <a:lnTo>
                    <a:pt x="789360" y="2234548"/>
                  </a:lnTo>
                  <a:lnTo>
                    <a:pt x="794820" y="2241299"/>
                  </a:lnTo>
                  <a:lnTo>
                    <a:pt x="800437" y="2248049"/>
                  </a:lnTo>
                  <a:lnTo>
                    <a:pt x="806139" y="2254800"/>
                  </a:lnTo>
                  <a:lnTo>
                    <a:pt x="811973" y="2261551"/>
                  </a:lnTo>
                  <a:lnTo>
                    <a:pt x="817939" y="2268302"/>
                  </a:lnTo>
                  <a:lnTo>
                    <a:pt x="823986" y="2275053"/>
                  </a:lnTo>
                  <a:lnTo>
                    <a:pt x="830174" y="2281804"/>
                  </a:lnTo>
                  <a:lnTo>
                    <a:pt x="836469" y="2288555"/>
                  </a:lnTo>
                  <a:lnTo>
                    <a:pt x="842838" y="2295306"/>
                  </a:lnTo>
                  <a:lnTo>
                    <a:pt x="849351" y="2302057"/>
                  </a:lnTo>
                  <a:lnTo>
                    <a:pt x="855945" y="2308808"/>
                  </a:lnTo>
                  <a:lnTo>
                    <a:pt x="862607" y="2315558"/>
                  </a:lnTo>
                  <a:lnTo>
                    <a:pt x="869404" y="2322309"/>
                  </a:lnTo>
                  <a:lnTo>
                    <a:pt x="876258" y="2329060"/>
                  </a:lnTo>
                  <a:lnTo>
                    <a:pt x="883181" y="2335811"/>
                  </a:lnTo>
                  <a:lnTo>
                    <a:pt x="890203" y="2342562"/>
                  </a:lnTo>
                  <a:lnTo>
                    <a:pt x="897270" y="2349313"/>
                  </a:lnTo>
                  <a:lnTo>
                    <a:pt x="904398" y="2356064"/>
                  </a:lnTo>
                  <a:lnTo>
                    <a:pt x="911589" y="2362815"/>
                  </a:lnTo>
                  <a:lnTo>
                    <a:pt x="918810" y="2369566"/>
                  </a:lnTo>
                  <a:lnTo>
                    <a:pt x="926076" y="2376317"/>
                  </a:lnTo>
                  <a:lnTo>
                    <a:pt x="933370" y="2383067"/>
                  </a:lnTo>
                  <a:lnTo>
                    <a:pt x="940679" y="2389818"/>
                  </a:lnTo>
                  <a:lnTo>
                    <a:pt x="948004" y="2396569"/>
                  </a:lnTo>
                  <a:lnTo>
                    <a:pt x="955326" y="2403320"/>
                  </a:lnTo>
                  <a:lnTo>
                    <a:pt x="962645" y="2410071"/>
                  </a:lnTo>
                  <a:lnTo>
                    <a:pt x="969938" y="2416822"/>
                  </a:lnTo>
                  <a:lnTo>
                    <a:pt x="977205" y="2423573"/>
                  </a:lnTo>
                  <a:lnTo>
                    <a:pt x="984445" y="2430324"/>
                  </a:lnTo>
                  <a:lnTo>
                    <a:pt x="991611" y="2437075"/>
                  </a:lnTo>
                  <a:lnTo>
                    <a:pt x="998730" y="2443826"/>
                  </a:lnTo>
                  <a:lnTo>
                    <a:pt x="1005787" y="2450576"/>
                  </a:lnTo>
                  <a:lnTo>
                    <a:pt x="1012729" y="2457327"/>
                  </a:lnTo>
                  <a:lnTo>
                    <a:pt x="1019603" y="2464078"/>
                  </a:lnTo>
                  <a:lnTo>
                    <a:pt x="1026365" y="2470829"/>
                  </a:lnTo>
                  <a:lnTo>
                    <a:pt x="1032982" y="2477580"/>
                  </a:lnTo>
                  <a:lnTo>
                    <a:pt x="1039507" y="2484331"/>
                  </a:lnTo>
                  <a:lnTo>
                    <a:pt x="1045859" y="2491082"/>
                  </a:lnTo>
                  <a:lnTo>
                    <a:pt x="1052047" y="2497833"/>
                  </a:lnTo>
                  <a:lnTo>
                    <a:pt x="1058119" y="2504584"/>
                  </a:lnTo>
                  <a:lnTo>
                    <a:pt x="1063943" y="2511335"/>
                  </a:lnTo>
                  <a:lnTo>
                    <a:pt x="1069595" y="2518085"/>
                  </a:lnTo>
                  <a:lnTo>
                    <a:pt x="1075108" y="2524836"/>
                  </a:lnTo>
                  <a:lnTo>
                    <a:pt x="1080291" y="2531587"/>
                  </a:lnTo>
                  <a:lnTo>
                    <a:pt x="1085304" y="2538338"/>
                  </a:lnTo>
                  <a:lnTo>
                    <a:pt x="1090123" y="2545089"/>
                  </a:lnTo>
                  <a:lnTo>
                    <a:pt x="1094585" y="2551840"/>
                  </a:lnTo>
                  <a:lnTo>
                    <a:pt x="1098861" y="2558591"/>
                  </a:lnTo>
                  <a:lnTo>
                    <a:pt x="1102875" y="2565342"/>
                  </a:lnTo>
                  <a:lnTo>
                    <a:pt x="1106529" y="2572093"/>
                  </a:lnTo>
                  <a:lnTo>
                    <a:pt x="1109979" y="2578844"/>
                  </a:lnTo>
                  <a:lnTo>
                    <a:pt x="1113091" y="2585595"/>
                  </a:lnTo>
                  <a:lnTo>
                    <a:pt x="1115855" y="2592345"/>
                  </a:lnTo>
                  <a:lnTo>
                    <a:pt x="1118398" y="2599096"/>
                  </a:lnTo>
                  <a:lnTo>
                    <a:pt x="1120527" y="2605847"/>
                  </a:lnTo>
                  <a:lnTo>
                    <a:pt x="1122332" y="2612598"/>
                  </a:lnTo>
                  <a:lnTo>
                    <a:pt x="1123903" y="2619349"/>
                  </a:lnTo>
                  <a:lnTo>
                    <a:pt x="1124982" y="2626100"/>
                  </a:lnTo>
                  <a:lnTo>
                    <a:pt x="1125774" y="2632851"/>
                  </a:lnTo>
                  <a:lnTo>
                    <a:pt x="1126310" y="2639602"/>
                  </a:lnTo>
                  <a:lnTo>
                    <a:pt x="1126306" y="2646353"/>
                  </a:lnTo>
                  <a:lnTo>
                    <a:pt x="1126050" y="2653104"/>
                  </a:lnTo>
                  <a:lnTo>
                    <a:pt x="1125475" y="2659854"/>
                  </a:lnTo>
                  <a:lnTo>
                    <a:pt x="1124406" y="2666605"/>
                  </a:lnTo>
                  <a:lnTo>
                    <a:pt x="1123083" y="2673356"/>
                  </a:lnTo>
                  <a:lnTo>
                    <a:pt x="1121385" y="2680107"/>
                  </a:lnTo>
                  <a:lnTo>
                    <a:pt x="1119250" y="2686858"/>
                  </a:lnTo>
                  <a:lnTo>
                    <a:pt x="1116863" y="2693609"/>
                  </a:lnTo>
                  <a:lnTo>
                    <a:pt x="1114052" y="2700360"/>
                  </a:lnTo>
                  <a:lnTo>
                    <a:pt x="1110868" y="2707111"/>
                  </a:lnTo>
                  <a:lnTo>
                    <a:pt x="1107439" y="2713862"/>
                  </a:lnTo>
                  <a:lnTo>
                    <a:pt x="1103550" y="2720613"/>
                  </a:lnTo>
                  <a:lnTo>
                    <a:pt x="1099355" y="2727363"/>
                  </a:lnTo>
                  <a:lnTo>
                    <a:pt x="1094927" y="2734114"/>
                  </a:lnTo>
                  <a:lnTo>
                    <a:pt x="1090015" y="2740865"/>
                  </a:lnTo>
                  <a:lnTo>
                    <a:pt x="1084867" y="2747616"/>
                  </a:lnTo>
                  <a:lnTo>
                    <a:pt x="1079472" y="2754367"/>
                  </a:lnTo>
                  <a:lnTo>
                    <a:pt x="1073643" y="2761118"/>
                  </a:lnTo>
                  <a:lnTo>
                    <a:pt x="1067616" y="2767869"/>
                  </a:lnTo>
                  <a:lnTo>
                    <a:pt x="1061323" y="2774620"/>
                  </a:lnTo>
                  <a:lnTo>
                    <a:pt x="1054684" y="2781371"/>
                  </a:lnTo>
                  <a:lnTo>
                    <a:pt x="1047867" y="2788122"/>
                  </a:lnTo>
                  <a:lnTo>
                    <a:pt x="1040781" y="2794872"/>
                  </a:lnTo>
                  <a:lnTo>
                    <a:pt x="1033431" y="2801623"/>
                  </a:lnTo>
                  <a:lnTo>
                    <a:pt x="1025928" y="2808374"/>
                  </a:lnTo>
                  <a:lnTo>
                    <a:pt x="1018167" y="2815125"/>
                  </a:lnTo>
                  <a:lnTo>
                    <a:pt x="1010218" y="2821876"/>
                  </a:lnTo>
                  <a:lnTo>
                    <a:pt x="1002142" y="2828627"/>
                  </a:lnTo>
                  <a:lnTo>
                    <a:pt x="993835" y="2835378"/>
                  </a:lnTo>
                  <a:lnTo>
                    <a:pt x="985405" y="2842129"/>
                  </a:lnTo>
                  <a:lnTo>
                    <a:pt x="976876" y="2848880"/>
                  </a:lnTo>
                  <a:lnTo>
                    <a:pt x="968158" y="2855631"/>
                  </a:lnTo>
                  <a:lnTo>
                    <a:pt x="959371" y="2862381"/>
                  </a:lnTo>
                  <a:lnTo>
                    <a:pt x="950499" y="2869132"/>
                  </a:lnTo>
                  <a:lnTo>
                    <a:pt x="941519" y="2875883"/>
                  </a:lnTo>
                  <a:lnTo>
                    <a:pt x="932498" y="2882634"/>
                  </a:lnTo>
                  <a:lnTo>
                    <a:pt x="923421" y="2889385"/>
                  </a:lnTo>
                  <a:lnTo>
                    <a:pt x="914303" y="2896136"/>
                  </a:lnTo>
                  <a:lnTo>
                    <a:pt x="905169" y="2902887"/>
                  </a:lnTo>
                  <a:lnTo>
                    <a:pt x="896020" y="2909638"/>
                  </a:lnTo>
                  <a:lnTo>
                    <a:pt x="886880" y="2916389"/>
                  </a:lnTo>
                  <a:lnTo>
                    <a:pt x="877751" y="2923140"/>
                  </a:lnTo>
                  <a:lnTo>
                    <a:pt x="868656" y="2929890"/>
                  </a:lnTo>
                  <a:lnTo>
                    <a:pt x="859606" y="2936641"/>
                  </a:lnTo>
                  <a:lnTo>
                    <a:pt x="850589" y="2943392"/>
                  </a:lnTo>
                  <a:lnTo>
                    <a:pt x="841665" y="2950143"/>
                  </a:lnTo>
                  <a:lnTo>
                    <a:pt x="832804" y="2956894"/>
                  </a:lnTo>
                  <a:lnTo>
                    <a:pt x="824005" y="2963645"/>
                  </a:lnTo>
                  <a:lnTo>
                    <a:pt x="815348" y="2970396"/>
                  </a:lnTo>
                  <a:lnTo>
                    <a:pt x="806768" y="2977147"/>
                  </a:lnTo>
                  <a:lnTo>
                    <a:pt x="798288" y="2983898"/>
                  </a:lnTo>
                  <a:lnTo>
                    <a:pt x="789974" y="2990649"/>
                  </a:lnTo>
                  <a:lnTo>
                    <a:pt x="781751" y="2997399"/>
                  </a:lnTo>
                  <a:lnTo>
                    <a:pt x="773671" y="3004150"/>
                  </a:lnTo>
                  <a:lnTo>
                    <a:pt x="765765" y="3010901"/>
                  </a:lnTo>
                  <a:lnTo>
                    <a:pt x="757964" y="3017652"/>
                  </a:lnTo>
                  <a:lnTo>
                    <a:pt x="750349" y="3024403"/>
                  </a:lnTo>
                  <a:lnTo>
                    <a:pt x="742904" y="3031154"/>
                  </a:lnTo>
                  <a:lnTo>
                    <a:pt x="735574" y="3037905"/>
                  </a:lnTo>
                  <a:lnTo>
                    <a:pt x="728474" y="3044656"/>
                  </a:lnTo>
                  <a:lnTo>
                    <a:pt x="721529" y="3051407"/>
                  </a:lnTo>
                  <a:lnTo>
                    <a:pt x="714706" y="3058158"/>
                  </a:lnTo>
                  <a:lnTo>
                    <a:pt x="708153" y="3064908"/>
                  </a:lnTo>
                  <a:lnTo>
                    <a:pt x="701735" y="3071659"/>
                  </a:lnTo>
                  <a:lnTo>
                    <a:pt x="695463" y="3078410"/>
                  </a:lnTo>
                  <a:lnTo>
                    <a:pt x="689455" y="3085161"/>
                  </a:lnTo>
                  <a:lnTo>
                    <a:pt x="683576" y="3091912"/>
                  </a:lnTo>
                  <a:lnTo>
                    <a:pt x="677874" y="3098663"/>
                  </a:lnTo>
                  <a:lnTo>
                    <a:pt x="672408" y="3105414"/>
                  </a:lnTo>
                  <a:lnTo>
                    <a:pt x="667070" y="3112165"/>
                  </a:lnTo>
                  <a:lnTo>
                    <a:pt x="661936" y="3118916"/>
                  </a:lnTo>
                  <a:lnTo>
                    <a:pt x="657006" y="3125667"/>
                  </a:lnTo>
                  <a:lnTo>
                    <a:pt x="652202" y="3132417"/>
                  </a:lnTo>
                  <a:lnTo>
                    <a:pt x="647623" y="3139168"/>
                  </a:lnTo>
                  <a:lnTo>
                    <a:pt x="643215" y="3145919"/>
                  </a:lnTo>
                  <a:lnTo>
                    <a:pt x="638928" y="3152670"/>
                  </a:lnTo>
                  <a:lnTo>
                    <a:pt x="634882" y="3159421"/>
                  </a:lnTo>
                  <a:lnTo>
                    <a:pt x="630974" y="3166172"/>
                  </a:lnTo>
                  <a:lnTo>
                    <a:pt x="627184" y="3172923"/>
                  </a:lnTo>
                  <a:lnTo>
                    <a:pt x="623639" y="3179674"/>
                  </a:lnTo>
                  <a:lnTo>
                    <a:pt x="620202" y="3186425"/>
                  </a:lnTo>
                  <a:lnTo>
                    <a:pt x="616899" y="3193176"/>
                  </a:lnTo>
                  <a:lnTo>
                    <a:pt x="613801" y="3199926"/>
                  </a:lnTo>
                  <a:lnTo>
                    <a:pt x="610804" y="3206677"/>
                  </a:lnTo>
                  <a:lnTo>
                    <a:pt x="607952" y="3213428"/>
                  </a:lnTo>
                  <a:lnTo>
                    <a:pt x="605267" y="3220179"/>
                  </a:lnTo>
                  <a:lnTo>
                    <a:pt x="602674" y="3226930"/>
                  </a:lnTo>
                  <a:lnTo>
                    <a:pt x="600233" y="3233681"/>
                  </a:lnTo>
                  <a:lnTo>
                    <a:pt x="597924" y="3240432"/>
                  </a:lnTo>
                  <a:lnTo>
                    <a:pt x="595699" y="3247183"/>
                  </a:lnTo>
                  <a:lnTo>
                    <a:pt x="593629" y="3253934"/>
                  </a:lnTo>
                  <a:lnTo>
                    <a:pt x="591659" y="3260685"/>
                  </a:lnTo>
                  <a:lnTo>
                    <a:pt x="589766" y="3267435"/>
                  </a:lnTo>
                  <a:lnTo>
                    <a:pt x="588025" y="3274186"/>
                  </a:lnTo>
                  <a:lnTo>
                    <a:pt x="586358" y="3280937"/>
                  </a:lnTo>
                  <a:lnTo>
                    <a:pt x="584767" y="3287688"/>
                  </a:lnTo>
                  <a:lnTo>
                    <a:pt x="583308" y="3294439"/>
                  </a:lnTo>
                  <a:lnTo>
                    <a:pt x="581909" y="3301190"/>
                  </a:lnTo>
                  <a:lnTo>
                    <a:pt x="580588" y="3307941"/>
                  </a:lnTo>
                  <a:lnTo>
                    <a:pt x="579371" y="3314692"/>
                  </a:lnTo>
                  <a:lnTo>
                    <a:pt x="578205" y="3321443"/>
                  </a:lnTo>
                  <a:lnTo>
                    <a:pt x="577119" y="3328194"/>
                  </a:lnTo>
                  <a:lnTo>
                    <a:pt x="576110" y="3334944"/>
                  </a:lnTo>
                  <a:lnTo>
                    <a:pt x="575147" y="3341695"/>
                  </a:lnTo>
                  <a:lnTo>
                    <a:pt x="574260" y="3348446"/>
                  </a:lnTo>
                  <a:lnTo>
                    <a:pt x="573432" y="3355197"/>
                  </a:lnTo>
                  <a:lnTo>
                    <a:pt x="572642" y="3361948"/>
                  </a:lnTo>
                  <a:lnTo>
                    <a:pt x="571925" y="3368699"/>
                  </a:lnTo>
                  <a:lnTo>
                    <a:pt x="571249" y="3375450"/>
                  </a:lnTo>
                  <a:lnTo>
                    <a:pt x="570607" y="3382201"/>
                  </a:lnTo>
                  <a:lnTo>
                    <a:pt x="570031" y="3388952"/>
                  </a:lnTo>
                  <a:lnTo>
                    <a:pt x="569484" y="3395703"/>
                  </a:lnTo>
                  <a:lnTo>
                    <a:pt x="568971" y="3402454"/>
                  </a:lnTo>
                  <a:lnTo>
                    <a:pt x="568508" y="3409204"/>
                  </a:lnTo>
                  <a:lnTo>
                    <a:pt x="568069" y="3415955"/>
                  </a:lnTo>
                  <a:lnTo>
                    <a:pt x="567662" y="3422706"/>
                  </a:lnTo>
                  <a:lnTo>
                    <a:pt x="567293" y="3429457"/>
                  </a:lnTo>
                  <a:lnTo>
                    <a:pt x="566943" y="3436208"/>
                  </a:lnTo>
                  <a:lnTo>
                    <a:pt x="566623" y="3442959"/>
                  </a:lnTo>
                  <a:lnTo>
                    <a:pt x="566330" y="3449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4690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690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469036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469036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707395"/>
              <a:ext cx="0" cy="663022"/>
            </a:xfrm>
            <a:custGeom>
              <a:avLst/>
              <a:pathLst>
                <a:path w="0" h="663022">
                  <a:moveTo>
                    <a:pt x="0" y="6630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670023"/>
              <a:ext cx="0" cy="28473"/>
            </a:xfrm>
            <a:custGeom>
              <a:avLst/>
              <a:pathLst>
                <a:path w="0" h="28473">
                  <a:moveTo>
                    <a:pt x="0" y="0"/>
                  </a:moveTo>
                  <a:lnTo>
                    <a:pt x="0" y="284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370417"/>
              <a:ext cx="125145" cy="1299605"/>
            </a:xfrm>
            <a:custGeom>
              <a:avLst/>
              <a:pathLst>
                <a:path w="125145" h="1299605">
                  <a:moveTo>
                    <a:pt x="0" y="0"/>
                  </a:moveTo>
                  <a:lnTo>
                    <a:pt x="0" y="1299605"/>
                  </a:lnTo>
                  <a:lnTo>
                    <a:pt x="125145" y="129960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24495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672820"/>
              <a:ext cx="0" cy="780474"/>
            </a:xfrm>
            <a:custGeom>
              <a:avLst/>
              <a:pathLst>
                <a:path w="0" h="780474">
                  <a:moveTo>
                    <a:pt x="0" y="7804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657820"/>
              <a:ext cx="0" cy="44743"/>
            </a:xfrm>
            <a:custGeom>
              <a:avLst/>
              <a:pathLst>
                <a:path w="0" h="44743">
                  <a:moveTo>
                    <a:pt x="0" y="0"/>
                  </a:moveTo>
                  <a:lnTo>
                    <a:pt x="0" y="447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453295"/>
              <a:ext cx="125145" cy="1204524"/>
            </a:xfrm>
            <a:custGeom>
              <a:avLst/>
              <a:pathLst>
                <a:path w="125145" h="1204524">
                  <a:moveTo>
                    <a:pt x="0" y="0"/>
                  </a:moveTo>
                  <a:lnTo>
                    <a:pt x="0" y="1204524"/>
                  </a:lnTo>
                  <a:lnTo>
                    <a:pt x="125145" y="120452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55002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190003" y="2824165"/>
              <a:ext cx="34921" cy="34921"/>
            </a:xfrm>
            <a:custGeom>
              <a:avLst/>
              <a:pathLst>
                <a:path w="34921" h="34921">
                  <a:moveTo>
                    <a:pt x="0" y="17460"/>
                  </a:moveTo>
                  <a:lnTo>
                    <a:pt x="17460" y="0"/>
                  </a:lnTo>
                  <a:lnTo>
                    <a:pt x="34921" y="17460"/>
                  </a:lnTo>
                  <a:lnTo>
                    <a:pt x="17460" y="349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51137" y="3609344"/>
              <a:ext cx="38734" cy="38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342144" y="3003957"/>
              <a:ext cx="49560" cy="49560"/>
            </a:xfrm>
            <a:custGeom>
              <a:avLst/>
              <a:pathLst>
                <a:path w="49560" h="49560">
                  <a:moveTo>
                    <a:pt x="0" y="24780"/>
                  </a:moveTo>
                  <a:lnTo>
                    <a:pt x="24780" y="0"/>
                  </a:lnTo>
                  <a:lnTo>
                    <a:pt x="49560" y="24780"/>
                  </a:lnTo>
                  <a:lnTo>
                    <a:pt x="24780" y="495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10982" y="4587471"/>
              <a:ext cx="26804" cy="26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29107" y="4016868"/>
              <a:ext cx="155171" cy="155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45725" y="2856813"/>
              <a:ext cx="103858" cy="103858"/>
            </a:xfrm>
            <a:custGeom>
              <a:avLst/>
              <a:pathLst>
                <a:path w="103858" h="103858">
                  <a:moveTo>
                    <a:pt x="0" y="51929"/>
                  </a:moveTo>
                  <a:lnTo>
                    <a:pt x="51929" y="0"/>
                  </a:lnTo>
                  <a:lnTo>
                    <a:pt x="103858" y="51929"/>
                  </a:lnTo>
                  <a:lnTo>
                    <a:pt x="51929" y="1038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192899" y="2618679"/>
              <a:ext cx="108282" cy="108282"/>
            </a:xfrm>
            <a:custGeom>
              <a:avLst/>
              <a:pathLst>
                <a:path w="108282" h="108282">
                  <a:moveTo>
                    <a:pt x="0" y="54141"/>
                  </a:moveTo>
                  <a:lnTo>
                    <a:pt x="54141" y="0"/>
                  </a:lnTo>
                  <a:lnTo>
                    <a:pt x="108282" y="54141"/>
                  </a:lnTo>
                  <a:lnTo>
                    <a:pt x="54141" y="108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01554" y="3540028"/>
              <a:ext cx="18730" cy="18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10818" y="4606775"/>
              <a:ext cx="57344" cy="57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94025" y="4132292"/>
              <a:ext cx="54488" cy="54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23018" y="4414537"/>
              <a:ext cx="71667" cy="71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58433" y="4625912"/>
              <a:ext cx="145167" cy="145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94542" y="4625182"/>
              <a:ext cx="77478" cy="77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13790" y="4316560"/>
              <a:ext cx="47971" cy="47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43348" y="4324847"/>
              <a:ext cx="63937" cy="63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75949" y="4207836"/>
              <a:ext cx="106781" cy="106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05048" y="3276854"/>
              <a:ext cx="44759" cy="447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013845" y="2724438"/>
              <a:ext cx="104212" cy="104212"/>
            </a:xfrm>
            <a:custGeom>
              <a:avLst/>
              <a:pathLst>
                <a:path w="104212" h="104212">
                  <a:moveTo>
                    <a:pt x="0" y="52106"/>
                  </a:moveTo>
                  <a:lnTo>
                    <a:pt x="52106" y="0"/>
                  </a:lnTo>
                  <a:lnTo>
                    <a:pt x="104212" y="52106"/>
                  </a:lnTo>
                  <a:lnTo>
                    <a:pt x="52106" y="1042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44391" y="3841063"/>
              <a:ext cx="104086" cy="104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58984" y="2631595"/>
              <a:ext cx="102787" cy="102787"/>
            </a:xfrm>
            <a:custGeom>
              <a:avLst/>
              <a:pathLst>
                <a:path w="102787" h="102787">
                  <a:moveTo>
                    <a:pt x="0" y="51393"/>
                  </a:moveTo>
                  <a:lnTo>
                    <a:pt x="51393" y="0"/>
                  </a:lnTo>
                  <a:lnTo>
                    <a:pt x="102787" y="51393"/>
                  </a:lnTo>
                  <a:lnTo>
                    <a:pt x="51393" y="1027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127045" y="2870833"/>
              <a:ext cx="104292" cy="104292"/>
            </a:xfrm>
            <a:custGeom>
              <a:avLst/>
              <a:pathLst>
                <a:path w="104292" h="104292">
                  <a:moveTo>
                    <a:pt x="0" y="52146"/>
                  </a:moveTo>
                  <a:lnTo>
                    <a:pt x="52146" y="0"/>
                  </a:lnTo>
                  <a:lnTo>
                    <a:pt x="104292" y="52146"/>
                  </a:lnTo>
                  <a:lnTo>
                    <a:pt x="52146" y="1042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75350" y="4624089"/>
              <a:ext cx="104069" cy="104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64549" y="4496978"/>
              <a:ext cx="106099" cy="106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78643" y="4639428"/>
              <a:ext cx="118135" cy="118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99091" y="4681368"/>
              <a:ext cx="34255" cy="34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29240" y="4172162"/>
              <a:ext cx="104912" cy="104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963521" y="2812232"/>
              <a:ext cx="152343" cy="152343"/>
            </a:xfrm>
            <a:custGeom>
              <a:avLst/>
              <a:pathLst>
                <a:path w="152343" h="152343">
                  <a:moveTo>
                    <a:pt x="0" y="76171"/>
                  </a:moveTo>
                  <a:lnTo>
                    <a:pt x="76171" y="0"/>
                  </a:lnTo>
                  <a:lnTo>
                    <a:pt x="152343" y="76171"/>
                  </a:lnTo>
                  <a:lnTo>
                    <a:pt x="76171" y="1523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48969" y="4398624"/>
              <a:ext cx="103493" cy="103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59430" y="3060845"/>
              <a:ext cx="102555" cy="102555"/>
            </a:xfrm>
            <a:custGeom>
              <a:avLst/>
              <a:pathLst>
                <a:path w="102555" h="102555">
                  <a:moveTo>
                    <a:pt x="0" y="51277"/>
                  </a:moveTo>
                  <a:lnTo>
                    <a:pt x="51277" y="0"/>
                  </a:lnTo>
                  <a:lnTo>
                    <a:pt x="102555" y="51277"/>
                  </a:lnTo>
                  <a:lnTo>
                    <a:pt x="51277" y="1025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50775" y="4211181"/>
              <a:ext cx="104158" cy="104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34638" y="4643558"/>
              <a:ext cx="40726" cy="40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95813" y="4525854"/>
              <a:ext cx="48346" cy="4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010462" y="2811989"/>
              <a:ext cx="91815" cy="91815"/>
            </a:xfrm>
            <a:custGeom>
              <a:avLst/>
              <a:pathLst>
                <a:path w="91815" h="91815">
                  <a:moveTo>
                    <a:pt x="0" y="45907"/>
                  </a:moveTo>
                  <a:lnTo>
                    <a:pt x="45907" y="0"/>
                  </a:lnTo>
                  <a:lnTo>
                    <a:pt x="91815" y="45907"/>
                  </a:lnTo>
                  <a:lnTo>
                    <a:pt x="45907" y="918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897340" y="4230529"/>
              <a:ext cx="118341" cy="11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17502" y="4424920"/>
              <a:ext cx="103781" cy="103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96773" y="4650807"/>
              <a:ext cx="62835" cy="62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57151" y="4342970"/>
              <a:ext cx="76503" cy="76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76361" y="4571154"/>
              <a:ext cx="35031" cy="35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68693" y="4254445"/>
              <a:ext cx="103050" cy="103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24334" y="4343603"/>
              <a:ext cx="103709" cy="103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19479" y="3712877"/>
              <a:ext cx="104198" cy="104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31155" y="4642164"/>
              <a:ext cx="104529" cy="1045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72211" y="4651452"/>
              <a:ext cx="102222" cy="102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21771" y="4605459"/>
              <a:ext cx="104721" cy="104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29223" y="4663957"/>
              <a:ext cx="52808" cy="52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84173" y="4549875"/>
              <a:ext cx="110131" cy="11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72892" y="3826440"/>
              <a:ext cx="51980" cy="51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50660" y="4651452"/>
              <a:ext cx="102222" cy="102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61997" y="3662274"/>
              <a:ext cx="103714" cy="103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92784" y="4595931"/>
              <a:ext cx="103439" cy="103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111486" y="2867268"/>
              <a:ext cx="103286" cy="103286"/>
            </a:xfrm>
            <a:custGeom>
              <a:avLst/>
              <a:pathLst>
                <a:path w="103286" h="103286">
                  <a:moveTo>
                    <a:pt x="0" y="51643"/>
                  </a:moveTo>
                  <a:lnTo>
                    <a:pt x="51643" y="0"/>
                  </a:lnTo>
                  <a:lnTo>
                    <a:pt x="103286" y="51643"/>
                  </a:lnTo>
                  <a:lnTo>
                    <a:pt x="51643" y="1032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38068" y="4634684"/>
              <a:ext cx="103218" cy="103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51361" y="4538651"/>
              <a:ext cx="104104" cy="104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214103" y="2760795"/>
              <a:ext cx="104716" cy="104716"/>
            </a:xfrm>
            <a:custGeom>
              <a:avLst/>
              <a:pathLst>
                <a:path w="104716" h="104716">
                  <a:moveTo>
                    <a:pt x="0" y="52358"/>
                  </a:moveTo>
                  <a:lnTo>
                    <a:pt x="52358" y="0"/>
                  </a:lnTo>
                  <a:lnTo>
                    <a:pt x="104716" y="52358"/>
                  </a:lnTo>
                  <a:lnTo>
                    <a:pt x="52358" y="1047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06824" y="4628429"/>
              <a:ext cx="103525" cy="103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44265" y="4591551"/>
              <a:ext cx="104064" cy="104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10031" y="4608852"/>
              <a:ext cx="138610" cy="138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03492" y="4556978"/>
              <a:ext cx="104060" cy="104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18191" y="3585592"/>
              <a:ext cx="167591" cy="16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31428" y="3717845"/>
              <a:ext cx="69857" cy="698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10292" y="4606455"/>
              <a:ext cx="102728" cy="102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309907" y="2798383"/>
              <a:ext cx="86487" cy="86487"/>
            </a:xfrm>
            <a:custGeom>
              <a:avLst/>
              <a:pathLst>
                <a:path w="86487" h="86487">
                  <a:moveTo>
                    <a:pt x="0" y="43243"/>
                  </a:moveTo>
                  <a:lnTo>
                    <a:pt x="43243" y="0"/>
                  </a:lnTo>
                  <a:lnTo>
                    <a:pt x="86487" y="43243"/>
                  </a:lnTo>
                  <a:lnTo>
                    <a:pt x="43243" y="864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71570" y="4649452"/>
              <a:ext cx="106222" cy="106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92854" y="4390042"/>
              <a:ext cx="124725" cy="124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37479" y="4608035"/>
              <a:ext cx="103637" cy="103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02987" y="4603461"/>
              <a:ext cx="104649" cy="104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25079" y="4524520"/>
              <a:ext cx="103894" cy="103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22667" y="4518920"/>
              <a:ext cx="143568" cy="143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67623" y="4148576"/>
              <a:ext cx="62595" cy="6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045801" y="2762794"/>
              <a:ext cx="64109" cy="64109"/>
            </a:xfrm>
            <a:custGeom>
              <a:avLst/>
              <a:pathLst>
                <a:path w="64109" h="64109">
                  <a:moveTo>
                    <a:pt x="0" y="32054"/>
                  </a:moveTo>
                  <a:lnTo>
                    <a:pt x="32054" y="0"/>
                  </a:lnTo>
                  <a:lnTo>
                    <a:pt x="64109" y="32054"/>
                  </a:lnTo>
                  <a:lnTo>
                    <a:pt x="32054" y="641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06881" y="3208663"/>
              <a:ext cx="50977" cy="509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02073" y="4652876"/>
              <a:ext cx="74968" cy="74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41919" y="4626472"/>
              <a:ext cx="103371" cy="10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80453" y="4618441"/>
              <a:ext cx="103163" cy="103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62858" y="4493881"/>
              <a:ext cx="104158" cy="104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30707" y="4596067"/>
              <a:ext cx="54355" cy="54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896215" y="4541235"/>
              <a:ext cx="103005" cy="10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68347" y="4568415"/>
              <a:ext cx="109658" cy="109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55362" y="3741753"/>
              <a:ext cx="103394" cy="1033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94454" y="4447348"/>
              <a:ext cx="38587" cy="38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136710" y="2804634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812582" y="4589801"/>
              <a:ext cx="119766" cy="119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60281" y="4518592"/>
              <a:ext cx="103547" cy="103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39511" y="3877550"/>
              <a:ext cx="63655" cy="63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83420" y="4574312"/>
              <a:ext cx="40919" cy="40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92705" y="4292961"/>
              <a:ext cx="103304" cy="103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38221" y="3132541"/>
              <a:ext cx="48651" cy="48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24627" y="4543892"/>
              <a:ext cx="89557" cy="89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300385" y="2819858"/>
              <a:ext cx="104551" cy="104551"/>
            </a:xfrm>
            <a:custGeom>
              <a:avLst/>
              <a:pathLst>
                <a:path w="104551" h="104551">
                  <a:moveTo>
                    <a:pt x="0" y="52275"/>
                  </a:moveTo>
                  <a:lnTo>
                    <a:pt x="52275" y="0"/>
                  </a:lnTo>
                  <a:lnTo>
                    <a:pt x="104551" y="52275"/>
                  </a:lnTo>
                  <a:lnTo>
                    <a:pt x="52275" y="1045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56378" y="4633654"/>
              <a:ext cx="137819" cy="137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32793" y="4622595"/>
              <a:ext cx="127396" cy="127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256160" y="2622685"/>
              <a:ext cx="104337" cy="104337"/>
            </a:xfrm>
            <a:custGeom>
              <a:avLst/>
              <a:pathLst>
                <a:path w="104337" h="104337">
                  <a:moveTo>
                    <a:pt x="0" y="52168"/>
                  </a:moveTo>
                  <a:lnTo>
                    <a:pt x="52168" y="0"/>
                  </a:lnTo>
                  <a:lnTo>
                    <a:pt x="104337" y="52168"/>
                  </a:lnTo>
                  <a:lnTo>
                    <a:pt x="52168" y="104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86090" y="4650442"/>
              <a:ext cx="104243" cy="104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56018" y="4506155"/>
              <a:ext cx="104015" cy="104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09551" y="4678653"/>
              <a:ext cx="47821" cy="47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43529" y="4628054"/>
              <a:ext cx="104274" cy="104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63576" y="3389741"/>
              <a:ext cx="63042" cy="63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96809" y="3152004"/>
              <a:ext cx="103281" cy="103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83739" y="4059851"/>
              <a:ext cx="89544" cy="89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50070" y="4595701"/>
              <a:ext cx="103898" cy="103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62859" y="4639730"/>
              <a:ext cx="52449" cy="52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76704" y="4646392"/>
              <a:ext cx="104207" cy="104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30286" y="3184042"/>
              <a:ext cx="104288" cy="10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020044" y="2720888"/>
              <a:ext cx="103177" cy="103177"/>
            </a:xfrm>
            <a:custGeom>
              <a:avLst/>
              <a:pathLst>
                <a:path w="103177" h="103177">
                  <a:moveTo>
                    <a:pt x="0" y="51588"/>
                  </a:moveTo>
                  <a:lnTo>
                    <a:pt x="51588" y="0"/>
                  </a:lnTo>
                  <a:lnTo>
                    <a:pt x="103177" y="51588"/>
                  </a:lnTo>
                  <a:lnTo>
                    <a:pt x="51588" y="1031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03643" y="3290315"/>
              <a:ext cx="103258" cy="1032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82801" y="4350011"/>
              <a:ext cx="103096" cy="103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73859" y="4185073"/>
              <a:ext cx="119766" cy="119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57223" y="4454450"/>
              <a:ext cx="73194" cy="73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83694" y="4621939"/>
              <a:ext cx="104301" cy="104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41428" y="4616165"/>
              <a:ext cx="103646" cy="103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79812" y="4602493"/>
              <a:ext cx="90314" cy="90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55270" y="4302945"/>
              <a:ext cx="103673" cy="103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61488" y="4589667"/>
              <a:ext cx="103763" cy="103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949350" y="2765357"/>
              <a:ext cx="103727" cy="103727"/>
            </a:xfrm>
            <a:custGeom>
              <a:avLst/>
              <a:pathLst>
                <a:path w="103727" h="103727">
                  <a:moveTo>
                    <a:pt x="0" y="51863"/>
                  </a:moveTo>
                  <a:lnTo>
                    <a:pt x="51863" y="0"/>
                  </a:lnTo>
                  <a:lnTo>
                    <a:pt x="103727" y="51863"/>
                  </a:lnTo>
                  <a:lnTo>
                    <a:pt x="51863" y="1037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47784" y="4561425"/>
              <a:ext cx="42287" cy="42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877580" y="4260472"/>
              <a:ext cx="103200" cy="103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903310" y="2860917"/>
              <a:ext cx="103786" cy="103786"/>
            </a:xfrm>
            <a:custGeom>
              <a:avLst/>
              <a:pathLst>
                <a:path w="103786" h="103786">
                  <a:moveTo>
                    <a:pt x="0" y="51893"/>
                  </a:moveTo>
                  <a:lnTo>
                    <a:pt x="51893" y="0"/>
                  </a:lnTo>
                  <a:lnTo>
                    <a:pt x="103786" y="51893"/>
                  </a:lnTo>
                  <a:lnTo>
                    <a:pt x="51893" y="1037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37868" y="4587005"/>
              <a:ext cx="121290" cy="121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30628" y="4549620"/>
              <a:ext cx="41492" cy="41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95529" y="4645209"/>
              <a:ext cx="114708" cy="11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50853" y="4672315"/>
              <a:ext cx="11686" cy="11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25410" y="4599035"/>
              <a:ext cx="97230" cy="97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49336" y="4612723"/>
              <a:ext cx="94261" cy="94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09537" y="4628593"/>
              <a:ext cx="46249" cy="46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60869" y="4622615"/>
              <a:ext cx="58206" cy="58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30498" y="4466772"/>
              <a:ext cx="68887" cy="68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71051" y="4598701"/>
              <a:ext cx="106033" cy="10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197242" y="3042738"/>
              <a:ext cx="57418" cy="57418"/>
            </a:xfrm>
            <a:custGeom>
              <a:avLst/>
              <a:pathLst>
                <a:path w="57418" h="57418">
                  <a:moveTo>
                    <a:pt x="0" y="28709"/>
                  </a:moveTo>
                  <a:lnTo>
                    <a:pt x="28709" y="0"/>
                  </a:lnTo>
                  <a:lnTo>
                    <a:pt x="57418" y="28709"/>
                  </a:lnTo>
                  <a:lnTo>
                    <a:pt x="28709" y="574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649365" y="3004651"/>
              <a:ext cx="133592" cy="1335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28196" y="4573864"/>
              <a:ext cx="102828" cy="102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58399" y="4063582"/>
              <a:ext cx="82082" cy="82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71201" y="4642998"/>
              <a:ext cx="102860" cy="102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86622" y="2697727"/>
              <a:ext cx="96621" cy="96621"/>
            </a:xfrm>
            <a:custGeom>
              <a:avLst/>
              <a:pathLst>
                <a:path w="96621" h="96621">
                  <a:moveTo>
                    <a:pt x="0" y="48310"/>
                  </a:moveTo>
                  <a:lnTo>
                    <a:pt x="48310" y="0"/>
                  </a:lnTo>
                  <a:lnTo>
                    <a:pt x="96621" y="48310"/>
                  </a:lnTo>
                  <a:lnTo>
                    <a:pt x="48310" y="966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96585" y="4646038"/>
              <a:ext cx="104916" cy="104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64588" y="4614547"/>
              <a:ext cx="82477" cy="82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82085" y="2628811"/>
              <a:ext cx="104288" cy="104288"/>
            </a:xfrm>
            <a:custGeom>
              <a:avLst/>
              <a:pathLst>
                <a:path w="104288" h="104288">
                  <a:moveTo>
                    <a:pt x="0" y="52144"/>
                  </a:moveTo>
                  <a:lnTo>
                    <a:pt x="52144" y="0"/>
                  </a:lnTo>
                  <a:lnTo>
                    <a:pt x="104288" y="52144"/>
                  </a:lnTo>
                  <a:lnTo>
                    <a:pt x="52144" y="1042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85387" y="4541615"/>
              <a:ext cx="81906" cy="81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28579" y="4579431"/>
              <a:ext cx="103898" cy="103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099509" y="2672319"/>
              <a:ext cx="45745" cy="45745"/>
            </a:xfrm>
            <a:custGeom>
              <a:avLst/>
              <a:pathLst>
                <a:path w="45745" h="45745">
                  <a:moveTo>
                    <a:pt x="0" y="22872"/>
                  </a:moveTo>
                  <a:lnTo>
                    <a:pt x="22872" y="0"/>
                  </a:lnTo>
                  <a:lnTo>
                    <a:pt x="45745" y="22872"/>
                  </a:lnTo>
                  <a:lnTo>
                    <a:pt x="22872" y="457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168760" y="2622990"/>
              <a:ext cx="103727" cy="103727"/>
            </a:xfrm>
            <a:custGeom>
              <a:avLst/>
              <a:pathLst>
                <a:path w="103727" h="103727">
                  <a:moveTo>
                    <a:pt x="0" y="51863"/>
                  </a:moveTo>
                  <a:lnTo>
                    <a:pt x="51863" y="0"/>
                  </a:lnTo>
                  <a:lnTo>
                    <a:pt x="103727" y="51863"/>
                  </a:lnTo>
                  <a:lnTo>
                    <a:pt x="51863" y="1037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798010" y="4608630"/>
              <a:ext cx="163462" cy="16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876690" y="3328586"/>
              <a:ext cx="104001" cy="1040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69284" y="2714988"/>
              <a:ext cx="102774" cy="102774"/>
            </a:xfrm>
            <a:custGeom>
              <a:avLst/>
              <a:pathLst>
                <a:path w="102774" h="102774">
                  <a:moveTo>
                    <a:pt x="0" y="51387"/>
                  </a:moveTo>
                  <a:lnTo>
                    <a:pt x="51387" y="0"/>
                  </a:lnTo>
                  <a:lnTo>
                    <a:pt x="102774" y="51387"/>
                  </a:lnTo>
                  <a:lnTo>
                    <a:pt x="51387" y="1027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43713" y="4638709"/>
              <a:ext cx="103304" cy="103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21818" y="4638530"/>
              <a:ext cx="103660" cy="103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13488" y="4651065"/>
              <a:ext cx="102996" cy="102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49925" y="2640165"/>
              <a:ext cx="69377" cy="69377"/>
            </a:xfrm>
            <a:custGeom>
              <a:avLst/>
              <a:pathLst>
                <a:path w="69377" h="69377">
                  <a:moveTo>
                    <a:pt x="0" y="34688"/>
                  </a:moveTo>
                  <a:lnTo>
                    <a:pt x="34688" y="0"/>
                  </a:lnTo>
                  <a:lnTo>
                    <a:pt x="69377" y="34688"/>
                  </a:lnTo>
                  <a:lnTo>
                    <a:pt x="34688" y="693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04569" y="4605499"/>
              <a:ext cx="149385" cy="14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80607" y="4602283"/>
              <a:ext cx="102937" cy="102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45828" y="4284680"/>
              <a:ext cx="18175" cy="18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119875" y="2630984"/>
              <a:ext cx="104010" cy="104010"/>
            </a:xfrm>
            <a:custGeom>
              <a:avLst/>
              <a:pathLst>
                <a:path w="104010" h="104010">
                  <a:moveTo>
                    <a:pt x="0" y="52005"/>
                  </a:moveTo>
                  <a:lnTo>
                    <a:pt x="52005" y="0"/>
                  </a:lnTo>
                  <a:lnTo>
                    <a:pt x="104010" y="52005"/>
                  </a:lnTo>
                  <a:lnTo>
                    <a:pt x="52005" y="1040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732930" y="2648314"/>
              <a:ext cx="118162" cy="118162"/>
            </a:xfrm>
            <a:custGeom>
              <a:avLst/>
              <a:pathLst>
                <a:path w="118162" h="118162">
                  <a:moveTo>
                    <a:pt x="0" y="59081"/>
                  </a:moveTo>
                  <a:lnTo>
                    <a:pt x="59081" y="0"/>
                  </a:lnTo>
                  <a:lnTo>
                    <a:pt x="118162" y="59081"/>
                  </a:lnTo>
                  <a:lnTo>
                    <a:pt x="59081" y="1181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36231" y="4623058"/>
              <a:ext cx="77658" cy="7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20498" y="4611252"/>
              <a:ext cx="158217" cy="1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021504" y="3000705"/>
              <a:ext cx="113010" cy="113010"/>
            </a:xfrm>
            <a:custGeom>
              <a:avLst/>
              <a:pathLst>
                <a:path w="113010" h="113010">
                  <a:moveTo>
                    <a:pt x="0" y="56505"/>
                  </a:moveTo>
                  <a:lnTo>
                    <a:pt x="56505" y="0"/>
                  </a:lnTo>
                  <a:lnTo>
                    <a:pt x="113010" y="56505"/>
                  </a:lnTo>
                  <a:lnTo>
                    <a:pt x="56505" y="1130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15741" y="3657994"/>
              <a:ext cx="51260" cy="51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325064" y="2671620"/>
              <a:ext cx="104091" cy="104091"/>
            </a:xfrm>
            <a:custGeom>
              <a:avLst/>
              <a:pathLst>
                <a:path w="104091" h="104091">
                  <a:moveTo>
                    <a:pt x="0" y="52045"/>
                  </a:moveTo>
                  <a:lnTo>
                    <a:pt x="52045" y="0"/>
                  </a:lnTo>
                  <a:lnTo>
                    <a:pt x="104091" y="52045"/>
                  </a:lnTo>
                  <a:lnTo>
                    <a:pt x="52045" y="1040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22577" y="3290371"/>
              <a:ext cx="103145" cy="103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54223" y="4557372"/>
              <a:ext cx="103272" cy="103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348564" y="3016020"/>
              <a:ext cx="102719" cy="102719"/>
            </a:xfrm>
            <a:custGeom>
              <a:avLst/>
              <a:pathLst>
                <a:path w="102719" h="102719">
                  <a:moveTo>
                    <a:pt x="0" y="51359"/>
                  </a:moveTo>
                  <a:lnTo>
                    <a:pt x="51359" y="0"/>
                  </a:lnTo>
                  <a:lnTo>
                    <a:pt x="102719" y="51359"/>
                  </a:lnTo>
                  <a:lnTo>
                    <a:pt x="51359" y="1027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72213" y="4532360"/>
              <a:ext cx="104484" cy="104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08664" y="4331730"/>
              <a:ext cx="147794" cy="14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946058" y="4621576"/>
              <a:ext cx="153839" cy="153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68370" y="4584103"/>
              <a:ext cx="53878" cy="53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879239" y="4550794"/>
              <a:ext cx="104225" cy="104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899554" y="4504238"/>
              <a:ext cx="103781" cy="103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58850" y="4634526"/>
              <a:ext cx="103534" cy="103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089503" y="2724949"/>
              <a:ext cx="103191" cy="103191"/>
            </a:xfrm>
            <a:custGeom>
              <a:avLst/>
              <a:pathLst>
                <a:path w="103191" h="103191">
                  <a:moveTo>
                    <a:pt x="0" y="51595"/>
                  </a:moveTo>
                  <a:lnTo>
                    <a:pt x="51595" y="0"/>
                  </a:lnTo>
                  <a:lnTo>
                    <a:pt x="103191" y="51595"/>
                  </a:lnTo>
                  <a:lnTo>
                    <a:pt x="51595" y="1031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22007" y="4630368"/>
              <a:ext cx="103714" cy="103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80360" y="4605660"/>
              <a:ext cx="104319" cy="104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74386" y="4634176"/>
              <a:ext cx="112369" cy="112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59326" y="3633432"/>
              <a:ext cx="63776" cy="63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406028" y="4200394"/>
              <a:ext cx="24041" cy="24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318936" y="3000114"/>
              <a:ext cx="20637" cy="20637"/>
            </a:xfrm>
            <a:custGeom>
              <a:avLst/>
              <a:pathLst>
                <a:path w="20637" h="20637">
                  <a:moveTo>
                    <a:pt x="0" y="10318"/>
                  </a:moveTo>
                  <a:lnTo>
                    <a:pt x="10318" y="0"/>
                  </a:lnTo>
                  <a:lnTo>
                    <a:pt x="20637" y="10318"/>
                  </a:lnTo>
                  <a:lnTo>
                    <a:pt x="10318" y="206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880097" y="2189256"/>
              <a:ext cx="291766" cy="472839"/>
            </a:xfrm>
            <a:custGeom>
              <a:avLst/>
              <a:pathLst>
                <a:path w="291766" h="472839">
                  <a:moveTo>
                    <a:pt x="0" y="0"/>
                  </a:moveTo>
                  <a:lnTo>
                    <a:pt x="291766" y="472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436362" y="2340476"/>
              <a:ext cx="732400" cy="329998"/>
            </a:xfrm>
            <a:custGeom>
              <a:avLst/>
              <a:pathLst>
                <a:path w="732400" h="329998">
                  <a:moveTo>
                    <a:pt x="0" y="0"/>
                  </a:moveTo>
                  <a:lnTo>
                    <a:pt x="732400" y="329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659058" y="2563108"/>
              <a:ext cx="509318" cy="109571"/>
            </a:xfrm>
            <a:custGeom>
              <a:avLst/>
              <a:pathLst>
                <a:path w="509318" h="109571">
                  <a:moveTo>
                    <a:pt x="0" y="0"/>
                  </a:moveTo>
                  <a:lnTo>
                    <a:pt x="509318" y="109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179185" y="2408864"/>
              <a:ext cx="12638" cy="251955"/>
            </a:xfrm>
            <a:custGeom>
              <a:avLst/>
              <a:pathLst>
                <a:path w="12638" h="251955">
                  <a:moveTo>
                    <a:pt x="12638" y="0"/>
                  </a:moveTo>
                  <a:lnTo>
                    <a:pt x="0" y="251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4922326" y="202656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chr2:47783271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029944" y="226449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chr2:47800298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500077" y="246570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chr2:47804940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252641" y="248810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chr2:47805626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500077" y="224617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chr2:47806206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143538" y="275960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chr2:47806297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448133" y="617023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448133" y="566178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448133" y="515333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503125" y="464488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503125" y="41364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503125" y="362797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503125" y="311952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503125" y="26110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11" name="pl211"/>
            <p:cNvSpPr/>
            <p:nvPr/>
          </p:nvSpPr>
          <p:spPr>
            <a:xfrm>
              <a:off x="2880411" y="62299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80411" y="57215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880411" y="52130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80411" y="47045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880411" y="41961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880411" y="36876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880411" y="31792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880411" y="26707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106490" y="213608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29" name="pt229"/>
            <p:cNvSpPr/>
            <p:nvPr/>
          </p:nvSpPr>
          <p:spPr>
            <a:xfrm>
              <a:off x="7179089" y="24878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179089" y="268266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179089" y="287751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389908" y="242069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389908" y="261554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389908" y="281039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106490" y="319538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36" name="pt236"/>
            <p:cNvSpPr/>
            <p:nvPr/>
          </p:nvSpPr>
          <p:spPr>
            <a:xfrm>
              <a:off x="7162027" y="3478835"/>
              <a:ext cx="101308" cy="1013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208181" y="371983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162027" y="3868534"/>
              <a:ext cx="101308" cy="1013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142909" y="4044266"/>
              <a:ext cx="139544" cy="1395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128239" y="4233211"/>
              <a:ext cx="168883" cy="1688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7407440" y="347394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407440" y="366462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407440" y="386363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407440" y="405647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407440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106490" y="459750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47" name="pt247"/>
            <p:cNvSpPr/>
            <p:nvPr/>
          </p:nvSpPr>
          <p:spPr>
            <a:xfrm>
              <a:off x="7179089" y="4928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7179089" y="512359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7389908" y="489117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7389908" y="508602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924695" y="619487"/>
              <a:ext cx="760888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MSH6,Breast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3899774"/>
              <a:ext cx="1126310" cy="1139175"/>
            </a:xfrm>
            <a:custGeom>
              <a:avLst/>
              <a:pathLst>
                <a:path w="1126310" h="1139175">
                  <a:moveTo>
                    <a:pt x="558633" y="1139175"/>
                  </a:moveTo>
                  <a:lnTo>
                    <a:pt x="558308" y="1136946"/>
                  </a:lnTo>
                  <a:lnTo>
                    <a:pt x="557955" y="1134716"/>
                  </a:lnTo>
                  <a:lnTo>
                    <a:pt x="557590" y="1132487"/>
                  </a:lnTo>
                  <a:lnTo>
                    <a:pt x="557190" y="1130258"/>
                  </a:lnTo>
                  <a:lnTo>
                    <a:pt x="556772" y="1128028"/>
                  </a:lnTo>
                  <a:lnTo>
                    <a:pt x="556330" y="1125799"/>
                  </a:lnTo>
                  <a:lnTo>
                    <a:pt x="555854" y="1123570"/>
                  </a:lnTo>
                  <a:lnTo>
                    <a:pt x="555362" y="1121340"/>
                  </a:lnTo>
                  <a:lnTo>
                    <a:pt x="554824" y="1119111"/>
                  </a:lnTo>
                  <a:lnTo>
                    <a:pt x="554264" y="1116882"/>
                  </a:lnTo>
                  <a:lnTo>
                    <a:pt x="553672" y="1114652"/>
                  </a:lnTo>
                  <a:lnTo>
                    <a:pt x="553037" y="1112423"/>
                  </a:lnTo>
                  <a:lnTo>
                    <a:pt x="552384" y="1110194"/>
                  </a:lnTo>
                  <a:lnTo>
                    <a:pt x="551670" y="1107965"/>
                  </a:lnTo>
                  <a:lnTo>
                    <a:pt x="550932" y="1105735"/>
                  </a:lnTo>
                  <a:lnTo>
                    <a:pt x="550150" y="1103506"/>
                  </a:lnTo>
                  <a:lnTo>
                    <a:pt x="549319" y="1101277"/>
                  </a:lnTo>
                  <a:lnTo>
                    <a:pt x="548464" y="1099047"/>
                  </a:lnTo>
                  <a:lnTo>
                    <a:pt x="547531" y="1096818"/>
                  </a:lnTo>
                  <a:lnTo>
                    <a:pt x="546571" y="1094589"/>
                  </a:lnTo>
                  <a:lnTo>
                    <a:pt x="545555" y="1092359"/>
                  </a:lnTo>
                  <a:lnTo>
                    <a:pt x="544481" y="1090130"/>
                  </a:lnTo>
                  <a:lnTo>
                    <a:pt x="543376" y="1087901"/>
                  </a:lnTo>
                  <a:lnTo>
                    <a:pt x="542179" y="1085671"/>
                  </a:lnTo>
                  <a:lnTo>
                    <a:pt x="540950" y="1083442"/>
                  </a:lnTo>
                  <a:lnTo>
                    <a:pt x="539649" y="1081213"/>
                  </a:lnTo>
                  <a:lnTo>
                    <a:pt x="538283" y="1078984"/>
                  </a:lnTo>
                  <a:lnTo>
                    <a:pt x="536875" y="1076754"/>
                  </a:lnTo>
                  <a:lnTo>
                    <a:pt x="535363" y="1074525"/>
                  </a:lnTo>
                  <a:lnTo>
                    <a:pt x="533812" y="1072296"/>
                  </a:lnTo>
                  <a:lnTo>
                    <a:pt x="532172" y="1070066"/>
                  </a:lnTo>
                  <a:lnTo>
                    <a:pt x="530461" y="1067837"/>
                  </a:lnTo>
                  <a:lnTo>
                    <a:pt x="528696" y="1065608"/>
                  </a:lnTo>
                  <a:lnTo>
                    <a:pt x="526813" y="1063378"/>
                  </a:lnTo>
                  <a:lnTo>
                    <a:pt x="524887" y="1061149"/>
                  </a:lnTo>
                  <a:lnTo>
                    <a:pt x="522853" y="1058920"/>
                  </a:lnTo>
                  <a:lnTo>
                    <a:pt x="520741" y="1056691"/>
                  </a:lnTo>
                  <a:lnTo>
                    <a:pt x="518563" y="1054461"/>
                  </a:lnTo>
                  <a:lnTo>
                    <a:pt x="516255" y="1052232"/>
                  </a:lnTo>
                  <a:lnTo>
                    <a:pt x="513899" y="1050003"/>
                  </a:lnTo>
                  <a:lnTo>
                    <a:pt x="511415" y="1047773"/>
                  </a:lnTo>
                  <a:lnTo>
                    <a:pt x="508850" y="1045544"/>
                  </a:lnTo>
                  <a:lnTo>
                    <a:pt x="506204" y="1043315"/>
                  </a:lnTo>
                  <a:lnTo>
                    <a:pt x="503421" y="1041085"/>
                  </a:lnTo>
                  <a:lnTo>
                    <a:pt x="500584" y="1038856"/>
                  </a:lnTo>
                  <a:lnTo>
                    <a:pt x="497600" y="1036627"/>
                  </a:lnTo>
                  <a:lnTo>
                    <a:pt x="494532" y="1034397"/>
                  </a:lnTo>
                  <a:lnTo>
                    <a:pt x="491371" y="1032168"/>
                  </a:lnTo>
                  <a:lnTo>
                    <a:pt x="488067" y="1029939"/>
                  </a:lnTo>
                  <a:lnTo>
                    <a:pt x="484705" y="1027710"/>
                  </a:lnTo>
                  <a:lnTo>
                    <a:pt x="481178" y="1025480"/>
                  </a:lnTo>
                  <a:lnTo>
                    <a:pt x="477570" y="1023251"/>
                  </a:lnTo>
                  <a:lnTo>
                    <a:pt x="473855" y="1021022"/>
                  </a:lnTo>
                  <a:lnTo>
                    <a:pt x="469996" y="1018792"/>
                  </a:lnTo>
                  <a:lnTo>
                    <a:pt x="466075" y="1016563"/>
                  </a:lnTo>
                  <a:lnTo>
                    <a:pt x="461977" y="1014334"/>
                  </a:lnTo>
                  <a:lnTo>
                    <a:pt x="457801" y="1012104"/>
                  </a:lnTo>
                  <a:lnTo>
                    <a:pt x="453509" y="1009875"/>
                  </a:lnTo>
                  <a:lnTo>
                    <a:pt x="449076" y="1007646"/>
                  </a:lnTo>
                  <a:lnTo>
                    <a:pt x="444581" y="1005416"/>
                  </a:lnTo>
                  <a:lnTo>
                    <a:pt x="439899" y="1003187"/>
                  </a:lnTo>
                  <a:lnTo>
                    <a:pt x="435147" y="1000958"/>
                  </a:lnTo>
                  <a:lnTo>
                    <a:pt x="430273" y="998729"/>
                  </a:lnTo>
                  <a:lnTo>
                    <a:pt x="425267" y="996499"/>
                  </a:lnTo>
                  <a:lnTo>
                    <a:pt x="420200" y="994270"/>
                  </a:lnTo>
                  <a:lnTo>
                    <a:pt x="414945" y="992041"/>
                  </a:lnTo>
                  <a:lnTo>
                    <a:pt x="409631" y="989811"/>
                  </a:lnTo>
                  <a:lnTo>
                    <a:pt x="404192" y="987582"/>
                  </a:lnTo>
                  <a:lnTo>
                    <a:pt x="398638" y="985353"/>
                  </a:lnTo>
                  <a:lnTo>
                    <a:pt x="393020" y="983123"/>
                  </a:lnTo>
                  <a:lnTo>
                    <a:pt x="387234" y="980894"/>
                  </a:lnTo>
                  <a:lnTo>
                    <a:pt x="381395" y="978665"/>
                  </a:lnTo>
                  <a:lnTo>
                    <a:pt x="375438" y="976436"/>
                  </a:lnTo>
                  <a:lnTo>
                    <a:pt x="369384" y="974206"/>
                  </a:lnTo>
                  <a:lnTo>
                    <a:pt x="363269" y="971977"/>
                  </a:lnTo>
                  <a:lnTo>
                    <a:pt x="357015" y="969748"/>
                  </a:lnTo>
                  <a:lnTo>
                    <a:pt x="350716" y="967518"/>
                  </a:lnTo>
                  <a:lnTo>
                    <a:pt x="344314" y="965289"/>
                  </a:lnTo>
                  <a:lnTo>
                    <a:pt x="337839" y="963060"/>
                  </a:lnTo>
                  <a:lnTo>
                    <a:pt x="331310" y="960830"/>
                  </a:lnTo>
                  <a:lnTo>
                    <a:pt x="324677" y="958601"/>
                  </a:lnTo>
                  <a:lnTo>
                    <a:pt x="318011" y="956372"/>
                  </a:lnTo>
                  <a:lnTo>
                    <a:pt x="311265" y="954142"/>
                  </a:lnTo>
                  <a:lnTo>
                    <a:pt x="304472" y="951913"/>
                  </a:lnTo>
                  <a:lnTo>
                    <a:pt x="297638" y="949684"/>
                  </a:lnTo>
                  <a:lnTo>
                    <a:pt x="290742" y="947455"/>
                  </a:lnTo>
                  <a:lnTo>
                    <a:pt x="283826" y="945225"/>
                  </a:lnTo>
                  <a:lnTo>
                    <a:pt x="276864" y="942996"/>
                  </a:lnTo>
                  <a:lnTo>
                    <a:pt x="269881" y="940767"/>
                  </a:lnTo>
                  <a:lnTo>
                    <a:pt x="262878" y="938537"/>
                  </a:lnTo>
                  <a:lnTo>
                    <a:pt x="255856" y="936308"/>
                  </a:lnTo>
                  <a:lnTo>
                    <a:pt x="248830" y="934079"/>
                  </a:lnTo>
                  <a:lnTo>
                    <a:pt x="241798" y="931849"/>
                  </a:lnTo>
                  <a:lnTo>
                    <a:pt x="234773" y="929620"/>
                  </a:lnTo>
                  <a:lnTo>
                    <a:pt x="227754" y="927391"/>
                  </a:lnTo>
                  <a:lnTo>
                    <a:pt x="220760" y="925161"/>
                  </a:lnTo>
                  <a:lnTo>
                    <a:pt x="213778" y="922932"/>
                  </a:lnTo>
                  <a:lnTo>
                    <a:pt x="206840" y="920703"/>
                  </a:lnTo>
                  <a:lnTo>
                    <a:pt x="199932" y="918474"/>
                  </a:lnTo>
                  <a:lnTo>
                    <a:pt x="193062" y="916244"/>
                  </a:lnTo>
                  <a:lnTo>
                    <a:pt x="186257" y="914015"/>
                  </a:lnTo>
                  <a:lnTo>
                    <a:pt x="179482" y="911786"/>
                  </a:lnTo>
                  <a:lnTo>
                    <a:pt x="172804" y="909556"/>
                  </a:lnTo>
                  <a:lnTo>
                    <a:pt x="166175" y="907327"/>
                  </a:lnTo>
                  <a:lnTo>
                    <a:pt x="159620" y="905098"/>
                  </a:lnTo>
                  <a:lnTo>
                    <a:pt x="153166" y="902868"/>
                  </a:lnTo>
                  <a:lnTo>
                    <a:pt x="146759" y="900639"/>
                  </a:lnTo>
                  <a:lnTo>
                    <a:pt x="140502" y="898410"/>
                  </a:lnTo>
                  <a:lnTo>
                    <a:pt x="134308" y="896180"/>
                  </a:lnTo>
                  <a:lnTo>
                    <a:pt x="128225" y="893951"/>
                  </a:lnTo>
                  <a:lnTo>
                    <a:pt x="122272" y="891722"/>
                  </a:lnTo>
                  <a:lnTo>
                    <a:pt x="116380" y="889493"/>
                  </a:lnTo>
                  <a:lnTo>
                    <a:pt x="110689" y="887263"/>
                  </a:lnTo>
                  <a:lnTo>
                    <a:pt x="105071" y="885034"/>
                  </a:lnTo>
                  <a:lnTo>
                    <a:pt x="99597" y="882805"/>
                  </a:lnTo>
                  <a:lnTo>
                    <a:pt x="94273" y="880575"/>
                  </a:lnTo>
                  <a:lnTo>
                    <a:pt x="89028" y="878346"/>
                  </a:lnTo>
                  <a:lnTo>
                    <a:pt x="84017" y="876117"/>
                  </a:lnTo>
                  <a:lnTo>
                    <a:pt x="79086" y="873887"/>
                  </a:lnTo>
                  <a:lnTo>
                    <a:pt x="74330" y="871658"/>
                  </a:lnTo>
                  <a:lnTo>
                    <a:pt x="69732" y="869429"/>
                  </a:lnTo>
                  <a:lnTo>
                    <a:pt x="65233" y="867200"/>
                  </a:lnTo>
                  <a:lnTo>
                    <a:pt x="60980" y="864970"/>
                  </a:lnTo>
                  <a:lnTo>
                    <a:pt x="56813" y="862741"/>
                  </a:lnTo>
                  <a:lnTo>
                    <a:pt x="52844" y="860512"/>
                  </a:lnTo>
                  <a:lnTo>
                    <a:pt x="49033" y="858282"/>
                  </a:lnTo>
                  <a:lnTo>
                    <a:pt x="45335" y="856053"/>
                  </a:lnTo>
                  <a:lnTo>
                    <a:pt x="41882" y="853824"/>
                  </a:lnTo>
                  <a:lnTo>
                    <a:pt x="38516" y="851594"/>
                  </a:lnTo>
                  <a:lnTo>
                    <a:pt x="35361" y="849365"/>
                  </a:lnTo>
                  <a:lnTo>
                    <a:pt x="32353" y="847136"/>
                  </a:lnTo>
                  <a:lnTo>
                    <a:pt x="29467" y="844906"/>
                  </a:lnTo>
                  <a:lnTo>
                    <a:pt x="26812" y="842677"/>
                  </a:lnTo>
                  <a:lnTo>
                    <a:pt x="24241" y="840448"/>
                  </a:lnTo>
                  <a:lnTo>
                    <a:pt x="21881" y="838219"/>
                  </a:lnTo>
                  <a:lnTo>
                    <a:pt x="19650" y="835989"/>
                  </a:lnTo>
                  <a:lnTo>
                    <a:pt x="17543" y="833760"/>
                  </a:lnTo>
                  <a:lnTo>
                    <a:pt x="15639" y="831531"/>
                  </a:lnTo>
                  <a:lnTo>
                    <a:pt x="13813" y="829301"/>
                  </a:lnTo>
                  <a:lnTo>
                    <a:pt x="12185" y="827072"/>
                  </a:lnTo>
                  <a:lnTo>
                    <a:pt x="10664" y="824843"/>
                  </a:lnTo>
                  <a:lnTo>
                    <a:pt x="9260" y="822613"/>
                  </a:lnTo>
                  <a:lnTo>
                    <a:pt x="8025" y="820384"/>
                  </a:lnTo>
                  <a:lnTo>
                    <a:pt x="6856" y="818155"/>
                  </a:lnTo>
                  <a:lnTo>
                    <a:pt x="5861" y="815925"/>
                  </a:lnTo>
                  <a:lnTo>
                    <a:pt x="4947" y="813696"/>
                  </a:lnTo>
                  <a:lnTo>
                    <a:pt x="4136" y="811467"/>
                  </a:lnTo>
                  <a:lnTo>
                    <a:pt x="3454" y="809238"/>
                  </a:lnTo>
                  <a:lnTo>
                    <a:pt x="2825" y="807008"/>
                  </a:lnTo>
                  <a:lnTo>
                    <a:pt x="2335" y="804779"/>
                  </a:lnTo>
                  <a:lnTo>
                    <a:pt x="1902" y="802550"/>
                  </a:lnTo>
                  <a:lnTo>
                    <a:pt x="1549" y="800320"/>
                  </a:lnTo>
                  <a:lnTo>
                    <a:pt x="1285" y="798091"/>
                  </a:lnTo>
                  <a:lnTo>
                    <a:pt x="1058" y="795862"/>
                  </a:lnTo>
                  <a:lnTo>
                    <a:pt x="931" y="793632"/>
                  </a:lnTo>
                  <a:lnTo>
                    <a:pt x="837" y="791403"/>
                  </a:lnTo>
                  <a:lnTo>
                    <a:pt x="797" y="789174"/>
                  </a:lnTo>
                  <a:lnTo>
                    <a:pt x="808" y="786944"/>
                  </a:lnTo>
                  <a:lnTo>
                    <a:pt x="842" y="784715"/>
                  </a:lnTo>
                  <a:lnTo>
                    <a:pt x="932" y="782486"/>
                  </a:lnTo>
                  <a:lnTo>
                    <a:pt x="1035" y="780257"/>
                  </a:lnTo>
                  <a:lnTo>
                    <a:pt x="1167" y="778027"/>
                  </a:lnTo>
                  <a:lnTo>
                    <a:pt x="1316" y="775798"/>
                  </a:lnTo>
                  <a:lnTo>
                    <a:pt x="1475" y="773569"/>
                  </a:lnTo>
                  <a:lnTo>
                    <a:pt x="1649" y="771339"/>
                  </a:lnTo>
                  <a:lnTo>
                    <a:pt x="1823" y="769110"/>
                  </a:lnTo>
                  <a:lnTo>
                    <a:pt x="1999" y="766881"/>
                  </a:lnTo>
                  <a:lnTo>
                    <a:pt x="2170" y="764651"/>
                  </a:lnTo>
                  <a:lnTo>
                    <a:pt x="2338" y="762422"/>
                  </a:lnTo>
                  <a:lnTo>
                    <a:pt x="2489" y="760193"/>
                  </a:lnTo>
                  <a:lnTo>
                    <a:pt x="2633" y="757964"/>
                  </a:lnTo>
                  <a:lnTo>
                    <a:pt x="2758" y="755734"/>
                  </a:lnTo>
                  <a:lnTo>
                    <a:pt x="2863" y="753505"/>
                  </a:lnTo>
                  <a:lnTo>
                    <a:pt x="2956" y="751276"/>
                  </a:lnTo>
                  <a:lnTo>
                    <a:pt x="3015" y="749046"/>
                  </a:lnTo>
                  <a:lnTo>
                    <a:pt x="3061" y="746817"/>
                  </a:lnTo>
                  <a:lnTo>
                    <a:pt x="3077" y="744588"/>
                  </a:lnTo>
                  <a:lnTo>
                    <a:pt x="3069" y="742358"/>
                  </a:lnTo>
                  <a:lnTo>
                    <a:pt x="3043" y="740129"/>
                  </a:lnTo>
                  <a:lnTo>
                    <a:pt x="2982" y="737900"/>
                  </a:lnTo>
                  <a:lnTo>
                    <a:pt x="2907" y="735670"/>
                  </a:lnTo>
                  <a:lnTo>
                    <a:pt x="2800" y="733441"/>
                  </a:lnTo>
                  <a:lnTo>
                    <a:pt x="2676" y="731212"/>
                  </a:lnTo>
                  <a:lnTo>
                    <a:pt x="2534" y="728983"/>
                  </a:lnTo>
                  <a:lnTo>
                    <a:pt x="2367" y="726753"/>
                  </a:lnTo>
                  <a:lnTo>
                    <a:pt x="2191" y="724524"/>
                  </a:lnTo>
                  <a:lnTo>
                    <a:pt x="1996" y="722295"/>
                  </a:lnTo>
                  <a:lnTo>
                    <a:pt x="1794" y="720065"/>
                  </a:lnTo>
                  <a:lnTo>
                    <a:pt x="1584" y="717836"/>
                  </a:lnTo>
                  <a:lnTo>
                    <a:pt x="1371" y="715607"/>
                  </a:lnTo>
                  <a:lnTo>
                    <a:pt x="1157" y="713377"/>
                  </a:lnTo>
                  <a:lnTo>
                    <a:pt x="949" y="711148"/>
                  </a:lnTo>
                  <a:lnTo>
                    <a:pt x="749" y="708919"/>
                  </a:lnTo>
                  <a:lnTo>
                    <a:pt x="560" y="706689"/>
                  </a:lnTo>
                  <a:lnTo>
                    <a:pt x="396" y="704460"/>
                  </a:lnTo>
                  <a:lnTo>
                    <a:pt x="243" y="702231"/>
                  </a:lnTo>
                  <a:lnTo>
                    <a:pt x="133" y="700002"/>
                  </a:lnTo>
                  <a:lnTo>
                    <a:pt x="48" y="697772"/>
                  </a:lnTo>
                  <a:lnTo>
                    <a:pt x="0" y="695543"/>
                  </a:lnTo>
                  <a:lnTo>
                    <a:pt x="8" y="693314"/>
                  </a:lnTo>
                  <a:lnTo>
                    <a:pt x="42" y="691084"/>
                  </a:lnTo>
                  <a:lnTo>
                    <a:pt x="164" y="688855"/>
                  </a:lnTo>
                  <a:lnTo>
                    <a:pt x="328" y="686626"/>
                  </a:lnTo>
                  <a:lnTo>
                    <a:pt x="561" y="684396"/>
                  </a:lnTo>
                  <a:lnTo>
                    <a:pt x="881" y="682167"/>
                  </a:lnTo>
                  <a:lnTo>
                    <a:pt x="1242" y="679938"/>
                  </a:lnTo>
                  <a:lnTo>
                    <a:pt x="1743" y="677709"/>
                  </a:lnTo>
                  <a:lnTo>
                    <a:pt x="2298" y="675479"/>
                  </a:lnTo>
                  <a:lnTo>
                    <a:pt x="2958" y="673250"/>
                  </a:lnTo>
                  <a:lnTo>
                    <a:pt x="3732" y="671021"/>
                  </a:lnTo>
                  <a:lnTo>
                    <a:pt x="4565" y="668791"/>
                  </a:lnTo>
                  <a:lnTo>
                    <a:pt x="5583" y="666562"/>
                  </a:lnTo>
                  <a:lnTo>
                    <a:pt x="6665" y="664333"/>
                  </a:lnTo>
                  <a:lnTo>
                    <a:pt x="7890" y="662103"/>
                  </a:lnTo>
                  <a:lnTo>
                    <a:pt x="9248" y="659874"/>
                  </a:lnTo>
                  <a:lnTo>
                    <a:pt x="10687" y="657645"/>
                  </a:lnTo>
                  <a:lnTo>
                    <a:pt x="12340" y="655415"/>
                  </a:lnTo>
                  <a:lnTo>
                    <a:pt x="14070" y="653186"/>
                  </a:lnTo>
                  <a:lnTo>
                    <a:pt x="15974" y="650957"/>
                  </a:lnTo>
                  <a:lnTo>
                    <a:pt x="18022" y="648728"/>
                  </a:lnTo>
                  <a:lnTo>
                    <a:pt x="20173" y="646498"/>
                  </a:lnTo>
                  <a:lnTo>
                    <a:pt x="22555" y="644269"/>
                  </a:lnTo>
                  <a:lnTo>
                    <a:pt x="25020" y="642040"/>
                  </a:lnTo>
                  <a:lnTo>
                    <a:pt x="27685" y="639810"/>
                  </a:lnTo>
                  <a:lnTo>
                    <a:pt x="30497" y="637581"/>
                  </a:lnTo>
                  <a:lnTo>
                    <a:pt x="33428" y="635352"/>
                  </a:lnTo>
                  <a:lnTo>
                    <a:pt x="36593" y="633122"/>
                  </a:lnTo>
                  <a:lnTo>
                    <a:pt x="39843" y="630893"/>
                  </a:lnTo>
                  <a:lnTo>
                    <a:pt x="43311" y="628664"/>
                  </a:lnTo>
                  <a:lnTo>
                    <a:pt x="46917" y="626434"/>
                  </a:lnTo>
                  <a:lnTo>
                    <a:pt x="50653" y="624205"/>
                  </a:lnTo>
                  <a:lnTo>
                    <a:pt x="54611" y="621976"/>
                  </a:lnTo>
                  <a:lnTo>
                    <a:pt x="58655" y="619747"/>
                  </a:lnTo>
                  <a:lnTo>
                    <a:pt x="62918" y="617517"/>
                  </a:lnTo>
                  <a:lnTo>
                    <a:pt x="67304" y="615288"/>
                  </a:lnTo>
                  <a:lnTo>
                    <a:pt x="71823" y="613059"/>
                  </a:lnTo>
                  <a:lnTo>
                    <a:pt x="76542" y="610829"/>
                  </a:lnTo>
                  <a:lnTo>
                    <a:pt x="81338" y="608600"/>
                  </a:lnTo>
                  <a:lnTo>
                    <a:pt x="86344" y="606371"/>
                  </a:lnTo>
                  <a:lnTo>
                    <a:pt x="91452" y="604141"/>
                  </a:lnTo>
                  <a:lnTo>
                    <a:pt x="96686" y="601912"/>
                  </a:lnTo>
                  <a:lnTo>
                    <a:pt x="102086" y="599683"/>
                  </a:lnTo>
                  <a:lnTo>
                    <a:pt x="107554" y="597453"/>
                  </a:lnTo>
                  <a:lnTo>
                    <a:pt x="113206" y="595224"/>
                  </a:lnTo>
                  <a:lnTo>
                    <a:pt x="118934" y="592995"/>
                  </a:lnTo>
                  <a:lnTo>
                    <a:pt x="124774" y="590766"/>
                  </a:lnTo>
                  <a:lnTo>
                    <a:pt x="130738" y="588536"/>
                  </a:lnTo>
                  <a:lnTo>
                    <a:pt x="136756" y="586307"/>
                  </a:lnTo>
                  <a:lnTo>
                    <a:pt x="142920" y="584078"/>
                  </a:lnTo>
                  <a:lnTo>
                    <a:pt x="149135" y="581848"/>
                  </a:lnTo>
                  <a:lnTo>
                    <a:pt x="155435" y="579619"/>
                  </a:lnTo>
                  <a:lnTo>
                    <a:pt x="161816" y="577390"/>
                  </a:lnTo>
                  <a:lnTo>
                    <a:pt x="168235" y="575160"/>
                  </a:lnTo>
                  <a:lnTo>
                    <a:pt x="174748" y="572931"/>
                  </a:lnTo>
                  <a:lnTo>
                    <a:pt x="181288" y="570702"/>
                  </a:lnTo>
                  <a:lnTo>
                    <a:pt x="187879" y="568473"/>
                  </a:lnTo>
                  <a:lnTo>
                    <a:pt x="194507" y="566243"/>
                  </a:lnTo>
                  <a:lnTo>
                    <a:pt x="201154" y="564014"/>
                  </a:lnTo>
                  <a:lnTo>
                    <a:pt x="207837" y="561785"/>
                  </a:lnTo>
                  <a:lnTo>
                    <a:pt x="214524" y="559555"/>
                  </a:lnTo>
                  <a:lnTo>
                    <a:pt x="221222" y="557326"/>
                  </a:lnTo>
                  <a:lnTo>
                    <a:pt x="227916" y="555097"/>
                  </a:lnTo>
                  <a:lnTo>
                    <a:pt x="234607" y="552867"/>
                  </a:lnTo>
                  <a:lnTo>
                    <a:pt x="241273" y="550638"/>
                  </a:lnTo>
                  <a:lnTo>
                    <a:pt x="247925" y="548409"/>
                  </a:lnTo>
                  <a:lnTo>
                    <a:pt x="254542" y="546179"/>
                  </a:lnTo>
                  <a:lnTo>
                    <a:pt x="261119" y="543950"/>
                  </a:lnTo>
                  <a:lnTo>
                    <a:pt x="267668" y="541721"/>
                  </a:lnTo>
                  <a:lnTo>
                    <a:pt x="274138" y="539492"/>
                  </a:lnTo>
                  <a:lnTo>
                    <a:pt x="280574" y="537262"/>
                  </a:lnTo>
                  <a:lnTo>
                    <a:pt x="286929" y="535033"/>
                  </a:lnTo>
                  <a:lnTo>
                    <a:pt x="293214" y="532804"/>
                  </a:lnTo>
                  <a:lnTo>
                    <a:pt x="299443" y="530574"/>
                  </a:lnTo>
                  <a:lnTo>
                    <a:pt x="305547" y="528345"/>
                  </a:lnTo>
                  <a:lnTo>
                    <a:pt x="311602" y="526116"/>
                  </a:lnTo>
                  <a:lnTo>
                    <a:pt x="317528" y="523886"/>
                  </a:lnTo>
                  <a:lnTo>
                    <a:pt x="323363" y="521657"/>
                  </a:lnTo>
                  <a:lnTo>
                    <a:pt x="329113" y="519428"/>
                  </a:lnTo>
                  <a:lnTo>
                    <a:pt x="334702" y="517198"/>
                  </a:lnTo>
                  <a:lnTo>
                    <a:pt x="340227" y="514969"/>
                  </a:lnTo>
                  <a:lnTo>
                    <a:pt x="345580" y="512740"/>
                  </a:lnTo>
                  <a:lnTo>
                    <a:pt x="350827" y="510511"/>
                  </a:lnTo>
                  <a:lnTo>
                    <a:pt x="355962" y="508281"/>
                  </a:lnTo>
                  <a:lnTo>
                    <a:pt x="360910" y="506052"/>
                  </a:lnTo>
                  <a:lnTo>
                    <a:pt x="365783" y="503823"/>
                  </a:lnTo>
                  <a:lnTo>
                    <a:pt x="370446" y="501593"/>
                  </a:lnTo>
                  <a:lnTo>
                    <a:pt x="374995" y="499364"/>
                  </a:lnTo>
                  <a:lnTo>
                    <a:pt x="379406" y="497135"/>
                  </a:lnTo>
                  <a:lnTo>
                    <a:pt x="383617" y="494905"/>
                  </a:lnTo>
                  <a:lnTo>
                    <a:pt x="387744" y="492676"/>
                  </a:lnTo>
                  <a:lnTo>
                    <a:pt x="391627" y="490447"/>
                  </a:lnTo>
                  <a:lnTo>
                    <a:pt x="395398" y="488218"/>
                  </a:lnTo>
                  <a:lnTo>
                    <a:pt x="399008" y="485988"/>
                  </a:lnTo>
                  <a:lnTo>
                    <a:pt x="402413" y="483759"/>
                  </a:lnTo>
                  <a:lnTo>
                    <a:pt x="405728" y="481530"/>
                  </a:lnTo>
                  <a:lnTo>
                    <a:pt x="408776" y="479300"/>
                  </a:lnTo>
                  <a:lnTo>
                    <a:pt x="411716" y="477071"/>
                  </a:lnTo>
                  <a:lnTo>
                    <a:pt x="414478" y="474842"/>
                  </a:lnTo>
                  <a:lnTo>
                    <a:pt x="417039" y="472612"/>
                  </a:lnTo>
                  <a:lnTo>
                    <a:pt x="419508" y="470383"/>
                  </a:lnTo>
                  <a:lnTo>
                    <a:pt x="421694" y="468154"/>
                  </a:lnTo>
                  <a:lnTo>
                    <a:pt x="423782" y="465924"/>
                  </a:lnTo>
                  <a:lnTo>
                    <a:pt x="425681" y="463695"/>
                  </a:lnTo>
                  <a:lnTo>
                    <a:pt x="427389" y="461466"/>
                  </a:lnTo>
                  <a:lnTo>
                    <a:pt x="429002" y="459237"/>
                  </a:lnTo>
                  <a:lnTo>
                    <a:pt x="430334" y="457007"/>
                  </a:lnTo>
                  <a:lnTo>
                    <a:pt x="431577" y="454778"/>
                  </a:lnTo>
                  <a:lnTo>
                    <a:pt x="432625" y="452549"/>
                  </a:lnTo>
                  <a:lnTo>
                    <a:pt x="433500" y="450319"/>
                  </a:lnTo>
                  <a:lnTo>
                    <a:pt x="434272" y="448090"/>
                  </a:lnTo>
                  <a:lnTo>
                    <a:pt x="434787" y="445861"/>
                  </a:lnTo>
                  <a:lnTo>
                    <a:pt x="435217" y="443631"/>
                  </a:lnTo>
                  <a:lnTo>
                    <a:pt x="435455" y="441402"/>
                  </a:lnTo>
                  <a:lnTo>
                    <a:pt x="435540" y="439173"/>
                  </a:lnTo>
                  <a:lnTo>
                    <a:pt x="435520" y="436943"/>
                  </a:lnTo>
                  <a:lnTo>
                    <a:pt x="435273" y="434714"/>
                  </a:lnTo>
                  <a:lnTo>
                    <a:pt x="434948" y="432485"/>
                  </a:lnTo>
                  <a:lnTo>
                    <a:pt x="434440" y="430256"/>
                  </a:lnTo>
                  <a:lnTo>
                    <a:pt x="433803" y="428026"/>
                  </a:lnTo>
                  <a:lnTo>
                    <a:pt x="433064" y="425797"/>
                  </a:lnTo>
                  <a:lnTo>
                    <a:pt x="432131" y="423568"/>
                  </a:lnTo>
                  <a:lnTo>
                    <a:pt x="431130" y="421338"/>
                  </a:lnTo>
                  <a:lnTo>
                    <a:pt x="429961" y="419109"/>
                  </a:lnTo>
                  <a:lnTo>
                    <a:pt x="428690" y="416880"/>
                  </a:lnTo>
                  <a:lnTo>
                    <a:pt x="427324" y="414650"/>
                  </a:lnTo>
                  <a:lnTo>
                    <a:pt x="425801" y="412421"/>
                  </a:lnTo>
                  <a:lnTo>
                    <a:pt x="424222" y="410192"/>
                  </a:lnTo>
                  <a:lnTo>
                    <a:pt x="422498" y="407962"/>
                  </a:lnTo>
                  <a:lnTo>
                    <a:pt x="420697" y="405733"/>
                  </a:lnTo>
                  <a:lnTo>
                    <a:pt x="418814" y="403504"/>
                  </a:lnTo>
                  <a:lnTo>
                    <a:pt x="416814" y="401275"/>
                  </a:lnTo>
                  <a:lnTo>
                    <a:pt x="414769" y="399045"/>
                  </a:lnTo>
                  <a:lnTo>
                    <a:pt x="412610" y="396816"/>
                  </a:lnTo>
                  <a:lnTo>
                    <a:pt x="410399" y="394587"/>
                  </a:lnTo>
                  <a:lnTo>
                    <a:pt x="408123" y="392357"/>
                  </a:lnTo>
                  <a:lnTo>
                    <a:pt x="405770" y="390128"/>
                  </a:lnTo>
                  <a:lnTo>
                    <a:pt x="403385" y="387899"/>
                  </a:lnTo>
                  <a:lnTo>
                    <a:pt x="400923" y="385669"/>
                  </a:lnTo>
                  <a:lnTo>
                    <a:pt x="398431" y="383440"/>
                  </a:lnTo>
                  <a:lnTo>
                    <a:pt x="395898" y="381211"/>
                  </a:lnTo>
                  <a:lnTo>
                    <a:pt x="393325" y="378982"/>
                  </a:lnTo>
                  <a:lnTo>
                    <a:pt x="390734" y="376752"/>
                  </a:lnTo>
                  <a:lnTo>
                    <a:pt x="388107" y="374523"/>
                  </a:lnTo>
                  <a:lnTo>
                    <a:pt x="385471" y="372294"/>
                  </a:lnTo>
                  <a:lnTo>
                    <a:pt x="382821" y="370064"/>
                  </a:lnTo>
                  <a:lnTo>
                    <a:pt x="380165" y="367835"/>
                  </a:lnTo>
                  <a:lnTo>
                    <a:pt x="377508" y="365606"/>
                  </a:lnTo>
                  <a:lnTo>
                    <a:pt x="374858" y="363376"/>
                  </a:lnTo>
                  <a:lnTo>
                    <a:pt x="372216" y="361147"/>
                  </a:lnTo>
                  <a:lnTo>
                    <a:pt x="369590" y="358918"/>
                  </a:lnTo>
                  <a:lnTo>
                    <a:pt x="366989" y="356688"/>
                  </a:lnTo>
                  <a:lnTo>
                    <a:pt x="364402" y="354459"/>
                  </a:lnTo>
                  <a:lnTo>
                    <a:pt x="361868" y="352230"/>
                  </a:lnTo>
                  <a:lnTo>
                    <a:pt x="359356" y="350001"/>
                  </a:lnTo>
                  <a:lnTo>
                    <a:pt x="356891" y="347771"/>
                  </a:lnTo>
                  <a:lnTo>
                    <a:pt x="354479" y="345542"/>
                  </a:lnTo>
                  <a:lnTo>
                    <a:pt x="352097" y="343313"/>
                  </a:lnTo>
                  <a:lnTo>
                    <a:pt x="349808" y="341083"/>
                  </a:lnTo>
                  <a:lnTo>
                    <a:pt x="347553" y="338854"/>
                  </a:lnTo>
                  <a:lnTo>
                    <a:pt x="345377" y="336625"/>
                  </a:lnTo>
                  <a:lnTo>
                    <a:pt x="343275" y="334395"/>
                  </a:lnTo>
                  <a:lnTo>
                    <a:pt x="341222" y="332166"/>
                  </a:lnTo>
                  <a:lnTo>
                    <a:pt x="339293" y="329937"/>
                  </a:lnTo>
                  <a:lnTo>
                    <a:pt x="337409" y="327707"/>
                  </a:lnTo>
                  <a:lnTo>
                    <a:pt x="335637" y="325478"/>
                  </a:lnTo>
                  <a:lnTo>
                    <a:pt x="333951" y="323249"/>
                  </a:lnTo>
                  <a:lnTo>
                    <a:pt x="332334" y="321020"/>
                  </a:lnTo>
                  <a:lnTo>
                    <a:pt x="330864" y="318790"/>
                  </a:lnTo>
                  <a:lnTo>
                    <a:pt x="329448" y="316561"/>
                  </a:lnTo>
                  <a:lnTo>
                    <a:pt x="328171" y="314332"/>
                  </a:lnTo>
                  <a:lnTo>
                    <a:pt x="326989" y="312102"/>
                  </a:lnTo>
                  <a:lnTo>
                    <a:pt x="325894" y="309873"/>
                  </a:lnTo>
                  <a:lnTo>
                    <a:pt x="324959" y="307644"/>
                  </a:lnTo>
                  <a:lnTo>
                    <a:pt x="324086" y="305414"/>
                  </a:lnTo>
                  <a:lnTo>
                    <a:pt x="323374" y="303185"/>
                  </a:lnTo>
                  <a:lnTo>
                    <a:pt x="322760" y="300956"/>
                  </a:lnTo>
                  <a:lnTo>
                    <a:pt x="322248" y="298726"/>
                  </a:lnTo>
                  <a:lnTo>
                    <a:pt x="321900" y="296497"/>
                  </a:lnTo>
                  <a:lnTo>
                    <a:pt x="321619" y="294268"/>
                  </a:lnTo>
                  <a:lnTo>
                    <a:pt x="321515" y="292039"/>
                  </a:lnTo>
                  <a:lnTo>
                    <a:pt x="321506" y="289809"/>
                  </a:lnTo>
                  <a:lnTo>
                    <a:pt x="321610" y="287580"/>
                  </a:lnTo>
                  <a:lnTo>
                    <a:pt x="321876" y="285351"/>
                  </a:lnTo>
                  <a:lnTo>
                    <a:pt x="322208" y="283121"/>
                  </a:lnTo>
                  <a:lnTo>
                    <a:pt x="322728" y="280892"/>
                  </a:lnTo>
                  <a:lnTo>
                    <a:pt x="323334" y="278663"/>
                  </a:lnTo>
                  <a:lnTo>
                    <a:pt x="324060" y="276433"/>
                  </a:lnTo>
                  <a:lnTo>
                    <a:pt x="324936" y="274204"/>
                  </a:lnTo>
                  <a:lnTo>
                    <a:pt x="325878" y="271975"/>
                  </a:lnTo>
                  <a:lnTo>
                    <a:pt x="327007" y="269746"/>
                  </a:lnTo>
                  <a:lnTo>
                    <a:pt x="328212" y="267516"/>
                  </a:lnTo>
                  <a:lnTo>
                    <a:pt x="329537" y="265287"/>
                  </a:lnTo>
                  <a:lnTo>
                    <a:pt x="330997" y="263058"/>
                  </a:lnTo>
                  <a:lnTo>
                    <a:pt x="332518" y="260828"/>
                  </a:lnTo>
                  <a:lnTo>
                    <a:pt x="334218" y="258599"/>
                  </a:lnTo>
                  <a:lnTo>
                    <a:pt x="335980" y="256370"/>
                  </a:lnTo>
                  <a:lnTo>
                    <a:pt x="337857" y="254140"/>
                  </a:lnTo>
                  <a:lnTo>
                    <a:pt x="339848" y="251911"/>
                  </a:lnTo>
                  <a:lnTo>
                    <a:pt x="341895" y="249682"/>
                  </a:lnTo>
                  <a:lnTo>
                    <a:pt x="344102" y="247452"/>
                  </a:lnTo>
                  <a:lnTo>
                    <a:pt x="346358" y="245223"/>
                  </a:lnTo>
                  <a:lnTo>
                    <a:pt x="348719" y="242994"/>
                  </a:lnTo>
                  <a:lnTo>
                    <a:pt x="351170" y="240765"/>
                  </a:lnTo>
                  <a:lnTo>
                    <a:pt x="353673" y="238535"/>
                  </a:lnTo>
                  <a:lnTo>
                    <a:pt x="356304" y="236306"/>
                  </a:lnTo>
                  <a:lnTo>
                    <a:pt x="358973" y="234077"/>
                  </a:lnTo>
                  <a:lnTo>
                    <a:pt x="361732" y="231847"/>
                  </a:lnTo>
                  <a:lnTo>
                    <a:pt x="364557" y="229618"/>
                  </a:lnTo>
                  <a:lnTo>
                    <a:pt x="367427" y="227389"/>
                  </a:lnTo>
                  <a:lnTo>
                    <a:pt x="370389" y="225159"/>
                  </a:lnTo>
                  <a:lnTo>
                    <a:pt x="373380" y="222930"/>
                  </a:lnTo>
                  <a:lnTo>
                    <a:pt x="376440" y="220701"/>
                  </a:lnTo>
                  <a:lnTo>
                    <a:pt x="379543" y="218471"/>
                  </a:lnTo>
                  <a:lnTo>
                    <a:pt x="382680" y="216242"/>
                  </a:lnTo>
                  <a:lnTo>
                    <a:pt x="385876" y="214013"/>
                  </a:lnTo>
                  <a:lnTo>
                    <a:pt x="389091" y="211784"/>
                  </a:lnTo>
                  <a:lnTo>
                    <a:pt x="392350" y="209554"/>
                  </a:lnTo>
                  <a:lnTo>
                    <a:pt x="395632" y="207325"/>
                  </a:lnTo>
                  <a:lnTo>
                    <a:pt x="398934" y="205096"/>
                  </a:lnTo>
                  <a:lnTo>
                    <a:pt x="402265" y="202866"/>
                  </a:lnTo>
                  <a:lnTo>
                    <a:pt x="405604" y="200637"/>
                  </a:lnTo>
                  <a:lnTo>
                    <a:pt x="408961" y="198408"/>
                  </a:lnTo>
                  <a:lnTo>
                    <a:pt x="412324" y="196178"/>
                  </a:lnTo>
                  <a:lnTo>
                    <a:pt x="415692" y="193949"/>
                  </a:lnTo>
                  <a:lnTo>
                    <a:pt x="419062" y="191720"/>
                  </a:lnTo>
                  <a:lnTo>
                    <a:pt x="422430" y="189491"/>
                  </a:lnTo>
                  <a:lnTo>
                    <a:pt x="425790" y="187261"/>
                  </a:lnTo>
                  <a:lnTo>
                    <a:pt x="429142" y="185032"/>
                  </a:lnTo>
                  <a:lnTo>
                    <a:pt x="432485" y="182803"/>
                  </a:lnTo>
                  <a:lnTo>
                    <a:pt x="435805" y="180573"/>
                  </a:lnTo>
                  <a:lnTo>
                    <a:pt x="439116" y="178344"/>
                  </a:lnTo>
                  <a:lnTo>
                    <a:pt x="442395" y="176115"/>
                  </a:lnTo>
                  <a:lnTo>
                    <a:pt x="445655" y="173885"/>
                  </a:lnTo>
                  <a:lnTo>
                    <a:pt x="448890" y="171656"/>
                  </a:lnTo>
                  <a:lnTo>
                    <a:pt x="452087" y="169427"/>
                  </a:lnTo>
                  <a:lnTo>
                    <a:pt x="455267" y="167197"/>
                  </a:lnTo>
                  <a:lnTo>
                    <a:pt x="458392" y="164968"/>
                  </a:lnTo>
                  <a:lnTo>
                    <a:pt x="461492" y="162739"/>
                  </a:lnTo>
                  <a:lnTo>
                    <a:pt x="464553" y="160510"/>
                  </a:lnTo>
                  <a:lnTo>
                    <a:pt x="467564" y="158280"/>
                  </a:lnTo>
                  <a:lnTo>
                    <a:pt x="470552" y="156051"/>
                  </a:lnTo>
                  <a:lnTo>
                    <a:pt x="473468" y="153822"/>
                  </a:lnTo>
                  <a:lnTo>
                    <a:pt x="476355" y="151592"/>
                  </a:lnTo>
                  <a:lnTo>
                    <a:pt x="479190" y="149363"/>
                  </a:lnTo>
                  <a:lnTo>
                    <a:pt x="481970" y="147134"/>
                  </a:lnTo>
                  <a:lnTo>
                    <a:pt x="484721" y="144904"/>
                  </a:lnTo>
                  <a:lnTo>
                    <a:pt x="487386" y="142675"/>
                  </a:lnTo>
                  <a:lnTo>
                    <a:pt x="490023" y="140446"/>
                  </a:lnTo>
                  <a:lnTo>
                    <a:pt x="492597" y="138216"/>
                  </a:lnTo>
                  <a:lnTo>
                    <a:pt x="495113" y="135987"/>
                  </a:lnTo>
                  <a:lnTo>
                    <a:pt x="497596" y="133758"/>
                  </a:lnTo>
                  <a:lnTo>
                    <a:pt x="499989" y="131529"/>
                  </a:lnTo>
                  <a:lnTo>
                    <a:pt x="502351" y="129299"/>
                  </a:lnTo>
                  <a:lnTo>
                    <a:pt x="504645" y="127070"/>
                  </a:lnTo>
                  <a:lnTo>
                    <a:pt x="506882" y="124841"/>
                  </a:lnTo>
                  <a:lnTo>
                    <a:pt x="509080" y="122611"/>
                  </a:lnTo>
                  <a:lnTo>
                    <a:pt x="511190" y="120382"/>
                  </a:lnTo>
                  <a:lnTo>
                    <a:pt x="513269" y="118153"/>
                  </a:lnTo>
                  <a:lnTo>
                    <a:pt x="515276" y="115923"/>
                  </a:lnTo>
                  <a:lnTo>
                    <a:pt x="517228" y="113694"/>
                  </a:lnTo>
                  <a:lnTo>
                    <a:pt x="519140" y="111465"/>
                  </a:lnTo>
                  <a:lnTo>
                    <a:pt x="520968" y="109235"/>
                  </a:lnTo>
                  <a:lnTo>
                    <a:pt x="522766" y="107006"/>
                  </a:lnTo>
                  <a:lnTo>
                    <a:pt x="524491" y="104777"/>
                  </a:lnTo>
                  <a:lnTo>
                    <a:pt x="526167" y="102548"/>
                  </a:lnTo>
                  <a:lnTo>
                    <a:pt x="527801" y="100318"/>
                  </a:lnTo>
                  <a:lnTo>
                    <a:pt x="529358" y="98089"/>
                  </a:lnTo>
                  <a:lnTo>
                    <a:pt x="530887" y="95860"/>
                  </a:lnTo>
                  <a:lnTo>
                    <a:pt x="532344" y="93630"/>
                  </a:lnTo>
                  <a:lnTo>
                    <a:pt x="533760" y="91401"/>
                  </a:lnTo>
                  <a:lnTo>
                    <a:pt x="535132" y="89172"/>
                  </a:lnTo>
                  <a:lnTo>
                    <a:pt x="536437" y="86942"/>
                  </a:lnTo>
                  <a:lnTo>
                    <a:pt x="537716" y="84713"/>
                  </a:lnTo>
                  <a:lnTo>
                    <a:pt x="538926" y="82484"/>
                  </a:lnTo>
                  <a:lnTo>
                    <a:pt x="540102" y="80255"/>
                  </a:lnTo>
                  <a:lnTo>
                    <a:pt x="541235" y="78025"/>
                  </a:lnTo>
                  <a:lnTo>
                    <a:pt x="542312" y="75796"/>
                  </a:lnTo>
                  <a:lnTo>
                    <a:pt x="543364" y="73567"/>
                  </a:lnTo>
                  <a:lnTo>
                    <a:pt x="544353" y="71337"/>
                  </a:lnTo>
                  <a:lnTo>
                    <a:pt x="545314" y="69108"/>
                  </a:lnTo>
                  <a:lnTo>
                    <a:pt x="546236" y="66879"/>
                  </a:lnTo>
                  <a:lnTo>
                    <a:pt x="547109" y="64649"/>
                  </a:lnTo>
                  <a:lnTo>
                    <a:pt x="547962" y="62420"/>
                  </a:lnTo>
                  <a:lnTo>
                    <a:pt x="548757" y="60191"/>
                  </a:lnTo>
                  <a:lnTo>
                    <a:pt x="549530" y="57961"/>
                  </a:lnTo>
                  <a:lnTo>
                    <a:pt x="550267" y="55732"/>
                  </a:lnTo>
                  <a:lnTo>
                    <a:pt x="550965" y="53503"/>
                  </a:lnTo>
                  <a:lnTo>
                    <a:pt x="551645" y="51274"/>
                  </a:lnTo>
                  <a:lnTo>
                    <a:pt x="552275" y="49044"/>
                  </a:lnTo>
                  <a:lnTo>
                    <a:pt x="552887" y="46815"/>
                  </a:lnTo>
                  <a:lnTo>
                    <a:pt x="553468" y="44586"/>
                  </a:lnTo>
                  <a:lnTo>
                    <a:pt x="554017" y="42356"/>
                  </a:lnTo>
                  <a:lnTo>
                    <a:pt x="554551" y="40127"/>
                  </a:lnTo>
                  <a:lnTo>
                    <a:pt x="555042" y="37898"/>
                  </a:lnTo>
                  <a:lnTo>
                    <a:pt x="555519" y="35668"/>
                  </a:lnTo>
                  <a:lnTo>
                    <a:pt x="555969" y="33439"/>
                  </a:lnTo>
                  <a:lnTo>
                    <a:pt x="556395" y="31210"/>
                  </a:lnTo>
                  <a:lnTo>
                    <a:pt x="556807" y="28980"/>
                  </a:lnTo>
                  <a:lnTo>
                    <a:pt x="557185" y="26751"/>
                  </a:lnTo>
                  <a:lnTo>
                    <a:pt x="557552" y="24522"/>
                  </a:lnTo>
                  <a:lnTo>
                    <a:pt x="557895" y="22293"/>
                  </a:lnTo>
                  <a:lnTo>
                    <a:pt x="558220" y="20063"/>
                  </a:lnTo>
                  <a:lnTo>
                    <a:pt x="558533" y="17834"/>
                  </a:lnTo>
                  <a:lnTo>
                    <a:pt x="558819" y="15605"/>
                  </a:lnTo>
                  <a:lnTo>
                    <a:pt x="559097" y="13375"/>
                  </a:lnTo>
                  <a:lnTo>
                    <a:pt x="559356" y="11146"/>
                  </a:lnTo>
                  <a:lnTo>
                    <a:pt x="559600" y="8917"/>
                  </a:lnTo>
                  <a:lnTo>
                    <a:pt x="559834" y="6687"/>
                  </a:lnTo>
                  <a:lnTo>
                    <a:pt x="560048" y="4458"/>
                  </a:lnTo>
                  <a:lnTo>
                    <a:pt x="560255" y="2229"/>
                  </a:lnTo>
                  <a:lnTo>
                    <a:pt x="560447" y="0"/>
                  </a:lnTo>
                  <a:lnTo>
                    <a:pt x="565863" y="0"/>
                  </a:lnTo>
                  <a:lnTo>
                    <a:pt x="566054" y="2229"/>
                  </a:lnTo>
                  <a:lnTo>
                    <a:pt x="566261" y="4458"/>
                  </a:lnTo>
                  <a:lnTo>
                    <a:pt x="566475" y="6687"/>
                  </a:lnTo>
                  <a:lnTo>
                    <a:pt x="566709" y="8917"/>
                  </a:lnTo>
                  <a:lnTo>
                    <a:pt x="566954" y="11146"/>
                  </a:lnTo>
                  <a:lnTo>
                    <a:pt x="567212" y="13375"/>
                  </a:lnTo>
                  <a:lnTo>
                    <a:pt x="567490" y="15605"/>
                  </a:lnTo>
                  <a:lnTo>
                    <a:pt x="567777" y="17834"/>
                  </a:lnTo>
                  <a:lnTo>
                    <a:pt x="568089" y="20063"/>
                  </a:lnTo>
                  <a:lnTo>
                    <a:pt x="568414" y="22293"/>
                  </a:lnTo>
                  <a:lnTo>
                    <a:pt x="568758" y="24522"/>
                  </a:lnTo>
                  <a:lnTo>
                    <a:pt x="569125" y="26751"/>
                  </a:lnTo>
                  <a:lnTo>
                    <a:pt x="569503" y="28980"/>
                  </a:lnTo>
                  <a:lnTo>
                    <a:pt x="569915" y="31210"/>
                  </a:lnTo>
                  <a:lnTo>
                    <a:pt x="570340" y="33439"/>
                  </a:lnTo>
                  <a:lnTo>
                    <a:pt x="570790" y="35668"/>
                  </a:lnTo>
                  <a:lnTo>
                    <a:pt x="571268" y="37898"/>
                  </a:lnTo>
                  <a:lnTo>
                    <a:pt x="571759" y="40127"/>
                  </a:lnTo>
                  <a:lnTo>
                    <a:pt x="572293" y="42356"/>
                  </a:lnTo>
                  <a:lnTo>
                    <a:pt x="572842" y="44586"/>
                  </a:lnTo>
                  <a:lnTo>
                    <a:pt x="573422" y="46815"/>
                  </a:lnTo>
                  <a:lnTo>
                    <a:pt x="574034" y="49044"/>
                  </a:lnTo>
                  <a:lnTo>
                    <a:pt x="574664" y="51274"/>
                  </a:lnTo>
                  <a:lnTo>
                    <a:pt x="575344" y="53503"/>
                  </a:lnTo>
                  <a:lnTo>
                    <a:pt x="576042" y="55732"/>
                  </a:lnTo>
                  <a:lnTo>
                    <a:pt x="576779" y="57961"/>
                  </a:lnTo>
                  <a:lnTo>
                    <a:pt x="577552" y="60191"/>
                  </a:lnTo>
                  <a:lnTo>
                    <a:pt x="578348" y="62420"/>
                  </a:lnTo>
                  <a:lnTo>
                    <a:pt x="579201" y="64649"/>
                  </a:lnTo>
                  <a:lnTo>
                    <a:pt x="580074" y="66879"/>
                  </a:lnTo>
                  <a:lnTo>
                    <a:pt x="580995" y="69108"/>
                  </a:lnTo>
                  <a:lnTo>
                    <a:pt x="581956" y="71337"/>
                  </a:lnTo>
                  <a:lnTo>
                    <a:pt x="582945" y="73567"/>
                  </a:lnTo>
                  <a:lnTo>
                    <a:pt x="583998" y="75796"/>
                  </a:lnTo>
                  <a:lnTo>
                    <a:pt x="585074" y="78025"/>
                  </a:lnTo>
                  <a:lnTo>
                    <a:pt x="586208" y="80255"/>
                  </a:lnTo>
                  <a:lnTo>
                    <a:pt x="587383" y="82484"/>
                  </a:lnTo>
                  <a:lnTo>
                    <a:pt x="588594" y="84713"/>
                  </a:lnTo>
                  <a:lnTo>
                    <a:pt x="589873" y="86942"/>
                  </a:lnTo>
                  <a:lnTo>
                    <a:pt x="591178" y="89172"/>
                  </a:lnTo>
                  <a:lnTo>
                    <a:pt x="592550" y="91401"/>
                  </a:lnTo>
                  <a:lnTo>
                    <a:pt x="593965" y="93630"/>
                  </a:lnTo>
                  <a:lnTo>
                    <a:pt x="595422" y="95860"/>
                  </a:lnTo>
                  <a:lnTo>
                    <a:pt x="596951" y="98089"/>
                  </a:lnTo>
                  <a:lnTo>
                    <a:pt x="598509" y="100318"/>
                  </a:lnTo>
                  <a:lnTo>
                    <a:pt x="600142" y="102548"/>
                  </a:lnTo>
                  <a:lnTo>
                    <a:pt x="601818" y="104777"/>
                  </a:lnTo>
                  <a:lnTo>
                    <a:pt x="603543" y="107006"/>
                  </a:lnTo>
                  <a:lnTo>
                    <a:pt x="605341" y="109235"/>
                  </a:lnTo>
                  <a:lnTo>
                    <a:pt x="607169" y="111465"/>
                  </a:lnTo>
                  <a:lnTo>
                    <a:pt x="609081" y="113694"/>
                  </a:lnTo>
                  <a:lnTo>
                    <a:pt x="611034" y="115923"/>
                  </a:lnTo>
                  <a:lnTo>
                    <a:pt x="613041" y="118153"/>
                  </a:lnTo>
                  <a:lnTo>
                    <a:pt x="615120" y="120382"/>
                  </a:lnTo>
                  <a:lnTo>
                    <a:pt x="617230" y="122611"/>
                  </a:lnTo>
                  <a:lnTo>
                    <a:pt x="619428" y="124841"/>
                  </a:lnTo>
                  <a:lnTo>
                    <a:pt x="621664" y="127070"/>
                  </a:lnTo>
                  <a:lnTo>
                    <a:pt x="623958" y="129299"/>
                  </a:lnTo>
                  <a:lnTo>
                    <a:pt x="626321" y="131529"/>
                  </a:lnTo>
                  <a:lnTo>
                    <a:pt x="628713" y="133758"/>
                  </a:lnTo>
                  <a:lnTo>
                    <a:pt x="631196" y="135987"/>
                  </a:lnTo>
                  <a:lnTo>
                    <a:pt x="633712" y="138216"/>
                  </a:lnTo>
                  <a:lnTo>
                    <a:pt x="636287" y="140446"/>
                  </a:lnTo>
                  <a:lnTo>
                    <a:pt x="638923" y="142675"/>
                  </a:lnTo>
                  <a:lnTo>
                    <a:pt x="641588" y="144904"/>
                  </a:lnTo>
                  <a:lnTo>
                    <a:pt x="644340" y="147134"/>
                  </a:lnTo>
                  <a:lnTo>
                    <a:pt x="647119" y="149363"/>
                  </a:lnTo>
                  <a:lnTo>
                    <a:pt x="649955" y="151592"/>
                  </a:lnTo>
                  <a:lnTo>
                    <a:pt x="652842" y="153822"/>
                  </a:lnTo>
                  <a:lnTo>
                    <a:pt x="655757" y="156051"/>
                  </a:lnTo>
                  <a:lnTo>
                    <a:pt x="658745" y="158280"/>
                  </a:lnTo>
                  <a:lnTo>
                    <a:pt x="661756" y="160510"/>
                  </a:lnTo>
                  <a:lnTo>
                    <a:pt x="664817" y="162739"/>
                  </a:lnTo>
                  <a:lnTo>
                    <a:pt x="667918" y="164968"/>
                  </a:lnTo>
                  <a:lnTo>
                    <a:pt x="671043" y="167197"/>
                  </a:lnTo>
                  <a:lnTo>
                    <a:pt x="674223" y="169427"/>
                  </a:lnTo>
                  <a:lnTo>
                    <a:pt x="677419" y="171656"/>
                  </a:lnTo>
                  <a:lnTo>
                    <a:pt x="680654" y="173885"/>
                  </a:lnTo>
                  <a:lnTo>
                    <a:pt x="683914" y="176115"/>
                  </a:lnTo>
                  <a:lnTo>
                    <a:pt x="687193" y="178344"/>
                  </a:lnTo>
                  <a:lnTo>
                    <a:pt x="690504" y="180573"/>
                  </a:lnTo>
                  <a:lnTo>
                    <a:pt x="693825" y="182803"/>
                  </a:lnTo>
                  <a:lnTo>
                    <a:pt x="697167" y="185032"/>
                  </a:lnTo>
                  <a:lnTo>
                    <a:pt x="700519" y="187261"/>
                  </a:lnTo>
                  <a:lnTo>
                    <a:pt x="703880" y="189491"/>
                  </a:lnTo>
                  <a:lnTo>
                    <a:pt x="707248" y="191720"/>
                  </a:lnTo>
                  <a:lnTo>
                    <a:pt x="710617" y="193949"/>
                  </a:lnTo>
                  <a:lnTo>
                    <a:pt x="713986" y="196178"/>
                  </a:lnTo>
                  <a:lnTo>
                    <a:pt x="717348" y="198408"/>
                  </a:lnTo>
                  <a:lnTo>
                    <a:pt x="720705" y="200637"/>
                  </a:lnTo>
                  <a:lnTo>
                    <a:pt x="724045" y="202866"/>
                  </a:lnTo>
                  <a:lnTo>
                    <a:pt x="727375" y="205096"/>
                  </a:lnTo>
                  <a:lnTo>
                    <a:pt x="730678" y="207325"/>
                  </a:lnTo>
                  <a:lnTo>
                    <a:pt x="733960" y="209554"/>
                  </a:lnTo>
                  <a:lnTo>
                    <a:pt x="737218" y="211784"/>
                  </a:lnTo>
                  <a:lnTo>
                    <a:pt x="740433" y="214013"/>
                  </a:lnTo>
                  <a:lnTo>
                    <a:pt x="743629" y="216242"/>
                  </a:lnTo>
                  <a:lnTo>
                    <a:pt x="746767" y="218471"/>
                  </a:lnTo>
                  <a:lnTo>
                    <a:pt x="749870" y="220701"/>
                  </a:lnTo>
                  <a:lnTo>
                    <a:pt x="752929" y="222930"/>
                  </a:lnTo>
                  <a:lnTo>
                    <a:pt x="755921" y="225159"/>
                  </a:lnTo>
                  <a:lnTo>
                    <a:pt x="758883" y="227389"/>
                  </a:lnTo>
                  <a:lnTo>
                    <a:pt x="761753" y="229618"/>
                  </a:lnTo>
                  <a:lnTo>
                    <a:pt x="764578" y="231847"/>
                  </a:lnTo>
                  <a:lnTo>
                    <a:pt x="767336" y="234077"/>
                  </a:lnTo>
                  <a:lnTo>
                    <a:pt x="770006" y="236306"/>
                  </a:lnTo>
                  <a:lnTo>
                    <a:pt x="772636" y="238535"/>
                  </a:lnTo>
                  <a:lnTo>
                    <a:pt x="775139" y="240765"/>
                  </a:lnTo>
                  <a:lnTo>
                    <a:pt x="777591" y="242994"/>
                  </a:lnTo>
                  <a:lnTo>
                    <a:pt x="779951" y="245223"/>
                  </a:lnTo>
                  <a:lnTo>
                    <a:pt x="782207" y="247452"/>
                  </a:lnTo>
                  <a:lnTo>
                    <a:pt x="784414" y="249682"/>
                  </a:lnTo>
                  <a:lnTo>
                    <a:pt x="786461" y="251911"/>
                  </a:lnTo>
                  <a:lnTo>
                    <a:pt x="788452" y="254140"/>
                  </a:lnTo>
                  <a:lnTo>
                    <a:pt x="790330" y="256370"/>
                  </a:lnTo>
                  <a:lnTo>
                    <a:pt x="792092" y="258599"/>
                  </a:lnTo>
                  <a:lnTo>
                    <a:pt x="793792" y="260828"/>
                  </a:lnTo>
                  <a:lnTo>
                    <a:pt x="795312" y="263058"/>
                  </a:lnTo>
                  <a:lnTo>
                    <a:pt x="796772" y="265287"/>
                  </a:lnTo>
                  <a:lnTo>
                    <a:pt x="798097" y="267516"/>
                  </a:lnTo>
                  <a:lnTo>
                    <a:pt x="799302" y="269746"/>
                  </a:lnTo>
                  <a:lnTo>
                    <a:pt x="800432" y="271975"/>
                  </a:lnTo>
                  <a:lnTo>
                    <a:pt x="801373" y="274204"/>
                  </a:lnTo>
                  <a:lnTo>
                    <a:pt x="802250" y="276433"/>
                  </a:lnTo>
                  <a:lnTo>
                    <a:pt x="802976" y="278663"/>
                  </a:lnTo>
                  <a:lnTo>
                    <a:pt x="803582" y="280892"/>
                  </a:lnTo>
                  <a:lnTo>
                    <a:pt x="804101" y="283121"/>
                  </a:lnTo>
                  <a:lnTo>
                    <a:pt x="804434" y="285351"/>
                  </a:lnTo>
                  <a:lnTo>
                    <a:pt x="804699" y="287580"/>
                  </a:lnTo>
                  <a:lnTo>
                    <a:pt x="804803" y="289809"/>
                  </a:lnTo>
                  <a:lnTo>
                    <a:pt x="804794" y="292039"/>
                  </a:lnTo>
                  <a:lnTo>
                    <a:pt x="804691" y="294268"/>
                  </a:lnTo>
                  <a:lnTo>
                    <a:pt x="804409" y="296497"/>
                  </a:lnTo>
                  <a:lnTo>
                    <a:pt x="804062" y="298726"/>
                  </a:lnTo>
                  <a:lnTo>
                    <a:pt x="803549" y="300956"/>
                  </a:lnTo>
                  <a:lnTo>
                    <a:pt x="802935" y="303185"/>
                  </a:lnTo>
                  <a:lnTo>
                    <a:pt x="802224" y="305414"/>
                  </a:lnTo>
                  <a:lnTo>
                    <a:pt x="801350" y="307644"/>
                  </a:lnTo>
                  <a:lnTo>
                    <a:pt x="800415" y="309873"/>
                  </a:lnTo>
                  <a:lnTo>
                    <a:pt x="799320" y="312102"/>
                  </a:lnTo>
                  <a:lnTo>
                    <a:pt x="798139" y="314332"/>
                  </a:lnTo>
                  <a:lnTo>
                    <a:pt x="796862" y="316561"/>
                  </a:lnTo>
                  <a:lnTo>
                    <a:pt x="795446" y="318790"/>
                  </a:lnTo>
                  <a:lnTo>
                    <a:pt x="793975" y="321020"/>
                  </a:lnTo>
                  <a:lnTo>
                    <a:pt x="792358" y="323249"/>
                  </a:lnTo>
                  <a:lnTo>
                    <a:pt x="790673" y="325478"/>
                  </a:lnTo>
                  <a:lnTo>
                    <a:pt x="788900" y="327707"/>
                  </a:lnTo>
                  <a:lnTo>
                    <a:pt x="787017" y="329937"/>
                  </a:lnTo>
                  <a:lnTo>
                    <a:pt x="785087" y="332166"/>
                  </a:lnTo>
                  <a:lnTo>
                    <a:pt x="783034" y="334395"/>
                  </a:lnTo>
                  <a:lnTo>
                    <a:pt x="780932" y="336625"/>
                  </a:lnTo>
                  <a:lnTo>
                    <a:pt x="778757" y="338854"/>
                  </a:lnTo>
                  <a:lnTo>
                    <a:pt x="776502" y="341083"/>
                  </a:lnTo>
                  <a:lnTo>
                    <a:pt x="774212" y="343313"/>
                  </a:lnTo>
                  <a:lnTo>
                    <a:pt x="771830" y="345542"/>
                  </a:lnTo>
                  <a:lnTo>
                    <a:pt x="769418" y="347771"/>
                  </a:lnTo>
                  <a:lnTo>
                    <a:pt x="766953" y="350001"/>
                  </a:lnTo>
                  <a:lnTo>
                    <a:pt x="764441" y="352230"/>
                  </a:lnTo>
                  <a:lnTo>
                    <a:pt x="761907" y="354459"/>
                  </a:lnTo>
                  <a:lnTo>
                    <a:pt x="759320" y="356688"/>
                  </a:lnTo>
                  <a:lnTo>
                    <a:pt x="756720" y="358918"/>
                  </a:lnTo>
                  <a:lnTo>
                    <a:pt x="754093" y="361147"/>
                  </a:lnTo>
                  <a:lnTo>
                    <a:pt x="751452" y="363376"/>
                  </a:lnTo>
                  <a:lnTo>
                    <a:pt x="748802" y="365606"/>
                  </a:lnTo>
                  <a:lnTo>
                    <a:pt x="746144" y="367835"/>
                  </a:lnTo>
                  <a:lnTo>
                    <a:pt x="743488" y="370064"/>
                  </a:lnTo>
                  <a:lnTo>
                    <a:pt x="740838" y="372294"/>
                  </a:lnTo>
                  <a:lnTo>
                    <a:pt x="738202" y="374523"/>
                  </a:lnTo>
                  <a:lnTo>
                    <a:pt x="735575" y="376752"/>
                  </a:lnTo>
                  <a:lnTo>
                    <a:pt x="732985" y="378982"/>
                  </a:lnTo>
                  <a:lnTo>
                    <a:pt x="730411" y="381211"/>
                  </a:lnTo>
                  <a:lnTo>
                    <a:pt x="727878" y="383440"/>
                  </a:lnTo>
                  <a:lnTo>
                    <a:pt x="725387" y="385669"/>
                  </a:lnTo>
                  <a:lnTo>
                    <a:pt x="722924" y="387899"/>
                  </a:lnTo>
                  <a:lnTo>
                    <a:pt x="720540" y="390128"/>
                  </a:lnTo>
                  <a:lnTo>
                    <a:pt x="718186" y="392357"/>
                  </a:lnTo>
                  <a:lnTo>
                    <a:pt x="715911" y="394587"/>
                  </a:lnTo>
                  <a:lnTo>
                    <a:pt x="713700" y="396816"/>
                  </a:lnTo>
                  <a:lnTo>
                    <a:pt x="711541" y="399045"/>
                  </a:lnTo>
                  <a:lnTo>
                    <a:pt x="709496" y="401275"/>
                  </a:lnTo>
                  <a:lnTo>
                    <a:pt x="707496" y="403504"/>
                  </a:lnTo>
                  <a:lnTo>
                    <a:pt x="705613" y="405733"/>
                  </a:lnTo>
                  <a:lnTo>
                    <a:pt x="703812" y="407962"/>
                  </a:lnTo>
                  <a:lnTo>
                    <a:pt x="702088" y="410192"/>
                  </a:lnTo>
                  <a:lnTo>
                    <a:pt x="700508" y="412421"/>
                  </a:lnTo>
                  <a:lnTo>
                    <a:pt x="698986" y="414650"/>
                  </a:lnTo>
                  <a:lnTo>
                    <a:pt x="697620" y="416880"/>
                  </a:lnTo>
                  <a:lnTo>
                    <a:pt x="696348" y="419109"/>
                  </a:lnTo>
                  <a:lnTo>
                    <a:pt x="695180" y="421338"/>
                  </a:lnTo>
                  <a:lnTo>
                    <a:pt x="694178" y="423568"/>
                  </a:lnTo>
                  <a:lnTo>
                    <a:pt x="693246" y="425797"/>
                  </a:lnTo>
                  <a:lnTo>
                    <a:pt x="692507" y="428026"/>
                  </a:lnTo>
                  <a:lnTo>
                    <a:pt x="691870" y="430256"/>
                  </a:lnTo>
                  <a:lnTo>
                    <a:pt x="691361" y="432485"/>
                  </a:lnTo>
                  <a:lnTo>
                    <a:pt x="691036" y="434714"/>
                  </a:lnTo>
                  <a:lnTo>
                    <a:pt x="690789" y="436943"/>
                  </a:lnTo>
                  <a:lnTo>
                    <a:pt x="690770" y="439173"/>
                  </a:lnTo>
                  <a:lnTo>
                    <a:pt x="690855" y="441402"/>
                  </a:lnTo>
                  <a:lnTo>
                    <a:pt x="691092" y="443631"/>
                  </a:lnTo>
                  <a:lnTo>
                    <a:pt x="691522" y="445861"/>
                  </a:lnTo>
                  <a:lnTo>
                    <a:pt x="692038" y="448090"/>
                  </a:lnTo>
                  <a:lnTo>
                    <a:pt x="692810" y="450319"/>
                  </a:lnTo>
                  <a:lnTo>
                    <a:pt x="693685" y="452549"/>
                  </a:lnTo>
                  <a:lnTo>
                    <a:pt x="694733" y="454778"/>
                  </a:lnTo>
                  <a:lnTo>
                    <a:pt x="695975" y="457007"/>
                  </a:lnTo>
                  <a:lnTo>
                    <a:pt x="697308" y="459237"/>
                  </a:lnTo>
                  <a:lnTo>
                    <a:pt x="698920" y="461466"/>
                  </a:lnTo>
                  <a:lnTo>
                    <a:pt x="700629" y="463695"/>
                  </a:lnTo>
                  <a:lnTo>
                    <a:pt x="702527" y="465924"/>
                  </a:lnTo>
                  <a:lnTo>
                    <a:pt x="704615" y="468154"/>
                  </a:lnTo>
                  <a:lnTo>
                    <a:pt x="706802" y="470383"/>
                  </a:lnTo>
                  <a:lnTo>
                    <a:pt x="709270" y="472612"/>
                  </a:lnTo>
                  <a:lnTo>
                    <a:pt x="711831" y="474842"/>
                  </a:lnTo>
                  <a:lnTo>
                    <a:pt x="714594" y="477071"/>
                  </a:lnTo>
                  <a:lnTo>
                    <a:pt x="717534" y="479300"/>
                  </a:lnTo>
                  <a:lnTo>
                    <a:pt x="720582" y="481530"/>
                  </a:lnTo>
                  <a:lnTo>
                    <a:pt x="723897" y="483759"/>
                  </a:lnTo>
                  <a:lnTo>
                    <a:pt x="727302" y="485988"/>
                  </a:lnTo>
                  <a:lnTo>
                    <a:pt x="730912" y="488218"/>
                  </a:lnTo>
                  <a:lnTo>
                    <a:pt x="734682" y="490447"/>
                  </a:lnTo>
                  <a:lnTo>
                    <a:pt x="738566" y="492676"/>
                  </a:lnTo>
                  <a:lnTo>
                    <a:pt x="742692" y="494905"/>
                  </a:lnTo>
                  <a:lnTo>
                    <a:pt x="746903" y="497135"/>
                  </a:lnTo>
                  <a:lnTo>
                    <a:pt x="751314" y="499364"/>
                  </a:lnTo>
                  <a:lnTo>
                    <a:pt x="755864" y="501593"/>
                  </a:lnTo>
                  <a:lnTo>
                    <a:pt x="760526" y="503823"/>
                  </a:lnTo>
                  <a:lnTo>
                    <a:pt x="765399" y="506052"/>
                  </a:lnTo>
                  <a:lnTo>
                    <a:pt x="770348" y="508281"/>
                  </a:lnTo>
                  <a:lnTo>
                    <a:pt x="775482" y="510511"/>
                  </a:lnTo>
                  <a:lnTo>
                    <a:pt x="780730" y="512740"/>
                  </a:lnTo>
                  <a:lnTo>
                    <a:pt x="786083" y="514969"/>
                  </a:lnTo>
                  <a:lnTo>
                    <a:pt x="791608" y="517198"/>
                  </a:lnTo>
                  <a:lnTo>
                    <a:pt x="797197" y="519428"/>
                  </a:lnTo>
                  <a:lnTo>
                    <a:pt x="802947" y="521657"/>
                  </a:lnTo>
                  <a:lnTo>
                    <a:pt x="808781" y="523886"/>
                  </a:lnTo>
                  <a:lnTo>
                    <a:pt x="814707" y="526116"/>
                  </a:lnTo>
                  <a:lnTo>
                    <a:pt x="820762" y="528345"/>
                  </a:lnTo>
                  <a:lnTo>
                    <a:pt x="826866" y="530574"/>
                  </a:lnTo>
                  <a:lnTo>
                    <a:pt x="833095" y="532804"/>
                  </a:lnTo>
                  <a:lnTo>
                    <a:pt x="839381" y="535033"/>
                  </a:lnTo>
                  <a:lnTo>
                    <a:pt x="845735" y="537262"/>
                  </a:lnTo>
                  <a:lnTo>
                    <a:pt x="852172" y="539492"/>
                  </a:lnTo>
                  <a:lnTo>
                    <a:pt x="858641" y="541721"/>
                  </a:lnTo>
                  <a:lnTo>
                    <a:pt x="865190" y="543950"/>
                  </a:lnTo>
                  <a:lnTo>
                    <a:pt x="871767" y="546179"/>
                  </a:lnTo>
                  <a:lnTo>
                    <a:pt x="878384" y="548409"/>
                  </a:lnTo>
                  <a:lnTo>
                    <a:pt x="885036" y="550638"/>
                  </a:lnTo>
                  <a:lnTo>
                    <a:pt x="891702" y="552867"/>
                  </a:lnTo>
                  <a:lnTo>
                    <a:pt x="898394" y="555097"/>
                  </a:lnTo>
                  <a:lnTo>
                    <a:pt x="905087" y="557326"/>
                  </a:lnTo>
                  <a:lnTo>
                    <a:pt x="911785" y="559555"/>
                  </a:lnTo>
                  <a:lnTo>
                    <a:pt x="918473" y="561785"/>
                  </a:lnTo>
                  <a:lnTo>
                    <a:pt x="925155" y="564014"/>
                  </a:lnTo>
                  <a:lnTo>
                    <a:pt x="931802" y="566243"/>
                  </a:lnTo>
                  <a:lnTo>
                    <a:pt x="938430" y="568473"/>
                  </a:lnTo>
                  <a:lnTo>
                    <a:pt x="945021" y="570702"/>
                  </a:lnTo>
                  <a:lnTo>
                    <a:pt x="951561" y="572931"/>
                  </a:lnTo>
                  <a:lnTo>
                    <a:pt x="958075" y="575160"/>
                  </a:lnTo>
                  <a:lnTo>
                    <a:pt x="964493" y="577390"/>
                  </a:lnTo>
                  <a:lnTo>
                    <a:pt x="970874" y="579619"/>
                  </a:lnTo>
                  <a:lnTo>
                    <a:pt x="977174" y="581848"/>
                  </a:lnTo>
                  <a:lnTo>
                    <a:pt x="983389" y="584078"/>
                  </a:lnTo>
                  <a:lnTo>
                    <a:pt x="989553" y="586307"/>
                  </a:lnTo>
                  <a:lnTo>
                    <a:pt x="995572" y="588536"/>
                  </a:lnTo>
                  <a:lnTo>
                    <a:pt x="1001536" y="590766"/>
                  </a:lnTo>
                  <a:lnTo>
                    <a:pt x="1007375" y="592995"/>
                  </a:lnTo>
                  <a:lnTo>
                    <a:pt x="1013104" y="595224"/>
                  </a:lnTo>
                  <a:lnTo>
                    <a:pt x="1018756" y="597453"/>
                  </a:lnTo>
                  <a:lnTo>
                    <a:pt x="1024224" y="599683"/>
                  </a:lnTo>
                  <a:lnTo>
                    <a:pt x="1029623" y="601912"/>
                  </a:lnTo>
                  <a:lnTo>
                    <a:pt x="1034858" y="604141"/>
                  </a:lnTo>
                  <a:lnTo>
                    <a:pt x="1039965" y="606371"/>
                  </a:lnTo>
                  <a:lnTo>
                    <a:pt x="1044971" y="608600"/>
                  </a:lnTo>
                  <a:lnTo>
                    <a:pt x="1049768" y="610829"/>
                  </a:lnTo>
                  <a:lnTo>
                    <a:pt x="1054486" y="613059"/>
                  </a:lnTo>
                  <a:lnTo>
                    <a:pt x="1059005" y="615288"/>
                  </a:lnTo>
                  <a:lnTo>
                    <a:pt x="1063391" y="617517"/>
                  </a:lnTo>
                  <a:lnTo>
                    <a:pt x="1067655" y="619747"/>
                  </a:lnTo>
                  <a:lnTo>
                    <a:pt x="1071698" y="621976"/>
                  </a:lnTo>
                  <a:lnTo>
                    <a:pt x="1075657" y="624205"/>
                  </a:lnTo>
                  <a:lnTo>
                    <a:pt x="1079392" y="626434"/>
                  </a:lnTo>
                  <a:lnTo>
                    <a:pt x="1082998" y="628664"/>
                  </a:lnTo>
                  <a:lnTo>
                    <a:pt x="1086466" y="630893"/>
                  </a:lnTo>
                  <a:lnTo>
                    <a:pt x="1089717" y="633122"/>
                  </a:lnTo>
                  <a:lnTo>
                    <a:pt x="1092882" y="635352"/>
                  </a:lnTo>
                  <a:lnTo>
                    <a:pt x="1095812" y="637581"/>
                  </a:lnTo>
                  <a:lnTo>
                    <a:pt x="1098624" y="639810"/>
                  </a:lnTo>
                  <a:lnTo>
                    <a:pt x="1101290" y="642040"/>
                  </a:lnTo>
                  <a:lnTo>
                    <a:pt x="1103755" y="644269"/>
                  </a:lnTo>
                  <a:lnTo>
                    <a:pt x="1106136" y="646498"/>
                  </a:lnTo>
                  <a:lnTo>
                    <a:pt x="1108287" y="648728"/>
                  </a:lnTo>
                  <a:lnTo>
                    <a:pt x="1110336" y="650957"/>
                  </a:lnTo>
                  <a:lnTo>
                    <a:pt x="1112240" y="653186"/>
                  </a:lnTo>
                  <a:lnTo>
                    <a:pt x="1113969" y="655415"/>
                  </a:lnTo>
                  <a:lnTo>
                    <a:pt x="1115623" y="657645"/>
                  </a:lnTo>
                  <a:lnTo>
                    <a:pt x="1117062" y="659874"/>
                  </a:lnTo>
                  <a:lnTo>
                    <a:pt x="1118420" y="662103"/>
                  </a:lnTo>
                  <a:lnTo>
                    <a:pt x="1119644" y="664333"/>
                  </a:lnTo>
                  <a:lnTo>
                    <a:pt x="1120727" y="666562"/>
                  </a:lnTo>
                  <a:lnTo>
                    <a:pt x="1121745" y="668791"/>
                  </a:lnTo>
                  <a:lnTo>
                    <a:pt x="1122578" y="671021"/>
                  </a:lnTo>
                  <a:lnTo>
                    <a:pt x="1123352" y="673250"/>
                  </a:lnTo>
                  <a:lnTo>
                    <a:pt x="1124011" y="675479"/>
                  </a:lnTo>
                  <a:lnTo>
                    <a:pt x="1124566" y="677709"/>
                  </a:lnTo>
                  <a:lnTo>
                    <a:pt x="1125067" y="679938"/>
                  </a:lnTo>
                  <a:lnTo>
                    <a:pt x="1125428" y="682167"/>
                  </a:lnTo>
                  <a:lnTo>
                    <a:pt x="1125749" y="684396"/>
                  </a:lnTo>
                  <a:lnTo>
                    <a:pt x="1125981" y="686626"/>
                  </a:lnTo>
                  <a:lnTo>
                    <a:pt x="1126145" y="688855"/>
                  </a:lnTo>
                  <a:lnTo>
                    <a:pt x="1126268" y="691084"/>
                  </a:lnTo>
                  <a:lnTo>
                    <a:pt x="1126302" y="693314"/>
                  </a:lnTo>
                  <a:lnTo>
                    <a:pt x="1126310" y="695543"/>
                  </a:lnTo>
                  <a:lnTo>
                    <a:pt x="1126262" y="697772"/>
                  </a:lnTo>
                  <a:lnTo>
                    <a:pt x="1126177" y="700002"/>
                  </a:lnTo>
                  <a:lnTo>
                    <a:pt x="1126067" y="702231"/>
                  </a:lnTo>
                  <a:lnTo>
                    <a:pt x="1125914" y="704460"/>
                  </a:lnTo>
                  <a:lnTo>
                    <a:pt x="1125749" y="706689"/>
                  </a:lnTo>
                  <a:lnTo>
                    <a:pt x="1125560" y="708919"/>
                  </a:lnTo>
                  <a:lnTo>
                    <a:pt x="1125361" y="711148"/>
                  </a:lnTo>
                  <a:lnTo>
                    <a:pt x="1125153" y="713377"/>
                  </a:lnTo>
                  <a:lnTo>
                    <a:pt x="1124939" y="715607"/>
                  </a:lnTo>
                  <a:lnTo>
                    <a:pt x="1124725" y="717836"/>
                  </a:lnTo>
                  <a:lnTo>
                    <a:pt x="1124515" y="720065"/>
                  </a:lnTo>
                  <a:lnTo>
                    <a:pt x="1124313" y="722295"/>
                  </a:lnTo>
                  <a:lnTo>
                    <a:pt x="1124118" y="724524"/>
                  </a:lnTo>
                  <a:lnTo>
                    <a:pt x="1123943" y="726753"/>
                  </a:lnTo>
                  <a:lnTo>
                    <a:pt x="1123776" y="728983"/>
                  </a:lnTo>
                  <a:lnTo>
                    <a:pt x="1123634" y="731212"/>
                  </a:lnTo>
                  <a:lnTo>
                    <a:pt x="1123509" y="733441"/>
                  </a:lnTo>
                  <a:lnTo>
                    <a:pt x="1123403" y="735670"/>
                  </a:lnTo>
                  <a:lnTo>
                    <a:pt x="1123328" y="737900"/>
                  </a:lnTo>
                  <a:lnTo>
                    <a:pt x="1123266" y="740129"/>
                  </a:lnTo>
                  <a:lnTo>
                    <a:pt x="1123240" y="742358"/>
                  </a:lnTo>
                  <a:lnTo>
                    <a:pt x="1123233" y="744588"/>
                  </a:lnTo>
                  <a:lnTo>
                    <a:pt x="1123248" y="746817"/>
                  </a:lnTo>
                  <a:lnTo>
                    <a:pt x="1123295" y="749046"/>
                  </a:lnTo>
                  <a:lnTo>
                    <a:pt x="1123354" y="751276"/>
                  </a:lnTo>
                  <a:lnTo>
                    <a:pt x="1123446" y="753505"/>
                  </a:lnTo>
                  <a:lnTo>
                    <a:pt x="1123552" y="755734"/>
                  </a:lnTo>
                  <a:lnTo>
                    <a:pt x="1123677" y="757964"/>
                  </a:lnTo>
                  <a:lnTo>
                    <a:pt x="1123820" y="760193"/>
                  </a:lnTo>
                  <a:lnTo>
                    <a:pt x="1123971" y="762422"/>
                  </a:lnTo>
                  <a:lnTo>
                    <a:pt x="1124139" y="764651"/>
                  </a:lnTo>
                  <a:lnTo>
                    <a:pt x="1124310" y="766881"/>
                  </a:lnTo>
                  <a:lnTo>
                    <a:pt x="1124486" y="769110"/>
                  </a:lnTo>
                  <a:lnTo>
                    <a:pt x="1124661" y="771339"/>
                  </a:lnTo>
                  <a:lnTo>
                    <a:pt x="1124834" y="773569"/>
                  </a:lnTo>
                  <a:lnTo>
                    <a:pt x="1124993" y="775798"/>
                  </a:lnTo>
                  <a:lnTo>
                    <a:pt x="1125143" y="778027"/>
                  </a:lnTo>
                  <a:lnTo>
                    <a:pt x="1125274" y="780257"/>
                  </a:lnTo>
                  <a:lnTo>
                    <a:pt x="1125378" y="782486"/>
                  </a:lnTo>
                  <a:lnTo>
                    <a:pt x="1125467" y="784715"/>
                  </a:lnTo>
                  <a:lnTo>
                    <a:pt x="1125501" y="786944"/>
                  </a:lnTo>
                  <a:lnTo>
                    <a:pt x="1125512" y="789174"/>
                  </a:lnTo>
                  <a:lnTo>
                    <a:pt x="1125473" y="791403"/>
                  </a:lnTo>
                  <a:lnTo>
                    <a:pt x="1125378" y="793632"/>
                  </a:lnTo>
                  <a:lnTo>
                    <a:pt x="1125251" y="795862"/>
                  </a:lnTo>
                  <a:lnTo>
                    <a:pt x="1125025" y="798091"/>
                  </a:lnTo>
                  <a:lnTo>
                    <a:pt x="1124760" y="800320"/>
                  </a:lnTo>
                  <a:lnTo>
                    <a:pt x="1124408" y="802550"/>
                  </a:lnTo>
                  <a:lnTo>
                    <a:pt x="1123974" y="804779"/>
                  </a:lnTo>
                  <a:lnTo>
                    <a:pt x="1123485" y="807008"/>
                  </a:lnTo>
                  <a:lnTo>
                    <a:pt x="1122855" y="809238"/>
                  </a:lnTo>
                  <a:lnTo>
                    <a:pt x="1122173" y="811467"/>
                  </a:lnTo>
                  <a:lnTo>
                    <a:pt x="1121362" y="813696"/>
                  </a:lnTo>
                  <a:lnTo>
                    <a:pt x="1120448" y="815925"/>
                  </a:lnTo>
                  <a:lnTo>
                    <a:pt x="1119454" y="818155"/>
                  </a:lnTo>
                  <a:lnTo>
                    <a:pt x="1118285" y="820384"/>
                  </a:lnTo>
                  <a:lnTo>
                    <a:pt x="1117049" y="822613"/>
                  </a:lnTo>
                  <a:lnTo>
                    <a:pt x="1115645" y="824843"/>
                  </a:lnTo>
                  <a:lnTo>
                    <a:pt x="1114124" y="827072"/>
                  </a:lnTo>
                  <a:lnTo>
                    <a:pt x="1112497" y="829301"/>
                  </a:lnTo>
                  <a:lnTo>
                    <a:pt x="1110670" y="831531"/>
                  </a:lnTo>
                  <a:lnTo>
                    <a:pt x="1108767" y="833760"/>
                  </a:lnTo>
                  <a:lnTo>
                    <a:pt x="1106660" y="835989"/>
                  </a:lnTo>
                  <a:lnTo>
                    <a:pt x="1104429" y="838219"/>
                  </a:lnTo>
                  <a:lnTo>
                    <a:pt x="1102069" y="840448"/>
                  </a:lnTo>
                  <a:lnTo>
                    <a:pt x="1099498" y="842677"/>
                  </a:lnTo>
                  <a:lnTo>
                    <a:pt x="1096842" y="844906"/>
                  </a:lnTo>
                  <a:lnTo>
                    <a:pt x="1093956" y="847136"/>
                  </a:lnTo>
                  <a:lnTo>
                    <a:pt x="1090948" y="849365"/>
                  </a:lnTo>
                  <a:lnTo>
                    <a:pt x="1087793" y="851594"/>
                  </a:lnTo>
                  <a:lnTo>
                    <a:pt x="1084428" y="853824"/>
                  </a:lnTo>
                  <a:lnTo>
                    <a:pt x="1080975" y="856053"/>
                  </a:lnTo>
                  <a:lnTo>
                    <a:pt x="1077277" y="858282"/>
                  </a:lnTo>
                  <a:lnTo>
                    <a:pt x="1073465" y="860512"/>
                  </a:lnTo>
                  <a:lnTo>
                    <a:pt x="1069496" y="862741"/>
                  </a:lnTo>
                  <a:lnTo>
                    <a:pt x="1065330" y="864970"/>
                  </a:lnTo>
                  <a:lnTo>
                    <a:pt x="1061077" y="867200"/>
                  </a:lnTo>
                  <a:lnTo>
                    <a:pt x="1056578" y="869429"/>
                  </a:lnTo>
                  <a:lnTo>
                    <a:pt x="1051980" y="871658"/>
                  </a:lnTo>
                  <a:lnTo>
                    <a:pt x="1047224" y="873887"/>
                  </a:lnTo>
                  <a:lnTo>
                    <a:pt x="1042292" y="876117"/>
                  </a:lnTo>
                  <a:lnTo>
                    <a:pt x="1037281" y="878346"/>
                  </a:lnTo>
                  <a:lnTo>
                    <a:pt x="1032036" y="880575"/>
                  </a:lnTo>
                  <a:lnTo>
                    <a:pt x="1026712" y="882805"/>
                  </a:lnTo>
                  <a:lnTo>
                    <a:pt x="1021239" y="885034"/>
                  </a:lnTo>
                  <a:lnTo>
                    <a:pt x="1015620" y="887263"/>
                  </a:lnTo>
                  <a:lnTo>
                    <a:pt x="1009930" y="889493"/>
                  </a:lnTo>
                  <a:lnTo>
                    <a:pt x="1004038" y="891722"/>
                  </a:lnTo>
                  <a:lnTo>
                    <a:pt x="998084" y="893951"/>
                  </a:lnTo>
                  <a:lnTo>
                    <a:pt x="992001" y="896180"/>
                  </a:lnTo>
                  <a:lnTo>
                    <a:pt x="985808" y="898410"/>
                  </a:lnTo>
                  <a:lnTo>
                    <a:pt x="979551" y="900639"/>
                  </a:lnTo>
                  <a:lnTo>
                    <a:pt x="973143" y="902868"/>
                  </a:lnTo>
                  <a:lnTo>
                    <a:pt x="966690" y="905098"/>
                  </a:lnTo>
                  <a:lnTo>
                    <a:pt x="960135" y="907327"/>
                  </a:lnTo>
                  <a:lnTo>
                    <a:pt x="953506" y="909556"/>
                  </a:lnTo>
                  <a:lnTo>
                    <a:pt x="946827" y="911786"/>
                  </a:lnTo>
                  <a:lnTo>
                    <a:pt x="940052" y="914015"/>
                  </a:lnTo>
                  <a:lnTo>
                    <a:pt x="933248" y="916244"/>
                  </a:lnTo>
                  <a:lnTo>
                    <a:pt x="926378" y="918474"/>
                  </a:lnTo>
                  <a:lnTo>
                    <a:pt x="919469" y="920703"/>
                  </a:lnTo>
                  <a:lnTo>
                    <a:pt x="912531" y="922932"/>
                  </a:lnTo>
                  <a:lnTo>
                    <a:pt x="905549" y="925161"/>
                  </a:lnTo>
                  <a:lnTo>
                    <a:pt x="898555" y="927391"/>
                  </a:lnTo>
                  <a:lnTo>
                    <a:pt x="891536" y="929620"/>
                  </a:lnTo>
                  <a:lnTo>
                    <a:pt x="884511" y="931849"/>
                  </a:lnTo>
                  <a:lnTo>
                    <a:pt x="877480" y="934079"/>
                  </a:lnTo>
                  <a:lnTo>
                    <a:pt x="870453" y="936308"/>
                  </a:lnTo>
                  <a:lnTo>
                    <a:pt x="863431" y="938537"/>
                  </a:lnTo>
                  <a:lnTo>
                    <a:pt x="856429" y="940767"/>
                  </a:lnTo>
                  <a:lnTo>
                    <a:pt x="849446" y="942996"/>
                  </a:lnTo>
                  <a:lnTo>
                    <a:pt x="842483" y="945225"/>
                  </a:lnTo>
                  <a:lnTo>
                    <a:pt x="835567" y="947455"/>
                  </a:lnTo>
                  <a:lnTo>
                    <a:pt x="828671" y="949684"/>
                  </a:lnTo>
                  <a:lnTo>
                    <a:pt x="821838" y="951913"/>
                  </a:lnTo>
                  <a:lnTo>
                    <a:pt x="815045" y="954142"/>
                  </a:lnTo>
                  <a:lnTo>
                    <a:pt x="808299" y="956372"/>
                  </a:lnTo>
                  <a:lnTo>
                    <a:pt x="801632" y="958601"/>
                  </a:lnTo>
                  <a:lnTo>
                    <a:pt x="795000" y="960830"/>
                  </a:lnTo>
                  <a:lnTo>
                    <a:pt x="788471" y="963060"/>
                  </a:lnTo>
                  <a:lnTo>
                    <a:pt x="781995" y="965289"/>
                  </a:lnTo>
                  <a:lnTo>
                    <a:pt x="775593" y="967518"/>
                  </a:lnTo>
                  <a:lnTo>
                    <a:pt x="769294" y="969748"/>
                  </a:lnTo>
                  <a:lnTo>
                    <a:pt x="763040" y="971977"/>
                  </a:lnTo>
                  <a:lnTo>
                    <a:pt x="756925" y="974206"/>
                  </a:lnTo>
                  <a:lnTo>
                    <a:pt x="750872" y="976436"/>
                  </a:lnTo>
                  <a:lnTo>
                    <a:pt x="744915" y="978665"/>
                  </a:lnTo>
                  <a:lnTo>
                    <a:pt x="739075" y="980894"/>
                  </a:lnTo>
                  <a:lnTo>
                    <a:pt x="733290" y="983123"/>
                  </a:lnTo>
                  <a:lnTo>
                    <a:pt x="727672" y="985353"/>
                  </a:lnTo>
                  <a:lnTo>
                    <a:pt x="722117" y="987582"/>
                  </a:lnTo>
                  <a:lnTo>
                    <a:pt x="716679" y="989811"/>
                  </a:lnTo>
                  <a:lnTo>
                    <a:pt x="711364" y="992041"/>
                  </a:lnTo>
                  <a:lnTo>
                    <a:pt x="706110" y="994270"/>
                  </a:lnTo>
                  <a:lnTo>
                    <a:pt x="701043" y="996499"/>
                  </a:lnTo>
                  <a:lnTo>
                    <a:pt x="696037" y="998729"/>
                  </a:lnTo>
                  <a:lnTo>
                    <a:pt x="691162" y="1000958"/>
                  </a:lnTo>
                  <a:lnTo>
                    <a:pt x="686410" y="1003187"/>
                  </a:lnTo>
                  <a:lnTo>
                    <a:pt x="681729" y="1005416"/>
                  </a:lnTo>
                  <a:lnTo>
                    <a:pt x="677233" y="1007646"/>
                  </a:lnTo>
                  <a:lnTo>
                    <a:pt x="672801" y="1009875"/>
                  </a:lnTo>
                  <a:lnTo>
                    <a:pt x="668508" y="1012104"/>
                  </a:lnTo>
                  <a:lnTo>
                    <a:pt x="664332" y="1014334"/>
                  </a:lnTo>
                  <a:lnTo>
                    <a:pt x="660234" y="1016563"/>
                  </a:lnTo>
                  <a:lnTo>
                    <a:pt x="656314" y="1018792"/>
                  </a:lnTo>
                  <a:lnTo>
                    <a:pt x="652455" y="1021022"/>
                  </a:lnTo>
                  <a:lnTo>
                    <a:pt x="648740" y="1023251"/>
                  </a:lnTo>
                  <a:lnTo>
                    <a:pt x="645131" y="1025480"/>
                  </a:lnTo>
                  <a:lnTo>
                    <a:pt x="641605" y="1027710"/>
                  </a:lnTo>
                  <a:lnTo>
                    <a:pt x="638242" y="1029939"/>
                  </a:lnTo>
                  <a:lnTo>
                    <a:pt x="634938" y="1032168"/>
                  </a:lnTo>
                  <a:lnTo>
                    <a:pt x="631777" y="1034397"/>
                  </a:lnTo>
                  <a:lnTo>
                    <a:pt x="628710" y="1036627"/>
                  </a:lnTo>
                  <a:lnTo>
                    <a:pt x="625726" y="1038856"/>
                  </a:lnTo>
                  <a:lnTo>
                    <a:pt x="622888" y="1041085"/>
                  </a:lnTo>
                  <a:lnTo>
                    <a:pt x="620105" y="1043315"/>
                  </a:lnTo>
                  <a:lnTo>
                    <a:pt x="617460" y="1045544"/>
                  </a:lnTo>
                  <a:lnTo>
                    <a:pt x="614894" y="1047773"/>
                  </a:lnTo>
                  <a:lnTo>
                    <a:pt x="612411" y="1050003"/>
                  </a:lnTo>
                  <a:lnTo>
                    <a:pt x="610054" y="1052232"/>
                  </a:lnTo>
                  <a:lnTo>
                    <a:pt x="607747" y="1054461"/>
                  </a:lnTo>
                  <a:lnTo>
                    <a:pt x="605569" y="1056691"/>
                  </a:lnTo>
                  <a:lnTo>
                    <a:pt x="603457" y="1058920"/>
                  </a:lnTo>
                  <a:lnTo>
                    <a:pt x="601423" y="1061149"/>
                  </a:lnTo>
                  <a:lnTo>
                    <a:pt x="599496" y="1063378"/>
                  </a:lnTo>
                  <a:lnTo>
                    <a:pt x="597613" y="1065608"/>
                  </a:lnTo>
                  <a:lnTo>
                    <a:pt x="595849" y="1067837"/>
                  </a:lnTo>
                  <a:lnTo>
                    <a:pt x="594137" y="1070066"/>
                  </a:lnTo>
                  <a:lnTo>
                    <a:pt x="592498" y="1072296"/>
                  </a:lnTo>
                  <a:lnTo>
                    <a:pt x="590947" y="1074525"/>
                  </a:lnTo>
                  <a:lnTo>
                    <a:pt x="589434" y="1076754"/>
                  </a:lnTo>
                  <a:lnTo>
                    <a:pt x="588026" y="1078984"/>
                  </a:lnTo>
                  <a:lnTo>
                    <a:pt x="586660" y="1081213"/>
                  </a:lnTo>
                  <a:lnTo>
                    <a:pt x="585360" y="1083442"/>
                  </a:lnTo>
                  <a:lnTo>
                    <a:pt x="584130" y="1085671"/>
                  </a:lnTo>
                  <a:lnTo>
                    <a:pt x="582933" y="1087901"/>
                  </a:lnTo>
                  <a:lnTo>
                    <a:pt x="581828" y="1090130"/>
                  </a:lnTo>
                  <a:lnTo>
                    <a:pt x="580754" y="1092359"/>
                  </a:lnTo>
                  <a:lnTo>
                    <a:pt x="579738" y="1094589"/>
                  </a:lnTo>
                  <a:lnTo>
                    <a:pt x="578778" y="1096818"/>
                  </a:lnTo>
                  <a:lnTo>
                    <a:pt x="577846" y="1099047"/>
                  </a:lnTo>
                  <a:lnTo>
                    <a:pt x="576991" y="1101277"/>
                  </a:lnTo>
                  <a:lnTo>
                    <a:pt x="576159" y="1103506"/>
                  </a:lnTo>
                  <a:lnTo>
                    <a:pt x="575378" y="1105735"/>
                  </a:lnTo>
                  <a:lnTo>
                    <a:pt x="574639" y="1107965"/>
                  </a:lnTo>
                  <a:lnTo>
                    <a:pt x="573925" y="1110194"/>
                  </a:lnTo>
                  <a:lnTo>
                    <a:pt x="573272" y="1112423"/>
                  </a:lnTo>
                  <a:lnTo>
                    <a:pt x="572638" y="1114652"/>
                  </a:lnTo>
                  <a:lnTo>
                    <a:pt x="572045" y="1116882"/>
                  </a:lnTo>
                  <a:lnTo>
                    <a:pt x="571486" y="1119111"/>
                  </a:lnTo>
                  <a:lnTo>
                    <a:pt x="570948" y="1121340"/>
                  </a:lnTo>
                  <a:lnTo>
                    <a:pt x="570456" y="1123570"/>
                  </a:lnTo>
                  <a:lnTo>
                    <a:pt x="569979" y="1125799"/>
                  </a:lnTo>
                  <a:lnTo>
                    <a:pt x="569537" y="1128028"/>
                  </a:lnTo>
                  <a:lnTo>
                    <a:pt x="569119" y="1130258"/>
                  </a:lnTo>
                  <a:lnTo>
                    <a:pt x="568719" y="1132487"/>
                  </a:lnTo>
                  <a:lnTo>
                    <a:pt x="568354" y="1134716"/>
                  </a:lnTo>
                  <a:lnTo>
                    <a:pt x="568001" y="1136946"/>
                  </a:lnTo>
                  <a:lnTo>
                    <a:pt x="567676" y="11391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99952" y="1198960"/>
              <a:ext cx="254145" cy="5007971"/>
            </a:xfrm>
            <a:custGeom>
              <a:avLst/>
              <a:pathLst>
                <a:path w="254145" h="5007971">
                  <a:moveTo>
                    <a:pt x="126137" y="5007971"/>
                  </a:moveTo>
                  <a:lnTo>
                    <a:pt x="126077" y="4998171"/>
                  </a:lnTo>
                  <a:lnTo>
                    <a:pt x="126015" y="4988370"/>
                  </a:lnTo>
                  <a:lnTo>
                    <a:pt x="125948" y="4978570"/>
                  </a:lnTo>
                  <a:lnTo>
                    <a:pt x="125879" y="4968770"/>
                  </a:lnTo>
                  <a:lnTo>
                    <a:pt x="125804" y="4958969"/>
                  </a:lnTo>
                  <a:lnTo>
                    <a:pt x="125727" y="4949169"/>
                  </a:lnTo>
                  <a:lnTo>
                    <a:pt x="125643" y="4939369"/>
                  </a:lnTo>
                  <a:lnTo>
                    <a:pt x="125557" y="4929568"/>
                  </a:lnTo>
                  <a:lnTo>
                    <a:pt x="125466" y="4919768"/>
                  </a:lnTo>
                  <a:lnTo>
                    <a:pt x="125369" y="4909968"/>
                  </a:lnTo>
                  <a:lnTo>
                    <a:pt x="125269" y="4900167"/>
                  </a:lnTo>
                  <a:lnTo>
                    <a:pt x="125161" y="4890367"/>
                  </a:lnTo>
                  <a:lnTo>
                    <a:pt x="125051" y="4880567"/>
                  </a:lnTo>
                  <a:lnTo>
                    <a:pt x="124932" y="4870766"/>
                  </a:lnTo>
                  <a:lnTo>
                    <a:pt x="124810" y="4860966"/>
                  </a:lnTo>
                  <a:lnTo>
                    <a:pt x="124679" y="4851166"/>
                  </a:lnTo>
                  <a:lnTo>
                    <a:pt x="124543" y="4841365"/>
                  </a:lnTo>
                  <a:lnTo>
                    <a:pt x="124400" y="4831565"/>
                  </a:lnTo>
                  <a:lnTo>
                    <a:pt x="124250" y="4821765"/>
                  </a:lnTo>
                  <a:lnTo>
                    <a:pt x="124095" y="4811964"/>
                  </a:lnTo>
                  <a:lnTo>
                    <a:pt x="123928" y="4802164"/>
                  </a:lnTo>
                  <a:lnTo>
                    <a:pt x="123758" y="4792364"/>
                  </a:lnTo>
                  <a:lnTo>
                    <a:pt x="123576" y="4782563"/>
                  </a:lnTo>
                  <a:lnTo>
                    <a:pt x="123388" y="4772763"/>
                  </a:lnTo>
                  <a:lnTo>
                    <a:pt x="123190" y="4762963"/>
                  </a:lnTo>
                  <a:lnTo>
                    <a:pt x="122984" y="4753162"/>
                  </a:lnTo>
                  <a:lnTo>
                    <a:pt x="122770" y="4743362"/>
                  </a:lnTo>
                  <a:lnTo>
                    <a:pt x="122543" y="4733562"/>
                  </a:lnTo>
                  <a:lnTo>
                    <a:pt x="122312" y="4723761"/>
                  </a:lnTo>
                  <a:lnTo>
                    <a:pt x="122063" y="4713961"/>
                  </a:lnTo>
                  <a:lnTo>
                    <a:pt x="121810" y="4704161"/>
                  </a:lnTo>
                  <a:lnTo>
                    <a:pt x="121541" y="4694360"/>
                  </a:lnTo>
                  <a:lnTo>
                    <a:pt x="121264" y="4684560"/>
                  </a:lnTo>
                  <a:lnTo>
                    <a:pt x="120976" y="4674760"/>
                  </a:lnTo>
                  <a:lnTo>
                    <a:pt x="120673" y="4664959"/>
                  </a:lnTo>
                  <a:lnTo>
                    <a:pt x="120363" y="4655159"/>
                  </a:lnTo>
                  <a:lnTo>
                    <a:pt x="120034" y="4645359"/>
                  </a:lnTo>
                  <a:lnTo>
                    <a:pt x="119699" y="4635558"/>
                  </a:lnTo>
                  <a:lnTo>
                    <a:pt x="119344" y="4625758"/>
                  </a:lnTo>
                  <a:lnTo>
                    <a:pt x="118980" y="4615958"/>
                  </a:lnTo>
                  <a:lnTo>
                    <a:pt x="118600" y="4606157"/>
                  </a:lnTo>
                  <a:lnTo>
                    <a:pt x="118206" y="4596357"/>
                  </a:lnTo>
                  <a:lnTo>
                    <a:pt x="117800" y="4586557"/>
                  </a:lnTo>
                  <a:lnTo>
                    <a:pt x="117373" y="4576756"/>
                  </a:lnTo>
                  <a:lnTo>
                    <a:pt x="116940" y="4566956"/>
                  </a:lnTo>
                  <a:lnTo>
                    <a:pt x="116480" y="4557156"/>
                  </a:lnTo>
                  <a:lnTo>
                    <a:pt x="116014" y="4547355"/>
                  </a:lnTo>
                  <a:lnTo>
                    <a:pt x="115524" y="4537555"/>
                  </a:lnTo>
                  <a:lnTo>
                    <a:pt x="115022" y="4527755"/>
                  </a:lnTo>
                  <a:lnTo>
                    <a:pt x="114502" y="4517954"/>
                  </a:lnTo>
                  <a:lnTo>
                    <a:pt x="113963" y="4508154"/>
                  </a:lnTo>
                  <a:lnTo>
                    <a:pt x="113412" y="4498354"/>
                  </a:lnTo>
                  <a:lnTo>
                    <a:pt x="112834" y="4488553"/>
                  </a:lnTo>
                  <a:lnTo>
                    <a:pt x="112248" y="4478753"/>
                  </a:lnTo>
                  <a:lnTo>
                    <a:pt x="111633" y="4468953"/>
                  </a:lnTo>
                  <a:lnTo>
                    <a:pt x="111007" y="4459152"/>
                  </a:lnTo>
                  <a:lnTo>
                    <a:pt x="110359" y="4449352"/>
                  </a:lnTo>
                  <a:lnTo>
                    <a:pt x="109691" y="4439552"/>
                  </a:lnTo>
                  <a:lnTo>
                    <a:pt x="109008" y="4429751"/>
                  </a:lnTo>
                  <a:lnTo>
                    <a:pt x="108298" y="4419951"/>
                  </a:lnTo>
                  <a:lnTo>
                    <a:pt x="107580" y="4410151"/>
                  </a:lnTo>
                  <a:lnTo>
                    <a:pt x="106826" y="4400350"/>
                  </a:lnTo>
                  <a:lnTo>
                    <a:pt x="106064" y="4390550"/>
                  </a:lnTo>
                  <a:lnTo>
                    <a:pt x="105273" y="4380750"/>
                  </a:lnTo>
                  <a:lnTo>
                    <a:pt x="104467" y="4370949"/>
                  </a:lnTo>
                  <a:lnTo>
                    <a:pt x="103640" y="4361149"/>
                  </a:lnTo>
                  <a:lnTo>
                    <a:pt x="102788" y="4351349"/>
                  </a:lnTo>
                  <a:lnTo>
                    <a:pt x="101924" y="4341548"/>
                  </a:lnTo>
                  <a:lnTo>
                    <a:pt x="101026" y="4331748"/>
                  </a:lnTo>
                  <a:lnTo>
                    <a:pt x="100120" y="4321948"/>
                  </a:lnTo>
                  <a:lnTo>
                    <a:pt x="99181" y="4312147"/>
                  </a:lnTo>
                  <a:lnTo>
                    <a:pt x="98230" y="4302347"/>
                  </a:lnTo>
                  <a:lnTo>
                    <a:pt x="97253" y="4292547"/>
                  </a:lnTo>
                  <a:lnTo>
                    <a:pt x="96256" y="4282746"/>
                  </a:lnTo>
                  <a:lnTo>
                    <a:pt x="95242" y="4272946"/>
                  </a:lnTo>
                  <a:lnTo>
                    <a:pt x="94200" y="4263146"/>
                  </a:lnTo>
                  <a:lnTo>
                    <a:pt x="93149" y="4253345"/>
                  </a:lnTo>
                  <a:lnTo>
                    <a:pt x="92062" y="4243545"/>
                  </a:lnTo>
                  <a:lnTo>
                    <a:pt x="90966" y="4233745"/>
                  </a:lnTo>
                  <a:lnTo>
                    <a:pt x="89844" y="4223944"/>
                  </a:lnTo>
                  <a:lnTo>
                    <a:pt x="88705" y="4214144"/>
                  </a:lnTo>
                  <a:lnTo>
                    <a:pt x="87547" y="4204344"/>
                  </a:lnTo>
                  <a:lnTo>
                    <a:pt x="86366" y="4194543"/>
                  </a:lnTo>
                  <a:lnTo>
                    <a:pt x="85175" y="4184743"/>
                  </a:lnTo>
                  <a:lnTo>
                    <a:pt x="83953" y="4174943"/>
                  </a:lnTo>
                  <a:lnTo>
                    <a:pt x="82724" y="4165142"/>
                  </a:lnTo>
                  <a:lnTo>
                    <a:pt x="81468" y="4155342"/>
                  </a:lnTo>
                  <a:lnTo>
                    <a:pt x="80201" y="4145542"/>
                  </a:lnTo>
                  <a:lnTo>
                    <a:pt x="78915" y="4135741"/>
                  </a:lnTo>
                  <a:lnTo>
                    <a:pt x="77612" y="4125941"/>
                  </a:lnTo>
                  <a:lnTo>
                    <a:pt x="76297" y="4116141"/>
                  </a:lnTo>
                  <a:lnTo>
                    <a:pt x="74961" y="4106340"/>
                  </a:lnTo>
                  <a:lnTo>
                    <a:pt x="73619" y="4096540"/>
                  </a:lnTo>
                  <a:lnTo>
                    <a:pt x="72253" y="4086740"/>
                  </a:lnTo>
                  <a:lnTo>
                    <a:pt x="70881" y="4076939"/>
                  </a:lnTo>
                  <a:lnTo>
                    <a:pt x="69493" y="4067139"/>
                  </a:lnTo>
                  <a:lnTo>
                    <a:pt x="68095" y="4057339"/>
                  </a:lnTo>
                  <a:lnTo>
                    <a:pt x="66687" y="4047538"/>
                  </a:lnTo>
                  <a:lnTo>
                    <a:pt x="65266" y="4037738"/>
                  </a:lnTo>
                  <a:lnTo>
                    <a:pt x="63840" y="4027938"/>
                  </a:lnTo>
                  <a:lnTo>
                    <a:pt x="62401" y="4018137"/>
                  </a:lnTo>
                  <a:lnTo>
                    <a:pt x="60958" y="4008337"/>
                  </a:lnTo>
                  <a:lnTo>
                    <a:pt x="59506" y="3998537"/>
                  </a:lnTo>
                  <a:lnTo>
                    <a:pt x="58050" y="3988736"/>
                  </a:lnTo>
                  <a:lnTo>
                    <a:pt x="56588" y="3978936"/>
                  </a:lnTo>
                  <a:lnTo>
                    <a:pt x="55123" y="3969136"/>
                  </a:lnTo>
                  <a:lnTo>
                    <a:pt x="53656" y="3959335"/>
                  </a:lnTo>
                  <a:lnTo>
                    <a:pt x="52186" y="3949535"/>
                  </a:lnTo>
                  <a:lnTo>
                    <a:pt x="50716" y="3939735"/>
                  </a:lnTo>
                  <a:lnTo>
                    <a:pt x="49246" y="3929934"/>
                  </a:lnTo>
                  <a:lnTo>
                    <a:pt x="47778" y="3920134"/>
                  </a:lnTo>
                  <a:lnTo>
                    <a:pt x="46313" y="3910334"/>
                  </a:lnTo>
                  <a:lnTo>
                    <a:pt x="44851" y="3900533"/>
                  </a:lnTo>
                  <a:lnTo>
                    <a:pt x="43394" y="3890733"/>
                  </a:lnTo>
                  <a:lnTo>
                    <a:pt x="41944" y="3880933"/>
                  </a:lnTo>
                  <a:lnTo>
                    <a:pt x="40498" y="3871132"/>
                  </a:lnTo>
                  <a:lnTo>
                    <a:pt x="39066" y="3861332"/>
                  </a:lnTo>
                  <a:lnTo>
                    <a:pt x="37637" y="3851532"/>
                  </a:lnTo>
                  <a:lnTo>
                    <a:pt x="36224" y="3841731"/>
                  </a:lnTo>
                  <a:lnTo>
                    <a:pt x="34820" y="3831931"/>
                  </a:lnTo>
                  <a:lnTo>
                    <a:pt x="33430" y="3822131"/>
                  </a:lnTo>
                  <a:lnTo>
                    <a:pt x="32055" y="3812330"/>
                  </a:lnTo>
                  <a:lnTo>
                    <a:pt x="30690" y="3802530"/>
                  </a:lnTo>
                  <a:lnTo>
                    <a:pt x="29350" y="3792729"/>
                  </a:lnTo>
                  <a:lnTo>
                    <a:pt x="28017" y="3782929"/>
                  </a:lnTo>
                  <a:lnTo>
                    <a:pt x="26716" y="3773129"/>
                  </a:lnTo>
                  <a:lnTo>
                    <a:pt x="25425" y="3763328"/>
                  </a:lnTo>
                  <a:lnTo>
                    <a:pt x="24160" y="3753528"/>
                  </a:lnTo>
                  <a:lnTo>
                    <a:pt x="22915" y="3743728"/>
                  </a:lnTo>
                  <a:lnTo>
                    <a:pt x="21691" y="3733927"/>
                  </a:lnTo>
                  <a:lnTo>
                    <a:pt x="20499" y="3724127"/>
                  </a:lnTo>
                  <a:lnTo>
                    <a:pt x="19318" y="3714327"/>
                  </a:lnTo>
                  <a:lnTo>
                    <a:pt x="18183" y="3704526"/>
                  </a:lnTo>
                  <a:lnTo>
                    <a:pt x="17058" y="3694726"/>
                  </a:lnTo>
                  <a:lnTo>
                    <a:pt x="15975" y="3684926"/>
                  </a:lnTo>
                  <a:lnTo>
                    <a:pt x="14913" y="3675125"/>
                  </a:lnTo>
                  <a:lnTo>
                    <a:pt x="13883" y="3665325"/>
                  </a:lnTo>
                  <a:lnTo>
                    <a:pt x="12888" y="3655525"/>
                  </a:lnTo>
                  <a:lnTo>
                    <a:pt x="11915" y="3645724"/>
                  </a:lnTo>
                  <a:lnTo>
                    <a:pt x="10991" y="3635924"/>
                  </a:lnTo>
                  <a:lnTo>
                    <a:pt x="10081" y="3626124"/>
                  </a:lnTo>
                  <a:lnTo>
                    <a:pt x="9227" y="3616323"/>
                  </a:lnTo>
                  <a:lnTo>
                    <a:pt x="8393" y="3606523"/>
                  </a:lnTo>
                  <a:lnTo>
                    <a:pt x="7603" y="3596723"/>
                  </a:lnTo>
                  <a:lnTo>
                    <a:pt x="6848" y="3586922"/>
                  </a:lnTo>
                  <a:lnTo>
                    <a:pt x="6124" y="3577122"/>
                  </a:lnTo>
                  <a:lnTo>
                    <a:pt x="5450" y="3567322"/>
                  </a:lnTo>
                  <a:lnTo>
                    <a:pt x="4794" y="3557521"/>
                  </a:lnTo>
                  <a:lnTo>
                    <a:pt x="4204" y="3547721"/>
                  </a:lnTo>
                  <a:lnTo>
                    <a:pt x="3631" y="3537921"/>
                  </a:lnTo>
                  <a:lnTo>
                    <a:pt x="3114" y="3528120"/>
                  </a:lnTo>
                  <a:lnTo>
                    <a:pt x="2627" y="3518320"/>
                  </a:lnTo>
                  <a:lnTo>
                    <a:pt x="2182" y="3508520"/>
                  </a:lnTo>
                  <a:lnTo>
                    <a:pt x="1783" y="3498719"/>
                  </a:lnTo>
                  <a:lnTo>
                    <a:pt x="1411" y="3488919"/>
                  </a:lnTo>
                  <a:lnTo>
                    <a:pt x="1101" y="3479119"/>
                  </a:lnTo>
                  <a:lnTo>
                    <a:pt x="808" y="3469318"/>
                  </a:lnTo>
                  <a:lnTo>
                    <a:pt x="582" y="3459518"/>
                  </a:lnTo>
                  <a:lnTo>
                    <a:pt x="378" y="3449718"/>
                  </a:lnTo>
                  <a:lnTo>
                    <a:pt x="225" y="3439917"/>
                  </a:lnTo>
                  <a:lnTo>
                    <a:pt x="111" y="3430117"/>
                  </a:lnTo>
                  <a:lnTo>
                    <a:pt x="32" y="3420317"/>
                  </a:lnTo>
                  <a:lnTo>
                    <a:pt x="7" y="3410516"/>
                  </a:lnTo>
                  <a:lnTo>
                    <a:pt x="0" y="3400716"/>
                  </a:lnTo>
                  <a:lnTo>
                    <a:pt x="62" y="3390916"/>
                  </a:lnTo>
                  <a:lnTo>
                    <a:pt x="141" y="3381115"/>
                  </a:lnTo>
                  <a:lnTo>
                    <a:pt x="277" y="3371315"/>
                  </a:lnTo>
                  <a:lnTo>
                    <a:pt x="441" y="3361515"/>
                  </a:lnTo>
                  <a:lnTo>
                    <a:pt x="646" y="3351714"/>
                  </a:lnTo>
                  <a:lnTo>
                    <a:pt x="895" y="3341914"/>
                  </a:lnTo>
                  <a:lnTo>
                    <a:pt x="1167" y="3332114"/>
                  </a:lnTo>
                  <a:lnTo>
                    <a:pt x="1498" y="3322313"/>
                  </a:lnTo>
                  <a:lnTo>
                    <a:pt x="1842" y="3312513"/>
                  </a:lnTo>
                  <a:lnTo>
                    <a:pt x="2245" y="3302713"/>
                  </a:lnTo>
                  <a:lnTo>
                    <a:pt x="2667" y="3292912"/>
                  </a:lnTo>
                  <a:lnTo>
                    <a:pt x="3132" y="3283112"/>
                  </a:lnTo>
                  <a:lnTo>
                    <a:pt x="3629" y="3273312"/>
                  </a:lnTo>
                  <a:lnTo>
                    <a:pt x="4153" y="3263511"/>
                  </a:lnTo>
                  <a:lnTo>
                    <a:pt x="4720" y="3253711"/>
                  </a:lnTo>
                  <a:lnTo>
                    <a:pt x="5301" y="3243911"/>
                  </a:lnTo>
                  <a:lnTo>
                    <a:pt x="5935" y="3234110"/>
                  </a:lnTo>
                  <a:lnTo>
                    <a:pt x="6581" y="3224310"/>
                  </a:lnTo>
                  <a:lnTo>
                    <a:pt x="7267" y="3214510"/>
                  </a:lnTo>
                  <a:lnTo>
                    <a:pt x="7974" y="3204709"/>
                  </a:lnTo>
                  <a:lnTo>
                    <a:pt x="8708" y="3194909"/>
                  </a:lnTo>
                  <a:lnTo>
                    <a:pt x="9471" y="3185109"/>
                  </a:lnTo>
                  <a:lnTo>
                    <a:pt x="10250" y="3175308"/>
                  </a:lnTo>
                  <a:lnTo>
                    <a:pt x="11065" y="3165508"/>
                  </a:lnTo>
                  <a:lnTo>
                    <a:pt x="11890" y="3155708"/>
                  </a:lnTo>
                  <a:lnTo>
                    <a:pt x="12748" y="3145907"/>
                  </a:lnTo>
                  <a:lnTo>
                    <a:pt x="13618" y="3136107"/>
                  </a:lnTo>
                  <a:lnTo>
                    <a:pt x="14510" y="3126307"/>
                  </a:lnTo>
                  <a:lnTo>
                    <a:pt x="15421" y="3116506"/>
                  </a:lnTo>
                  <a:lnTo>
                    <a:pt x="16344" y="3106706"/>
                  </a:lnTo>
                  <a:lnTo>
                    <a:pt x="17290" y="3096906"/>
                  </a:lnTo>
                  <a:lnTo>
                    <a:pt x="18241" y="3087105"/>
                  </a:lnTo>
                  <a:lnTo>
                    <a:pt x="19216" y="3077305"/>
                  </a:lnTo>
                  <a:lnTo>
                    <a:pt x="20196" y="3067505"/>
                  </a:lnTo>
                  <a:lnTo>
                    <a:pt x="21191" y="3057704"/>
                  </a:lnTo>
                  <a:lnTo>
                    <a:pt x="22194" y="3047904"/>
                  </a:lnTo>
                  <a:lnTo>
                    <a:pt x="23206" y="3038104"/>
                  </a:lnTo>
                  <a:lnTo>
                    <a:pt x="24227" y="3028303"/>
                  </a:lnTo>
                  <a:lnTo>
                    <a:pt x="25252" y="3018503"/>
                  </a:lnTo>
                  <a:lnTo>
                    <a:pt x="26285" y="3008703"/>
                  </a:lnTo>
                  <a:lnTo>
                    <a:pt x="27320" y="2998902"/>
                  </a:lnTo>
                  <a:lnTo>
                    <a:pt x="28361" y="2989102"/>
                  </a:lnTo>
                  <a:lnTo>
                    <a:pt x="29402" y="2979302"/>
                  </a:lnTo>
                  <a:lnTo>
                    <a:pt x="30445" y="2969501"/>
                  </a:lnTo>
                  <a:lnTo>
                    <a:pt x="31487" y="2959701"/>
                  </a:lnTo>
                  <a:lnTo>
                    <a:pt x="32529" y="2949901"/>
                  </a:lnTo>
                  <a:lnTo>
                    <a:pt x="33567" y="2940100"/>
                  </a:lnTo>
                  <a:lnTo>
                    <a:pt x="34605" y="2930300"/>
                  </a:lnTo>
                  <a:lnTo>
                    <a:pt x="35635" y="2920500"/>
                  </a:lnTo>
                  <a:lnTo>
                    <a:pt x="36663" y="2910699"/>
                  </a:lnTo>
                  <a:lnTo>
                    <a:pt x="37683" y="2900899"/>
                  </a:lnTo>
                  <a:lnTo>
                    <a:pt x="38696" y="2891099"/>
                  </a:lnTo>
                  <a:lnTo>
                    <a:pt x="39703" y="2881298"/>
                  </a:lnTo>
                  <a:lnTo>
                    <a:pt x="40698" y="2871498"/>
                  </a:lnTo>
                  <a:lnTo>
                    <a:pt x="41688" y="2861698"/>
                  </a:lnTo>
                  <a:lnTo>
                    <a:pt x="42660" y="2851897"/>
                  </a:lnTo>
                  <a:lnTo>
                    <a:pt x="43628" y="2842097"/>
                  </a:lnTo>
                  <a:lnTo>
                    <a:pt x="44578" y="2832297"/>
                  </a:lnTo>
                  <a:lnTo>
                    <a:pt x="45518" y="2822496"/>
                  </a:lnTo>
                  <a:lnTo>
                    <a:pt x="46443" y="2812696"/>
                  </a:lnTo>
                  <a:lnTo>
                    <a:pt x="47353" y="2802896"/>
                  </a:lnTo>
                  <a:lnTo>
                    <a:pt x="48252" y="2793095"/>
                  </a:lnTo>
                  <a:lnTo>
                    <a:pt x="49127" y="2783295"/>
                  </a:lnTo>
                  <a:lnTo>
                    <a:pt x="49996" y="2773495"/>
                  </a:lnTo>
                  <a:lnTo>
                    <a:pt x="50836" y="2763694"/>
                  </a:lnTo>
                  <a:lnTo>
                    <a:pt x="51667" y="2753894"/>
                  </a:lnTo>
                  <a:lnTo>
                    <a:pt x="52474" y="2744094"/>
                  </a:lnTo>
                  <a:lnTo>
                    <a:pt x="53264" y="2734293"/>
                  </a:lnTo>
                  <a:lnTo>
                    <a:pt x="54037" y="2724493"/>
                  </a:lnTo>
                  <a:lnTo>
                    <a:pt x="54784" y="2714693"/>
                  </a:lnTo>
                  <a:lnTo>
                    <a:pt x="55521" y="2704892"/>
                  </a:lnTo>
                  <a:lnTo>
                    <a:pt x="56223" y="2695092"/>
                  </a:lnTo>
                  <a:lnTo>
                    <a:pt x="56917" y="2685292"/>
                  </a:lnTo>
                  <a:lnTo>
                    <a:pt x="57578" y="2675491"/>
                  </a:lnTo>
                  <a:lnTo>
                    <a:pt x="58224" y="2665691"/>
                  </a:lnTo>
                  <a:lnTo>
                    <a:pt x="58846" y="2655891"/>
                  </a:lnTo>
                  <a:lnTo>
                    <a:pt x="59443" y="2646090"/>
                  </a:lnTo>
                  <a:lnTo>
                    <a:pt x="60023" y="2636290"/>
                  </a:lnTo>
                  <a:lnTo>
                    <a:pt x="60570" y="2626490"/>
                  </a:lnTo>
                  <a:lnTo>
                    <a:pt x="61107" y="2616689"/>
                  </a:lnTo>
                  <a:lnTo>
                    <a:pt x="61604" y="2606889"/>
                  </a:lnTo>
                  <a:lnTo>
                    <a:pt x="62089" y="2597089"/>
                  </a:lnTo>
                  <a:lnTo>
                    <a:pt x="62543" y="2587288"/>
                  </a:lnTo>
                  <a:lnTo>
                    <a:pt x="62976" y="2577488"/>
                  </a:lnTo>
                  <a:lnTo>
                    <a:pt x="63387" y="2567688"/>
                  </a:lnTo>
                  <a:lnTo>
                    <a:pt x="63767" y="2557887"/>
                  </a:lnTo>
                  <a:lnTo>
                    <a:pt x="64134" y="2548087"/>
                  </a:lnTo>
                  <a:lnTo>
                    <a:pt x="64460" y="2538286"/>
                  </a:lnTo>
                  <a:lnTo>
                    <a:pt x="64777" y="2528486"/>
                  </a:lnTo>
                  <a:lnTo>
                    <a:pt x="65057" y="2518686"/>
                  </a:lnTo>
                  <a:lnTo>
                    <a:pt x="65320" y="2508885"/>
                  </a:lnTo>
                  <a:lnTo>
                    <a:pt x="65556" y="2499085"/>
                  </a:lnTo>
                  <a:lnTo>
                    <a:pt x="65766" y="2489285"/>
                  </a:lnTo>
                  <a:lnTo>
                    <a:pt x="65959" y="2479484"/>
                  </a:lnTo>
                  <a:lnTo>
                    <a:pt x="66116" y="2469684"/>
                  </a:lnTo>
                  <a:lnTo>
                    <a:pt x="66263" y="2459884"/>
                  </a:lnTo>
                  <a:lnTo>
                    <a:pt x="66370" y="2450083"/>
                  </a:lnTo>
                  <a:lnTo>
                    <a:pt x="66465" y="2440283"/>
                  </a:lnTo>
                  <a:lnTo>
                    <a:pt x="66530" y="2430483"/>
                  </a:lnTo>
                  <a:lnTo>
                    <a:pt x="66574" y="2420682"/>
                  </a:lnTo>
                  <a:lnTo>
                    <a:pt x="66597" y="2410882"/>
                  </a:lnTo>
                  <a:lnTo>
                    <a:pt x="66591" y="2401082"/>
                  </a:lnTo>
                  <a:lnTo>
                    <a:pt x="66573" y="2391281"/>
                  </a:lnTo>
                  <a:lnTo>
                    <a:pt x="66518" y="2381481"/>
                  </a:lnTo>
                  <a:lnTo>
                    <a:pt x="66454" y="2371681"/>
                  </a:lnTo>
                  <a:lnTo>
                    <a:pt x="66357" y="2361880"/>
                  </a:lnTo>
                  <a:lnTo>
                    <a:pt x="66246" y="2352080"/>
                  </a:lnTo>
                  <a:lnTo>
                    <a:pt x="66112" y="2342280"/>
                  </a:lnTo>
                  <a:lnTo>
                    <a:pt x="65954" y="2332479"/>
                  </a:lnTo>
                  <a:lnTo>
                    <a:pt x="65784" y="2322679"/>
                  </a:lnTo>
                  <a:lnTo>
                    <a:pt x="65583" y="2312879"/>
                  </a:lnTo>
                  <a:lnTo>
                    <a:pt x="65374" y="2303078"/>
                  </a:lnTo>
                  <a:lnTo>
                    <a:pt x="65133" y="2293278"/>
                  </a:lnTo>
                  <a:lnTo>
                    <a:pt x="64883" y="2283478"/>
                  </a:lnTo>
                  <a:lnTo>
                    <a:pt x="64610" y="2273677"/>
                  </a:lnTo>
                  <a:lnTo>
                    <a:pt x="64320" y="2263877"/>
                  </a:lnTo>
                  <a:lnTo>
                    <a:pt x="64016" y="2254077"/>
                  </a:lnTo>
                  <a:lnTo>
                    <a:pt x="63689" y="2244276"/>
                  </a:lnTo>
                  <a:lnTo>
                    <a:pt x="63355" y="2234476"/>
                  </a:lnTo>
                  <a:lnTo>
                    <a:pt x="62994" y="2224676"/>
                  </a:lnTo>
                  <a:lnTo>
                    <a:pt x="62627" y="2214875"/>
                  </a:lnTo>
                  <a:lnTo>
                    <a:pt x="62238" y="2205075"/>
                  </a:lnTo>
                  <a:lnTo>
                    <a:pt x="61840" y="2195275"/>
                  </a:lnTo>
                  <a:lnTo>
                    <a:pt x="61427" y="2185474"/>
                  </a:lnTo>
                  <a:lnTo>
                    <a:pt x="61000" y="2175674"/>
                  </a:lnTo>
                  <a:lnTo>
                    <a:pt x="60565" y="2165874"/>
                  </a:lnTo>
                  <a:lnTo>
                    <a:pt x="60113" y="2156073"/>
                  </a:lnTo>
                  <a:lnTo>
                    <a:pt x="59655" y="2146273"/>
                  </a:lnTo>
                  <a:lnTo>
                    <a:pt x="59182" y="2136473"/>
                  </a:lnTo>
                  <a:lnTo>
                    <a:pt x="58703" y="2126672"/>
                  </a:lnTo>
                  <a:lnTo>
                    <a:pt x="58212" y="2116872"/>
                  </a:lnTo>
                  <a:lnTo>
                    <a:pt x="57715" y="2107072"/>
                  </a:lnTo>
                  <a:lnTo>
                    <a:pt x="57211" y="2097271"/>
                  </a:lnTo>
                  <a:lnTo>
                    <a:pt x="56697" y="2087471"/>
                  </a:lnTo>
                  <a:lnTo>
                    <a:pt x="56181" y="2077671"/>
                  </a:lnTo>
                  <a:lnTo>
                    <a:pt x="55656" y="2067870"/>
                  </a:lnTo>
                  <a:lnTo>
                    <a:pt x="55129" y="2058070"/>
                  </a:lnTo>
                  <a:lnTo>
                    <a:pt x="54596" y="2048270"/>
                  </a:lnTo>
                  <a:lnTo>
                    <a:pt x="54061" y="2038469"/>
                  </a:lnTo>
                  <a:lnTo>
                    <a:pt x="53523" y="2028669"/>
                  </a:lnTo>
                  <a:lnTo>
                    <a:pt x="52984" y="2018869"/>
                  </a:lnTo>
                  <a:lnTo>
                    <a:pt x="52444" y="2009068"/>
                  </a:lnTo>
                  <a:lnTo>
                    <a:pt x="51904" y="1999268"/>
                  </a:lnTo>
                  <a:lnTo>
                    <a:pt x="51364" y="1989468"/>
                  </a:lnTo>
                  <a:lnTo>
                    <a:pt x="50826" y="1979667"/>
                  </a:lnTo>
                  <a:lnTo>
                    <a:pt x="50290" y="1969867"/>
                  </a:lnTo>
                  <a:lnTo>
                    <a:pt x="49758" y="1960067"/>
                  </a:lnTo>
                  <a:lnTo>
                    <a:pt x="49229" y="1950266"/>
                  </a:lnTo>
                  <a:lnTo>
                    <a:pt x="48704" y="1940466"/>
                  </a:lnTo>
                  <a:lnTo>
                    <a:pt x="48187" y="1930666"/>
                  </a:lnTo>
                  <a:lnTo>
                    <a:pt x="47672" y="1920865"/>
                  </a:lnTo>
                  <a:lnTo>
                    <a:pt x="47169" y="1911065"/>
                  </a:lnTo>
                  <a:lnTo>
                    <a:pt x="46669" y="1901265"/>
                  </a:lnTo>
                  <a:lnTo>
                    <a:pt x="46182" y="1891464"/>
                  </a:lnTo>
                  <a:lnTo>
                    <a:pt x="45702" y="1881664"/>
                  </a:lnTo>
                  <a:lnTo>
                    <a:pt x="45231" y="1871864"/>
                  </a:lnTo>
                  <a:lnTo>
                    <a:pt x="44774" y="1862063"/>
                  </a:lnTo>
                  <a:lnTo>
                    <a:pt x="44324" y="1852263"/>
                  </a:lnTo>
                  <a:lnTo>
                    <a:pt x="43893" y="1842463"/>
                  </a:lnTo>
                  <a:lnTo>
                    <a:pt x="43467" y="1832662"/>
                  </a:lnTo>
                  <a:lnTo>
                    <a:pt x="43063" y="1822862"/>
                  </a:lnTo>
                  <a:lnTo>
                    <a:pt x="42668" y="1813062"/>
                  </a:lnTo>
                  <a:lnTo>
                    <a:pt x="42291" y="1803261"/>
                  </a:lnTo>
                  <a:lnTo>
                    <a:pt x="41930" y="1793461"/>
                  </a:lnTo>
                  <a:lnTo>
                    <a:pt x="41581" y="1783661"/>
                  </a:lnTo>
                  <a:lnTo>
                    <a:pt x="41257" y="1773860"/>
                  </a:lnTo>
                  <a:lnTo>
                    <a:pt x="40940" y="1764060"/>
                  </a:lnTo>
                  <a:lnTo>
                    <a:pt x="40655" y="1754260"/>
                  </a:lnTo>
                  <a:lnTo>
                    <a:pt x="40379" y="1744459"/>
                  </a:lnTo>
                  <a:lnTo>
                    <a:pt x="40129" y="1734659"/>
                  </a:lnTo>
                  <a:lnTo>
                    <a:pt x="39896" y="1724859"/>
                  </a:lnTo>
                  <a:lnTo>
                    <a:pt x="39682" y="1715058"/>
                  </a:lnTo>
                  <a:lnTo>
                    <a:pt x="39495" y="1705258"/>
                  </a:lnTo>
                  <a:lnTo>
                    <a:pt x="39320" y="1695458"/>
                  </a:lnTo>
                  <a:lnTo>
                    <a:pt x="39181" y="1685657"/>
                  </a:lnTo>
                  <a:lnTo>
                    <a:pt x="39050" y="1675857"/>
                  </a:lnTo>
                  <a:lnTo>
                    <a:pt x="38956" y="1666057"/>
                  </a:lnTo>
                  <a:lnTo>
                    <a:pt x="38876" y="1656256"/>
                  </a:lnTo>
                  <a:lnTo>
                    <a:pt x="38824" y="1646456"/>
                  </a:lnTo>
                  <a:lnTo>
                    <a:pt x="38797" y="1636656"/>
                  </a:lnTo>
                  <a:lnTo>
                    <a:pt x="38788" y="1626855"/>
                  </a:lnTo>
                  <a:lnTo>
                    <a:pt x="38815" y="1617055"/>
                  </a:lnTo>
                  <a:lnTo>
                    <a:pt x="38851" y="1607255"/>
                  </a:lnTo>
                  <a:lnTo>
                    <a:pt x="38932" y="1597454"/>
                  </a:lnTo>
                  <a:lnTo>
                    <a:pt x="39024" y="1587654"/>
                  </a:lnTo>
                  <a:lnTo>
                    <a:pt x="39150" y="1577854"/>
                  </a:lnTo>
                  <a:lnTo>
                    <a:pt x="39297" y="1568053"/>
                  </a:lnTo>
                  <a:lnTo>
                    <a:pt x="39469" y="1558253"/>
                  </a:lnTo>
                  <a:lnTo>
                    <a:pt x="39673" y="1548453"/>
                  </a:lnTo>
                  <a:lnTo>
                    <a:pt x="39892" y="1538652"/>
                  </a:lnTo>
                  <a:lnTo>
                    <a:pt x="40152" y="1528852"/>
                  </a:lnTo>
                  <a:lnTo>
                    <a:pt x="40424" y="1519052"/>
                  </a:lnTo>
                  <a:lnTo>
                    <a:pt x="40734" y="1509251"/>
                  </a:lnTo>
                  <a:lnTo>
                    <a:pt x="41062" y="1499451"/>
                  </a:lnTo>
                  <a:lnTo>
                    <a:pt x="41418" y="1489651"/>
                  </a:lnTo>
                  <a:lnTo>
                    <a:pt x="41801" y="1479850"/>
                  </a:lnTo>
                  <a:lnTo>
                    <a:pt x="42203" y="1470050"/>
                  </a:lnTo>
                  <a:lnTo>
                    <a:pt x="42641" y="1460250"/>
                  </a:lnTo>
                  <a:lnTo>
                    <a:pt x="43090" y="1450449"/>
                  </a:lnTo>
                  <a:lnTo>
                    <a:pt x="43580" y="1440649"/>
                  </a:lnTo>
                  <a:lnTo>
                    <a:pt x="44082" y="1430849"/>
                  </a:lnTo>
                  <a:lnTo>
                    <a:pt x="44615" y="1421048"/>
                  </a:lnTo>
                  <a:lnTo>
                    <a:pt x="45169" y="1411248"/>
                  </a:lnTo>
                  <a:lnTo>
                    <a:pt x="45744" y="1401448"/>
                  </a:lnTo>
                  <a:lnTo>
                    <a:pt x="46348" y="1391647"/>
                  </a:lnTo>
                  <a:lnTo>
                    <a:pt x="46963" y="1381847"/>
                  </a:lnTo>
                  <a:lnTo>
                    <a:pt x="47615" y="1372047"/>
                  </a:lnTo>
                  <a:lnTo>
                    <a:pt x="48276" y="1362246"/>
                  </a:lnTo>
                  <a:lnTo>
                    <a:pt x="48968" y="1352446"/>
                  </a:lnTo>
                  <a:lnTo>
                    <a:pt x="49673" y="1342646"/>
                  </a:lnTo>
                  <a:lnTo>
                    <a:pt x="50401" y="1332845"/>
                  </a:lnTo>
                  <a:lnTo>
                    <a:pt x="51149" y="1323045"/>
                  </a:lnTo>
                  <a:lnTo>
                    <a:pt x="51911" y="1313245"/>
                  </a:lnTo>
                  <a:lnTo>
                    <a:pt x="52699" y="1303444"/>
                  </a:lnTo>
                  <a:lnTo>
                    <a:pt x="53494" y="1293644"/>
                  </a:lnTo>
                  <a:lnTo>
                    <a:pt x="54318" y="1283844"/>
                  </a:lnTo>
                  <a:lnTo>
                    <a:pt x="55149" y="1274043"/>
                  </a:lnTo>
                  <a:lnTo>
                    <a:pt x="56001" y="1264243"/>
                  </a:lnTo>
                  <a:lnTo>
                    <a:pt x="56865" y="1254442"/>
                  </a:lnTo>
                  <a:lnTo>
                    <a:pt x="57742" y="1244642"/>
                  </a:lnTo>
                  <a:lnTo>
                    <a:pt x="58636" y="1234842"/>
                  </a:lnTo>
                  <a:lnTo>
                    <a:pt x="59536" y="1225041"/>
                  </a:lnTo>
                  <a:lnTo>
                    <a:pt x="60456" y="1215241"/>
                  </a:lnTo>
                  <a:lnTo>
                    <a:pt x="61380" y="1205441"/>
                  </a:lnTo>
                  <a:lnTo>
                    <a:pt x="62320" y="1195640"/>
                  </a:lnTo>
                  <a:lnTo>
                    <a:pt x="63267" y="1185840"/>
                  </a:lnTo>
                  <a:lnTo>
                    <a:pt x="64223" y="1176040"/>
                  </a:lnTo>
                  <a:lnTo>
                    <a:pt x="65188" y="1166239"/>
                  </a:lnTo>
                  <a:lnTo>
                    <a:pt x="66158" y="1156439"/>
                  </a:lnTo>
                  <a:lnTo>
                    <a:pt x="67137" y="1146639"/>
                  </a:lnTo>
                  <a:lnTo>
                    <a:pt x="68119" y="1136838"/>
                  </a:lnTo>
                  <a:lnTo>
                    <a:pt x="69110" y="1127038"/>
                  </a:lnTo>
                  <a:lnTo>
                    <a:pt x="70102" y="1117238"/>
                  </a:lnTo>
                  <a:lnTo>
                    <a:pt x="71100" y="1107437"/>
                  </a:lnTo>
                  <a:lnTo>
                    <a:pt x="72099" y="1097637"/>
                  </a:lnTo>
                  <a:lnTo>
                    <a:pt x="73101" y="1087837"/>
                  </a:lnTo>
                  <a:lnTo>
                    <a:pt x="74104" y="1078036"/>
                  </a:lnTo>
                  <a:lnTo>
                    <a:pt x="75107" y="1068236"/>
                  </a:lnTo>
                  <a:lnTo>
                    <a:pt x="76110" y="1058436"/>
                  </a:lnTo>
                  <a:lnTo>
                    <a:pt x="77113" y="1048635"/>
                  </a:lnTo>
                  <a:lnTo>
                    <a:pt x="78114" y="1038835"/>
                  </a:lnTo>
                  <a:lnTo>
                    <a:pt x="79113" y="1029035"/>
                  </a:lnTo>
                  <a:lnTo>
                    <a:pt x="80109" y="1019234"/>
                  </a:lnTo>
                  <a:lnTo>
                    <a:pt x="81101" y="1009434"/>
                  </a:lnTo>
                  <a:lnTo>
                    <a:pt x="82091" y="999634"/>
                  </a:lnTo>
                  <a:lnTo>
                    <a:pt x="83073" y="989833"/>
                  </a:lnTo>
                  <a:lnTo>
                    <a:pt x="84054" y="980033"/>
                  </a:lnTo>
                  <a:lnTo>
                    <a:pt x="85024" y="970233"/>
                  </a:lnTo>
                  <a:lnTo>
                    <a:pt x="85991" y="960432"/>
                  </a:lnTo>
                  <a:lnTo>
                    <a:pt x="86950" y="950632"/>
                  </a:lnTo>
                  <a:lnTo>
                    <a:pt x="87901" y="940832"/>
                  </a:lnTo>
                  <a:lnTo>
                    <a:pt x="88845" y="931031"/>
                  </a:lnTo>
                  <a:lnTo>
                    <a:pt x="89778" y="921231"/>
                  </a:lnTo>
                  <a:lnTo>
                    <a:pt x="90707" y="911431"/>
                  </a:lnTo>
                  <a:lnTo>
                    <a:pt x="91620" y="901630"/>
                  </a:lnTo>
                  <a:lnTo>
                    <a:pt x="92528" y="891830"/>
                  </a:lnTo>
                  <a:lnTo>
                    <a:pt x="93422" y="882030"/>
                  </a:lnTo>
                  <a:lnTo>
                    <a:pt x="94308" y="872229"/>
                  </a:lnTo>
                  <a:lnTo>
                    <a:pt x="95183" y="862429"/>
                  </a:lnTo>
                  <a:lnTo>
                    <a:pt x="96044" y="852629"/>
                  </a:lnTo>
                  <a:lnTo>
                    <a:pt x="96898" y="842828"/>
                  </a:lnTo>
                  <a:lnTo>
                    <a:pt x="97733" y="833028"/>
                  </a:lnTo>
                  <a:lnTo>
                    <a:pt x="98563" y="823228"/>
                  </a:lnTo>
                  <a:lnTo>
                    <a:pt x="99373" y="813427"/>
                  </a:lnTo>
                  <a:lnTo>
                    <a:pt x="100176" y="803627"/>
                  </a:lnTo>
                  <a:lnTo>
                    <a:pt x="100963" y="793827"/>
                  </a:lnTo>
                  <a:lnTo>
                    <a:pt x="101736" y="784026"/>
                  </a:lnTo>
                  <a:lnTo>
                    <a:pt x="102499" y="774226"/>
                  </a:lnTo>
                  <a:lnTo>
                    <a:pt x="103244" y="764426"/>
                  </a:lnTo>
                  <a:lnTo>
                    <a:pt x="103982" y="754625"/>
                  </a:lnTo>
                  <a:lnTo>
                    <a:pt x="104697" y="744825"/>
                  </a:lnTo>
                  <a:lnTo>
                    <a:pt x="105405" y="735025"/>
                  </a:lnTo>
                  <a:lnTo>
                    <a:pt x="106094" y="725224"/>
                  </a:lnTo>
                  <a:lnTo>
                    <a:pt x="106772" y="715424"/>
                  </a:lnTo>
                  <a:lnTo>
                    <a:pt x="107436" y="705624"/>
                  </a:lnTo>
                  <a:lnTo>
                    <a:pt x="108083" y="695823"/>
                  </a:lnTo>
                  <a:lnTo>
                    <a:pt x="108721" y="686023"/>
                  </a:lnTo>
                  <a:lnTo>
                    <a:pt x="109337" y="676223"/>
                  </a:lnTo>
                  <a:lnTo>
                    <a:pt x="109947" y="666422"/>
                  </a:lnTo>
                  <a:lnTo>
                    <a:pt x="110534" y="656622"/>
                  </a:lnTo>
                  <a:lnTo>
                    <a:pt x="111113" y="646822"/>
                  </a:lnTo>
                  <a:lnTo>
                    <a:pt x="111676" y="637021"/>
                  </a:lnTo>
                  <a:lnTo>
                    <a:pt x="112224" y="627221"/>
                  </a:lnTo>
                  <a:lnTo>
                    <a:pt x="112761" y="617421"/>
                  </a:lnTo>
                  <a:lnTo>
                    <a:pt x="113280" y="607620"/>
                  </a:lnTo>
                  <a:lnTo>
                    <a:pt x="113792" y="597820"/>
                  </a:lnTo>
                  <a:lnTo>
                    <a:pt x="114281" y="588020"/>
                  </a:lnTo>
                  <a:lnTo>
                    <a:pt x="114764" y="578219"/>
                  </a:lnTo>
                  <a:lnTo>
                    <a:pt x="115228" y="568419"/>
                  </a:lnTo>
                  <a:lnTo>
                    <a:pt x="115683" y="558619"/>
                  </a:lnTo>
                  <a:lnTo>
                    <a:pt x="116124" y="548818"/>
                  </a:lnTo>
                  <a:lnTo>
                    <a:pt x="116550" y="539018"/>
                  </a:lnTo>
                  <a:lnTo>
                    <a:pt x="116968" y="529218"/>
                  </a:lnTo>
                  <a:lnTo>
                    <a:pt x="117366" y="519417"/>
                  </a:lnTo>
                  <a:lnTo>
                    <a:pt x="117760" y="509617"/>
                  </a:lnTo>
                  <a:lnTo>
                    <a:pt x="118135" y="499817"/>
                  </a:lnTo>
                  <a:lnTo>
                    <a:pt x="118502" y="490016"/>
                  </a:lnTo>
                  <a:lnTo>
                    <a:pt x="118855" y="480216"/>
                  </a:lnTo>
                  <a:lnTo>
                    <a:pt x="119197" y="470416"/>
                  </a:lnTo>
                  <a:lnTo>
                    <a:pt x="119531" y="460615"/>
                  </a:lnTo>
                  <a:lnTo>
                    <a:pt x="119848" y="450815"/>
                  </a:lnTo>
                  <a:lnTo>
                    <a:pt x="120162" y="441015"/>
                  </a:lnTo>
                  <a:lnTo>
                    <a:pt x="120456" y="431214"/>
                  </a:lnTo>
                  <a:lnTo>
                    <a:pt x="120747" y="421414"/>
                  </a:lnTo>
                  <a:lnTo>
                    <a:pt x="121023" y="411614"/>
                  </a:lnTo>
                  <a:lnTo>
                    <a:pt x="121292" y="401813"/>
                  </a:lnTo>
                  <a:lnTo>
                    <a:pt x="121551" y="392013"/>
                  </a:lnTo>
                  <a:lnTo>
                    <a:pt x="121798" y="382213"/>
                  </a:lnTo>
                  <a:lnTo>
                    <a:pt x="122041" y="372412"/>
                  </a:lnTo>
                  <a:lnTo>
                    <a:pt x="122269" y="362612"/>
                  </a:lnTo>
                  <a:lnTo>
                    <a:pt x="122493" y="352812"/>
                  </a:lnTo>
                  <a:lnTo>
                    <a:pt x="122704" y="343011"/>
                  </a:lnTo>
                  <a:lnTo>
                    <a:pt x="122910" y="333211"/>
                  </a:lnTo>
                  <a:lnTo>
                    <a:pt x="123107" y="323411"/>
                  </a:lnTo>
                  <a:lnTo>
                    <a:pt x="123296" y="313610"/>
                  </a:lnTo>
                  <a:lnTo>
                    <a:pt x="123479" y="303810"/>
                  </a:lnTo>
                  <a:lnTo>
                    <a:pt x="123652" y="294010"/>
                  </a:lnTo>
                  <a:lnTo>
                    <a:pt x="123821" y="284209"/>
                  </a:lnTo>
                  <a:lnTo>
                    <a:pt x="123979" y="274409"/>
                  </a:lnTo>
                  <a:lnTo>
                    <a:pt x="124134" y="264609"/>
                  </a:lnTo>
                  <a:lnTo>
                    <a:pt x="124280" y="254808"/>
                  </a:lnTo>
                  <a:lnTo>
                    <a:pt x="124420" y="245008"/>
                  </a:lnTo>
                  <a:lnTo>
                    <a:pt x="124556" y="235208"/>
                  </a:lnTo>
                  <a:lnTo>
                    <a:pt x="124683" y="225407"/>
                  </a:lnTo>
                  <a:lnTo>
                    <a:pt x="124808" y="215607"/>
                  </a:lnTo>
                  <a:lnTo>
                    <a:pt x="124924" y="205807"/>
                  </a:lnTo>
                  <a:lnTo>
                    <a:pt x="125037" y="196006"/>
                  </a:lnTo>
                  <a:lnTo>
                    <a:pt x="125143" y="186206"/>
                  </a:lnTo>
                  <a:lnTo>
                    <a:pt x="125246" y="176406"/>
                  </a:lnTo>
                  <a:lnTo>
                    <a:pt x="125343" y="166605"/>
                  </a:lnTo>
                  <a:lnTo>
                    <a:pt x="125436" y="156805"/>
                  </a:lnTo>
                  <a:lnTo>
                    <a:pt x="125526" y="147005"/>
                  </a:lnTo>
                  <a:lnTo>
                    <a:pt x="125609" y="137204"/>
                  </a:lnTo>
                  <a:lnTo>
                    <a:pt x="125691" y="127404"/>
                  </a:lnTo>
                  <a:lnTo>
                    <a:pt x="125766" y="117604"/>
                  </a:lnTo>
                  <a:lnTo>
                    <a:pt x="125839" y="107803"/>
                  </a:lnTo>
                  <a:lnTo>
                    <a:pt x="125908" y="98003"/>
                  </a:lnTo>
                  <a:lnTo>
                    <a:pt x="125973" y="88203"/>
                  </a:lnTo>
                  <a:lnTo>
                    <a:pt x="126036" y="78402"/>
                  </a:lnTo>
                  <a:lnTo>
                    <a:pt x="126095" y="68602"/>
                  </a:lnTo>
                  <a:lnTo>
                    <a:pt x="126152" y="58802"/>
                  </a:lnTo>
                  <a:lnTo>
                    <a:pt x="126204" y="49001"/>
                  </a:lnTo>
                  <a:lnTo>
                    <a:pt x="126256" y="39201"/>
                  </a:lnTo>
                  <a:lnTo>
                    <a:pt x="126303" y="29401"/>
                  </a:lnTo>
                  <a:lnTo>
                    <a:pt x="126349" y="19600"/>
                  </a:lnTo>
                  <a:lnTo>
                    <a:pt x="126392" y="9800"/>
                  </a:lnTo>
                  <a:lnTo>
                    <a:pt x="126432" y="0"/>
                  </a:lnTo>
                  <a:lnTo>
                    <a:pt x="127713" y="0"/>
                  </a:lnTo>
                  <a:lnTo>
                    <a:pt x="127753" y="9800"/>
                  </a:lnTo>
                  <a:lnTo>
                    <a:pt x="127796" y="19600"/>
                  </a:lnTo>
                  <a:lnTo>
                    <a:pt x="127842" y="29401"/>
                  </a:lnTo>
                  <a:lnTo>
                    <a:pt x="127889" y="39201"/>
                  </a:lnTo>
                  <a:lnTo>
                    <a:pt x="127940" y="49001"/>
                  </a:lnTo>
                  <a:lnTo>
                    <a:pt x="127993" y="58802"/>
                  </a:lnTo>
                  <a:lnTo>
                    <a:pt x="128050" y="68602"/>
                  </a:lnTo>
                  <a:lnTo>
                    <a:pt x="128109" y="78402"/>
                  </a:lnTo>
                  <a:lnTo>
                    <a:pt x="128171" y="88203"/>
                  </a:lnTo>
                  <a:lnTo>
                    <a:pt x="128237" y="98003"/>
                  </a:lnTo>
                  <a:lnTo>
                    <a:pt x="128306" y="107803"/>
                  </a:lnTo>
                  <a:lnTo>
                    <a:pt x="128379" y="117604"/>
                  </a:lnTo>
                  <a:lnTo>
                    <a:pt x="128454" y="127404"/>
                  </a:lnTo>
                  <a:lnTo>
                    <a:pt x="128536" y="137204"/>
                  </a:lnTo>
                  <a:lnTo>
                    <a:pt x="128619" y="147005"/>
                  </a:lnTo>
                  <a:lnTo>
                    <a:pt x="128708" y="156805"/>
                  </a:lnTo>
                  <a:lnTo>
                    <a:pt x="128801" y="166605"/>
                  </a:lnTo>
                  <a:lnTo>
                    <a:pt x="128899" y="176406"/>
                  </a:lnTo>
                  <a:lnTo>
                    <a:pt x="129001" y="186206"/>
                  </a:lnTo>
                  <a:lnTo>
                    <a:pt x="129107" y="196006"/>
                  </a:lnTo>
                  <a:lnTo>
                    <a:pt x="129221" y="205807"/>
                  </a:lnTo>
                  <a:lnTo>
                    <a:pt x="129337" y="215607"/>
                  </a:lnTo>
                  <a:lnTo>
                    <a:pt x="129461" y="225407"/>
                  </a:lnTo>
                  <a:lnTo>
                    <a:pt x="129589" y="235208"/>
                  </a:lnTo>
                  <a:lnTo>
                    <a:pt x="129724" y="245008"/>
                  </a:lnTo>
                  <a:lnTo>
                    <a:pt x="129865" y="254808"/>
                  </a:lnTo>
                  <a:lnTo>
                    <a:pt x="130011" y="264609"/>
                  </a:lnTo>
                  <a:lnTo>
                    <a:pt x="130166" y="274409"/>
                  </a:lnTo>
                  <a:lnTo>
                    <a:pt x="130323" y="284209"/>
                  </a:lnTo>
                  <a:lnTo>
                    <a:pt x="130493" y="294010"/>
                  </a:lnTo>
                  <a:lnTo>
                    <a:pt x="130666" y="303810"/>
                  </a:lnTo>
                  <a:lnTo>
                    <a:pt x="130849" y="313610"/>
                  </a:lnTo>
                  <a:lnTo>
                    <a:pt x="131037" y="323411"/>
                  </a:lnTo>
                  <a:lnTo>
                    <a:pt x="131234" y="333211"/>
                  </a:lnTo>
                  <a:lnTo>
                    <a:pt x="131440" y="343011"/>
                  </a:lnTo>
                  <a:lnTo>
                    <a:pt x="131651" y="352812"/>
                  </a:lnTo>
                  <a:lnTo>
                    <a:pt x="131876" y="362612"/>
                  </a:lnTo>
                  <a:lnTo>
                    <a:pt x="132104" y="372412"/>
                  </a:lnTo>
                  <a:lnTo>
                    <a:pt x="132346" y="382213"/>
                  </a:lnTo>
                  <a:lnTo>
                    <a:pt x="132594" y="392013"/>
                  </a:lnTo>
                  <a:lnTo>
                    <a:pt x="132853" y="401813"/>
                  </a:lnTo>
                  <a:lnTo>
                    <a:pt x="133121" y="411614"/>
                  </a:lnTo>
                  <a:lnTo>
                    <a:pt x="133398" y="421414"/>
                  </a:lnTo>
                  <a:lnTo>
                    <a:pt x="133688" y="431214"/>
                  </a:lnTo>
                  <a:lnTo>
                    <a:pt x="133983" y="441015"/>
                  </a:lnTo>
                  <a:lnTo>
                    <a:pt x="134296" y="450815"/>
                  </a:lnTo>
                  <a:lnTo>
                    <a:pt x="134614" y="460615"/>
                  </a:lnTo>
                  <a:lnTo>
                    <a:pt x="134947" y="470416"/>
                  </a:lnTo>
                  <a:lnTo>
                    <a:pt x="135289" y="480216"/>
                  </a:lnTo>
                  <a:lnTo>
                    <a:pt x="135643" y="490016"/>
                  </a:lnTo>
                  <a:lnTo>
                    <a:pt x="136010" y="499817"/>
                  </a:lnTo>
                  <a:lnTo>
                    <a:pt x="136385" y="509617"/>
                  </a:lnTo>
                  <a:lnTo>
                    <a:pt x="136778" y="519417"/>
                  </a:lnTo>
                  <a:lnTo>
                    <a:pt x="137177" y="529218"/>
                  </a:lnTo>
                  <a:lnTo>
                    <a:pt x="137595" y="539018"/>
                  </a:lnTo>
                  <a:lnTo>
                    <a:pt x="138021" y="548818"/>
                  </a:lnTo>
                  <a:lnTo>
                    <a:pt x="138462" y="558619"/>
                  </a:lnTo>
                  <a:lnTo>
                    <a:pt x="138916" y="568419"/>
                  </a:lnTo>
                  <a:lnTo>
                    <a:pt x="139381" y="578219"/>
                  </a:lnTo>
                  <a:lnTo>
                    <a:pt x="139864" y="588020"/>
                  </a:lnTo>
                  <a:lnTo>
                    <a:pt x="140352" y="597820"/>
                  </a:lnTo>
                  <a:lnTo>
                    <a:pt x="140865" y="607620"/>
                  </a:lnTo>
                  <a:lnTo>
                    <a:pt x="141383" y="617421"/>
                  </a:lnTo>
                  <a:lnTo>
                    <a:pt x="141921" y="627221"/>
                  </a:lnTo>
                  <a:lnTo>
                    <a:pt x="142469" y="637021"/>
                  </a:lnTo>
                  <a:lnTo>
                    <a:pt x="143031" y="646822"/>
                  </a:lnTo>
                  <a:lnTo>
                    <a:pt x="143610" y="656622"/>
                  </a:lnTo>
                  <a:lnTo>
                    <a:pt x="144198" y="666422"/>
                  </a:lnTo>
                  <a:lnTo>
                    <a:pt x="144808" y="676223"/>
                  </a:lnTo>
                  <a:lnTo>
                    <a:pt x="145424" y="686023"/>
                  </a:lnTo>
                  <a:lnTo>
                    <a:pt x="146062" y="695823"/>
                  </a:lnTo>
                  <a:lnTo>
                    <a:pt x="146709" y="705624"/>
                  </a:lnTo>
                  <a:lnTo>
                    <a:pt x="147373" y="715424"/>
                  </a:lnTo>
                  <a:lnTo>
                    <a:pt x="148050" y="725224"/>
                  </a:lnTo>
                  <a:lnTo>
                    <a:pt x="148739" y="735025"/>
                  </a:lnTo>
                  <a:lnTo>
                    <a:pt x="149448" y="744825"/>
                  </a:lnTo>
                  <a:lnTo>
                    <a:pt x="150162" y="754625"/>
                  </a:lnTo>
                  <a:lnTo>
                    <a:pt x="150901" y="764426"/>
                  </a:lnTo>
                  <a:lnTo>
                    <a:pt x="151645" y="774226"/>
                  </a:lnTo>
                  <a:lnTo>
                    <a:pt x="152408" y="784026"/>
                  </a:lnTo>
                  <a:lnTo>
                    <a:pt x="153182" y="793827"/>
                  </a:lnTo>
                  <a:lnTo>
                    <a:pt x="153969" y="803627"/>
                  </a:lnTo>
                  <a:lnTo>
                    <a:pt x="154771" y="813427"/>
                  </a:lnTo>
                  <a:lnTo>
                    <a:pt x="155581" y="823228"/>
                  </a:lnTo>
                  <a:lnTo>
                    <a:pt x="156412" y="833028"/>
                  </a:lnTo>
                  <a:lnTo>
                    <a:pt x="157247" y="842828"/>
                  </a:lnTo>
                  <a:lnTo>
                    <a:pt x="158101" y="852629"/>
                  </a:lnTo>
                  <a:lnTo>
                    <a:pt x="158962" y="862429"/>
                  </a:lnTo>
                  <a:lnTo>
                    <a:pt x="159837" y="872229"/>
                  </a:lnTo>
                  <a:lnTo>
                    <a:pt x="160722" y="882030"/>
                  </a:lnTo>
                  <a:lnTo>
                    <a:pt x="161616" y="891830"/>
                  </a:lnTo>
                  <a:lnTo>
                    <a:pt x="162525" y="901630"/>
                  </a:lnTo>
                  <a:lnTo>
                    <a:pt x="163437" y="911431"/>
                  </a:lnTo>
                  <a:lnTo>
                    <a:pt x="164366" y="921231"/>
                  </a:lnTo>
                  <a:lnTo>
                    <a:pt x="165299" y="931031"/>
                  </a:lnTo>
                  <a:lnTo>
                    <a:pt x="166244" y="940832"/>
                  </a:lnTo>
                  <a:lnTo>
                    <a:pt x="167195" y="950632"/>
                  </a:lnTo>
                  <a:lnTo>
                    <a:pt x="168153" y="960432"/>
                  </a:lnTo>
                  <a:lnTo>
                    <a:pt x="169120" y="970233"/>
                  </a:lnTo>
                  <a:lnTo>
                    <a:pt x="170091" y="980033"/>
                  </a:lnTo>
                  <a:lnTo>
                    <a:pt x="171071" y="989833"/>
                  </a:lnTo>
                  <a:lnTo>
                    <a:pt x="172053" y="999634"/>
                  </a:lnTo>
                  <a:lnTo>
                    <a:pt x="173043" y="1009434"/>
                  </a:lnTo>
                  <a:lnTo>
                    <a:pt x="174035" y="1019234"/>
                  </a:lnTo>
                  <a:lnTo>
                    <a:pt x="175031" y="1029035"/>
                  </a:lnTo>
                  <a:lnTo>
                    <a:pt x="176030" y="1038835"/>
                  </a:lnTo>
                  <a:lnTo>
                    <a:pt x="177031" y="1048635"/>
                  </a:lnTo>
                  <a:lnTo>
                    <a:pt x="178034" y="1058436"/>
                  </a:lnTo>
                  <a:lnTo>
                    <a:pt x="179037" y="1068236"/>
                  </a:lnTo>
                  <a:lnTo>
                    <a:pt x="180041" y="1078036"/>
                  </a:lnTo>
                  <a:lnTo>
                    <a:pt x="181044" y="1087837"/>
                  </a:lnTo>
                  <a:lnTo>
                    <a:pt x="182045" y="1097637"/>
                  </a:lnTo>
                  <a:lnTo>
                    <a:pt x="183045" y="1107437"/>
                  </a:lnTo>
                  <a:lnTo>
                    <a:pt x="184042" y="1117238"/>
                  </a:lnTo>
                  <a:lnTo>
                    <a:pt x="185035" y="1127038"/>
                  </a:lnTo>
                  <a:lnTo>
                    <a:pt x="186025" y="1136838"/>
                  </a:lnTo>
                  <a:lnTo>
                    <a:pt x="187007" y="1146639"/>
                  </a:lnTo>
                  <a:lnTo>
                    <a:pt x="187987" y="1156439"/>
                  </a:lnTo>
                  <a:lnTo>
                    <a:pt x="188957" y="1166239"/>
                  </a:lnTo>
                  <a:lnTo>
                    <a:pt x="189922" y="1176040"/>
                  </a:lnTo>
                  <a:lnTo>
                    <a:pt x="190878" y="1185840"/>
                  </a:lnTo>
                  <a:lnTo>
                    <a:pt x="191824" y="1195640"/>
                  </a:lnTo>
                  <a:lnTo>
                    <a:pt x="192764" y="1205441"/>
                  </a:lnTo>
                  <a:lnTo>
                    <a:pt x="193689" y="1215241"/>
                  </a:lnTo>
                  <a:lnTo>
                    <a:pt x="194609" y="1225041"/>
                  </a:lnTo>
                  <a:lnTo>
                    <a:pt x="195509" y="1234842"/>
                  </a:lnTo>
                  <a:lnTo>
                    <a:pt x="196403" y="1244642"/>
                  </a:lnTo>
                  <a:lnTo>
                    <a:pt x="197280" y="1254442"/>
                  </a:lnTo>
                  <a:lnTo>
                    <a:pt x="198144" y="1264243"/>
                  </a:lnTo>
                  <a:lnTo>
                    <a:pt x="198995" y="1274043"/>
                  </a:lnTo>
                  <a:lnTo>
                    <a:pt x="199827" y="1283844"/>
                  </a:lnTo>
                  <a:lnTo>
                    <a:pt x="200650" y="1293644"/>
                  </a:lnTo>
                  <a:lnTo>
                    <a:pt x="201445" y="1303444"/>
                  </a:lnTo>
                  <a:lnTo>
                    <a:pt x="202234" y="1313245"/>
                  </a:lnTo>
                  <a:lnTo>
                    <a:pt x="202995" y="1323045"/>
                  </a:lnTo>
                  <a:lnTo>
                    <a:pt x="203743" y="1332845"/>
                  </a:lnTo>
                  <a:lnTo>
                    <a:pt x="204471" y="1342646"/>
                  </a:lnTo>
                  <a:lnTo>
                    <a:pt x="205177" y="1352446"/>
                  </a:lnTo>
                  <a:lnTo>
                    <a:pt x="205869" y="1362246"/>
                  </a:lnTo>
                  <a:lnTo>
                    <a:pt x="206529" y="1372047"/>
                  </a:lnTo>
                  <a:lnTo>
                    <a:pt x="207181" y="1381847"/>
                  </a:lnTo>
                  <a:lnTo>
                    <a:pt x="207797" y="1391647"/>
                  </a:lnTo>
                  <a:lnTo>
                    <a:pt x="208401" y="1401448"/>
                  </a:lnTo>
                  <a:lnTo>
                    <a:pt x="208976" y="1411248"/>
                  </a:lnTo>
                  <a:lnTo>
                    <a:pt x="209530" y="1421048"/>
                  </a:lnTo>
                  <a:lnTo>
                    <a:pt x="210063" y="1430849"/>
                  </a:lnTo>
                  <a:lnTo>
                    <a:pt x="210565" y="1440649"/>
                  </a:lnTo>
                  <a:lnTo>
                    <a:pt x="211055" y="1450449"/>
                  </a:lnTo>
                  <a:lnTo>
                    <a:pt x="211503" y="1460250"/>
                  </a:lnTo>
                  <a:lnTo>
                    <a:pt x="211941" y="1470050"/>
                  </a:lnTo>
                  <a:lnTo>
                    <a:pt x="212343" y="1479850"/>
                  </a:lnTo>
                  <a:lnTo>
                    <a:pt x="212726" y="1489651"/>
                  </a:lnTo>
                  <a:lnTo>
                    <a:pt x="213083" y="1499451"/>
                  </a:lnTo>
                  <a:lnTo>
                    <a:pt x="213410" y="1509251"/>
                  </a:lnTo>
                  <a:lnTo>
                    <a:pt x="213721" y="1519052"/>
                  </a:lnTo>
                  <a:lnTo>
                    <a:pt x="213992" y="1528852"/>
                  </a:lnTo>
                  <a:lnTo>
                    <a:pt x="214253" y="1538652"/>
                  </a:lnTo>
                  <a:lnTo>
                    <a:pt x="214471" y="1548453"/>
                  </a:lnTo>
                  <a:lnTo>
                    <a:pt x="214675" y="1558253"/>
                  </a:lnTo>
                  <a:lnTo>
                    <a:pt x="214847" y="1568053"/>
                  </a:lnTo>
                  <a:lnTo>
                    <a:pt x="214995" y="1577854"/>
                  </a:lnTo>
                  <a:lnTo>
                    <a:pt x="215121" y="1587654"/>
                  </a:lnTo>
                  <a:lnTo>
                    <a:pt x="215213" y="1597454"/>
                  </a:lnTo>
                  <a:lnTo>
                    <a:pt x="215293" y="1607255"/>
                  </a:lnTo>
                  <a:lnTo>
                    <a:pt x="215330" y="1617055"/>
                  </a:lnTo>
                  <a:lnTo>
                    <a:pt x="215356" y="1626855"/>
                  </a:lnTo>
                  <a:lnTo>
                    <a:pt x="215348" y="1636656"/>
                  </a:lnTo>
                  <a:lnTo>
                    <a:pt x="215320" y="1646456"/>
                  </a:lnTo>
                  <a:lnTo>
                    <a:pt x="215268" y="1656256"/>
                  </a:lnTo>
                  <a:lnTo>
                    <a:pt x="215189" y="1666057"/>
                  </a:lnTo>
                  <a:lnTo>
                    <a:pt x="215094" y="1675857"/>
                  </a:lnTo>
                  <a:lnTo>
                    <a:pt x="214964" y="1685657"/>
                  </a:lnTo>
                  <a:lnTo>
                    <a:pt x="214825" y="1695458"/>
                  </a:lnTo>
                  <a:lnTo>
                    <a:pt x="214650" y="1705258"/>
                  </a:lnTo>
                  <a:lnTo>
                    <a:pt x="214462" y="1715058"/>
                  </a:lnTo>
                  <a:lnTo>
                    <a:pt x="214249" y="1724859"/>
                  </a:lnTo>
                  <a:lnTo>
                    <a:pt x="214016" y="1734659"/>
                  </a:lnTo>
                  <a:lnTo>
                    <a:pt x="213766" y="1744459"/>
                  </a:lnTo>
                  <a:lnTo>
                    <a:pt x="213489" y="1754260"/>
                  </a:lnTo>
                  <a:lnTo>
                    <a:pt x="213205" y="1764060"/>
                  </a:lnTo>
                  <a:lnTo>
                    <a:pt x="212887" y="1773860"/>
                  </a:lnTo>
                  <a:lnTo>
                    <a:pt x="212563" y="1783661"/>
                  </a:lnTo>
                  <a:lnTo>
                    <a:pt x="212215" y="1793461"/>
                  </a:lnTo>
                  <a:lnTo>
                    <a:pt x="211854" y="1803261"/>
                  </a:lnTo>
                  <a:lnTo>
                    <a:pt x="211476" y="1813062"/>
                  </a:lnTo>
                  <a:lnTo>
                    <a:pt x="211081" y="1822862"/>
                  </a:lnTo>
                  <a:lnTo>
                    <a:pt x="210677" y="1832662"/>
                  </a:lnTo>
                  <a:lnTo>
                    <a:pt x="210252" y="1842463"/>
                  </a:lnTo>
                  <a:lnTo>
                    <a:pt x="209821" y="1852263"/>
                  </a:lnTo>
                  <a:lnTo>
                    <a:pt x="209370" y="1862063"/>
                  </a:lnTo>
                  <a:lnTo>
                    <a:pt x="208913" y="1871864"/>
                  </a:lnTo>
                  <a:lnTo>
                    <a:pt x="208443" y="1881664"/>
                  </a:lnTo>
                  <a:lnTo>
                    <a:pt x="207963" y="1891464"/>
                  </a:lnTo>
                  <a:lnTo>
                    <a:pt x="207475" y="1901265"/>
                  </a:lnTo>
                  <a:lnTo>
                    <a:pt x="206976" y="1911065"/>
                  </a:lnTo>
                  <a:lnTo>
                    <a:pt x="206473" y="1920865"/>
                  </a:lnTo>
                  <a:lnTo>
                    <a:pt x="205958" y="1930666"/>
                  </a:lnTo>
                  <a:lnTo>
                    <a:pt x="205441" y="1940466"/>
                  </a:lnTo>
                  <a:lnTo>
                    <a:pt x="204915" y="1950266"/>
                  </a:lnTo>
                  <a:lnTo>
                    <a:pt x="204387" y="1960067"/>
                  </a:lnTo>
                  <a:lnTo>
                    <a:pt x="203854" y="1969867"/>
                  </a:lnTo>
                  <a:lnTo>
                    <a:pt x="203318" y="1979667"/>
                  </a:lnTo>
                  <a:lnTo>
                    <a:pt x="202781" y="1989468"/>
                  </a:lnTo>
                  <a:lnTo>
                    <a:pt x="202241" y="1999268"/>
                  </a:lnTo>
                  <a:lnTo>
                    <a:pt x="201701" y="2009068"/>
                  </a:lnTo>
                  <a:lnTo>
                    <a:pt x="201161" y="2018869"/>
                  </a:lnTo>
                  <a:lnTo>
                    <a:pt x="200622" y="2028669"/>
                  </a:lnTo>
                  <a:lnTo>
                    <a:pt x="200084" y="2038469"/>
                  </a:lnTo>
                  <a:lnTo>
                    <a:pt x="199549" y="2048270"/>
                  </a:lnTo>
                  <a:lnTo>
                    <a:pt x="199016" y="2058070"/>
                  </a:lnTo>
                  <a:lnTo>
                    <a:pt x="198489" y="2067870"/>
                  </a:lnTo>
                  <a:lnTo>
                    <a:pt x="197963" y="2077671"/>
                  </a:lnTo>
                  <a:lnTo>
                    <a:pt x="197447" y="2087471"/>
                  </a:lnTo>
                  <a:lnTo>
                    <a:pt x="196934" y="2097271"/>
                  </a:lnTo>
                  <a:lnTo>
                    <a:pt x="196430" y="2107072"/>
                  </a:lnTo>
                  <a:lnTo>
                    <a:pt x="195932" y="2116872"/>
                  </a:lnTo>
                  <a:lnTo>
                    <a:pt x="195442" y="2126672"/>
                  </a:lnTo>
                  <a:lnTo>
                    <a:pt x="194963" y="2136473"/>
                  </a:lnTo>
                  <a:lnTo>
                    <a:pt x="194489" y="2146273"/>
                  </a:lnTo>
                  <a:lnTo>
                    <a:pt x="194032" y="2156073"/>
                  </a:lnTo>
                  <a:lnTo>
                    <a:pt x="193579" y="2165874"/>
                  </a:lnTo>
                  <a:lnTo>
                    <a:pt x="193144" y="2175674"/>
                  </a:lnTo>
                  <a:lnTo>
                    <a:pt x="192717" y="2185474"/>
                  </a:lnTo>
                  <a:lnTo>
                    <a:pt x="192305" y="2195275"/>
                  </a:lnTo>
                  <a:lnTo>
                    <a:pt x="191906" y="2205075"/>
                  </a:lnTo>
                  <a:lnTo>
                    <a:pt x="191518" y="2214875"/>
                  </a:lnTo>
                  <a:lnTo>
                    <a:pt x="191151" y="2224676"/>
                  </a:lnTo>
                  <a:lnTo>
                    <a:pt x="190790" y="2234476"/>
                  </a:lnTo>
                  <a:lnTo>
                    <a:pt x="190456" y="2244276"/>
                  </a:lnTo>
                  <a:lnTo>
                    <a:pt x="190129" y="2254077"/>
                  </a:lnTo>
                  <a:lnTo>
                    <a:pt x="189825" y="2263877"/>
                  </a:lnTo>
                  <a:lnTo>
                    <a:pt x="189535" y="2273677"/>
                  </a:lnTo>
                  <a:lnTo>
                    <a:pt x="189262" y="2283478"/>
                  </a:lnTo>
                  <a:lnTo>
                    <a:pt x="189011" y="2293278"/>
                  </a:lnTo>
                  <a:lnTo>
                    <a:pt x="188771" y="2303078"/>
                  </a:lnTo>
                  <a:lnTo>
                    <a:pt x="188562" y="2312879"/>
                  </a:lnTo>
                  <a:lnTo>
                    <a:pt x="188361" y="2322679"/>
                  </a:lnTo>
                  <a:lnTo>
                    <a:pt x="188190" y="2332479"/>
                  </a:lnTo>
                  <a:lnTo>
                    <a:pt x="188033" y="2342280"/>
                  </a:lnTo>
                  <a:lnTo>
                    <a:pt x="187899" y="2352080"/>
                  </a:lnTo>
                  <a:lnTo>
                    <a:pt x="187787" y="2361880"/>
                  </a:lnTo>
                  <a:lnTo>
                    <a:pt x="187691" y="2371681"/>
                  </a:lnTo>
                  <a:lnTo>
                    <a:pt x="187627" y="2381481"/>
                  </a:lnTo>
                  <a:lnTo>
                    <a:pt x="187571" y="2391281"/>
                  </a:lnTo>
                  <a:lnTo>
                    <a:pt x="187554" y="2401082"/>
                  </a:lnTo>
                  <a:lnTo>
                    <a:pt x="187548" y="2410882"/>
                  </a:lnTo>
                  <a:lnTo>
                    <a:pt x="187571" y="2420682"/>
                  </a:lnTo>
                  <a:lnTo>
                    <a:pt x="187615" y="2430483"/>
                  </a:lnTo>
                  <a:lnTo>
                    <a:pt x="187680" y="2440283"/>
                  </a:lnTo>
                  <a:lnTo>
                    <a:pt x="187775" y="2450083"/>
                  </a:lnTo>
                  <a:lnTo>
                    <a:pt x="187882" y="2459884"/>
                  </a:lnTo>
                  <a:lnTo>
                    <a:pt x="188029" y="2469684"/>
                  </a:lnTo>
                  <a:lnTo>
                    <a:pt x="188186" y="2479484"/>
                  </a:lnTo>
                  <a:lnTo>
                    <a:pt x="188379" y="2489285"/>
                  </a:lnTo>
                  <a:lnTo>
                    <a:pt x="188588" y="2499085"/>
                  </a:lnTo>
                  <a:lnTo>
                    <a:pt x="188825" y="2508885"/>
                  </a:lnTo>
                  <a:lnTo>
                    <a:pt x="189088" y="2518686"/>
                  </a:lnTo>
                  <a:lnTo>
                    <a:pt x="189368" y="2528486"/>
                  </a:lnTo>
                  <a:lnTo>
                    <a:pt x="189684" y="2538286"/>
                  </a:lnTo>
                  <a:lnTo>
                    <a:pt x="190010" y="2548087"/>
                  </a:lnTo>
                  <a:lnTo>
                    <a:pt x="190378" y="2557887"/>
                  </a:lnTo>
                  <a:lnTo>
                    <a:pt x="190757" y="2567688"/>
                  </a:lnTo>
                  <a:lnTo>
                    <a:pt x="191168" y="2577488"/>
                  </a:lnTo>
                  <a:lnTo>
                    <a:pt x="191601" y="2587288"/>
                  </a:lnTo>
                  <a:lnTo>
                    <a:pt x="192055" y="2597089"/>
                  </a:lnTo>
                  <a:lnTo>
                    <a:pt x="192541" y="2606889"/>
                  </a:lnTo>
                  <a:lnTo>
                    <a:pt x="193038" y="2616689"/>
                  </a:lnTo>
                  <a:lnTo>
                    <a:pt x="193575" y="2626490"/>
                  </a:lnTo>
                  <a:lnTo>
                    <a:pt x="194121" y="2636290"/>
                  </a:lnTo>
                  <a:lnTo>
                    <a:pt x="194702" y="2646090"/>
                  </a:lnTo>
                  <a:lnTo>
                    <a:pt x="195299" y="2655891"/>
                  </a:lnTo>
                  <a:lnTo>
                    <a:pt x="195920" y="2665691"/>
                  </a:lnTo>
                  <a:lnTo>
                    <a:pt x="196566" y="2675491"/>
                  </a:lnTo>
                  <a:lnTo>
                    <a:pt x="197227" y="2685292"/>
                  </a:lnTo>
                  <a:lnTo>
                    <a:pt x="197921" y="2695092"/>
                  </a:lnTo>
                  <a:lnTo>
                    <a:pt x="198623" y="2704892"/>
                  </a:lnTo>
                  <a:lnTo>
                    <a:pt x="199360" y="2714693"/>
                  </a:lnTo>
                  <a:lnTo>
                    <a:pt x="200108" y="2724493"/>
                  </a:lnTo>
                  <a:lnTo>
                    <a:pt x="200880" y="2734293"/>
                  </a:lnTo>
                  <a:lnTo>
                    <a:pt x="201671" y="2744094"/>
                  </a:lnTo>
                  <a:lnTo>
                    <a:pt x="202478" y="2753894"/>
                  </a:lnTo>
                  <a:lnTo>
                    <a:pt x="203309" y="2763694"/>
                  </a:lnTo>
                  <a:lnTo>
                    <a:pt x="204148" y="2773495"/>
                  </a:lnTo>
                  <a:lnTo>
                    <a:pt x="205017" y="2783295"/>
                  </a:lnTo>
                  <a:lnTo>
                    <a:pt x="205893" y="2793095"/>
                  </a:lnTo>
                  <a:lnTo>
                    <a:pt x="206792" y="2802896"/>
                  </a:lnTo>
                  <a:lnTo>
                    <a:pt x="207701" y="2812696"/>
                  </a:lnTo>
                  <a:lnTo>
                    <a:pt x="208627" y="2822496"/>
                  </a:lnTo>
                  <a:lnTo>
                    <a:pt x="209567" y="2832297"/>
                  </a:lnTo>
                  <a:lnTo>
                    <a:pt x="210516" y="2842097"/>
                  </a:lnTo>
                  <a:lnTo>
                    <a:pt x="211484" y="2851897"/>
                  </a:lnTo>
                  <a:lnTo>
                    <a:pt x="212457" y="2861698"/>
                  </a:lnTo>
                  <a:lnTo>
                    <a:pt x="213447" y="2871498"/>
                  </a:lnTo>
                  <a:lnTo>
                    <a:pt x="214442" y="2881298"/>
                  </a:lnTo>
                  <a:lnTo>
                    <a:pt x="215448" y="2891099"/>
                  </a:lnTo>
                  <a:lnTo>
                    <a:pt x="216462" y="2900899"/>
                  </a:lnTo>
                  <a:lnTo>
                    <a:pt x="217482" y="2910699"/>
                  </a:lnTo>
                  <a:lnTo>
                    <a:pt x="218509" y="2920500"/>
                  </a:lnTo>
                  <a:lnTo>
                    <a:pt x="219540" y="2930300"/>
                  </a:lnTo>
                  <a:lnTo>
                    <a:pt x="220577" y="2940100"/>
                  </a:lnTo>
                  <a:lnTo>
                    <a:pt x="221616" y="2949901"/>
                  </a:lnTo>
                  <a:lnTo>
                    <a:pt x="222658" y="2959701"/>
                  </a:lnTo>
                  <a:lnTo>
                    <a:pt x="223700" y="2969501"/>
                  </a:lnTo>
                  <a:lnTo>
                    <a:pt x="224743" y="2979302"/>
                  </a:lnTo>
                  <a:lnTo>
                    <a:pt x="225784" y="2989102"/>
                  </a:lnTo>
                  <a:lnTo>
                    <a:pt x="226824" y="2998902"/>
                  </a:lnTo>
                  <a:lnTo>
                    <a:pt x="227859" y="3008703"/>
                  </a:lnTo>
                  <a:lnTo>
                    <a:pt x="228893" y="3018503"/>
                  </a:lnTo>
                  <a:lnTo>
                    <a:pt x="229918" y="3028303"/>
                  </a:lnTo>
                  <a:lnTo>
                    <a:pt x="230938" y="3038104"/>
                  </a:lnTo>
                  <a:lnTo>
                    <a:pt x="231950" y="3047904"/>
                  </a:lnTo>
                  <a:lnTo>
                    <a:pt x="232953" y="3057704"/>
                  </a:lnTo>
                  <a:lnTo>
                    <a:pt x="233949" y="3067505"/>
                  </a:lnTo>
                  <a:lnTo>
                    <a:pt x="234928" y="3077305"/>
                  </a:lnTo>
                  <a:lnTo>
                    <a:pt x="235903" y="3087105"/>
                  </a:lnTo>
                  <a:lnTo>
                    <a:pt x="236855" y="3096906"/>
                  </a:lnTo>
                  <a:lnTo>
                    <a:pt x="237800" y="3106706"/>
                  </a:lnTo>
                  <a:lnTo>
                    <a:pt x="238724" y="3116506"/>
                  </a:lnTo>
                  <a:lnTo>
                    <a:pt x="239634" y="3126307"/>
                  </a:lnTo>
                  <a:lnTo>
                    <a:pt x="240527" y="3136107"/>
                  </a:lnTo>
                  <a:lnTo>
                    <a:pt x="241397" y="3145907"/>
                  </a:lnTo>
                  <a:lnTo>
                    <a:pt x="242255" y="3155708"/>
                  </a:lnTo>
                  <a:lnTo>
                    <a:pt x="243079" y="3165508"/>
                  </a:lnTo>
                  <a:lnTo>
                    <a:pt x="243895" y="3175308"/>
                  </a:lnTo>
                  <a:lnTo>
                    <a:pt x="244673" y="3185109"/>
                  </a:lnTo>
                  <a:lnTo>
                    <a:pt x="245437" y="3194909"/>
                  </a:lnTo>
                  <a:lnTo>
                    <a:pt x="246171" y="3204709"/>
                  </a:lnTo>
                  <a:lnTo>
                    <a:pt x="246878" y="3214510"/>
                  </a:lnTo>
                  <a:lnTo>
                    <a:pt x="247563" y="3224310"/>
                  </a:lnTo>
                  <a:lnTo>
                    <a:pt x="248209" y="3234110"/>
                  </a:lnTo>
                  <a:lnTo>
                    <a:pt x="248844" y="3243911"/>
                  </a:lnTo>
                  <a:lnTo>
                    <a:pt x="249424" y="3253711"/>
                  </a:lnTo>
                  <a:lnTo>
                    <a:pt x="249992" y="3263511"/>
                  </a:lnTo>
                  <a:lnTo>
                    <a:pt x="250516" y="3273312"/>
                  </a:lnTo>
                  <a:lnTo>
                    <a:pt x="251013" y="3283112"/>
                  </a:lnTo>
                  <a:lnTo>
                    <a:pt x="251477" y="3292912"/>
                  </a:lnTo>
                  <a:lnTo>
                    <a:pt x="251900" y="3302713"/>
                  </a:lnTo>
                  <a:lnTo>
                    <a:pt x="252302" y="3312513"/>
                  </a:lnTo>
                  <a:lnTo>
                    <a:pt x="252647" y="3322313"/>
                  </a:lnTo>
                  <a:lnTo>
                    <a:pt x="252977" y="3332114"/>
                  </a:lnTo>
                  <a:lnTo>
                    <a:pt x="253250" y="3341914"/>
                  </a:lnTo>
                  <a:lnTo>
                    <a:pt x="253499" y="3351714"/>
                  </a:lnTo>
                  <a:lnTo>
                    <a:pt x="253703" y="3361515"/>
                  </a:lnTo>
                  <a:lnTo>
                    <a:pt x="253868" y="3371315"/>
                  </a:lnTo>
                  <a:lnTo>
                    <a:pt x="254003" y="3381115"/>
                  </a:lnTo>
                  <a:lnTo>
                    <a:pt x="254082" y="3390916"/>
                  </a:lnTo>
                  <a:lnTo>
                    <a:pt x="254145" y="3400716"/>
                  </a:lnTo>
                  <a:lnTo>
                    <a:pt x="254138" y="3410516"/>
                  </a:lnTo>
                  <a:lnTo>
                    <a:pt x="254113" y="3420317"/>
                  </a:lnTo>
                  <a:lnTo>
                    <a:pt x="254033" y="3430117"/>
                  </a:lnTo>
                  <a:lnTo>
                    <a:pt x="253919" y="3439917"/>
                  </a:lnTo>
                  <a:lnTo>
                    <a:pt x="253766" y="3449718"/>
                  </a:lnTo>
                  <a:lnTo>
                    <a:pt x="253563" y="3459518"/>
                  </a:lnTo>
                  <a:lnTo>
                    <a:pt x="253337" y="3469318"/>
                  </a:lnTo>
                  <a:lnTo>
                    <a:pt x="253043" y="3479119"/>
                  </a:lnTo>
                  <a:lnTo>
                    <a:pt x="252734" y="3488919"/>
                  </a:lnTo>
                  <a:lnTo>
                    <a:pt x="252361" y="3498719"/>
                  </a:lnTo>
                  <a:lnTo>
                    <a:pt x="251962" y="3508520"/>
                  </a:lnTo>
                  <a:lnTo>
                    <a:pt x="251518" y="3518320"/>
                  </a:lnTo>
                  <a:lnTo>
                    <a:pt x="251030" y="3528120"/>
                  </a:lnTo>
                  <a:lnTo>
                    <a:pt x="250514" y="3537921"/>
                  </a:lnTo>
                  <a:lnTo>
                    <a:pt x="249940" y="3547721"/>
                  </a:lnTo>
                  <a:lnTo>
                    <a:pt x="249351" y="3557521"/>
                  </a:lnTo>
                  <a:lnTo>
                    <a:pt x="248694" y="3567322"/>
                  </a:lnTo>
                  <a:lnTo>
                    <a:pt x="248021" y="3577122"/>
                  </a:lnTo>
                  <a:lnTo>
                    <a:pt x="247297" y="3586922"/>
                  </a:lnTo>
                  <a:lnTo>
                    <a:pt x="246541" y="3596723"/>
                  </a:lnTo>
                  <a:lnTo>
                    <a:pt x="245752" y="3606523"/>
                  </a:lnTo>
                  <a:lnTo>
                    <a:pt x="244917" y="3616323"/>
                  </a:lnTo>
                  <a:lnTo>
                    <a:pt x="244064" y="3626124"/>
                  </a:lnTo>
                  <a:lnTo>
                    <a:pt x="243153" y="3635924"/>
                  </a:lnTo>
                  <a:lnTo>
                    <a:pt x="242230" y="3645724"/>
                  </a:lnTo>
                  <a:lnTo>
                    <a:pt x="241256" y="3655525"/>
                  </a:lnTo>
                  <a:lnTo>
                    <a:pt x="240261" y="3665325"/>
                  </a:lnTo>
                  <a:lnTo>
                    <a:pt x="239232" y="3675125"/>
                  </a:lnTo>
                  <a:lnTo>
                    <a:pt x="238170" y="3684926"/>
                  </a:lnTo>
                  <a:lnTo>
                    <a:pt x="237087" y="3694726"/>
                  </a:lnTo>
                  <a:lnTo>
                    <a:pt x="235962" y="3704526"/>
                  </a:lnTo>
                  <a:lnTo>
                    <a:pt x="234826" y="3714327"/>
                  </a:lnTo>
                  <a:lnTo>
                    <a:pt x="233646" y="3724127"/>
                  </a:lnTo>
                  <a:lnTo>
                    <a:pt x="232453" y="3733927"/>
                  </a:lnTo>
                  <a:lnTo>
                    <a:pt x="231229" y="3743728"/>
                  </a:lnTo>
                  <a:lnTo>
                    <a:pt x="229985" y="3753528"/>
                  </a:lnTo>
                  <a:lnTo>
                    <a:pt x="228720" y="3763328"/>
                  </a:lnTo>
                  <a:lnTo>
                    <a:pt x="227429" y="3773129"/>
                  </a:lnTo>
                  <a:lnTo>
                    <a:pt x="226127" y="3782929"/>
                  </a:lnTo>
                  <a:lnTo>
                    <a:pt x="224794" y="3792729"/>
                  </a:lnTo>
                  <a:lnTo>
                    <a:pt x="223454" y="3802530"/>
                  </a:lnTo>
                  <a:lnTo>
                    <a:pt x="222090" y="3812330"/>
                  </a:lnTo>
                  <a:lnTo>
                    <a:pt x="220715" y="3822131"/>
                  </a:lnTo>
                  <a:lnTo>
                    <a:pt x="219324" y="3831931"/>
                  </a:lnTo>
                  <a:lnTo>
                    <a:pt x="217920" y="3841731"/>
                  </a:lnTo>
                  <a:lnTo>
                    <a:pt x="216507" y="3851532"/>
                  </a:lnTo>
                  <a:lnTo>
                    <a:pt x="215079" y="3861332"/>
                  </a:lnTo>
                  <a:lnTo>
                    <a:pt x="213647" y="3871132"/>
                  </a:lnTo>
                  <a:lnTo>
                    <a:pt x="212200" y="3880933"/>
                  </a:lnTo>
                  <a:lnTo>
                    <a:pt x="210751" y="3890733"/>
                  </a:lnTo>
                  <a:lnTo>
                    <a:pt x="209293" y="3900533"/>
                  </a:lnTo>
                  <a:lnTo>
                    <a:pt x="207832" y="3910334"/>
                  </a:lnTo>
                  <a:lnTo>
                    <a:pt x="206366" y="3920134"/>
                  </a:lnTo>
                  <a:lnTo>
                    <a:pt x="204898" y="3929934"/>
                  </a:lnTo>
                  <a:lnTo>
                    <a:pt x="203429" y="3939735"/>
                  </a:lnTo>
                  <a:lnTo>
                    <a:pt x="201959" y="3949535"/>
                  </a:lnTo>
                  <a:lnTo>
                    <a:pt x="200489" y="3959335"/>
                  </a:lnTo>
                  <a:lnTo>
                    <a:pt x="199022" y="3969136"/>
                  </a:lnTo>
                  <a:lnTo>
                    <a:pt x="197556" y="3978936"/>
                  </a:lnTo>
                  <a:lnTo>
                    <a:pt x="196095" y="3988736"/>
                  </a:lnTo>
                  <a:lnTo>
                    <a:pt x="194639" y="3998537"/>
                  </a:lnTo>
                  <a:lnTo>
                    <a:pt x="193186" y="4008337"/>
                  </a:lnTo>
                  <a:lnTo>
                    <a:pt x="191744" y="4018137"/>
                  </a:lnTo>
                  <a:lnTo>
                    <a:pt x="190304" y="4027938"/>
                  </a:lnTo>
                  <a:lnTo>
                    <a:pt x="188878" y="4037738"/>
                  </a:lnTo>
                  <a:lnTo>
                    <a:pt x="187458" y="4047538"/>
                  </a:lnTo>
                  <a:lnTo>
                    <a:pt x="186050" y="4057339"/>
                  </a:lnTo>
                  <a:lnTo>
                    <a:pt x="184652" y="4067139"/>
                  </a:lnTo>
                  <a:lnTo>
                    <a:pt x="183263" y="4076939"/>
                  </a:lnTo>
                  <a:lnTo>
                    <a:pt x="181892" y="4086740"/>
                  </a:lnTo>
                  <a:lnTo>
                    <a:pt x="180526" y="4096540"/>
                  </a:lnTo>
                  <a:lnTo>
                    <a:pt x="179184" y="4106340"/>
                  </a:lnTo>
                  <a:lnTo>
                    <a:pt x="177848" y="4116141"/>
                  </a:lnTo>
                  <a:lnTo>
                    <a:pt x="176533" y="4125941"/>
                  </a:lnTo>
                  <a:lnTo>
                    <a:pt x="175230" y="4135741"/>
                  </a:lnTo>
                  <a:lnTo>
                    <a:pt x="173944" y="4145542"/>
                  </a:lnTo>
                  <a:lnTo>
                    <a:pt x="172677" y="4155342"/>
                  </a:lnTo>
                  <a:lnTo>
                    <a:pt x="171420" y="4165142"/>
                  </a:lnTo>
                  <a:lnTo>
                    <a:pt x="170192" y="4174943"/>
                  </a:lnTo>
                  <a:lnTo>
                    <a:pt x="168970" y="4184743"/>
                  </a:lnTo>
                  <a:lnTo>
                    <a:pt x="167778" y="4194543"/>
                  </a:lnTo>
                  <a:lnTo>
                    <a:pt x="166597" y="4204344"/>
                  </a:lnTo>
                  <a:lnTo>
                    <a:pt x="165440" y="4214144"/>
                  </a:lnTo>
                  <a:lnTo>
                    <a:pt x="164301" y="4223944"/>
                  </a:lnTo>
                  <a:lnTo>
                    <a:pt x="163178" y="4233745"/>
                  </a:lnTo>
                  <a:lnTo>
                    <a:pt x="162083" y="4243545"/>
                  </a:lnTo>
                  <a:lnTo>
                    <a:pt x="160996" y="4253345"/>
                  </a:lnTo>
                  <a:lnTo>
                    <a:pt x="159945" y="4263146"/>
                  </a:lnTo>
                  <a:lnTo>
                    <a:pt x="158902" y="4272946"/>
                  </a:lnTo>
                  <a:lnTo>
                    <a:pt x="157889" y="4282746"/>
                  </a:lnTo>
                  <a:lnTo>
                    <a:pt x="156891" y="4292547"/>
                  </a:lnTo>
                  <a:lnTo>
                    <a:pt x="155915" y="4302347"/>
                  </a:lnTo>
                  <a:lnTo>
                    <a:pt x="154963" y="4312147"/>
                  </a:lnTo>
                  <a:lnTo>
                    <a:pt x="154024" y="4321948"/>
                  </a:lnTo>
                  <a:lnTo>
                    <a:pt x="153119" y="4331748"/>
                  </a:lnTo>
                  <a:lnTo>
                    <a:pt x="152221" y="4341548"/>
                  </a:lnTo>
                  <a:lnTo>
                    <a:pt x="151357" y="4351349"/>
                  </a:lnTo>
                  <a:lnTo>
                    <a:pt x="150505" y="4361149"/>
                  </a:lnTo>
                  <a:lnTo>
                    <a:pt x="149678" y="4370949"/>
                  </a:lnTo>
                  <a:lnTo>
                    <a:pt x="148871" y="4380750"/>
                  </a:lnTo>
                  <a:lnTo>
                    <a:pt x="148081" y="4390550"/>
                  </a:lnTo>
                  <a:lnTo>
                    <a:pt x="147319" y="4400350"/>
                  </a:lnTo>
                  <a:lnTo>
                    <a:pt x="146565" y="4410151"/>
                  </a:lnTo>
                  <a:lnTo>
                    <a:pt x="145847" y="4419951"/>
                  </a:lnTo>
                  <a:lnTo>
                    <a:pt x="145136" y="4429751"/>
                  </a:lnTo>
                  <a:lnTo>
                    <a:pt x="144453" y="4439552"/>
                  </a:lnTo>
                  <a:lnTo>
                    <a:pt x="143786" y="4449352"/>
                  </a:lnTo>
                  <a:lnTo>
                    <a:pt x="143137" y="4459152"/>
                  </a:lnTo>
                  <a:lnTo>
                    <a:pt x="142511" y="4468953"/>
                  </a:lnTo>
                  <a:lnTo>
                    <a:pt x="141896" y="4478753"/>
                  </a:lnTo>
                  <a:lnTo>
                    <a:pt x="141311" y="4488553"/>
                  </a:lnTo>
                  <a:lnTo>
                    <a:pt x="140732" y="4498354"/>
                  </a:lnTo>
                  <a:lnTo>
                    <a:pt x="140182" y="4508154"/>
                  </a:lnTo>
                  <a:lnTo>
                    <a:pt x="139642" y="4517954"/>
                  </a:lnTo>
                  <a:lnTo>
                    <a:pt x="139123" y="4527755"/>
                  </a:lnTo>
                  <a:lnTo>
                    <a:pt x="138620" y="4537555"/>
                  </a:lnTo>
                  <a:lnTo>
                    <a:pt x="138131" y="4547355"/>
                  </a:lnTo>
                  <a:lnTo>
                    <a:pt x="137664" y="4557156"/>
                  </a:lnTo>
                  <a:lnTo>
                    <a:pt x="137204" y="4566956"/>
                  </a:lnTo>
                  <a:lnTo>
                    <a:pt x="136771" y="4576756"/>
                  </a:lnTo>
                  <a:lnTo>
                    <a:pt x="136345" y="4586557"/>
                  </a:lnTo>
                  <a:lnTo>
                    <a:pt x="135939" y="4596357"/>
                  </a:lnTo>
                  <a:lnTo>
                    <a:pt x="135545" y="4606157"/>
                  </a:lnTo>
                  <a:lnTo>
                    <a:pt x="135164" y="4615958"/>
                  </a:lnTo>
                  <a:lnTo>
                    <a:pt x="134801" y="4625758"/>
                  </a:lnTo>
                  <a:lnTo>
                    <a:pt x="134445" y="4635558"/>
                  </a:lnTo>
                  <a:lnTo>
                    <a:pt x="134111" y="4645359"/>
                  </a:lnTo>
                  <a:lnTo>
                    <a:pt x="133781" y="4655159"/>
                  </a:lnTo>
                  <a:lnTo>
                    <a:pt x="133471" y="4664959"/>
                  </a:lnTo>
                  <a:lnTo>
                    <a:pt x="133169" y="4674760"/>
                  </a:lnTo>
                  <a:lnTo>
                    <a:pt x="132880" y="4684560"/>
                  </a:lnTo>
                  <a:lnTo>
                    <a:pt x="132603" y="4694360"/>
                  </a:lnTo>
                  <a:lnTo>
                    <a:pt x="132335" y="4704161"/>
                  </a:lnTo>
                  <a:lnTo>
                    <a:pt x="132082" y="4713961"/>
                  </a:lnTo>
                  <a:lnTo>
                    <a:pt x="131833" y="4723761"/>
                  </a:lnTo>
                  <a:lnTo>
                    <a:pt x="131602" y="4733562"/>
                  </a:lnTo>
                  <a:lnTo>
                    <a:pt x="131375" y="4743362"/>
                  </a:lnTo>
                  <a:lnTo>
                    <a:pt x="131161" y="4753162"/>
                  </a:lnTo>
                  <a:lnTo>
                    <a:pt x="130954" y="4762963"/>
                  </a:lnTo>
                  <a:lnTo>
                    <a:pt x="130756" y="4772763"/>
                  </a:lnTo>
                  <a:lnTo>
                    <a:pt x="130569" y="4782563"/>
                  </a:lnTo>
                  <a:lnTo>
                    <a:pt x="130386" y="4792364"/>
                  </a:lnTo>
                  <a:lnTo>
                    <a:pt x="130216" y="4802164"/>
                  </a:lnTo>
                  <a:lnTo>
                    <a:pt x="130050" y="4811964"/>
                  </a:lnTo>
                  <a:lnTo>
                    <a:pt x="129895" y="4821765"/>
                  </a:lnTo>
                  <a:lnTo>
                    <a:pt x="129744" y="4831565"/>
                  </a:lnTo>
                  <a:lnTo>
                    <a:pt x="129602" y="4841365"/>
                  </a:lnTo>
                  <a:lnTo>
                    <a:pt x="129466" y="4851166"/>
                  </a:lnTo>
                  <a:lnTo>
                    <a:pt x="129335" y="4860966"/>
                  </a:lnTo>
                  <a:lnTo>
                    <a:pt x="129213" y="4870766"/>
                  </a:lnTo>
                  <a:lnTo>
                    <a:pt x="129093" y="4880567"/>
                  </a:lnTo>
                  <a:lnTo>
                    <a:pt x="128983" y="4890367"/>
                  </a:lnTo>
                  <a:lnTo>
                    <a:pt x="128876" y="4900167"/>
                  </a:lnTo>
                  <a:lnTo>
                    <a:pt x="128775" y="4909968"/>
                  </a:lnTo>
                  <a:lnTo>
                    <a:pt x="128679" y="4919768"/>
                  </a:lnTo>
                  <a:lnTo>
                    <a:pt x="128587" y="4929568"/>
                  </a:lnTo>
                  <a:lnTo>
                    <a:pt x="128501" y="4939369"/>
                  </a:lnTo>
                  <a:lnTo>
                    <a:pt x="128418" y="4949169"/>
                  </a:lnTo>
                  <a:lnTo>
                    <a:pt x="128341" y="4958969"/>
                  </a:lnTo>
                  <a:lnTo>
                    <a:pt x="128266" y="4968770"/>
                  </a:lnTo>
                  <a:lnTo>
                    <a:pt x="128197" y="4978570"/>
                  </a:lnTo>
                  <a:lnTo>
                    <a:pt x="128130" y="4988370"/>
                  </a:lnTo>
                  <a:lnTo>
                    <a:pt x="128067" y="4998171"/>
                  </a:lnTo>
                  <a:lnTo>
                    <a:pt x="12800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07712" y="1910460"/>
              <a:ext cx="541538" cy="3578636"/>
            </a:xfrm>
            <a:custGeom>
              <a:avLst/>
              <a:pathLst>
                <a:path w="541538" h="3578636">
                  <a:moveTo>
                    <a:pt x="269260" y="3578636"/>
                  </a:moveTo>
                  <a:lnTo>
                    <a:pt x="269121" y="3571633"/>
                  </a:lnTo>
                  <a:lnTo>
                    <a:pt x="268968" y="3564630"/>
                  </a:lnTo>
                  <a:lnTo>
                    <a:pt x="268802" y="3557627"/>
                  </a:lnTo>
                  <a:lnTo>
                    <a:pt x="268626" y="3550623"/>
                  </a:lnTo>
                  <a:lnTo>
                    <a:pt x="268431" y="3543620"/>
                  </a:lnTo>
                  <a:lnTo>
                    <a:pt x="268222" y="3536617"/>
                  </a:lnTo>
                  <a:lnTo>
                    <a:pt x="268002" y="3529614"/>
                  </a:lnTo>
                  <a:lnTo>
                    <a:pt x="267756" y="3522611"/>
                  </a:lnTo>
                  <a:lnTo>
                    <a:pt x="267496" y="3515607"/>
                  </a:lnTo>
                  <a:lnTo>
                    <a:pt x="267219" y="3508604"/>
                  </a:lnTo>
                  <a:lnTo>
                    <a:pt x="266913" y="3501601"/>
                  </a:lnTo>
                  <a:lnTo>
                    <a:pt x="266592" y="3494598"/>
                  </a:lnTo>
                  <a:lnTo>
                    <a:pt x="266247" y="3487595"/>
                  </a:lnTo>
                  <a:lnTo>
                    <a:pt x="265870" y="3480591"/>
                  </a:lnTo>
                  <a:lnTo>
                    <a:pt x="265476" y="3473588"/>
                  </a:lnTo>
                  <a:lnTo>
                    <a:pt x="265049" y="3466585"/>
                  </a:lnTo>
                  <a:lnTo>
                    <a:pt x="264590" y="3459582"/>
                  </a:lnTo>
                  <a:lnTo>
                    <a:pt x="264109" y="3452579"/>
                  </a:lnTo>
                  <a:lnTo>
                    <a:pt x="263586" y="3445575"/>
                  </a:lnTo>
                  <a:lnTo>
                    <a:pt x="263030" y="3438572"/>
                  </a:lnTo>
                  <a:lnTo>
                    <a:pt x="262449" y="3431569"/>
                  </a:lnTo>
                  <a:lnTo>
                    <a:pt x="261814" y="3424566"/>
                  </a:lnTo>
                  <a:lnTo>
                    <a:pt x="261146" y="3417563"/>
                  </a:lnTo>
                  <a:lnTo>
                    <a:pt x="260447" y="3410559"/>
                  </a:lnTo>
                  <a:lnTo>
                    <a:pt x="259683" y="3403556"/>
                  </a:lnTo>
                  <a:lnTo>
                    <a:pt x="258887" y="3396553"/>
                  </a:lnTo>
                  <a:lnTo>
                    <a:pt x="258049" y="3389550"/>
                  </a:lnTo>
                  <a:lnTo>
                    <a:pt x="257143" y="3382547"/>
                  </a:lnTo>
                  <a:lnTo>
                    <a:pt x="256202" y="3375543"/>
                  </a:lnTo>
                  <a:lnTo>
                    <a:pt x="255205" y="3368540"/>
                  </a:lnTo>
                  <a:lnTo>
                    <a:pt x="254140" y="3361537"/>
                  </a:lnTo>
                  <a:lnTo>
                    <a:pt x="253036" y="3354534"/>
                  </a:lnTo>
                  <a:lnTo>
                    <a:pt x="251860" y="3347530"/>
                  </a:lnTo>
                  <a:lnTo>
                    <a:pt x="250619" y="3340527"/>
                  </a:lnTo>
                  <a:lnTo>
                    <a:pt x="249333" y="3333524"/>
                  </a:lnTo>
                  <a:lnTo>
                    <a:pt x="247959" y="3326521"/>
                  </a:lnTo>
                  <a:lnTo>
                    <a:pt x="246523" y="3319518"/>
                  </a:lnTo>
                  <a:lnTo>
                    <a:pt x="245040" y="3312514"/>
                  </a:lnTo>
                  <a:lnTo>
                    <a:pt x="243448" y="3305511"/>
                  </a:lnTo>
                  <a:lnTo>
                    <a:pt x="241801" y="3298508"/>
                  </a:lnTo>
                  <a:lnTo>
                    <a:pt x="240094" y="3291505"/>
                  </a:lnTo>
                  <a:lnTo>
                    <a:pt x="238275" y="3284502"/>
                  </a:lnTo>
                  <a:lnTo>
                    <a:pt x="236401" y="3277498"/>
                  </a:lnTo>
                  <a:lnTo>
                    <a:pt x="234451" y="3270495"/>
                  </a:lnTo>
                  <a:lnTo>
                    <a:pt x="232395" y="3263492"/>
                  </a:lnTo>
                  <a:lnTo>
                    <a:pt x="230280" y="3256489"/>
                  </a:lnTo>
                  <a:lnTo>
                    <a:pt x="228073" y="3249486"/>
                  </a:lnTo>
                  <a:lnTo>
                    <a:pt x="225768" y="3242482"/>
                  </a:lnTo>
                  <a:lnTo>
                    <a:pt x="223402" y="3235479"/>
                  </a:lnTo>
                  <a:lnTo>
                    <a:pt x="220927" y="3228476"/>
                  </a:lnTo>
                  <a:lnTo>
                    <a:pt x="218364" y="3221473"/>
                  </a:lnTo>
                  <a:lnTo>
                    <a:pt x="215740" y="3214470"/>
                  </a:lnTo>
                  <a:lnTo>
                    <a:pt x="212991" y="3207466"/>
                  </a:lnTo>
                  <a:lnTo>
                    <a:pt x="210167" y="3200463"/>
                  </a:lnTo>
                  <a:lnTo>
                    <a:pt x="207281" y="3193460"/>
                  </a:lnTo>
                  <a:lnTo>
                    <a:pt x="204258" y="3186457"/>
                  </a:lnTo>
                  <a:lnTo>
                    <a:pt x="201174" y="3179454"/>
                  </a:lnTo>
                  <a:lnTo>
                    <a:pt x="198016" y="3172450"/>
                  </a:lnTo>
                  <a:lnTo>
                    <a:pt x="194737" y="3165447"/>
                  </a:lnTo>
                  <a:lnTo>
                    <a:pt x="191399" y="3158444"/>
                  </a:lnTo>
                  <a:lnTo>
                    <a:pt x="187977" y="3151441"/>
                  </a:lnTo>
                  <a:lnTo>
                    <a:pt x="184454" y="3144438"/>
                  </a:lnTo>
                  <a:lnTo>
                    <a:pt x="180874" y="3137434"/>
                  </a:lnTo>
                  <a:lnTo>
                    <a:pt x="177205" y="3130431"/>
                  </a:lnTo>
                  <a:lnTo>
                    <a:pt x="173454" y="3123428"/>
                  </a:lnTo>
                  <a:lnTo>
                    <a:pt x="169652" y="3116425"/>
                  </a:lnTo>
                  <a:lnTo>
                    <a:pt x="165759" y="3109422"/>
                  </a:lnTo>
                  <a:lnTo>
                    <a:pt x="161805" y="3102418"/>
                  </a:lnTo>
                  <a:lnTo>
                    <a:pt x="157805" y="3095415"/>
                  </a:lnTo>
                  <a:lnTo>
                    <a:pt x="153721" y="3088412"/>
                  </a:lnTo>
                  <a:lnTo>
                    <a:pt x="149593" y="3081409"/>
                  </a:lnTo>
                  <a:lnTo>
                    <a:pt x="145427" y="3074406"/>
                  </a:lnTo>
                  <a:lnTo>
                    <a:pt x="141192" y="3067402"/>
                  </a:lnTo>
                  <a:lnTo>
                    <a:pt x="136929" y="3060399"/>
                  </a:lnTo>
                  <a:lnTo>
                    <a:pt x="132632" y="3053396"/>
                  </a:lnTo>
                  <a:lnTo>
                    <a:pt x="128294" y="3046393"/>
                  </a:lnTo>
                  <a:lnTo>
                    <a:pt x="123940" y="3039390"/>
                  </a:lnTo>
                  <a:lnTo>
                    <a:pt x="119563" y="3032386"/>
                  </a:lnTo>
                  <a:lnTo>
                    <a:pt x="115170" y="3025383"/>
                  </a:lnTo>
                  <a:lnTo>
                    <a:pt x="110772" y="3018380"/>
                  </a:lnTo>
                  <a:lnTo>
                    <a:pt x="106371" y="3011377"/>
                  </a:lnTo>
                  <a:lnTo>
                    <a:pt x="101976" y="3004374"/>
                  </a:lnTo>
                  <a:lnTo>
                    <a:pt x="97588" y="2997370"/>
                  </a:lnTo>
                  <a:lnTo>
                    <a:pt x="93223" y="2990367"/>
                  </a:lnTo>
                  <a:lnTo>
                    <a:pt x="88883" y="2983364"/>
                  </a:lnTo>
                  <a:lnTo>
                    <a:pt x="84562" y="2976361"/>
                  </a:lnTo>
                  <a:lnTo>
                    <a:pt x="80297" y="2969358"/>
                  </a:lnTo>
                  <a:lnTo>
                    <a:pt x="76070" y="2962354"/>
                  </a:lnTo>
                  <a:lnTo>
                    <a:pt x="71880" y="2955351"/>
                  </a:lnTo>
                  <a:lnTo>
                    <a:pt x="67777" y="2948348"/>
                  </a:lnTo>
                  <a:lnTo>
                    <a:pt x="63721" y="2941345"/>
                  </a:lnTo>
                  <a:lnTo>
                    <a:pt x="59732" y="2934342"/>
                  </a:lnTo>
                  <a:lnTo>
                    <a:pt x="55847" y="2927338"/>
                  </a:lnTo>
                  <a:lnTo>
                    <a:pt x="52022" y="2920335"/>
                  </a:lnTo>
                  <a:lnTo>
                    <a:pt x="48297" y="2913332"/>
                  </a:lnTo>
                  <a:lnTo>
                    <a:pt x="44688" y="2906329"/>
                  </a:lnTo>
                  <a:lnTo>
                    <a:pt x="41152" y="2899326"/>
                  </a:lnTo>
                  <a:lnTo>
                    <a:pt x="37753" y="2892322"/>
                  </a:lnTo>
                  <a:lnTo>
                    <a:pt x="34474" y="2885319"/>
                  </a:lnTo>
                  <a:lnTo>
                    <a:pt x="31279" y="2878316"/>
                  </a:lnTo>
                  <a:lnTo>
                    <a:pt x="28263" y="2871313"/>
                  </a:lnTo>
                  <a:lnTo>
                    <a:pt x="25363" y="2864309"/>
                  </a:lnTo>
                  <a:lnTo>
                    <a:pt x="22558" y="2857306"/>
                  </a:lnTo>
                  <a:lnTo>
                    <a:pt x="19974" y="2850303"/>
                  </a:lnTo>
                  <a:lnTo>
                    <a:pt x="17496" y="2843300"/>
                  </a:lnTo>
                  <a:lnTo>
                    <a:pt x="15145" y="2836297"/>
                  </a:lnTo>
                  <a:lnTo>
                    <a:pt x="13012" y="2829293"/>
                  </a:lnTo>
                  <a:lnTo>
                    <a:pt x="10991" y="2822290"/>
                  </a:lnTo>
                  <a:lnTo>
                    <a:pt x="9131" y="2815287"/>
                  </a:lnTo>
                  <a:lnTo>
                    <a:pt x="7477" y="2808284"/>
                  </a:lnTo>
                  <a:lnTo>
                    <a:pt x="5941" y="2801281"/>
                  </a:lnTo>
                  <a:lnTo>
                    <a:pt x="4596" y="2794277"/>
                  </a:lnTo>
                  <a:lnTo>
                    <a:pt x="3442" y="2787274"/>
                  </a:lnTo>
                  <a:lnTo>
                    <a:pt x="2407" y="2780271"/>
                  </a:lnTo>
                  <a:lnTo>
                    <a:pt x="1595" y="2773268"/>
                  </a:lnTo>
                  <a:lnTo>
                    <a:pt x="948" y="2766265"/>
                  </a:lnTo>
                  <a:lnTo>
                    <a:pt x="423" y="2759261"/>
                  </a:lnTo>
                  <a:lnTo>
                    <a:pt x="147" y="2752258"/>
                  </a:lnTo>
                  <a:lnTo>
                    <a:pt x="10" y="2745255"/>
                  </a:lnTo>
                  <a:lnTo>
                    <a:pt x="0" y="2738252"/>
                  </a:lnTo>
                  <a:lnTo>
                    <a:pt x="245" y="2731249"/>
                  </a:lnTo>
                  <a:lnTo>
                    <a:pt x="607" y="2724245"/>
                  </a:lnTo>
                  <a:lnTo>
                    <a:pt x="1117" y="2717242"/>
                  </a:lnTo>
                  <a:lnTo>
                    <a:pt x="1849" y="2710239"/>
                  </a:lnTo>
                  <a:lnTo>
                    <a:pt x="2692" y="2703236"/>
                  </a:lnTo>
                  <a:lnTo>
                    <a:pt x="3700" y="2696233"/>
                  </a:lnTo>
                  <a:lnTo>
                    <a:pt x="4893" y="2689229"/>
                  </a:lnTo>
                  <a:lnTo>
                    <a:pt x="6191" y="2682226"/>
                  </a:lnTo>
                  <a:lnTo>
                    <a:pt x="7664" y="2675223"/>
                  </a:lnTo>
                  <a:lnTo>
                    <a:pt x="9286" y="2668220"/>
                  </a:lnTo>
                  <a:lnTo>
                    <a:pt x="11005" y="2661217"/>
                  </a:lnTo>
                  <a:lnTo>
                    <a:pt x="12902" y="2654213"/>
                  </a:lnTo>
                  <a:lnTo>
                    <a:pt x="14914" y="2647210"/>
                  </a:lnTo>
                  <a:lnTo>
                    <a:pt x="17014" y="2640207"/>
                  </a:lnTo>
                  <a:lnTo>
                    <a:pt x="19289" y="2633204"/>
                  </a:lnTo>
                  <a:lnTo>
                    <a:pt x="21647" y="2626201"/>
                  </a:lnTo>
                  <a:lnTo>
                    <a:pt x="24092" y="2619197"/>
                  </a:lnTo>
                  <a:lnTo>
                    <a:pt x="26684" y="2612194"/>
                  </a:lnTo>
                  <a:lnTo>
                    <a:pt x="29341" y="2605191"/>
                  </a:lnTo>
                  <a:lnTo>
                    <a:pt x="32085" y="2598188"/>
                  </a:lnTo>
                  <a:lnTo>
                    <a:pt x="34937" y="2591185"/>
                  </a:lnTo>
                  <a:lnTo>
                    <a:pt x="37844" y="2584181"/>
                  </a:lnTo>
                  <a:lnTo>
                    <a:pt x="40831" y="2577178"/>
                  </a:lnTo>
                  <a:lnTo>
                    <a:pt x="43893" y="2570175"/>
                  </a:lnTo>
                  <a:lnTo>
                    <a:pt x="46998" y="2563172"/>
                  </a:lnTo>
                  <a:lnTo>
                    <a:pt x="50172" y="2556169"/>
                  </a:lnTo>
                  <a:lnTo>
                    <a:pt x="53394" y="2549165"/>
                  </a:lnTo>
                  <a:lnTo>
                    <a:pt x="56648" y="2542162"/>
                  </a:lnTo>
                  <a:lnTo>
                    <a:pt x="59954" y="2535159"/>
                  </a:lnTo>
                  <a:lnTo>
                    <a:pt x="63286" y="2528156"/>
                  </a:lnTo>
                  <a:lnTo>
                    <a:pt x="66640" y="2521153"/>
                  </a:lnTo>
                  <a:lnTo>
                    <a:pt x="70026" y="2514149"/>
                  </a:lnTo>
                  <a:lnTo>
                    <a:pt x="73422" y="2507146"/>
                  </a:lnTo>
                  <a:lnTo>
                    <a:pt x="76830" y="2500143"/>
                  </a:lnTo>
                  <a:lnTo>
                    <a:pt x="80246" y="2493140"/>
                  </a:lnTo>
                  <a:lnTo>
                    <a:pt x="83662" y="2486137"/>
                  </a:lnTo>
                  <a:lnTo>
                    <a:pt x="87078" y="2479133"/>
                  </a:lnTo>
                  <a:lnTo>
                    <a:pt x="90483" y="2472130"/>
                  </a:lnTo>
                  <a:lnTo>
                    <a:pt x="93880" y="2465127"/>
                  </a:lnTo>
                  <a:lnTo>
                    <a:pt x="97261" y="2458124"/>
                  </a:lnTo>
                  <a:lnTo>
                    <a:pt x="100619" y="2451121"/>
                  </a:lnTo>
                  <a:lnTo>
                    <a:pt x="103962" y="2444117"/>
                  </a:lnTo>
                  <a:lnTo>
                    <a:pt x="107271" y="2437114"/>
                  </a:lnTo>
                  <a:lnTo>
                    <a:pt x="110550" y="2430111"/>
                  </a:lnTo>
                  <a:lnTo>
                    <a:pt x="113808" y="2423108"/>
                  </a:lnTo>
                  <a:lnTo>
                    <a:pt x="117014" y="2416105"/>
                  </a:lnTo>
                  <a:lnTo>
                    <a:pt x="120187" y="2409101"/>
                  </a:lnTo>
                  <a:lnTo>
                    <a:pt x="123332" y="2402098"/>
                  </a:lnTo>
                  <a:lnTo>
                    <a:pt x="126410" y="2395095"/>
                  </a:lnTo>
                  <a:lnTo>
                    <a:pt x="129456" y="2388092"/>
                  </a:lnTo>
                  <a:lnTo>
                    <a:pt x="132460" y="2381088"/>
                  </a:lnTo>
                  <a:lnTo>
                    <a:pt x="135396" y="2374085"/>
                  </a:lnTo>
                  <a:lnTo>
                    <a:pt x="138295" y="2367082"/>
                  </a:lnTo>
                  <a:lnTo>
                    <a:pt x="141141" y="2360079"/>
                  </a:lnTo>
                  <a:lnTo>
                    <a:pt x="143920" y="2353076"/>
                  </a:lnTo>
                  <a:lnTo>
                    <a:pt x="146660" y="2346072"/>
                  </a:lnTo>
                  <a:lnTo>
                    <a:pt x="149334" y="2339069"/>
                  </a:lnTo>
                  <a:lnTo>
                    <a:pt x="151945" y="2332066"/>
                  </a:lnTo>
                  <a:lnTo>
                    <a:pt x="154516" y="2325063"/>
                  </a:lnTo>
                  <a:lnTo>
                    <a:pt x="157009" y="2318060"/>
                  </a:lnTo>
                  <a:lnTo>
                    <a:pt x="159447" y="2311056"/>
                  </a:lnTo>
                  <a:lnTo>
                    <a:pt x="161842" y="2304053"/>
                  </a:lnTo>
                  <a:lnTo>
                    <a:pt x="164149" y="2297050"/>
                  </a:lnTo>
                  <a:lnTo>
                    <a:pt x="166409" y="2290047"/>
                  </a:lnTo>
                  <a:lnTo>
                    <a:pt x="168621" y="2283044"/>
                  </a:lnTo>
                  <a:lnTo>
                    <a:pt x="170745" y="2276040"/>
                  </a:lnTo>
                  <a:lnTo>
                    <a:pt x="172827" y="2269037"/>
                  </a:lnTo>
                  <a:lnTo>
                    <a:pt x="174852" y="2262034"/>
                  </a:lnTo>
                  <a:lnTo>
                    <a:pt x="176799" y="2255031"/>
                  </a:lnTo>
                  <a:lnTo>
                    <a:pt x="178704" y="2248028"/>
                  </a:lnTo>
                  <a:lnTo>
                    <a:pt x="180544" y="2241024"/>
                  </a:lnTo>
                  <a:lnTo>
                    <a:pt x="182317" y="2234021"/>
                  </a:lnTo>
                  <a:lnTo>
                    <a:pt x="184049" y="2227018"/>
                  </a:lnTo>
                  <a:lnTo>
                    <a:pt x="185710" y="2220015"/>
                  </a:lnTo>
                  <a:lnTo>
                    <a:pt x="187314" y="2213012"/>
                  </a:lnTo>
                  <a:lnTo>
                    <a:pt x="188878" y="2206008"/>
                  </a:lnTo>
                  <a:lnTo>
                    <a:pt x="190366" y="2199005"/>
                  </a:lnTo>
                  <a:lnTo>
                    <a:pt x="191808" y="2192002"/>
                  </a:lnTo>
                  <a:lnTo>
                    <a:pt x="193212" y="2184999"/>
                  </a:lnTo>
                  <a:lnTo>
                    <a:pt x="194536" y="2177996"/>
                  </a:lnTo>
                  <a:lnTo>
                    <a:pt x="195823" y="2170992"/>
                  </a:lnTo>
                  <a:lnTo>
                    <a:pt x="197068" y="2163989"/>
                  </a:lnTo>
                  <a:lnTo>
                    <a:pt x="198243" y="2156986"/>
                  </a:lnTo>
                  <a:lnTo>
                    <a:pt x="199385" y="2149983"/>
                  </a:lnTo>
                  <a:lnTo>
                    <a:pt x="200481" y="2142980"/>
                  </a:lnTo>
                  <a:lnTo>
                    <a:pt x="201518" y="2135976"/>
                  </a:lnTo>
                  <a:lnTo>
                    <a:pt x="202524" y="2128973"/>
                  </a:lnTo>
                  <a:lnTo>
                    <a:pt x="203481" y="2121970"/>
                  </a:lnTo>
                  <a:lnTo>
                    <a:pt x="204391" y="2114967"/>
                  </a:lnTo>
                  <a:lnTo>
                    <a:pt x="205271" y="2107964"/>
                  </a:lnTo>
                  <a:lnTo>
                    <a:pt x="206101" y="2100960"/>
                  </a:lnTo>
                  <a:lnTo>
                    <a:pt x="206893" y="2093957"/>
                  </a:lnTo>
                  <a:lnTo>
                    <a:pt x="207659" y="2086954"/>
                  </a:lnTo>
                  <a:lnTo>
                    <a:pt x="208373" y="2079951"/>
                  </a:lnTo>
                  <a:lnTo>
                    <a:pt x="209059" y="2072948"/>
                  </a:lnTo>
                  <a:lnTo>
                    <a:pt x="209720" y="2065944"/>
                  </a:lnTo>
                  <a:lnTo>
                    <a:pt x="210332" y="2058941"/>
                  </a:lnTo>
                  <a:lnTo>
                    <a:pt x="210922" y="2051938"/>
                  </a:lnTo>
                  <a:lnTo>
                    <a:pt x="211486" y="2044935"/>
                  </a:lnTo>
                  <a:lnTo>
                    <a:pt x="212011" y="2037932"/>
                  </a:lnTo>
                  <a:lnTo>
                    <a:pt x="212517" y="2030928"/>
                  </a:lnTo>
                  <a:lnTo>
                    <a:pt x="212996" y="2023925"/>
                  </a:lnTo>
                  <a:lnTo>
                    <a:pt x="213444" y="2016922"/>
                  </a:lnTo>
                  <a:lnTo>
                    <a:pt x="213877" y="2009919"/>
                  </a:lnTo>
                  <a:lnTo>
                    <a:pt x="214282" y="2002916"/>
                  </a:lnTo>
                  <a:lnTo>
                    <a:pt x="214665" y="1995912"/>
                  </a:lnTo>
                  <a:lnTo>
                    <a:pt x="215034" y="1988909"/>
                  </a:lnTo>
                  <a:lnTo>
                    <a:pt x="215377" y="1981906"/>
                  </a:lnTo>
                  <a:lnTo>
                    <a:pt x="215704" y="1974903"/>
                  </a:lnTo>
                  <a:lnTo>
                    <a:pt x="216020" y="1967900"/>
                  </a:lnTo>
                  <a:lnTo>
                    <a:pt x="216312" y="1960896"/>
                  </a:lnTo>
                  <a:lnTo>
                    <a:pt x="216592" y="1953893"/>
                  </a:lnTo>
                  <a:lnTo>
                    <a:pt x="216862" y="1946890"/>
                  </a:lnTo>
                  <a:lnTo>
                    <a:pt x="217114" y="1939887"/>
                  </a:lnTo>
                  <a:lnTo>
                    <a:pt x="217357" y="1932884"/>
                  </a:lnTo>
                  <a:lnTo>
                    <a:pt x="217589" y="1925880"/>
                  </a:lnTo>
                  <a:lnTo>
                    <a:pt x="217809" y="1918877"/>
                  </a:lnTo>
                  <a:lnTo>
                    <a:pt x="218022" y="1911874"/>
                  </a:lnTo>
                  <a:lnTo>
                    <a:pt x="218226" y="1904871"/>
                  </a:lnTo>
                  <a:lnTo>
                    <a:pt x="218420" y="1897867"/>
                  </a:lnTo>
                  <a:lnTo>
                    <a:pt x="218610" y="1890864"/>
                  </a:lnTo>
                  <a:lnTo>
                    <a:pt x="218792" y="1883861"/>
                  </a:lnTo>
                  <a:lnTo>
                    <a:pt x="218968" y="1876858"/>
                  </a:lnTo>
                  <a:lnTo>
                    <a:pt x="219140" y="1869855"/>
                  </a:lnTo>
                  <a:lnTo>
                    <a:pt x="219306" y="1862851"/>
                  </a:lnTo>
                  <a:lnTo>
                    <a:pt x="219468" y="1855848"/>
                  </a:lnTo>
                  <a:lnTo>
                    <a:pt x="219627" y="1848845"/>
                  </a:lnTo>
                  <a:lnTo>
                    <a:pt x="219781" y="1841842"/>
                  </a:lnTo>
                  <a:lnTo>
                    <a:pt x="219932" y="1834839"/>
                  </a:lnTo>
                  <a:lnTo>
                    <a:pt x="220082" y="1827835"/>
                  </a:lnTo>
                  <a:lnTo>
                    <a:pt x="220227" y="1820832"/>
                  </a:lnTo>
                  <a:lnTo>
                    <a:pt x="220371" y="1813829"/>
                  </a:lnTo>
                  <a:lnTo>
                    <a:pt x="220513" y="1806826"/>
                  </a:lnTo>
                  <a:lnTo>
                    <a:pt x="220652" y="1799823"/>
                  </a:lnTo>
                  <a:lnTo>
                    <a:pt x="220789" y="1792819"/>
                  </a:lnTo>
                  <a:lnTo>
                    <a:pt x="220925" y="1785816"/>
                  </a:lnTo>
                  <a:lnTo>
                    <a:pt x="221058" y="1778813"/>
                  </a:lnTo>
                  <a:lnTo>
                    <a:pt x="221190" y="1771810"/>
                  </a:lnTo>
                  <a:lnTo>
                    <a:pt x="221319" y="1764807"/>
                  </a:lnTo>
                  <a:lnTo>
                    <a:pt x="221446" y="1757803"/>
                  </a:lnTo>
                  <a:lnTo>
                    <a:pt x="221571" y="1750800"/>
                  </a:lnTo>
                  <a:lnTo>
                    <a:pt x="221693" y="1743797"/>
                  </a:lnTo>
                  <a:lnTo>
                    <a:pt x="221813" y="1736794"/>
                  </a:lnTo>
                  <a:lnTo>
                    <a:pt x="221930" y="1729791"/>
                  </a:lnTo>
                  <a:lnTo>
                    <a:pt x="222043" y="1722787"/>
                  </a:lnTo>
                  <a:lnTo>
                    <a:pt x="222153" y="1715784"/>
                  </a:lnTo>
                  <a:lnTo>
                    <a:pt x="222261" y="1708781"/>
                  </a:lnTo>
                  <a:lnTo>
                    <a:pt x="222362" y="1701778"/>
                  </a:lnTo>
                  <a:lnTo>
                    <a:pt x="222461" y="1694775"/>
                  </a:lnTo>
                  <a:lnTo>
                    <a:pt x="222555" y="1687771"/>
                  </a:lnTo>
                  <a:lnTo>
                    <a:pt x="222642" y="1680768"/>
                  </a:lnTo>
                  <a:lnTo>
                    <a:pt x="222726" y="1673765"/>
                  </a:lnTo>
                  <a:lnTo>
                    <a:pt x="222804" y="1666762"/>
                  </a:lnTo>
                  <a:lnTo>
                    <a:pt x="222874" y="1659759"/>
                  </a:lnTo>
                  <a:lnTo>
                    <a:pt x="222940" y="1652755"/>
                  </a:lnTo>
                  <a:lnTo>
                    <a:pt x="222998" y="1645752"/>
                  </a:lnTo>
                  <a:lnTo>
                    <a:pt x="223048" y="1638749"/>
                  </a:lnTo>
                  <a:lnTo>
                    <a:pt x="223093" y="1631746"/>
                  </a:lnTo>
                  <a:lnTo>
                    <a:pt x="223126" y="1624743"/>
                  </a:lnTo>
                  <a:lnTo>
                    <a:pt x="223153" y="1617739"/>
                  </a:lnTo>
                  <a:lnTo>
                    <a:pt x="223173" y="1610736"/>
                  </a:lnTo>
                  <a:lnTo>
                    <a:pt x="223179" y="1603733"/>
                  </a:lnTo>
                  <a:lnTo>
                    <a:pt x="223179" y="1596730"/>
                  </a:lnTo>
                  <a:lnTo>
                    <a:pt x="223170" y="1589727"/>
                  </a:lnTo>
                  <a:lnTo>
                    <a:pt x="223147" y="1582723"/>
                  </a:lnTo>
                  <a:lnTo>
                    <a:pt x="223117" y="1575720"/>
                  </a:lnTo>
                  <a:lnTo>
                    <a:pt x="223075" y="1568717"/>
                  </a:lnTo>
                  <a:lnTo>
                    <a:pt x="223020" y="1561714"/>
                  </a:lnTo>
                  <a:lnTo>
                    <a:pt x="222957" y="1554711"/>
                  </a:lnTo>
                  <a:lnTo>
                    <a:pt x="222880" y="1547707"/>
                  </a:lnTo>
                  <a:lnTo>
                    <a:pt x="222791" y="1540704"/>
                  </a:lnTo>
                  <a:lnTo>
                    <a:pt x="222694" y="1533701"/>
                  </a:lnTo>
                  <a:lnTo>
                    <a:pt x="222579" y="1526698"/>
                  </a:lnTo>
                  <a:lnTo>
                    <a:pt x="222454" y="1519695"/>
                  </a:lnTo>
                  <a:lnTo>
                    <a:pt x="222319" y="1512691"/>
                  </a:lnTo>
                  <a:lnTo>
                    <a:pt x="222165" y="1505688"/>
                  </a:lnTo>
                  <a:lnTo>
                    <a:pt x="222002" y="1498685"/>
                  </a:lnTo>
                  <a:lnTo>
                    <a:pt x="221828" y="1491682"/>
                  </a:lnTo>
                  <a:lnTo>
                    <a:pt x="221635" y="1484679"/>
                  </a:lnTo>
                  <a:lnTo>
                    <a:pt x="221433" y="1477675"/>
                  </a:lnTo>
                  <a:lnTo>
                    <a:pt x="221217" y="1470672"/>
                  </a:lnTo>
                  <a:lnTo>
                    <a:pt x="220985" y="1463669"/>
                  </a:lnTo>
                  <a:lnTo>
                    <a:pt x="220743" y="1456666"/>
                  </a:lnTo>
                  <a:lnTo>
                    <a:pt x="220486" y="1449663"/>
                  </a:lnTo>
                  <a:lnTo>
                    <a:pt x="220214" y="1442659"/>
                  </a:lnTo>
                  <a:lnTo>
                    <a:pt x="219933" y="1435656"/>
                  </a:lnTo>
                  <a:lnTo>
                    <a:pt x="219635" y="1428653"/>
                  </a:lnTo>
                  <a:lnTo>
                    <a:pt x="219324" y="1421650"/>
                  </a:lnTo>
                  <a:lnTo>
                    <a:pt x="219004" y="1414646"/>
                  </a:lnTo>
                  <a:lnTo>
                    <a:pt x="218665" y="1407643"/>
                  </a:lnTo>
                  <a:lnTo>
                    <a:pt x="218315" y="1400640"/>
                  </a:lnTo>
                  <a:lnTo>
                    <a:pt x="217957" y="1393637"/>
                  </a:lnTo>
                  <a:lnTo>
                    <a:pt x="217579" y="1386634"/>
                  </a:lnTo>
                  <a:lnTo>
                    <a:pt x="217192" y="1379630"/>
                  </a:lnTo>
                  <a:lnTo>
                    <a:pt x="216795" y="1372627"/>
                  </a:lnTo>
                  <a:lnTo>
                    <a:pt x="216382" y="1365624"/>
                  </a:lnTo>
                  <a:lnTo>
                    <a:pt x="215960" y="1358621"/>
                  </a:lnTo>
                  <a:lnTo>
                    <a:pt x="215527" y="1351618"/>
                  </a:lnTo>
                  <a:lnTo>
                    <a:pt x="215080" y="1344614"/>
                  </a:lnTo>
                  <a:lnTo>
                    <a:pt x="214625" y="1337611"/>
                  </a:lnTo>
                  <a:lnTo>
                    <a:pt x="214158" y="1330608"/>
                  </a:lnTo>
                  <a:lnTo>
                    <a:pt x="213681" y="1323605"/>
                  </a:lnTo>
                  <a:lnTo>
                    <a:pt x="213196" y="1316602"/>
                  </a:lnTo>
                  <a:lnTo>
                    <a:pt x="212699" y="1309598"/>
                  </a:lnTo>
                  <a:lnTo>
                    <a:pt x="212194" y="1302595"/>
                  </a:lnTo>
                  <a:lnTo>
                    <a:pt x="211682" y="1295592"/>
                  </a:lnTo>
                  <a:lnTo>
                    <a:pt x="211159" y="1288589"/>
                  </a:lnTo>
                  <a:lnTo>
                    <a:pt x="210630" y="1281586"/>
                  </a:lnTo>
                  <a:lnTo>
                    <a:pt x="210095" y="1274582"/>
                  </a:lnTo>
                  <a:lnTo>
                    <a:pt x="209551" y="1267579"/>
                  </a:lnTo>
                  <a:lnTo>
                    <a:pt x="209002" y="1260576"/>
                  </a:lnTo>
                  <a:lnTo>
                    <a:pt x="208448" y="1253573"/>
                  </a:lnTo>
                  <a:lnTo>
                    <a:pt x="207888" y="1246570"/>
                  </a:lnTo>
                  <a:lnTo>
                    <a:pt x="207325" y="1239566"/>
                  </a:lnTo>
                  <a:lnTo>
                    <a:pt x="206757" y="1232563"/>
                  </a:lnTo>
                  <a:lnTo>
                    <a:pt x="206186" y="1225560"/>
                  </a:lnTo>
                  <a:lnTo>
                    <a:pt x="205614" y="1218557"/>
                  </a:lnTo>
                  <a:lnTo>
                    <a:pt x="205039" y="1211554"/>
                  </a:lnTo>
                  <a:lnTo>
                    <a:pt x="204464" y="1204550"/>
                  </a:lnTo>
                  <a:lnTo>
                    <a:pt x="203889" y="1197547"/>
                  </a:lnTo>
                  <a:lnTo>
                    <a:pt x="203314" y="1190544"/>
                  </a:lnTo>
                  <a:lnTo>
                    <a:pt x="202741" y="1183541"/>
                  </a:lnTo>
                  <a:lnTo>
                    <a:pt x="202168" y="1176538"/>
                  </a:lnTo>
                  <a:lnTo>
                    <a:pt x="201601" y="1169534"/>
                  </a:lnTo>
                  <a:lnTo>
                    <a:pt x="201037" y="1162531"/>
                  </a:lnTo>
                  <a:lnTo>
                    <a:pt x="200476" y="1155528"/>
                  </a:lnTo>
                  <a:lnTo>
                    <a:pt x="199923" y="1148525"/>
                  </a:lnTo>
                  <a:lnTo>
                    <a:pt x="199376" y="1141522"/>
                  </a:lnTo>
                  <a:lnTo>
                    <a:pt x="198835" y="1134518"/>
                  </a:lnTo>
                  <a:lnTo>
                    <a:pt x="198305" y="1127515"/>
                  </a:lnTo>
                  <a:lnTo>
                    <a:pt x="197782" y="1120512"/>
                  </a:lnTo>
                  <a:lnTo>
                    <a:pt x="197270" y="1113509"/>
                  </a:lnTo>
                  <a:lnTo>
                    <a:pt x="196772" y="1106506"/>
                  </a:lnTo>
                  <a:lnTo>
                    <a:pt x="196282" y="1099502"/>
                  </a:lnTo>
                  <a:lnTo>
                    <a:pt x="195809" y="1092499"/>
                  </a:lnTo>
                  <a:lnTo>
                    <a:pt x="195350" y="1085496"/>
                  </a:lnTo>
                  <a:lnTo>
                    <a:pt x="194901" y="1078493"/>
                  </a:lnTo>
                  <a:lnTo>
                    <a:pt x="194476" y="1071490"/>
                  </a:lnTo>
                  <a:lnTo>
                    <a:pt x="194066" y="1064486"/>
                  </a:lnTo>
                  <a:lnTo>
                    <a:pt x="193668" y="1057483"/>
                  </a:lnTo>
                  <a:lnTo>
                    <a:pt x="193300" y="1050480"/>
                  </a:lnTo>
                  <a:lnTo>
                    <a:pt x="192947" y="1043477"/>
                  </a:lnTo>
                  <a:lnTo>
                    <a:pt x="192612" y="1036474"/>
                  </a:lnTo>
                  <a:lnTo>
                    <a:pt x="192309" y="1029470"/>
                  </a:lnTo>
                  <a:lnTo>
                    <a:pt x="192021" y="1022467"/>
                  </a:lnTo>
                  <a:lnTo>
                    <a:pt x="191758" y="1015464"/>
                  </a:lnTo>
                  <a:lnTo>
                    <a:pt x="191526" y="1008461"/>
                  </a:lnTo>
                  <a:lnTo>
                    <a:pt x="191313" y="1001458"/>
                  </a:lnTo>
                  <a:lnTo>
                    <a:pt x="191131" y="994454"/>
                  </a:lnTo>
                  <a:lnTo>
                    <a:pt x="190979" y="987451"/>
                  </a:lnTo>
                  <a:lnTo>
                    <a:pt x="190847" y="980448"/>
                  </a:lnTo>
                  <a:lnTo>
                    <a:pt x="190754" y="973445"/>
                  </a:lnTo>
                  <a:lnTo>
                    <a:pt x="190689" y="966442"/>
                  </a:lnTo>
                  <a:lnTo>
                    <a:pt x="190645" y="959438"/>
                  </a:lnTo>
                  <a:lnTo>
                    <a:pt x="190647" y="952435"/>
                  </a:lnTo>
                  <a:lnTo>
                    <a:pt x="190675" y="945432"/>
                  </a:lnTo>
                  <a:lnTo>
                    <a:pt x="190728" y="938429"/>
                  </a:lnTo>
                  <a:lnTo>
                    <a:pt x="190829" y="931425"/>
                  </a:lnTo>
                  <a:lnTo>
                    <a:pt x="190955" y="924422"/>
                  </a:lnTo>
                  <a:lnTo>
                    <a:pt x="191111" y="917419"/>
                  </a:lnTo>
                  <a:lnTo>
                    <a:pt x="191314" y="910416"/>
                  </a:lnTo>
                  <a:lnTo>
                    <a:pt x="191540" y="903413"/>
                  </a:lnTo>
                  <a:lnTo>
                    <a:pt x="191804" y="896409"/>
                  </a:lnTo>
                  <a:lnTo>
                    <a:pt x="192109" y="889406"/>
                  </a:lnTo>
                  <a:lnTo>
                    <a:pt x="192439" y="882403"/>
                  </a:lnTo>
                  <a:lnTo>
                    <a:pt x="192812" y="875400"/>
                  </a:lnTo>
                  <a:lnTo>
                    <a:pt x="193221" y="868397"/>
                  </a:lnTo>
                  <a:lnTo>
                    <a:pt x="193654" y="861393"/>
                  </a:lnTo>
                  <a:lnTo>
                    <a:pt x="194135" y="854390"/>
                  </a:lnTo>
                  <a:lnTo>
                    <a:pt x="194647" y="847387"/>
                  </a:lnTo>
                  <a:lnTo>
                    <a:pt x="195183" y="840384"/>
                  </a:lnTo>
                  <a:lnTo>
                    <a:pt x="195770" y="833381"/>
                  </a:lnTo>
                  <a:lnTo>
                    <a:pt x="196382" y="826377"/>
                  </a:lnTo>
                  <a:lnTo>
                    <a:pt x="197021" y="819374"/>
                  </a:lnTo>
                  <a:lnTo>
                    <a:pt x="197707" y="812371"/>
                  </a:lnTo>
                  <a:lnTo>
                    <a:pt x="198415" y="805368"/>
                  </a:lnTo>
                  <a:lnTo>
                    <a:pt x="199154" y="798365"/>
                  </a:lnTo>
                  <a:lnTo>
                    <a:pt x="199931" y="791361"/>
                  </a:lnTo>
                  <a:lnTo>
                    <a:pt x="200729" y="784358"/>
                  </a:lnTo>
                  <a:lnTo>
                    <a:pt x="201560" y="777355"/>
                  </a:lnTo>
                  <a:lnTo>
                    <a:pt x="202422" y="770352"/>
                  </a:lnTo>
                  <a:lnTo>
                    <a:pt x="203303" y="763349"/>
                  </a:lnTo>
                  <a:lnTo>
                    <a:pt x="204217" y="756345"/>
                  </a:lnTo>
                  <a:lnTo>
                    <a:pt x="205155" y="749342"/>
                  </a:lnTo>
                  <a:lnTo>
                    <a:pt x="206111" y="742339"/>
                  </a:lnTo>
                  <a:lnTo>
                    <a:pt x="207098" y="735336"/>
                  </a:lnTo>
                  <a:lnTo>
                    <a:pt x="208102" y="728333"/>
                  </a:lnTo>
                  <a:lnTo>
                    <a:pt x="209122" y="721329"/>
                  </a:lnTo>
                  <a:lnTo>
                    <a:pt x="210170" y="714326"/>
                  </a:lnTo>
                  <a:lnTo>
                    <a:pt x="211231" y="707323"/>
                  </a:lnTo>
                  <a:lnTo>
                    <a:pt x="212305" y="700320"/>
                  </a:lnTo>
                  <a:lnTo>
                    <a:pt x="213401" y="693317"/>
                  </a:lnTo>
                  <a:lnTo>
                    <a:pt x="214506" y="686313"/>
                  </a:lnTo>
                  <a:lnTo>
                    <a:pt x="215623" y="679310"/>
                  </a:lnTo>
                  <a:lnTo>
                    <a:pt x="216754" y="672307"/>
                  </a:lnTo>
                  <a:lnTo>
                    <a:pt x="217891" y="665304"/>
                  </a:lnTo>
                  <a:lnTo>
                    <a:pt x="219037" y="658301"/>
                  </a:lnTo>
                  <a:lnTo>
                    <a:pt x="220191" y="651297"/>
                  </a:lnTo>
                  <a:lnTo>
                    <a:pt x="221348" y="644294"/>
                  </a:lnTo>
                  <a:lnTo>
                    <a:pt x="222511" y="637291"/>
                  </a:lnTo>
                  <a:lnTo>
                    <a:pt x="223675" y="630288"/>
                  </a:lnTo>
                  <a:lnTo>
                    <a:pt x="224841" y="623285"/>
                  </a:lnTo>
                  <a:lnTo>
                    <a:pt x="226006" y="616281"/>
                  </a:lnTo>
                  <a:lnTo>
                    <a:pt x="227170" y="609278"/>
                  </a:lnTo>
                  <a:lnTo>
                    <a:pt x="228331" y="602275"/>
                  </a:lnTo>
                  <a:lnTo>
                    <a:pt x="229487" y="595272"/>
                  </a:lnTo>
                  <a:lnTo>
                    <a:pt x="230638" y="588269"/>
                  </a:lnTo>
                  <a:lnTo>
                    <a:pt x="231784" y="581265"/>
                  </a:lnTo>
                  <a:lnTo>
                    <a:pt x="232919" y="574262"/>
                  </a:lnTo>
                  <a:lnTo>
                    <a:pt x="234047" y="567259"/>
                  </a:lnTo>
                  <a:lnTo>
                    <a:pt x="235165" y="560256"/>
                  </a:lnTo>
                  <a:lnTo>
                    <a:pt x="236270" y="553253"/>
                  </a:lnTo>
                  <a:lnTo>
                    <a:pt x="237366" y="546249"/>
                  </a:lnTo>
                  <a:lnTo>
                    <a:pt x="238447" y="539246"/>
                  </a:lnTo>
                  <a:lnTo>
                    <a:pt x="239513" y="532243"/>
                  </a:lnTo>
                  <a:lnTo>
                    <a:pt x="240568" y="525240"/>
                  </a:lnTo>
                  <a:lnTo>
                    <a:pt x="241602" y="518237"/>
                  </a:lnTo>
                  <a:lnTo>
                    <a:pt x="242622" y="511233"/>
                  </a:lnTo>
                  <a:lnTo>
                    <a:pt x="243629" y="504230"/>
                  </a:lnTo>
                  <a:lnTo>
                    <a:pt x="244610" y="497227"/>
                  </a:lnTo>
                  <a:lnTo>
                    <a:pt x="245576" y="490224"/>
                  </a:lnTo>
                  <a:lnTo>
                    <a:pt x="246528" y="483221"/>
                  </a:lnTo>
                  <a:lnTo>
                    <a:pt x="247451" y="476217"/>
                  </a:lnTo>
                  <a:lnTo>
                    <a:pt x="248360" y="469214"/>
                  </a:lnTo>
                  <a:lnTo>
                    <a:pt x="249249" y="462211"/>
                  </a:lnTo>
                  <a:lnTo>
                    <a:pt x="250112" y="455208"/>
                  </a:lnTo>
                  <a:lnTo>
                    <a:pt x="250960" y="448204"/>
                  </a:lnTo>
                  <a:lnTo>
                    <a:pt x="251784" y="441201"/>
                  </a:lnTo>
                  <a:lnTo>
                    <a:pt x="252584" y="434198"/>
                  </a:lnTo>
                  <a:lnTo>
                    <a:pt x="253369" y="427195"/>
                  </a:lnTo>
                  <a:lnTo>
                    <a:pt x="254126" y="420192"/>
                  </a:lnTo>
                  <a:lnTo>
                    <a:pt x="254861" y="413188"/>
                  </a:lnTo>
                  <a:lnTo>
                    <a:pt x="255581" y="406185"/>
                  </a:lnTo>
                  <a:lnTo>
                    <a:pt x="256271" y="399182"/>
                  </a:lnTo>
                  <a:lnTo>
                    <a:pt x="256942" y="392179"/>
                  </a:lnTo>
                  <a:lnTo>
                    <a:pt x="257597" y="385176"/>
                  </a:lnTo>
                  <a:lnTo>
                    <a:pt x="258220" y="378172"/>
                  </a:lnTo>
                  <a:lnTo>
                    <a:pt x="258827" y="371169"/>
                  </a:lnTo>
                  <a:lnTo>
                    <a:pt x="259416" y="364166"/>
                  </a:lnTo>
                  <a:lnTo>
                    <a:pt x="259976" y="357163"/>
                  </a:lnTo>
                  <a:lnTo>
                    <a:pt x="260522" y="350160"/>
                  </a:lnTo>
                  <a:lnTo>
                    <a:pt x="261047" y="343156"/>
                  </a:lnTo>
                  <a:lnTo>
                    <a:pt x="261547" y="336153"/>
                  </a:lnTo>
                  <a:lnTo>
                    <a:pt x="262034" y="329150"/>
                  </a:lnTo>
                  <a:lnTo>
                    <a:pt x="262497" y="322147"/>
                  </a:lnTo>
                  <a:lnTo>
                    <a:pt x="262941" y="315144"/>
                  </a:lnTo>
                  <a:lnTo>
                    <a:pt x="263371" y="308140"/>
                  </a:lnTo>
                  <a:lnTo>
                    <a:pt x="263777" y="301137"/>
                  </a:lnTo>
                  <a:lnTo>
                    <a:pt x="264167" y="294134"/>
                  </a:lnTo>
                  <a:lnTo>
                    <a:pt x="264545" y="287131"/>
                  </a:lnTo>
                  <a:lnTo>
                    <a:pt x="264898" y="280128"/>
                  </a:lnTo>
                  <a:lnTo>
                    <a:pt x="265238" y="273124"/>
                  </a:lnTo>
                  <a:lnTo>
                    <a:pt x="265566" y="266121"/>
                  </a:lnTo>
                  <a:lnTo>
                    <a:pt x="265871" y="259118"/>
                  </a:lnTo>
                  <a:lnTo>
                    <a:pt x="266166" y="252115"/>
                  </a:lnTo>
                  <a:lnTo>
                    <a:pt x="266448" y="245112"/>
                  </a:lnTo>
                  <a:lnTo>
                    <a:pt x="266710" y="238108"/>
                  </a:lnTo>
                  <a:lnTo>
                    <a:pt x="266964" y="231105"/>
                  </a:lnTo>
                  <a:lnTo>
                    <a:pt x="267204" y="224102"/>
                  </a:lnTo>
                  <a:lnTo>
                    <a:pt x="267428" y="217099"/>
                  </a:lnTo>
                  <a:lnTo>
                    <a:pt x="267645" y="210096"/>
                  </a:lnTo>
                  <a:lnTo>
                    <a:pt x="267847" y="203092"/>
                  </a:lnTo>
                  <a:lnTo>
                    <a:pt x="268038" y="196089"/>
                  </a:lnTo>
                  <a:lnTo>
                    <a:pt x="268221" y="189086"/>
                  </a:lnTo>
                  <a:lnTo>
                    <a:pt x="268390" y="182083"/>
                  </a:lnTo>
                  <a:lnTo>
                    <a:pt x="268551" y="175080"/>
                  </a:lnTo>
                  <a:lnTo>
                    <a:pt x="268705" y="168076"/>
                  </a:lnTo>
                  <a:lnTo>
                    <a:pt x="268845" y="161073"/>
                  </a:lnTo>
                  <a:lnTo>
                    <a:pt x="268980" y="154070"/>
                  </a:lnTo>
                  <a:lnTo>
                    <a:pt x="269107" y="147067"/>
                  </a:lnTo>
                  <a:lnTo>
                    <a:pt x="269224" y="140064"/>
                  </a:lnTo>
                  <a:lnTo>
                    <a:pt x="269336" y="133060"/>
                  </a:lnTo>
                  <a:lnTo>
                    <a:pt x="269440" y="126057"/>
                  </a:lnTo>
                  <a:lnTo>
                    <a:pt x="269537" y="119054"/>
                  </a:lnTo>
                  <a:lnTo>
                    <a:pt x="269628" y="112051"/>
                  </a:lnTo>
                  <a:lnTo>
                    <a:pt x="269714" y="105048"/>
                  </a:lnTo>
                  <a:lnTo>
                    <a:pt x="269793" y="98044"/>
                  </a:lnTo>
                  <a:lnTo>
                    <a:pt x="269868" y="91041"/>
                  </a:lnTo>
                  <a:lnTo>
                    <a:pt x="269936" y="84038"/>
                  </a:lnTo>
                  <a:lnTo>
                    <a:pt x="270001" y="77035"/>
                  </a:lnTo>
                  <a:lnTo>
                    <a:pt x="270062" y="70032"/>
                  </a:lnTo>
                  <a:lnTo>
                    <a:pt x="270117" y="63028"/>
                  </a:lnTo>
                  <a:lnTo>
                    <a:pt x="270169" y="56025"/>
                  </a:lnTo>
                  <a:lnTo>
                    <a:pt x="270218" y="49022"/>
                  </a:lnTo>
                  <a:lnTo>
                    <a:pt x="270261" y="42019"/>
                  </a:lnTo>
                  <a:lnTo>
                    <a:pt x="270303" y="35016"/>
                  </a:lnTo>
                  <a:lnTo>
                    <a:pt x="270342" y="28012"/>
                  </a:lnTo>
                  <a:lnTo>
                    <a:pt x="270377" y="21009"/>
                  </a:lnTo>
                  <a:lnTo>
                    <a:pt x="270410" y="14006"/>
                  </a:lnTo>
                  <a:lnTo>
                    <a:pt x="270440" y="7003"/>
                  </a:lnTo>
                  <a:lnTo>
                    <a:pt x="270468" y="0"/>
                  </a:lnTo>
                  <a:lnTo>
                    <a:pt x="271069" y="0"/>
                  </a:lnTo>
                  <a:lnTo>
                    <a:pt x="271097" y="7003"/>
                  </a:lnTo>
                  <a:lnTo>
                    <a:pt x="271127" y="14006"/>
                  </a:lnTo>
                  <a:lnTo>
                    <a:pt x="271160" y="21009"/>
                  </a:lnTo>
                  <a:lnTo>
                    <a:pt x="271195" y="28012"/>
                  </a:lnTo>
                  <a:lnTo>
                    <a:pt x="271234" y="35016"/>
                  </a:lnTo>
                  <a:lnTo>
                    <a:pt x="271276" y="42019"/>
                  </a:lnTo>
                  <a:lnTo>
                    <a:pt x="271320" y="49022"/>
                  </a:lnTo>
                  <a:lnTo>
                    <a:pt x="271369" y="56025"/>
                  </a:lnTo>
                  <a:lnTo>
                    <a:pt x="271420" y="63028"/>
                  </a:lnTo>
                  <a:lnTo>
                    <a:pt x="271476" y="70032"/>
                  </a:lnTo>
                  <a:lnTo>
                    <a:pt x="271537" y="77035"/>
                  </a:lnTo>
                  <a:lnTo>
                    <a:pt x="271601" y="84038"/>
                  </a:lnTo>
                  <a:lnTo>
                    <a:pt x="271670" y="91041"/>
                  </a:lnTo>
                  <a:lnTo>
                    <a:pt x="271745" y="98044"/>
                  </a:lnTo>
                  <a:lnTo>
                    <a:pt x="271824" y="105048"/>
                  </a:lnTo>
                  <a:lnTo>
                    <a:pt x="271909" y="112051"/>
                  </a:lnTo>
                  <a:lnTo>
                    <a:pt x="272001" y="119054"/>
                  </a:lnTo>
                  <a:lnTo>
                    <a:pt x="272097" y="126057"/>
                  </a:lnTo>
                  <a:lnTo>
                    <a:pt x="272202" y="133060"/>
                  </a:lnTo>
                  <a:lnTo>
                    <a:pt x="272313" y="140064"/>
                  </a:lnTo>
                  <a:lnTo>
                    <a:pt x="272430" y="147067"/>
                  </a:lnTo>
                  <a:lnTo>
                    <a:pt x="272558" y="154070"/>
                  </a:lnTo>
                  <a:lnTo>
                    <a:pt x="272692" y="161073"/>
                  </a:lnTo>
                  <a:lnTo>
                    <a:pt x="272833" y="168076"/>
                  </a:lnTo>
                  <a:lnTo>
                    <a:pt x="272986" y="175080"/>
                  </a:lnTo>
                  <a:lnTo>
                    <a:pt x="273147" y="182083"/>
                  </a:lnTo>
                  <a:lnTo>
                    <a:pt x="273317" y="189086"/>
                  </a:lnTo>
                  <a:lnTo>
                    <a:pt x="273500" y="196089"/>
                  </a:lnTo>
                  <a:lnTo>
                    <a:pt x="273690" y="203092"/>
                  </a:lnTo>
                  <a:lnTo>
                    <a:pt x="273893" y="210096"/>
                  </a:lnTo>
                  <a:lnTo>
                    <a:pt x="274109" y="217099"/>
                  </a:lnTo>
                  <a:lnTo>
                    <a:pt x="274334" y="224102"/>
                  </a:lnTo>
                  <a:lnTo>
                    <a:pt x="274573" y="231105"/>
                  </a:lnTo>
                  <a:lnTo>
                    <a:pt x="274827" y="238108"/>
                  </a:lnTo>
                  <a:lnTo>
                    <a:pt x="275090" y="245112"/>
                  </a:lnTo>
                  <a:lnTo>
                    <a:pt x="275371" y="252115"/>
                  </a:lnTo>
                  <a:lnTo>
                    <a:pt x="275666" y="259118"/>
                  </a:lnTo>
                  <a:lnTo>
                    <a:pt x="275971" y="266121"/>
                  </a:lnTo>
                  <a:lnTo>
                    <a:pt x="276299" y="273124"/>
                  </a:lnTo>
                  <a:lnTo>
                    <a:pt x="276639" y="280128"/>
                  </a:lnTo>
                  <a:lnTo>
                    <a:pt x="276993" y="287131"/>
                  </a:lnTo>
                  <a:lnTo>
                    <a:pt x="277370" y="294134"/>
                  </a:lnTo>
                  <a:lnTo>
                    <a:pt x="277760" y="301137"/>
                  </a:lnTo>
                  <a:lnTo>
                    <a:pt x="278166" y="308140"/>
                  </a:lnTo>
                  <a:lnTo>
                    <a:pt x="278597" y="315144"/>
                  </a:lnTo>
                  <a:lnTo>
                    <a:pt x="279040" y="322147"/>
                  </a:lnTo>
                  <a:lnTo>
                    <a:pt x="279504" y="329150"/>
                  </a:lnTo>
                  <a:lnTo>
                    <a:pt x="279990" y="336153"/>
                  </a:lnTo>
                  <a:lnTo>
                    <a:pt x="280490" y="343156"/>
                  </a:lnTo>
                  <a:lnTo>
                    <a:pt x="281015" y="350160"/>
                  </a:lnTo>
                  <a:lnTo>
                    <a:pt x="281561" y="357163"/>
                  </a:lnTo>
                  <a:lnTo>
                    <a:pt x="282121" y="364166"/>
                  </a:lnTo>
                  <a:lnTo>
                    <a:pt x="282710" y="371169"/>
                  </a:lnTo>
                  <a:lnTo>
                    <a:pt x="283317" y="378172"/>
                  </a:lnTo>
                  <a:lnTo>
                    <a:pt x="283940" y="385176"/>
                  </a:lnTo>
                  <a:lnTo>
                    <a:pt x="284595" y="392179"/>
                  </a:lnTo>
                  <a:lnTo>
                    <a:pt x="285266" y="399182"/>
                  </a:lnTo>
                  <a:lnTo>
                    <a:pt x="285956" y="406185"/>
                  </a:lnTo>
                  <a:lnTo>
                    <a:pt x="286676" y="413188"/>
                  </a:lnTo>
                  <a:lnTo>
                    <a:pt x="287411" y="420192"/>
                  </a:lnTo>
                  <a:lnTo>
                    <a:pt x="288169" y="427195"/>
                  </a:lnTo>
                  <a:lnTo>
                    <a:pt x="288953" y="434198"/>
                  </a:lnTo>
                  <a:lnTo>
                    <a:pt x="289753" y="441201"/>
                  </a:lnTo>
                  <a:lnTo>
                    <a:pt x="290577" y="448204"/>
                  </a:lnTo>
                  <a:lnTo>
                    <a:pt x="291425" y="455208"/>
                  </a:lnTo>
                  <a:lnTo>
                    <a:pt x="292288" y="462211"/>
                  </a:lnTo>
                  <a:lnTo>
                    <a:pt x="293178" y="469214"/>
                  </a:lnTo>
                  <a:lnTo>
                    <a:pt x="294087" y="476217"/>
                  </a:lnTo>
                  <a:lnTo>
                    <a:pt x="295010" y="483221"/>
                  </a:lnTo>
                  <a:lnTo>
                    <a:pt x="295961" y="490224"/>
                  </a:lnTo>
                  <a:lnTo>
                    <a:pt x="296928" y="497227"/>
                  </a:lnTo>
                  <a:lnTo>
                    <a:pt x="297908" y="504230"/>
                  </a:lnTo>
                  <a:lnTo>
                    <a:pt x="298916" y="511233"/>
                  </a:lnTo>
                  <a:lnTo>
                    <a:pt x="299935" y="518237"/>
                  </a:lnTo>
                  <a:lnTo>
                    <a:pt x="300969" y="525240"/>
                  </a:lnTo>
                  <a:lnTo>
                    <a:pt x="302025" y="532243"/>
                  </a:lnTo>
                  <a:lnTo>
                    <a:pt x="303090" y="539246"/>
                  </a:lnTo>
                  <a:lnTo>
                    <a:pt x="304171" y="546249"/>
                  </a:lnTo>
                  <a:lnTo>
                    <a:pt x="305267" y="553253"/>
                  </a:lnTo>
                  <a:lnTo>
                    <a:pt x="306372" y="560256"/>
                  </a:lnTo>
                  <a:lnTo>
                    <a:pt x="307490" y="567259"/>
                  </a:lnTo>
                  <a:lnTo>
                    <a:pt x="308619" y="574262"/>
                  </a:lnTo>
                  <a:lnTo>
                    <a:pt x="309754" y="581265"/>
                  </a:lnTo>
                  <a:lnTo>
                    <a:pt x="310899" y="588269"/>
                  </a:lnTo>
                  <a:lnTo>
                    <a:pt x="312050" y="595272"/>
                  </a:lnTo>
                  <a:lnTo>
                    <a:pt x="313206" y="602275"/>
                  </a:lnTo>
                  <a:lnTo>
                    <a:pt x="314368" y="609278"/>
                  </a:lnTo>
                  <a:lnTo>
                    <a:pt x="315531" y="616281"/>
                  </a:lnTo>
                  <a:lnTo>
                    <a:pt x="316696" y="623285"/>
                  </a:lnTo>
                  <a:lnTo>
                    <a:pt x="317862" y="630288"/>
                  </a:lnTo>
                  <a:lnTo>
                    <a:pt x="319026" y="637291"/>
                  </a:lnTo>
                  <a:lnTo>
                    <a:pt x="320189" y="644294"/>
                  </a:lnTo>
                  <a:lnTo>
                    <a:pt x="321346" y="651297"/>
                  </a:lnTo>
                  <a:lnTo>
                    <a:pt x="322500" y="658301"/>
                  </a:lnTo>
                  <a:lnTo>
                    <a:pt x="323646" y="665304"/>
                  </a:lnTo>
                  <a:lnTo>
                    <a:pt x="324784" y="672307"/>
                  </a:lnTo>
                  <a:lnTo>
                    <a:pt x="325914" y="679310"/>
                  </a:lnTo>
                  <a:lnTo>
                    <a:pt x="327032" y="686313"/>
                  </a:lnTo>
                  <a:lnTo>
                    <a:pt x="328136" y="693317"/>
                  </a:lnTo>
                  <a:lnTo>
                    <a:pt x="329232" y="700320"/>
                  </a:lnTo>
                  <a:lnTo>
                    <a:pt x="330307" y="707323"/>
                  </a:lnTo>
                  <a:lnTo>
                    <a:pt x="331367" y="714326"/>
                  </a:lnTo>
                  <a:lnTo>
                    <a:pt x="332416" y="721329"/>
                  </a:lnTo>
                  <a:lnTo>
                    <a:pt x="333435" y="728333"/>
                  </a:lnTo>
                  <a:lnTo>
                    <a:pt x="334440" y="735336"/>
                  </a:lnTo>
                  <a:lnTo>
                    <a:pt x="335427" y="742339"/>
                  </a:lnTo>
                  <a:lnTo>
                    <a:pt x="336382" y="749342"/>
                  </a:lnTo>
                  <a:lnTo>
                    <a:pt x="337320" y="756345"/>
                  </a:lnTo>
                  <a:lnTo>
                    <a:pt x="338234" y="763349"/>
                  </a:lnTo>
                  <a:lnTo>
                    <a:pt x="339115" y="770352"/>
                  </a:lnTo>
                  <a:lnTo>
                    <a:pt x="339977" y="777355"/>
                  </a:lnTo>
                  <a:lnTo>
                    <a:pt x="340808" y="784358"/>
                  </a:lnTo>
                  <a:lnTo>
                    <a:pt x="341606" y="791361"/>
                  </a:lnTo>
                  <a:lnTo>
                    <a:pt x="342384" y="798365"/>
                  </a:lnTo>
                  <a:lnTo>
                    <a:pt x="343122" y="805368"/>
                  </a:lnTo>
                  <a:lnTo>
                    <a:pt x="343830" y="812371"/>
                  </a:lnTo>
                  <a:lnTo>
                    <a:pt x="344516" y="819374"/>
                  </a:lnTo>
                  <a:lnTo>
                    <a:pt x="345155" y="826377"/>
                  </a:lnTo>
                  <a:lnTo>
                    <a:pt x="345767" y="833381"/>
                  </a:lnTo>
                  <a:lnTo>
                    <a:pt x="346354" y="840384"/>
                  </a:lnTo>
                  <a:lnTo>
                    <a:pt x="346890" y="847387"/>
                  </a:lnTo>
                  <a:lnTo>
                    <a:pt x="347402" y="854390"/>
                  </a:lnTo>
                  <a:lnTo>
                    <a:pt x="347883" y="861393"/>
                  </a:lnTo>
                  <a:lnTo>
                    <a:pt x="348317" y="868397"/>
                  </a:lnTo>
                  <a:lnTo>
                    <a:pt x="348726" y="875400"/>
                  </a:lnTo>
                  <a:lnTo>
                    <a:pt x="349098" y="882403"/>
                  </a:lnTo>
                  <a:lnTo>
                    <a:pt x="349428" y="889406"/>
                  </a:lnTo>
                  <a:lnTo>
                    <a:pt x="349733" y="896409"/>
                  </a:lnTo>
                  <a:lnTo>
                    <a:pt x="349997" y="903413"/>
                  </a:lnTo>
                  <a:lnTo>
                    <a:pt x="350223" y="910416"/>
                  </a:lnTo>
                  <a:lnTo>
                    <a:pt x="350426" y="917419"/>
                  </a:lnTo>
                  <a:lnTo>
                    <a:pt x="350582" y="924422"/>
                  </a:lnTo>
                  <a:lnTo>
                    <a:pt x="350708" y="931425"/>
                  </a:lnTo>
                  <a:lnTo>
                    <a:pt x="350810" y="938429"/>
                  </a:lnTo>
                  <a:lnTo>
                    <a:pt x="350862" y="945432"/>
                  </a:lnTo>
                  <a:lnTo>
                    <a:pt x="350890" y="952435"/>
                  </a:lnTo>
                  <a:lnTo>
                    <a:pt x="350892" y="959438"/>
                  </a:lnTo>
                  <a:lnTo>
                    <a:pt x="350849" y="966442"/>
                  </a:lnTo>
                  <a:lnTo>
                    <a:pt x="350784" y="973445"/>
                  </a:lnTo>
                  <a:lnTo>
                    <a:pt x="350690" y="980448"/>
                  </a:lnTo>
                  <a:lnTo>
                    <a:pt x="350558" y="987451"/>
                  </a:lnTo>
                  <a:lnTo>
                    <a:pt x="350406" y="994454"/>
                  </a:lnTo>
                  <a:lnTo>
                    <a:pt x="350224" y="1001458"/>
                  </a:lnTo>
                  <a:lnTo>
                    <a:pt x="350011" y="1008461"/>
                  </a:lnTo>
                  <a:lnTo>
                    <a:pt x="349779" y="1015464"/>
                  </a:lnTo>
                  <a:lnTo>
                    <a:pt x="349516" y="1022467"/>
                  </a:lnTo>
                  <a:lnTo>
                    <a:pt x="349229" y="1029470"/>
                  </a:lnTo>
                  <a:lnTo>
                    <a:pt x="348925" y="1036474"/>
                  </a:lnTo>
                  <a:lnTo>
                    <a:pt x="348590" y="1043477"/>
                  </a:lnTo>
                  <a:lnTo>
                    <a:pt x="348237" y="1050480"/>
                  </a:lnTo>
                  <a:lnTo>
                    <a:pt x="347869" y="1057483"/>
                  </a:lnTo>
                  <a:lnTo>
                    <a:pt x="347471" y="1064486"/>
                  </a:lnTo>
                  <a:lnTo>
                    <a:pt x="347061" y="1071490"/>
                  </a:lnTo>
                  <a:lnTo>
                    <a:pt x="346636" y="1078493"/>
                  </a:lnTo>
                  <a:lnTo>
                    <a:pt x="346188" y="1085496"/>
                  </a:lnTo>
                  <a:lnTo>
                    <a:pt x="345729" y="1092499"/>
                  </a:lnTo>
                  <a:lnTo>
                    <a:pt x="345255" y="1099502"/>
                  </a:lnTo>
                  <a:lnTo>
                    <a:pt x="344765" y="1106506"/>
                  </a:lnTo>
                  <a:lnTo>
                    <a:pt x="344267" y="1113509"/>
                  </a:lnTo>
                  <a:lnTo>
                    <a:pt x="343755" y="1120512"/>
                  </a:lnTo>
                  <a:lnTo>
                    <a:pt x="343232" y="1127515"/>
                  </a:lnTo>
                  <a:lnTo>
                    <a:pt x="342702" y="1134518"/>
                  </a:lnTo>
                  <a:lnTo>
                    <a:pt x="342161" y="1141522"/>
                  </a:lnTo>
                  <a:lnTo>
                    <a:pt x="341614" y="1148525"/>
                  </a:lnTo>
                  <a:lnTo>
                    <a:pt x="341061" y="1155528"/>
                  </a:lnTo>
                  <a:lnTo>
                    <a:pt x="340501" y="1162531"/>
                  </a:lnTo>
                  <a:lnTo>
                    <a:pt x="339936" y="1169534"/>
                  </a:lnTo>
                  <a:lnTo>
                    <a:pt x="339369" y="1176538"/>
                  </a:lnTo>
                  <a:lnTo>
                    <a:pt x="338797" y="1183541"/>
                  </a:lnTo>
                  <a:lnTo>
                    <a:pt x="338223" y="1190544"/>
                  </a:lnTo>
                  <a:lnTo>
                    <a:pt x="337649" y="1197547"/>
                  </a:lnTo>
                  <a:lnTo>
                    <a:pt x="337073" y="1204550"/>
                  </a:lnTo>
                  <a:lnTo>
                    <a:pt x="336498" y="1211554"/>
                  </a:lnTo>
                  <a:lnTo>
                    <a:pt x="335923" y="1218557"/>
                  </a:lnTo>
                  <a:lnTo>
                    <a:pt x="335351" y="1225560"/>
                  </a:lnTo>
                  <a:lnTo>
                    <a:pt x="334780" y="1232563"/>
                  </a:lnTo>
                  <a:lnTo>
                    <a:pt x="334213" y="1239566"/>
                  </a:lnTo>
                  <a:lnTo>
                    <a:pt x="333649" y="1246570"/>
                  </a:lnTo>
                  <a:lnTo>
                    <a:pt x="333089" y="1253573"/>
                  </a:lnTo>
                  <a:lnTo>
                    <a:pt x="332535" y="1260576"/>
                  </a:lnTo>
                  <a:lnTo>
                    <a:pt x="331987" y="1267579"/>
                  </a:lnTo>
                  <a:lnTo>
                    <a:pt x="331442" y="1274582"/>
                  </a:lnTo>
                  <a:lnTo>
                    <a:pt x="330907" y="1281586"/>
                  </a:lnTo>
                  <a:lnTo>
                    <a:pt x="330378" y="1288589"/>
                  </a:lnTo>
                  <a:lnTo>
                    <a:pt x="329855" y="1295592"/>
                  </a:lnTo>
                  <a:lnTo>
                    <a:pt x="329344" y="1302595"/>
                  </a:lnTo>
                  <a:lnTo>
                    <a:pt x="328838" y="1309598"/>
                  </a:lnTo>
                  <a:lnTo>
                    <a:pt x="328341" y="1316602"/>
                  </a:lnTo>
                  <a:lnTo>
                    <a:pt x="327857" y="1323605"/>
                  </a:lnTo>
                  <a:lnTo>
                    <a:pt x="327379" y="1330608"/>
                  </a:lnTo>
                  <a:lnTo>
                    <a:pt x="326912" y="1337611"/>
                  </a:lnTo>
                  <a:lnTo>
                    <a:pt x="326457" y="1344614"/>
                  </a:lnTo>
                  <a:lnTo>
                    <a:pt x="326010" y="1351618"/>
                  </a:lnTo>
                  <a:lnTo>
                    <a:pt x="325577" y="1358621"/>
                  </a:lnTo>
                  <a:lnTo>
                    <a:pt x="325155" y="1365624"/>
                  </a:lnTo>
                  <a:lnTo>
                    <a:pt x="324742" y="1372627"/>
                  </a:lnTo>
                  <a:lnTo>
                    <a:pt x="324345" y="1379630"/>
                  </a:lnTo>
                  <a:lnTo>
                    <a:pt x="323958" y="1386634"/>
                  </a:lnTo>
                  <a:lnTo>
                    <a:pt x="323580" y="1393637"/>
                  </a:lnTo>
                  <a:lnTo>
                    <a:pt x="323222" y="1400640"/>
                  </a:lnTo>
                  <a:lnTo>
                    <a:pt x="322872" y="1407643"/>
                  </a:lnTo>
                  <a:lnTo>
                    <a:pt x="322534" y="1414646"/>
                  </a:lnTo>
                  <a:lnTo>
                    <a:pt x="322213" y="1421650"/>
                  </a:lnTo>
                  <a:lnTo>
                    <a:pt x="321902" y="1428653"/>
                  </a:lnTo>
                  <a:lnTo>
                    <a:pt x="321604" y="1435656"/>
                  </a:lnTo>
                  <a:lnTo>
                    <a:pt x="321323" y="1442659"/>
                  </a:lnTo>
                  <a:lnTo>
                    <a:pt x="321051" y="1449663"/>
                  </a:lnTo>
                  <a:lnTo>
                    <a:pt x="320794" y="1456666"/>
                  </a:lnTo>
                  <a:lnTo>
                    <a:pt x="320552" y="1463669"/>
                  </a:lnTo>
                  <a:lnTo>
                    <a:pt x="320320" y="1470672"/>
                  </a:lnTo>
                  <a:lnTo>
                    <a:pt x="320105" y="1477675"/>
                  </a:lnTo>
                  <a:lnTo>
                    <a:pt x="319902" y="1484679"/>
                  </a:lnTo>
                  <a:lnTo>
                    <a:pt x="319709" y="1491682"/>
                  </a:lnTo>
                  <a:lnTo>
                    <a:pt x="319535" y="1498685"/>
                  </a:lnTo>
                  <a:lnTo>
                    <a:pt x="319372" y="1505688"/>
                  </a:lnTo>
                  <a:lnTo>
                    <a:pt x="319218" y="1512691"/>
                  </a:lnTo>
                  <a:lnTo>
                    <a:pt x="319084" y="1519695"/>
                  </a:lnTo>
                  <a:lnTo>
                    <a:pt x="318958" y="1526698"/>
                  </a:lnTo>
                  <a:lnTo>
                    <a:pt x="318844" y="1533701"/>
                  </a:lnTo>
                  <a:lnTo>
                    <a:pt x="318746" y="1540704"/>
                  </a:lnTo>
                  <a:lnTo>
                    <a:pt x="318657" y="1547707"/>
                  </a:lnTo>
                  <a:lnTo>
                    <a:pt x="318580" y="1554711"/>
                  </a:lnTo>
                  <a:lnTo>
                    <a:pt x="318517" y="1561714"/>
                  </a:lnTo>
                  <a:lnTo>
                    <a:pt x="318462" y="1568717"/>
                  </a:lnTo>
                  <a:lnTo>
                    <a:pt x="318421" y="1575720"/>
                  </a:lnTo>
                  <a:lnTo>
                    <a:pt x="318391" y="1582723"/>
                  </a:lnTo>
                  <a:lnTo>
                    <a:pt x="318368" y="1589727"/>
                  </a:lnTo>
                  <a:lnTo>
                    <a:pt x="318358" y="1596730"/>
                  </a:lnTo>
                  <a:lnTo>
                    <a:pt x="318358" y="1603733"/>
                  </a:lnTo>
                  <a:lnTo>
                    <a:pt x="318365" y="1610736"/>
                  </a:lnTo>
                  <a:lnTo>
                    <a:pt x="318385" y="1617739"/>
                  </a:lnTo>
                  <a:lnTo>
                    <a:pt x="318411" y="1624743"/>
                  </a:lnTo>
                  <a:lnTo>
                    <a:pt x="318444" y="1631746"/>
                  </a:lnTo>
                  <a:lnTo>
                    <a:pt x="318489" y="1638749"/>
                  </a:lnTo>
                  <a:lnTo>
                    <a:pt x="318540" y="1645752"/>
                  </a:lnTo>
                  <a:lnTo>
                    <a:pt x="318597" y="1652755"/>
                  </a:lnTo>
                  <a:lnTo>
                    <a:pt x="318663" y="1659759"/>
                  </a:lnTo>
                  <a:lnTo>
                    <a:pt x="318734" y="1666762"/>
                  </a:lnTo>
                  <a:lnTo>
                    <a:pt x="318811" y="1673765"/>
                  </a:lnTo>
                  <a:lnTo>
                    <a:pt x="318895" y="1680768"/>
                  </a:lnTo>
                  <a:lnTo>
                    <a:pt x="318982" y="1687771"/>
                  </a:lnTo>
                  <a:lnTo>
                    <a:pt x="319076" y="1694775"/>
                  </a:lnTo>
                  <a:lnTo>
                    <a:pt x="319175" y="1701778"/>
                  </a:lnTo>
                  <a:lnTo>
                    <a:pt x="319277" y="1708781"/>
                  </a:lnTo>
                  <a:lnTo>
                    <a:pt x="319384" y="1715784"/>
                  </a:lnTo>
                  <a:lnTo>
                    <a:pt x="319494" y="1722787"/>
                  </a:lnTo>
                  <a:lnTo>
                    <a:pt x="319607" y="1729791"/>
                  </a:lnTo>
                  <a:lnTo>
                    <a:pt x="319725" y="1736794"/>
                  </a:lnTo>
                  <a:lnTo>
                    <a:pt x="319844" y="1743797"/>
                  </a:lnTo>
                  <a:lnTo>
                    <a:pt x="319966" y="1750800"/>
                  </a:lnTo>
                  <a:lnTo>
                    <a:pt x="320091" y="1757803"/>
                  </a:lnTo>
                  <a:lnTo>
                    <a:pt x="320218" y="1764807"/>
                  </a:lnTo>
                  <a:lnTo>
                    <a:pt x="320347" y="1771810"/>
                  </a:lnTo>
                  <a:lnTo>
                    <a:pt x="320479" y="1778813"/>
                  </a:lnTo>
                  <a:lnTo>
                    <a:pt x="320612" y="1785816"/>
                  </a:lnTo>
                  <a:lnTo>
                    <a:pt x="320748" y="1792819"/>
                  </a:lnTo>
                  <a:lnTo>
                    <a:pt x="320885" y="1799823"/>
                  </a:lnTo>
                  <a:lnTo>
                    <a:pt x="321024" y="1806826"/>
                  </a:lnTo>
                  <a:lnTo>
                    <a:pt x="321166" y="1813829"/>
                  </a:lnTo>
                  <a:lnTo>
                    <a:pt x="321310" y="1820832"/>
                  </a:lnTo>
                  <a:lnTo>
                    <a:pt x="321456" y="1827835"/>
                  </a:lnTo>
                  <a:lnTo>
                    <a:pt x="321605" y="1834839"/>
                  </a:lnTo>
                  <a:lnTo>
                    <a:pt x="321757" y="1841842"/>
                  </a:lnTo>
                  <a:lnTo>
                    <a:pt x="321910" y="1848845"/>
                  </a:lnTo>
                  <a:lnTo>
                    <a:pt x="322070" y="1855848"/>
                  </a:lnTo>
                  <a:lnTo>
                    <a:pt x="322232" y="1862851"/>
                  </a:lnTo>
                  <a:lnTo>
                    <a:pt x="322397" y="1869855"/>
                  </a:lnTo>
                  <a:lnTo>
                    <a:pt x="322569" y="1876858"/>
                  </a:lnTo>
                  <a:lnTo>
                    <a:pt x="322745" y="1883861"/>
                  </a:lnTo>
                  <a:lnTo>
                    <a:pt x="322927" y="1890864"/>
                  </a:lnTo>
                  <a:lnTo>
                    <a:pt x="323117" y="1897867"/>
                  </a:lnTo>
                  <a:lnTo>
                    <a:pt x="323312" y="1904871"/>
                  </a:lnTo>
                  <a:lnTo>
                    <a:pt x="323515" y="1911874"/>
                  </a:lnTo>
                  <a:lnTo>
                    <a:pt x="323728" y="1918877"/>
                  </a:lnTo>
                  <a:lnTo>
                    <a:pt x="323948" y="1925880"/>
                  </a:lnTo>
                  <a:lnTo>
                    <a:pt x="324181" y="1932884"/>
                  </a:lnTo>
                  <a:lnTo>
                    <a:pt x="324424" y="1939887"/>
                  </a:lnTo>
                  <a:lnTo>
                    <a:pt x="324675" y="1946890"/>
                  </a:lnTo>
                  <a:lnTo>
                    <a:pt x="324945" y="1953893"/>
                  </a:lnTo>
                  <a:lnTo>
                    <a:pt x="325226" y="1960896"/>
                  </a:lnTo>
                  <a:lnTo>
                    <a:pt x="325518" y="1967900"/>
                  </a:lnTo>
                  <a:lnTo>
                    <a:pt x="325833" y="1974903"/>
                  </a:lnTo>
                  <a:lnTo>
                    <a:pt x="326160" y="1981906"/>
                  </a:lnTo>
                  <a:lnTo>
                    <a:pt x="326503" y="1988909"/>
                  </a:lnTo>
                  <a:lnTo>
                    <a:pt x="326872" y="1995912"/>
                  </a:lnTo>
                  <a:lnTo>
                    <a:pt x="327255" y="2002916"/>
                  </a:lnTo>
                  <a:lnTo>
                    <a:pt x="327661" y="2009919"/>
                  </a:lnTo>
                  <a:lnTo>
                    <a:pt x="328093" y="2016922"/>
                  </a:lnTo>
                  <a:lnTo>
                    <a:pt x="328542" y="2023925"/>
                  </a:lnTo>
                  <a:lnTo>
                    <a:pt x="329020" y="2030928"/>
                  </a:lnTo>
                  <a:lnTo>
                    <a:pt x="329526" y="2037932"/>
                  </a:lnTo>
                  <a:lnTo>
                    <a:pt x="330051" y="2044935"/>
                  </a:lnTo>
                  <a:lnTo>
                    <a:pt x="330615" y="2051938"/>
                  </a:lnTo>
                  <a:lnTo>
                    <a:pt x="331206" y="2058941"/>
                  </a:lnTo>
                  <a:lnTo>
                    <a:pt x="331817" y="2065944"/>
                  </a:lnTo>
                  <a:lnTo>
                    <a:pt x="332478" y="2072948"/>
                  </a:lnTo>
                  <a:lnTo>
                    <a:pt x="333164" y="2079951"/>
                  </a:lnTo>
                  <a:lnTo>
                    <a:pt x="333878" y="2086954"/>
                  </a:lnTo>
                  <a:lnTo>
                    <a:pt x="334644" y="2093957"/>
                  </a:lnTo>
                  <a:lnTo>
                    <a:pt x="335437" y="2100960"/>
                  </a:lnTo>
                  <a:lnTo>
                    <a:pt x="336266" y="2107964"/>
                  </a:lnTo>
                  <a:lnTo>
                    <a:pt x="337147" y="2114967"/>
                  </a:lnTo>
                  <a:lnTo>
                    <a:pt x="338056" y="2121970"/>
                  </a:lnTo>
                  <a:lnTo>
                    <a:pt x="339013" y="2128973"/>
                  </a:lnTo>
                  <a:lnTo>
                    <a:pt x="340019" y="2135976"/>
                  </a:lnTo>
                  <a:lnTo>
                    <a:pt x="341056" y="2142980"/>
                  </a:lnTo>
                  <a:lnTo>
                    <a:pt x="342152" y="2149983"/>
                  </a:lnTo>
                  <a:lnTo>
                    <a:pt x="343294" y="2156986"/>
                  </a:lnTo>
                  <a:lnTo>
                    <a:pt x="344469" y="2163989"/>
                  </a:lnTo>
                  <a:lnTo>
                    <a:pt x="345714" y="2170992"/>
                  </a:lnTo>
                  <a:lnTo>
                    <a:pt x="347001" y="2177996"/>
                  </a:lnTo>
                  <a:lnTo>
                    <a:pt x="348325" y="2184999"/>
                  </a:lnTo>
                  <a:lnTo>
                    <a:pt x="349729" y="2192002"/>
                  </a:lnTo>
                  <a:lnTo>
                    <a:pt x="351171" y="2199005"/>
                  </a:lnTo>
                  <a:lnTo>
                    <a:pt x="352659" y="2206008"/>
                  </a:lnTo>
                  <a:lnTo>
                    <a:pt x="354223" y="2213012"/>
                  </a:lnTo>
                  <a:lnTo>
                    <a:pt x="355827" y="2220015"/>
                  </a:lnTo>
                  <a:lnTo>
                    <a:pt x="357488" y="2227018"/>
                  </a:lnTo>
                  <a:lnTo>
                    <a:pt x="359220" y="2234021"/>
                  </a:lnTo>
                  <a:lnTo>
                    <a:pt x="360993" y="2241024"/>
                  </a:lnTo>
                  <a:lnTo>
                    <a:pt x="362833" y="2248028"/>
                  </a:lnTo>
                  <a:lnTo>
                    <a:pt x="364738" y="2255031"/>
                  </a:lnTo>
                  <a:lnTo>
                    <a:pt x="366685" y="2262034"/>
                  </a:lnTo>
                  <a:lnTo>
                    <a:pt x="368710" y="2269037"/>
                  </a:lnTo>
                  <a:lnTo>
                    <a:pt x="370792" y="2276040"/>
                  </a:lnTo>
                  <a:lnTo>
                    <a:pt x="372916" y="2283044"/>
                  </a:lnTo>
                  <a:lnTo>
                    <a:pt x="375128" y="2290047"/>
                  </a:lnTo>
                  <a:lnTo>
                    <a:pt x="377388" y="2297050"/>
                  </a:lnTo>
                  <a:lnTo>
                    <a:pt x="379695" y="2304053"/>
                  </a:lnTo>
                  <a:lnTo>
                    <a:pt x="382091" y="2311056"/>
                  </a:lnTo>
                  <a:lnTo>
                    <a:pt x="384528" y="2318060"/>
                  </a:lnTo>
                  <a:lnTo>
                    <a:pt x="387021" y="2325063"/>
                  </a:lnTo>
                  <a:lnTo>
                    <a:pt x="389592" y="2332066"/>
                  </a:lnTo>
                  <a:lnTo>
                    <a:pt x="392204" y="2339069"/>
                  </a:lnTo>
                  <a:lnTo>
                    <a:pt x="394877" y="2346072"/>
                  </a:lnTo>
                  <a:lnTo>
                    <a:pt x="397617" y="2353076"/>
                  </a:lnTo>
                  <a:lnTo>
                    <a:pt x="400396" y="2360079"/>
                  </a:lnTo>
                  <a:lnTo>
                    <a:pt x="403242" y="2367082"/>
                  </a:lnTo>
                  <a:lnTo>
                    <a:pt x="406142" y="2374085"/>
                  </a:lnTo>
                  <a:lnTo>
                    <a:pt x="409077" y="2381088"/>
                  </a:lnTo>
                  <a:lnTo>
                    <a:pt x="412081" y="2388092"/>
                  </a:lnTo>
                  <a:lnTo>
                    <a:pt x="415127" y="2395095"/>
                  </a:lnTo>
                  <a:lnTo>
                    <a:pt x="418205" y="2402098"/>
                  </a:lnTo>
                  <a:lnTo>
                    <a:pt x="421350" y="2409101"/>
                  </a:lnTo>
                  <a:lnTo>
                    <a:pt x="424523" y="2416105"/>
                  </a:lnTo>
                  <a:lnTo>
                    <a:pt x="427730" y="2423108"/>
                  </a:lnTo>
                  <a:lnTo>
                    <a:pt x="430987" y="2430111"/>
                  </a:lnTo>
                  <a:lnTo>
                    <a:pt x="434266" y="2437114"/>
                  </a:lnTo>
                  <a:lnTo>
                    <a:pt x="437576" y="2444117"/>
                  </a:lnTo>
                  <a:lnTo>
                    <a:pt x="440918" y="2451121"/>
                  </a:lnTo>
                  <a:lnTo>
                    <a:pt x="444276" y="2458124"/>
                  </a:lnTo>
                  <a:lnTo>
                    <a:pt x="447657" y="2465127"/>
                  </a:lnTo>
                  <a:lnTo>
                    <a:pt x="451054" y="2472130"/>
                  </a:lnTo>
                  <a:lnTo>
                    <a:pt x="454460" y="2479133"/>
                  </a:lnTo>
                  <a:lnTo>
                    <a:pt x="457875" y="2486137"/>
                  </a:lnTo>
                  <a:lnTo>
                    <a:pt x="461291" y="2493140"/>
                  </a:lnTo>
                  <a:lnTo>
                    <a:pt x="464708" y="2500143"/>
                  </a:lnTo>
                  <a:lnTo>
                    <a:pt x="468115" y="2507146"/>
                  </a:lnTo>
                  <a:lnTo>
                    <a:pt x="471511" y="2514149"/>
                  </a:lnTo>
                  <a:lnTo>
                    <a:pt x="474898" y="2521153"/>
                  </a:lnTo>
                  <a:lnTo>
                    <a:pt x="478251" y="2528156"/>
                  </a:lnTo>
                  <a:lnTo>
                    <a:pt x="481583" y="2535159"/>
                  </a:lnTo>
                  <a:lnTo>
                    <a:pt x="484890" y="2542162"/>
                  </a:lnTo>
                  <a:lnTo>
                    <a:pt x="488143" y="2549165"/>
                  </a:lnTo>
                  <a:lnTo>
                    <a:pt x="491365" y="2556169"/>
                  </a:lnTo>
                  <a:lnTo>
                    <a:pt x="494539" y="2563172"/>
                  </a:lnTo>
                  <a:lnTo>
                    <a:pt x="497644" y="2570175"/>
                  </a:lnTo>
                  <a:lnTo>
                    <a:pt x="500706" y="2577178"/>
                  </a:lnTo>
                  <a:lnTo>
                    <a:pt x="503693" y="2584181"/>
                  </a:lnTo>
                  <a:lnTo>
                    <a:pt x="506600" y="2591185"/>
                  </a:lnTo>
                  <a:lnTo>
                    <a:pt x="509452" y="2598188"/>
                  </a:lnTo>
                  <a:lnTo>
                    <a:pt x="512196" y="2605191"/>
                  </a:lnTo>
                  <a:lnTo>
                    <a:pt x="514853" y="2612194"/>
                  </a:lnTo>
                  <a:lnTo>
                    <a:pt x="517445" y="2619197"/>
                  </a:lnTo>
                  <a:lnTo>
                    <a:pt x="519890" y="2626201"/>
                  </a:lnTo>
                  <a:lnTo>
                    <a:pt x="522248" y="2633204"/>
                  </a:lnTo>
                  <a:lnTo>
                    <a:pt x="524523" y="2640207"/>
                  </a:lnTo>
                  <a:lnTo>
                    <a:pt x="526623" y="2647210"/>
                  </a:lnTo>
                  <a:lnTo>
                    <a:pt x="528635" y="2654213"/>
                  </a:lnTo>
                  <a:lnTo>
                    <a:pt x="530533" y="2661217"/>
                  </a:lnTo>
                  <a:lnTo>
                    <a:pt x="532251" y="2668220"/>
                  </a:lnTo>
                  <a:lnTo>
                    <a:pt x="533873" y="2675223"/>
                  </a:lnTo>
                  <a:lnTo>
                    <a:pt x="535346" y="2682226"/>
                  </a:lnTo>
                  <a:lnTo>
                    <a:pt x="536644" y="2689229"/>
                  </a:lnTo>
                  <a:lnTo>
                    <a:pt x="537837" y="2696233"/>
                  </a:lnTo>
                  <a:lnTo>
                    <a:pt x="538845" y="2703236"/>
                  </a:lnTo>
                  <a:lnTo>
                    <a:pt x="539688" y="2710239"/>
                  </a:lnTo>
                  <a:lnTo>
                    <a:pt x="540420" y="2717242"/>
                  </a:lnTo>
                  <a:lnTo>
                    <a:pt x="540930" y="2724245"/>
                  </a:lnTo>
                  <a:lnTo>
                    <a:pt x="541292" y="2731249"/>
                  </a:lnTo>
                  <a:lnTo>
                    <a:pt x="541538" y="2738252"/>
                  </a:lnTo>
                  <a:lnTo>
                    <a:pt x="541528" y="2745255"/>
                  </a:lnTo>
                  <a:lnTo>
                    <a:pt x="541390" y="2752258"/>
                  </a:lnTo>
                  <a:lnTo>
                    <a:pt x="541114" y="2759261"/>
                  </a:lnTo>
                  <a:lnTo>
                    <a:pt x="540589" y="2766265"/>
                  </a:lnTo>
                  <a:lnTo>
                    <a:pt x="539942" y="2773268"/>
                  </a:lnTo>
                  <a:lnTo>
                    <a:pt x="539130" y="2780271"/>
                  </a:lnTo>
                  <a:lnTo>
                    <a:pt x="538096" y="2787274"/>
                  </a:lnTo>
                  <a:lnTo>
                    <a:pt x="536941" y="2794277"/>
                  </a:lnTo>
                  <a:lnTo>
                    <a:pt x="535597" y="2801281"/>
                  </a:lnTo>
                  <a:lnTo>
                    <a:pt x="534060" y="2808284"/>
                  </a:lnTo>
                  <a:lnTo>
                    <a:pt x="532407" y="2815287"/>
                  </a:lnTo>
                  <a:lnTo>
                    <a:pt x="530546" y="2822290"/>
                  </a:lnTo>
                  <a:lnTo>
                    <a:pt x="528525" y="2829293"/>
                  </a:lnTo>
                  <a:lnTo>
                    <a:pt x="526393" y="2836297"/>
                  </a:lnTo>
                  <a:lnTo>
                    <a:pt x="524041" y="2843300"/>
                  </a:lnTo>
                  <a:lnTo>
                    <a:pt x="521563" y="2850303"/>
                  </a:lnTo>
                  <a:lnTo>
                    <a:pt x="518979" y="2857306"/>
                  </a:lnTo>
                  <a:lnTo>
                    <a:pt x="516174" y="2864309"/>
                  </a:lnTo>
                  <a:lnTo>
                    <a:pt x="513274" y="2871313"/>
                  </a:lnTo>
                  <a:lnTo>
                    <a:pt x="510258" y="2878316"/>
                  </a:lnTo>
                  <a:lnTo>
                    <a:pt x="507064" y="2885319"/>
                  </a:lnTo>
                  <a:lnTo>
                    <a:pt x="503784" y="2892322"/>
                  </a:lnTo>
                  <a:lnTo>
                    <a:pt x="500385" y="2899326"/>
                  </a:lnTo>
                  <a:lnTo>
                    <a:pt x="496849" y="2906329"/>
                  </a:lnTo>
                  <a:lnTo>
                    <a:pt x="493240" y="2913332"/>
                  </a:lnTo>
                  <a:lnTo>
                    <a:pt x="489515" y="2920335"/>
                  </a:lnTo>
                  <a:lnTo>
                    <a:pt x="485691" y="2927338"/>
                  </a:lnTo>
                  <a:lnTo>
                    <a:pt x="481806" y="2934342"/>
                  </a:lnTo>
                  <a:lnTo>
                    <a:pt x="477816" y="2941345"/>
                  </a:lnTo>
                  <a:lnTo>
                    <a:pt x="473760" y="2948348"/>
                  </a:lnTo>
                  <a:lnTo>
                    <a:pt x="469657" y="2955351"/>
                  </a:lnTo>
                  <a:lnTo>
                    <a:pt x="465468" y="2962354"/>
                  </a:lnTo>
                  <a:lnTo>
                    <a:pt x="461240" y="2969358"/>
                  </a:lnTo>
                  <a:lnTo>
                    <a:pt x="456975" y="2976361"/>
                  </a:lnTo>
                  <a:lnTo>
                    <a:pt x="452655" y="2983364"/>
                  </a:lnTo>
                  <a:lnTo>
                    <a:pt x="448314" y="2990367"/>
                  </a:lnTo>
                  <a:lnTo>
                    <a:pt x="443949" y="2997370"/>
                  </a:lnTo>
                  <a:lnTo>
                    <a:pt x="439561" y="3004374"/>
                  </a:lnTo>
                  <a:lnTo>
                    <a:pt x="435167" y="3011377"/>
                  </a:lnTo>
                  <a:lnTo>
                    <a:pt x="430765" y="3018380"/>
                  </a:lnTo>
                  <a:lnTo>
                    <a:pt x="426367" y="3025383"/>
                  </a:lnTo>
                  <a:lnTo>
                    <a:pt x="421975" y="3032386"/>
                  </a:lnTo>
                  <a:lnTo>
                    <a:pt x="417597" y="3039390"/>
                  </a:lnTo>
                  <a:lnTo>
                    <a:pt x="413243" y="3046393"/>
                  </a:lnTo>
                  <a:lnTo>
                    <a:pt x="408905" y="3053396"/>
                  </a:lnTo>
                  <a:lnTo>
                    <a:pt x="404608" y="3060399"/>
                  </a:lnTo>
                  <a:lnTo>
                    <a:pt x="400346" y="3067402"/>
                  </a:lnTo>
                  <a:lnTo>
                    <a:pt x="396110" y="3074406"/>
                  </a:lnTo>
                  <a:lnTo>
                    <a:pt x="391944" y="3081409"/>
                  </a:lnTo>
                  <a:lnTo>
                    <a:pt x="387817" y="3088412"/>
                  </a:lnTo>
                  <a:lnTo>
                    <a:pt x="383732" y="3095415"/>
                  </a:lnTo>
                  <a:lnTo>
                    <a:pt x="379733" y="3102418"/>
                  </a:lnTo>
                  <a:lnTo>
                    <a:pt x="375778" y="3109422"/>
                  </a:lnTo>
                  <a:lnTo>
                    <a:pt x="371885" y="3116425"/>
                  </a:lnTo>
                  <a:lnTo>
                    <a:pt x="368083" y="3123428"/>
                  </a:lnTo>
                  <a:lnTo>
                    <a:pt x="364332" y="3130431"/>
                  </a:lnTo>
                  <a:lnTo>
                    <a:pt x="360663" y="3137434"/>
                  </a:lnTo>
                  <a:lnTo>
                    <a:pt x="357084" y="3144438"/>
                  </a:lnTo>
                  <a:lnTo>
                    <a:pt x="353560" y="3151441"/>
                  </a:lnTo>
                  <a:lnTo>
                    <a:pt x="350138" y="3158444"/>
                  </a:lnTo>
                  <a:lnTo>
                    <a:pt x="346800" y="3165447"/>
                  </a:lnTo>
                  <a:lnTo>
                    <a:pt x="343521" y="3172450"/>
                  </a:lnTo>
                  <a:lnTo>
                    <a:pt x="340363" y="3179454"/>
                  </a:lnTo>
                  <a:lnTo>
                    <a:pt x="337279" y="3186457"/>
                  </a:lnTo>
                  <a:lnTo>
                    <a:pt x="334256" y="3193460"/>
                  </a:lnTo>
                  <a:lnTo>
                    <a:pt x="331370" y="3200463"/>
                  </a:lnTo>
                  <a:lnTo>
                    <a:pt x="328546" y="3207466"/>
                  </a:lnTo>
                  <a:lnTo>
                    <a:pt x="325797" y="3214470"/>
                  </a:lnTo>
                  <a:lnTo>
                    <a:pt x="323173" y="3221473"/>
                  </a:lnTo>
                  <a:lnTo>
                    <a:pt x="320610" y="3228476"/>
                  </a:lnTo>
                  <a:lnTo>
                    <a:pt x="318135" y="3235479"/>
                  </a:lnTo>
                  <a:lnTo>
                    <a:pt x="315770" y="3242482"/>
                  </a:lnTo>
                  <a:lnTo>
                    <a:pt x="313464" y="3249486"/>
                  </a:lnTo>
                  <a:lnTo>
                    <a:pt x="311257" y="3256489"/>
                  </a:lnTo>
                  <a:lnTo>
                    <a:pt x="309142" y="3263492"/>
                  </a:lnTo>
                  <a:lnTo>
                    <a:pt x="307086" y="3270495"/>
                  </a:lnTo>
                  <a:lnTo>
                    <a:pt x="305136" y="3277498"/>
                  </a:lnTo>
                  <a:lnTo>
                    <a:pt x="303262" y="3284502"/>
                  </a:lnTo>
                  <a:lnTo>
                    <a:pt x="301443" y="3291505"/>
                  </a:lnTo>
                  <a:lnTo>
                    <a:pt x="299736" y="3298508"/>
                  </a:lnTo>
                  <a:lnTo>
                    <a:pt x="298089" y="3305511"/>
                  </a:lnTo>
                  <a:lnTo>
                    <a:pt x="296498" y="3312514"/>
                  </a:lnTo>
                  <a:lnTo>
                    <a:pt x="295014" y="3319518"/>
                  </a:lnTo>
                  <a:lnTo>
                    <a:pt x="293578" y="3326521"/>
                  </a:lnTo>
                  <a:lnTo>
                    <a:pt x="292204" y="3333524"/>
                  </a:lnTo>
                  <a:lnTo>
                    <a:pt x="290919" y="3340527"/>
                  </a:lnTo>
                  <a:lnTo>
                    <a:pt x="289677" y="3347530"/>
                  </a:lnTo>
                  <a:lnTo>
                    <a:pt x="288502" y="3354534"/>
                  </a:lnTo>
                  <a:lnTo>
                    <a:pt x="287397" y="3361537"/>
                  </a:lnTo>
                  <a:lnTo>
                    <a:pt x="286333" y="3368540"/>
                  </a:lnTo>
                  <a:lnTo>
                    <a:pt x="285335" y="3375543"/>
                  </a:lnTo>
                  <a:lnTo>
                    <a:pt x="284394" y="3382547"/>
                  </a:lnTo>
                  <a:lnTo>
                    <a:pt x="283489" y="3389550"/>
                  </a:lnTo>
                  <a:lnTo>
                    <a:pt x="282650" y="3396553"/>
                  </a:lnTo>
                  <a:lnTo>
                    <a:pt x="281854" y="3403556"/>
                  </a:lnTo>
                  <a:lnTo>
                    <a:pt x="281090" y="3410559"/>
                  </a:lnTo>
                  <a:lnTo>
                    <a:pt x="280391" y="3417563"/>
                  </a:lnTo>
                  <a:lnTo>
                    <a:pt x="279723" y="3424566"/>
                  </a:lnTo>
                  <a:lnTo>
                    <a:pt x="279088" y="3431569"/>
                  </a:lnTo>
                  <a:lnTo>
                    <a:pt x="278507" y="3438572"/>
                  </a:lnTo>
                  <a:lnTo>
                    <a:pt x="277951" y="3445575"/>
                  </a:lnTo>
                  <a:lnTo>
                    <a:pt x="277428" y="3452579"/>
                  </a:lnTo>
                  <a:lnTo>
                    <a:pt x="276947" y="3459582"/>
                  </a:lnTo>
                  <a:lnTo>
                    <a:pt x="276488" y="3466585"/>
                  </a:lnTo>
                  <a:lnTo>
                    <a:pt x="276062" y="3473588"/>
                  </a:lnTo>
                  <a:lnTo>
                    <a:pt x="275667" y="3480591"/>
                  </a:lnTo>
                  <a:lnTo>
                    <a:pt x="275291" y="3487595"/>
                  </a:lnTo>
                  <a:lnTo>
                    <a:pt x="274946" y="3494598"/>
                  </a:lnTo>
                  <a:lnTo>
                    <a:pt x="274624" y="3501601"/>
                  </a:lnTo>
                  <a:lnTo>
                    <a:pt x="274318" y="3508604"/>
                  </a:lnTo>
                  <a:lnTo>
                    <a:pt x="274042" y="3515607"/>
                  </a:lnTo>
                  <a:lnTo>
                    <a:pt x="273781" y="3522611"/>
                  </a:lnTo>
                  <a:lnTo>
                    <a:pt x="273535" y="3529614"/>
                  </a:lnTo>
                  <a:lnTo>
                    <a:pt x="273315" y="3536617"/>
                  </a:lnTo>
                  <a:lnTo>
                    <a:pt x="273106" y="3543620"/>
                  </a:lnTo>
                  <a:lnTo>
                    <a:pt x="272911" y="3550623"/>
                  </a:lnTo>
                  <a:lnTo>
                    <a:pt x="272735" y="3557627"/>
                  </a:lnTo>
                  <a:lnTo>
                    <a:pt x="272569" y="3564630"/>
                  </a:lnTo>
                  <a:lnTo>
                    <a:pt x="272416" y="3571633"/>
                  </a:lnTo>
                  <a:lnTo>
                    <a:pt x="272277" y="3578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5379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36446"/>
              <a:ext cx="0" cy="12668"/>
            </a:xfrm>
            <a:custGeom>
              <a:avLst/>
              <a:pathLst>
                <a:path w="0" h="12668">
                  <a:moveTo>
                    <a:pt x="0" y="0"/>
                  </a:moveTo>
                  <a:lnTo>
                    <a:pt x="0" y="126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537980"/>
              <a:ext cx="125145" cy="198465"/>
            </a:xfrm>
            <a:custGeom>
              <a:avLst/>
              <a:pathLst>
                <a:path w="125145" h="198465">
                  <a:moveTo>
                    <a:pt x="0" y="0"/>
                  </a:moveTo>
                  <a:lnTo>
                    <a:pt x="0" y="198465"/>
                  </a:lnTo>
                  <a:lnTo>
                    <a:pt x="125145" y="19846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54431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56776"/>
              <a:ext cx="0" cy="165740"/>
            </a:xfrm>
            <a:custGeom>
              <a:avLst/>
              <a:pathLst>
                <a:path w="0" h="165740">
                  <a:moveTo>
                    <a:pt x="0" y="1657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699498"/>
              <a:ext cx="0" cy="49616"/>
            </a:xfrm>
            <a:custGeom>
              <a:avLst/>
              <a:pathLst>
                <a:path w="0" h="49616">
                  <a:moveTo>
                    <a:pt x="0" y="0"/>
                  </a:moveTo>
                  <a:lnTo>
                    <a:pt x="0" y="496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822517"/>
              <a:ext cx="125145" cy="1876981"/>
            </a:xfrm>
            <a:custGeom>
              <a:avLst/>
              <a:pathLst>
                <a:path w="125145" h="1876981">
                  <a:moveTo>
                    <a:pt x="0" y="0"/>
                  </a:moveTo>
                  <a:lnTo>
                    <a:pt x="0" y="1876981"/>
                  </a:lnTo>
                  <a:lnTo>
                    <a:pt x="125145" y="187698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24767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46220"/>
              <a:ext cx="0" cy="1001830"/>
            </a:xfrm>
            <a:custGeom>
              <a:avLst/>
              <a:pathLst>
                <a:path w="0" h="1001830">
                  <a:moveTo>
                    <a:pt x="0" y="10018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06360"/>
              <a:ext cx="0" cy="46977"/>
            </a:xfrm>
            <a:custGeom>
              <a:avLst/>
              <a:pathLst>
                <a:path w="0" h="46977">
                  <a:moveTo>
                    <a:pt x="0" y="0"/>
                  </a:moveTo>
                  <a:lnTo>
                    <a:pt x="0" y="469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648051"/>
              <a:ext cx="125145" cy="1058309"/>
            </a:xfrm>
            <a:custGeom>
              <a:avLst/>
              <a:pathLst>
                <a:path w="125145" h="1058309">
                  <a:moveTo>
                    <a:pt x="0" y="0"/>
                  </a:moveTo>
                  <a:lnTo>
                    <a:pt x="0" y="1058309"/>
                  </a:lnTo>
                  <a:lnTo>
                    <a:pt x="125145" y="105830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59287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70474" y="2815802"/>
              <a:ext cx="11318" cy="11318"/>
            </a:xfrm>
            <a:custGeom>
              <a:avLst/>
              <a:pathLst>
                <a:path w="11318" h="11318">
                  <a:moveTo>
                    <a:pt x="0" y="5659"/>
                  </a:moveTo>
                  <a:lnTo>
                    <a:pt x="5659" y="0"/>
                  </a:lnTo>
                  <a:lnTo>
                    <a:pt x="11318" y="5659"/>
                  </a:lnTo>
                  <a:lnTo>
                    <a:pt x="5659" y="113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52633" y="3624628"/>
              <a:ext cx="27843" cy="27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131921" y="3004395"/>
              <a:ext cx="22618" cy="22618"/>
            </a:xfrm>
            <a:custGeom>
              <a:avLst/>
              <a:pathLst>
                <a:path w="22618" h="22618">
                  <a:moveTo>
                    <a:pt x="0" y="11309"/>
                  </a:moveTo>
                  <a:lnTo>
                    <a:pt x="11309" y="0"/>
                  </a:lnTo>
                  <a:lnTo>
                    <a:pt x="22618" y="11309"/>
                  </a:lnTo>
                  <a:lnTo>
                    <a:pt x="11309" y="226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99270" y="4631094"/>
              <a:ext cx="33353" cy="33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256437" y="2861041"/>
              <a:ext cx="60188" cy="60188"/>
            </a:xfrm>
            <a:custGeom>
              <a:avLst/>
              <a:pathLst>
                <a:path w="60188" h="60188">
                  <a:moveTo>
                    <a:pt x="0" y="30094"/>
                  </a:moveTo>
                  <a:lnTo>
                    <a:pt x="30094" y="0"/>
                  </a:lnTo>
                  <a:lnTo>
                    <a:pt x="60188" y="30094"/>
                  </a:lnTo>
                  <a:lnTo>
                    <a:pt x="30094" y="601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283953" y="2603448"/>
              <a:ext cx="85543" cy="85543"/>
            </a:xfrm>
            <a:custGeom>
              <a:avLst/>
              <a:pathLst>
                <a:path w="85543" h="85543">
                  <a:moveTo>
                    <a:pt x="0" y="42771"/>
                  </a:moveTo>
                  <a:lnTo>
                    <a:pt x="42771" y="0"/>
                  </a:lnTo>
                  <a:lnTo>
                    <a:pt x="85543" y="42771"/>
                  </a:lnTo>
                  <a:lnTo>
                    <a:pt x="42771" y="855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45938" y="3539888"/>
              <a:ext cx="32639" cy="32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97184" y="4644354"/>
              <a:ext cx="78618" cy="7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235521" y="2914034"/>
              <a:ext cx="85105" cy="85105"/>
            </a:xfrm>
            <a:custGeom>
              <a:avLst/>
              <a:pathLst>
                <a:path w="85105" h="85105">
                  <a:moveTo>
                    <a:pt x="0" y="42552"/>
                  </a:moveTo>
                  <a:lnTo>
                    <a:pt x="42552" y="0"/>
                  </a:lnTo>
                  <a:lnTo>
                    <a:pt x="85105" y="42552"/>
                  </a:lnTo>
                  <a:lnTo>
                    <a:pt x="42552" y="851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769533" y="4123064"/>
              <a:ext cx="133089" cy="133089"/>
            </a:xfrm>
            <a:custGeom>
              <a:avLst/>
              <a:pathLst>
                <a:path w="133089" h="133089">
                  <a:moveTo>
                    <a:pt x="0" y="66544"/>
                  </a:moveTo>
                  <a:lnTo>
                    <a:pt x="66544" y="0"/>
                  </a:lnTo>
                  <a:lnTo>
                    <a:pt x="133089" y="66544"/>
                  </a:lnTo>
                  <a:lnTo>
                    <a:pt x="66544" y="133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77183" y="4469521"/>
              <a:ext cx="44018" cy="44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90233" y="4670185"/>
              <a:ext cx="86072" cy="86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73085" y="4340595"/>
              <a:ext cx="73846" cy="73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22678" y="4706878"/>
              <a:ext cx="84472" cy="84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62845" y="4378585"/>
              <a:ext cx="31647" cy="31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26629" y="2612080"/>
              <a:ext cx="85170" cy="85170"/>
            </a:xfrm>
            <a:custGeom>
              <a:avLst/>
              <a:pathLst>
                <a:path w="85170" h="85170">
                  <a:moveTo>
                    <a:pt x="0" y="42585"/>
                  </a:moveTo>
                  <a:lnTo>
                    <a:pt x="42585" y="0"/>
                  </a:lnTo>
                  <a:lnTo>
                    <a:pt x="85170" y="42585"/>
                  </a:lnTo>
                  <a:lnTo>
                    <a:pt x="42585" y="85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43244" y="4252848"/>
              <a:ext cx="84657" cy="84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240946" y="3253359"/>
              <a:ext cx="86307" cy="86307"/>
            </a:xfrm>
            <a:custGeom>
              <a:avLst/>
              <a:pathLst>
                <a:path w="86307" h="86307">
                  <a:moveTo>
                    <a:pt x="0" y="43153"/>
                  </a:moveTo>
                  <a:lnTo>
                    <a:pt x="43153" y="0"/>
                  </a:lnTo>
                  <a:lnTo>
                    <a:pt x="86307" y="43153"/>
                  </a:lnTo>
                  <a:lnTo>
                    <a:pt x="43153" y="863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26942" y="2711454"/>
              <a:ext cx="84888" cy="84888"/>
            </a:xfrm>
            <a:custGeom>
              <a:avLst/>
              <a:pathLst>
                <a:path w="84888" h="84888">
                  <a:moveTo>
                    <a:pt x="0" y="42444"/>
                  </a:moveTo>
                  <a:lnTo>
                    <a:pt x="42444" y="0"/>
                  </a:lnTo>
                  <a:lnTo>
                    <a:pt x="84888" y="42444"/>
                  </a:lnTo>
                  <a:lnTo>
                    <a:pt x="42444" y="848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70670" y="3870578"/>
              <a:ext cx="84892" cy="84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73891" y="2579726"/>
              <a:ext cx="154101" cy="15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04758" y="2863254"/>
              <a:ext cx="85320" cy="85320"/>
            </a:xfrm>
            <a:custGeom>
              <a:avLst/>
              <a:pathLst>
                <a:path w="85320" h="85320">
                  <a:moveTo>
                    <a:pt x="0" y="42660"/>
                  </a:moveTo>
                  <a:lnTo>
                    <a:pt x="42660" y="0"/>
                  </a:lnTo>
                  <a:lnTo>
                    <a:pt x="85320" y="42660"/>
                  </a:lnTo>
                  <a:lnTo>
                    <a:pt x="42660" y="853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11495" y="3858055"/>
              <a:ext cx="84601" cy="84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11944" y="4682851"/>
              <a:ext cx="86076" cy="86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88641" y="4563925"/>
              <a:ext cx="62123" cy="62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10206" y="4675238"/>
              <a:ext cx="147752" cy="147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36261" y="4723054"/>
              <a:ext cx="52121" cy="52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51600" y="2827276"/>
              <a:ext cx="85492" cy="85492"/>
            </a:xfrm>
            <a:custGeom>
              <a:avLst/>
              <a:pathLst>
                <a:path w="85492" h="85492">
                  <a:moveTo>
                    <a:pt x="0" y="42746"/>
                  </a:moveTo>
                  <a:lnTo>
                    <a:pt x="42746" y="0"/>
                  </a:lnTo>
                  <a:lnTo>
                    <a:pt x="85492" y="42746"/>
                  </a:lnTo>
                  <a:lnTo>
                    <a:pt x="42746" y="854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20981" y="4449215"/>
              <a:ext cx="84631" cy="84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104461" y="3059686"/>
              <a:ext cx="85167" cy="85167"/>
            </a:xfrm>
            <a:custGeom>
              <a:avLst/>
              <a:pathLst>
                <a:path w="85167" h="85167">
                  <a:moveTo>
                    <a:pt x="0" y="42583"/>
                  </a:moveTo>
                  <a:lnTo>
                    <a:pt x="42583" y="0"/>
                  </a:lnTo>
                  <a:lnTo>
                    <a:pt x="85167" y="42583"/>
                  </a:lnTo>
                  <a:lnTo>
                    <a:pt x="42583" y="851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14591" y="4254829"/>
              <a:ext cx="84918" cy="84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89828" y="4667558"/>
              <a:ext cx="91327" cy="91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89428" y="4569639"/>
              <a:ext cx="50695" cy="50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925442" y="2795935"/>
              <a:ext cx="84833" cy="84833"/>
            </a:xfrm>
            <a:custGeom>
              <a:avLst/>
              <a:pathLst>
                <a:path w="84833" h="84833">
                  <a:moveTo>
                    <a:pt x="0" y="42416"/>
                  </a:moveTo>
                  <a:lnTo>
                    <a:pt x="42416" y="0"/>
                  </a:lnTo>
                  <a:lnTo>
                    <a:pt x="84833" y="42416"/>
                  </a:lnTo>
                  <a:lnTo>
                    <a:pt x="42416" y="848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43320" y="4282532"/>
              <a:ext cx="84406" cy="84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26951" y="4213884"/>
              <a:ext cx="137248" cy="137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81293" y="4689960"/>
              <a:ext cx="84528" cy="84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44918" y="4389866"/>
              <a:ext cx="59759" cy="59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82649" y="4592067"/>
              <a:ext cx="86069" cy="86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51868" y="4299246"/>
              <a:ext cx="84760" cy="84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50611" y="4391711"/>
              <a:ext cx="85626" cy="85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63566" y="3737532"/>
              <a:ext cx="84954" cy="849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25640" y="4702228"/>
              <a:ext cx="85328" cy="85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71474" y="4664357"/>
              <a:ext cx="85061" cy="85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90913" y="4727197"/>
              <a:ext cx="26944" cy="26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31325" y="4609020"/>
              <a:ext cx="85946" cy="85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13448" y="3828446"/>
              <a:ext cx="84701" cy="84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55565" y="4710882"/>
              <a:ext cx="84910" cy="84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10889" y="3703596"/>
              <a:ext cx="47259" cy="47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36908" y="4641533"/>
              <a:ext cx="109595" cy="109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92468" y="4687551"/>
              <a:ext cx="85123" cy="85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29555" y="4636524"/>
              <a:ext cx="111167" cy="111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18491" y="4613601"/>
              <a:ext cx="85229" cy="85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07621" y="3638100"/>
              <a:ext cx="85353" cy="85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53633" y="3724408"/>
              <a:ext cx="85866" cy="85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93865" y="4664462"/>
              <a:ext cx="84852" cy="84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362519" y="2778468"/>
              <a:ext cx="85985" cy="85985"/>
            </a:xfrm>
            <a:custGeom>
              <a:avLst/>
              <a:pathLst>
                <a:path w="85985" h="85985">
                  <a:moveTo>
                    <a:pt x="0" y="42992"/>
                  </a:moveTo>
                  <a:lnTo>
                    <a:pt x="42992" y="0"/>
                  </a:lnTo>
                  <a:lnTo>
                    <a:pt x="85985" y="42992"/>
                  </a:lnTo>
                  <a:lnTo>
                    <a:pt x="42992" y="859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60969" y="4729081"/>
              <a:ext cx="48511" cy="48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49196" y="4450938"/>
              <a:ext cx="85408" cy="85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738635" y="4632265"/>
              <a:ext cx="153467" cy="153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02865" y="4662341"/>
              <a:ext cx="84870" cy="84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60711" y="4579306"/>
              <a:ext cx="86256" cy="86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50623" y="4594861"/>
              <a:ext cx="84705" cy="8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50237" y="4167746"/>
              <a:ext cx="85953" cy="85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96493" y="2727391"/>
              <a:ext cx="91018" cy="91018"/>
            </a:xfrm>
            <a:custGeom>
              <a:avLst/>
              <a:pathLst>
                <a:path w="91018" h="91018">
                  <a:moveTo>
                    <a:pt x="0" y="45509"/>
                  </a:moveTo>
                  <a:lnTo>
                    <a:pt x="45509" y="0"/>
                  </a:lnTo>
                  <a:lnTo>
                    <a:pt x="91018" y="45509"/>
                  </a:lnTo>
                  <a:lnTo>
                    <a:pt x="45509" y="910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143943" y="3192715"/>
              <a:ext cx="72468" cy="72468"/>
            </a:xfrm>
            <a:custGeom>
              <a:avLst/>
              <a:pathLst>
                <a:path w="72468" h="72468">
                  <a:moveTo>
                    <a:pt x="0" y="36234"/>
                  </a:moveTo>
                  <a:lnTo>
                    <a:pt x="36234" y="0"/>
                  </a:lnTo>
                  <a:lnTo>
                    <a:pt x="72468" y="36234"/>
                  </a:lnTo>
                  <a:lnTo>
                    <a:pt x="36234" y="724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65900" y="4714465"/>
              <a:ext cx="52407" cy="52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00876" y="4685401"/>
              <a:ext cx="85200" cy="85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66551" y="4677071"/>
              <a:ext cx="84969" cy="84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46028" y="4548457"/>
              <a:ext cx="84612" cy="84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65958" y="4606191"/>
              <a:ext cx="129607" cy="129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35965" y="4614452"/>
              <a:ext cx="113086" cy="113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01390" y="4459981"/>
              <a:ext cx="155999" cy="155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92344" y="3767078"/>
              <a:ext cx="84980" cy="84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46437" y="4465252"/>
              <a:ext cx="86339" cy="86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44670" y="4681579"/>
              <a:ext cx="33726" cy="33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41481" y="4547335"/>
              <a:ext cx="137530" cy="137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76258" y="3887459"/>
              <a:ext cx="84910" cy="84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21856" y="4598263"/>
              <a:ext cx="86347" cy="86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86546" y="4338690"/>
              <a:ext cx="86101" cy="86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933402" y="3117838"/>
              <a:ext cx="61760" cy="61760"/>
            </a:xfrm>
            <a:custGeom>
              <a:avLst/>
              <a:pathLst>
                <a:path w="61760" h="61760">
                  <a:moveTo>
                    <a:pt x="0" y="30880"/>
                  </a:moveTo>
                  <a:lnTo>
                    <a:pt x="30880" y="0"/>
                  </a:lnTo>
                  <a:lnTo>
                    <a:pt x="61760" y="30880"/>
                  </a:lnTo>
                  <a:lnTo>
                    <a:pt x="30880" y="617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42366" y="4568169"/>
              <a:ext cx="133866" cy="13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029923" y="2810633"/>
              <a:ext cx="84995" cy="84995"/>
            </a:xfrm>
            <a:custGeom>
              <a:avLst/>
              <a:pathLst>
                <a:path w="84995" h="84995">
                  <a:moveTo>
                    <a:pt x="0" y="42497"/>
                  </a:moveTo>
                  <a:lnTo>
                    <a:pt x="42497" y="0"/>
                  </a:lnTo>
                  <a:lnTo>
                    <a:pt x="84995" y="42497"/>
                  </a:lnTo>
                  <a:lnTo>
                    <a:pt x="42497" y="849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651985" y="4664648"/>
              <a:ext cx="143597" cy="143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90227" y="2605727"/>
              <a:ext cx="85207" cy="85207"/>
            </a:xfrm>
            <a:custGeom>
              <a:avLst/>
              <a:pathLst>
                <a:path w="85207" h="85207">
                  <a:moveTo>
                    <a:pt x="0" y="42603"/>
                  </a:moveTo>
                  <a:lnTo>
                    <a:pt x="42603" y="0"/>
                  </a:lnTo>
                  <a:lnTo>
                    <a:pt x="85207" y="42603"/>
                  </a:lnTo>
                  <a:lnTo>
                    <a:pt x="42603" y="852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99992" y="4710633"/>
              <a:ext cx="85408" cy="85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37955" y="4561109"/>
              <a:ext cx="84646" cy="84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94466" y="4722441"/>
              <a:ext cx="61792" cy="61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93804" y="3390772"/>
              <a:ext cx="64842" cy="64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76019" y="4104953"/>
              <a:ext cx="55299" cy="5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68937" y="4653689"/>
              <a:ext cx="85284" cy="85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37416" y="4671733"/>
              <a:ext cx="87199" cy="8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41851" y="4681932"/>
              <a:ext cx="134365" cy="134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048180" y="3188541"/>
              <a:ext cx="85039" cy="85039"/>
            </a:xfrm>
            <a:custGeom>
              <a:avLst/>
              <a:pathLst>
                <a:path w="85039" h="85039">
                  <a:moveTo>
                    <a:pt x="0" y="42519"/>
                  </a:moveTo>
                  <a:lnTo>
                    <a:pt x="42519" y="0"/>
                  </a:lnTo>
                  <a:lnTo>
                    <a:pt x="85039" y="42519"/>
                  </a:lnTo>
                  <a:lnTo>
                    <a:pt x="42519" y="850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40245" y="2706702"/>
              <a:ext cx="85946" cy="85946"/>
            </a:xfrm>
            <a:custGeom>
              <a:avLst/>
              <a:pathLst>
                <a:path w="85946" h="85946">
                  <a:moveTo>
                    <a:pt x="0" y="42973"/>
                  </a:moveTo>
                  <a:lnTo>
                    <a:pt x="42973" y="0"/>
                  </a:lnTo>
                  <a:lnTo>
                    <a:pt x="85946" y="42973"/>
                  </a:lnTo>
                  <a:lnTo>
                    <a:pt x="42973" y="859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930324" y="3298313"/>
              <a:ext cx="85075" cy="85075"/>
            </a:xfrm>
            <a:custGeom>
              <a:avLst/>
              <a:pathLst>
                <a:path w="85075" h="85075">
                  <a:moveTo>
                    <a:pt x="0" y="42537"/>
                  </a:moveTo>
                  <a:lnTo>
                    <a:pt x="42537" y="0"/>
                  </a:lnTo>
                  <a:lnTo>
                    <a:pt x="85075" y="42537"/>
                  </a:lnTo>
                  <a:lnTo>
                    <a:pt x="42537" y="850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98200" y="4398144"/>
              <a:ext cx="85430" cy="85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51632" y="4261423"/>
              <a:ext cx="33725" cy="33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90925" y="4491253"/>
              <a:ext cx="85009" cy="85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96506" y="4681147"/>
              <a:ext cx="85262" cy="85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66535" y="4675243"/>
              <a:ext cx="84402" cy="84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32460" y="4654061"/>
              <a:ext cx="84539" cy="84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927290" y="4021904"/>
              <a:ext cx="162280" cy="162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36836" y="4317424"/>
              <a:ext cx="149748" cy="149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89076" y="4647661"/>
              <a:ext cx="84671" cy="84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181512" y="2753636"/>
              <a:ext cx="84976" cy="84976"/>
            </a:xfrm>
            <a:custGeom>
              <a:avLst/>
              <a:pathLst>
                <a:path w="84976" h="84976">
                  <a:moveTo>
                    <a:pt x="0" y="42488"/>
                  </a:moveTo>
                  <a:lnTo>
                    <a:pt x="42488" y="0"/>
                  </a:lnTo>
                  <a:lnTo>
                    <a:pt x="84976" y="42488"/>
                  </a:lnTo>
                  <a:lnTo>
                    <a:pt x="42488" y="849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64067" y="4580972"/>
              <a:ext cx="95592" cy="95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50337" y="4305539"/>
              <a:ext cx="84841" cy="84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57497" y="4658260"/>
              <a:ext cx="76142" cy="76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68382" y="4573053"/>
              <a:ext cx="86094" cy="86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60976" y="4710737"/>
              <a:ext cx="85200" cy="85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61252" y="4705264"/>
              <a:ext cx="45474" cy="45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94649" y="4640509"/>
              <a:ext cx="111644" cy="111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22110" y="4666020"/>
              <a:ext cx="85957" cy="85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06808" y="4673717"/>
              <a:ext cx="53674" cy="53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93806" y="4676767"/>
              <a:ext cx="47573" cy="47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594529" y="4485841"/>
              <a:ext cx="116946" cy="116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61659" y="4692798"/>
              <a:ext cx="15510" cy="15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406020" y="3038971"/>
              <a:ext cx="42143" cy="42143"/>
            </a:xfrm>
            <a:custGeom>
              <a:avLst/>
              <a:pathLst>
                <a:path w="42143" h="42143">
                  <a:moveTo>
                    <a:pt x="0" y="21071"/>
                  </a:moveTo>
                  <a:lnTo>
                    <a:pt x="21071" y="0"/>
                  </a:lnTo>
                  <a:lnTo>
                    <a:pt x="42143" y="21071"/>
                  </a:lnTo>
                  <a:lnTo>
                    <a:pt x="21071" y="421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947601" y="2999216"/>
              <a:ext cx="121652" cy="1216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371519" y="4630984"/>
              <a:ext cx="84243" cy="84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99242" y="4093392"/>
              <a:ext cx="78421" cy="7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650128" y="4671405"/>
              <a:ext cx="146973" cy="146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085526" y="2679708"/>
              <a:ext cx="85039" cy="85039"/>
            </a:xfrm>
            <a:custGeom>
              <a:avLst/>
              <a:pathLst>
                <a:path w="85039" h="85039">
                  <a:moveTo>
                    <a:pt x="0" y="42519"/>
                  </a:moveTo>
                  <a:lnTo>
                    <a:pt x="42519" y="0"/>
                  </a:lnTo>
                  <a:lnTo>
                    <a:pt x="85039" y="42519"/>
                  </a:lnTo>
                  <a:lnTo>
                    <a:pt x="42519" y="850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60074" y="466331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31687" y="3416271"/>
              <a:ext cx="165860" cy="1658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46595" y="4664416"/>
              <a:ext cx="80721" cy="8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23933" y="4683140"/>
              <a:ext cx="85499" cy="85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02375" y="4586322"/>
              <a:ext cx="84892" cy="84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85806" y="4648844"/>
              <a:ext cx="61193" cy="61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675971" y="2596703"/>
              <a:ext cx="145482" cy="145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978149" y="2605461"/>
              <a:ext cx="85739" cy="85739"/>
            </a:xfrm>
            <a:custGeom>
              <a:avLst/>
              <a:pathLst>
                <a:path w="85739" h="85739">
                  <a:moveTo>
                    <a:pt x="0" y="42869"/>
                  </a:moveTo>
                  <a:lnTo>
                    <a:pt x="42869" y="0"/>
                  </a:lnTo>
                  <a:lnTo>
                    <a:pt x="85739" y="42869"/>
                  </a:lnTo>
                  <a:lnTo>
                    <a:pt x="42869" y="857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754391" y="4663040"/>
              <a:ext cx="155258" cy="155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336915" y="3338637"/>
              <a:ext cx="84657" cy="84657"/>
            </a:xfrm>
            <a:custGeom>
              <a:avLst/>
              <a:pathLst>
                <a:path w="84657" h="84657">
                  <a:moveTo>
                    <a:pt x="0" y="42328"/>
                  </a:moveTo>
                  <a:lnTo>
                    <a:pt x="42328" y="0"/>
                  </a:lnTo>
                  <a:lnTo>
                    <a:pt x="84657" y="42328"/>
                  </a:lnTo>
                  <a:lnTo>
                    <a:pt x="42328" y="846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22833" y="2658479"/>
              <a:ext cx="169723" cy="169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57379" y="4675983"/>
              <a:ext cx="129372" cy="12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73841" y="4698298"/>
              <a:ext cx="84741" cy="84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23444" y="4710906"/>
              <a:ext cx="84863" cy="84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141262" y="2624350"/>
              <a:ext cx="47962" cy="47962"/>
            </a:xfrm>
            <a:custGeom>
              <a:avLst/>
              <a:pathLst>
                <a:path w="47962" h="47962">
                  <a:moveTo>
                    <a:pt x="0" y="23981"/>
                  </a:moveTo>
                  <a:lnTo>
                    <a:pt x="23981" y="0"/>
                  </a:lnTo>
                  <a:lnTo>
                    <a:pt x="47962" y="23981"/>
                  </a:lnTo>
                  <a:lnTo>
                    <a:pt x="23981" y="479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17119" y="4687684"/>
              <a:ext cx="84855" cy="84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83299" y="4285864"/>
              <a:ext cx="86188" cy="86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280166" y="2614297"/>
              <a:ext cx="84958" cy="84958"/>
            </a:xfrm>
            <a:custGeom>
              <a:avLst/>
              <a:pathLst>
                <a:path w="84958" h="84958">
                  <a:moveTo>
                    <a:pt x="0" y="42479"/>
                  </a:moveTo>
                  <a:lnTo>
                    <a:pt x="42479" y="0"/>
                  </a:lnTo>
                  <a:lnTo>
                    <a:pt x="84958" y="42479"/>
                  </a:lnTo>
                  <a:lnTo>
                    <a:pt x="42479" y="849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398454" y="2656821"/>
              <a:ext cx="50583" cy="50583"/>
            </a:xfrm>
            <a:custGeom>
              <a:avLst/>
              <a:pathLst>
                <a:path w="50583" h="50583">
                  <a:moveTo>
                    <a:pt x="0" y="25291"/>
                  </a:moveTo>
                  <a:lnTo>
                    <a:pt x="25291" y="0"/>
                  </a:lnTo>
                  <a:lnTo>
                    <a:pt x="50583" y="25291"/>
                  </a:lnTo>
                  <a:lnTo>
                    <a:pt x="25291" y="505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28986" y="4668736"/>
              <a:ext cx="84749" cy="84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26648" y="4601013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44154" y="4685467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55552" y="4697859"/>
              <a:ext cx="85619" cy="85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57669" y="4073010"/>
              <a:ext cx="85404" cy="85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047588" y="2974341"/>
              <a:ext cx="141843" cy="141843"/>
            </a:xfrm>
            <a:custGeom>
              <a:avLst/>
              <a:pathLst>
                <a:path w="141843" h="141843">
                  <a:moveTo>
                    <a:pt x="0" y="70921"/>
                  </a:moveTo>
                  <a:lnTo>
                    <a:pt x="70921" y="0"/>
                  </a:lnTo>
                  <a:lnTo>
                    <a:pt x="141843" y="70921"/>
                  </a:lnTo>
                  <a:lnTo>
                    <a:pt x="70921" y="1418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42984" y="3679974"/>
              <a:ext cx="31163" cy="3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36148" y="2620816"/>
              <a:ext cx="156374" cy="156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086589" y="3298240"/>
              <a:ext cx="85222" cy="85222"/>
            </a:xfrm>
            <a:custGeom>
              <a:avLst/>
              <a:pathLst>
                <a:path w="85222" h="85222">
                  <a:moveTo>
                    <a:pt x="0" y="42611"/>
                  </a:moveTo>
                  <a:lnTo>
                    <a:pt x="42611" y="0"/>
                  </a:lnTo>
                  <a:lnTo>
                    <a:pt x="85222" y="42611"/>
                  </a:lnTo>
                  <a:lnTo>
                    <a:pt x="42611" y="852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227757" y="3013370"/>
              <a:ext cx="84899" cy="84899"/>
            </a:xfrm>
            <a:custGeom>
              <a:avLst/>
              <a:pathLst>
                <a:path w="84899" h="84899">
                  <a:moveTo>
                    <a:pt x="0" y="42449"/>
                  </a:moveTo>
                  <a:lnTo>
                    <a:pt x="42449" y="0"/>
                  </a:lnTo>
                  <a:lnTo>
                    <a:pt x="84899" y="42449"/>
                  </a:lnTo>
                  <a:lnTo>
                    <a:pt x="42449" y="848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17065" y="4588387"/>
              <a:ext cx="84984" cy="84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18101" y="4706337"/>
              <a:ext cx="85554" cy="85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98079" y="4620664"/>
              <a:ext cx="75326" cy="75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81633" y="4606739"/>
              <a:ext cx="86285" cy="8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37865" y="4558728"/>
              <a:ext cx="85185" cy="85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53662" y="2711481"/>
              <a:ext cx="84833" cy="84833"/>
            </a:xfrm>
            <a:custGeom>
              <a:avLst/>
              <a:pathLst>
                <a:path w="84833" h="84833">
                  <a:moveTo>
                    <a:pt x="0" y="42416"/>
                  </a:moveTo>
                  <a:lnTo>
                    <a:pt x="42416" y="0"/>
                  </a:lnTo>
                  <a:lnTo>
                    <a:pt x="84833" y="42416"/>
                  </a:lnTo>
                  <a:lnTo>
                    <a:pt x="42416" y="848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83817" y="4689744"/>
              <a:ext cx="84958" cy="8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60015" y="4667129"/>
              <a:ext cx="79516" cy="79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78712" y="4698510"/>
              <a:ext cx="84317" cy="84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957387" y="3624781"/>
              <a:ext cx="103544" cy="103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94896" y="4235421"/>
              <a:ext cx="18165" cy="18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154948" y="2987777"/>
              <a:ext cx="17850" cy="17850"/>
            </a:xfrm>
            <a:custGeom>
              <a:avLst/>
              <a:pathLst>
                <a:path w="17850" h="17850">
                  <a:moveTo>
                    <a:pt x="0" y="8925"/>
                  </a:moveTo>
                  <a:lnTo>
                    <a:pt x="8925" y="0"/>
                  </a:lnTo>
                  <a:lnTo>
                    <a:pt x="17850" y="8925"/>
                  </a:lnTo>
                  <a:lnTo>
                    <a:pt x="8925" y="178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863908" y="2162364"/>
              <a:ext cx="307755" cy="473369"/>
            </a:xfrm>
            <a:custGeom>
              <a:avLst/>
              <a:pathLst>
                <a:path w="307755" h="473369">
                  <a:moveTo>
                    <a:pt x="0" y="0"/>
                  </a:moveTo>
                  <a:lnTo>
                    <a:pt x="307755" y="473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179189" y="2383991"/>
              <a:ext cx="12634" cy="250306"/>
            </a:xfrm>
            <a:custGeom>
              <a:avLst/>
              <a:pathLst>
                <a:path w="12634" h="250306">
                  <a:moveTo>
                    <a:pt x="12634" y="0"/>
                  </a:moveTo>
                  <a:lnTo>
                    <a:pt x="0" y="250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494120" y="2518694"/>
              <a:ext cx="674229" cy="127717"/>
            </a:xfrm>
            <a:custGeom>
              <a:avLst/>
              <a:pathLst>
                <a:path w="674229" h="127717">
                  <a:moveTo>
                    <a:pt x="0" y="0"/>
                  </a:moveTo>
                  <a:lnTo>
                    <a:pt x="674229" y="127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4783618" y="199967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chr2:47783271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970415" y="424323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chr2:47783340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738841" y="266746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chr2:47791027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5500077" y="222130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chr2:47800298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500077" y="244456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chr2:47805626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87703" y="244396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chr2:47806206</a:t>
              </a:r>
            </a:p>
          </p:txBody>
        </p:sp>
        <p:sp>
          <p:nvSpPr>
            <p:cNvPr id="193" name="pl19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2448133" y="627923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48133" y="575140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48133" y="522356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503125" y="469573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503125" y="416789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503125" y="36400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503125" y="31122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503125" y="258439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2880411" y="63389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80411" y="58111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80411" y="52832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80411" y="4755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80411" y="42276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80411" y="36997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80411" y="31719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80411" y="26441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06490" y="204568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20" name="pt220"/>
            <p:cNvSpPr/>
            <p:nvPr/>
          </p:nvSpPr>
          <p:spPr>
            <a:xfrm>
              <a:off x="7179089" y="23974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179089" y="259226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179089" y="278711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7389908" y="233030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389908" y="252515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389908" y="272000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106490" y="310499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27" name="pt227"/>
            <p:cNvSpPr/>
            <p:nvPr/>
          </p:nvSpPr>
          <p:spPr>
            <a:xfrm>
              <a:off x="7163826" y="3397272"/>
              <a:ext cx="83648" cy="836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201150" y="362944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163826" y="3786970"/>
              <a:ext cx="83648" cy="836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148366" y="3966359"/>
              <a:ext cx="114569" cy="1145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136502" y="4149345"/>
              <a:ext cx="138295" cy="1382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126501" y="4335929"/>
              <a:ext cx="158297" cy="1582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7393378" y="338354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393378" y="357422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393378" y="377324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393378" y="396608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93378" y="415877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39337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106490" y="468790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40" name="pt240"/>
            <p:cNvSpPr/>
            <p:nvPr/>
          </p:nvSpPr>
          <p:spPr>
            <a:xfrm>
              <a:off x="7179089" y="5019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179089" y="521399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7389908" y="498157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389908" y="517642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924695" y="619487"/>
              <a:ext cx="1016386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MSH6,Bowel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04274" y="1198960"/>
              <a:ext cx="645501" cy="5007971"/>
            </a:xfrm>
            <a:custGeom>
              <a:avLst/>
              <a:pathLst>
                <a:path w="645501" h="5007971">
                  <a:moveTo>
                    <a:pt x="320599" y="5007971"/>
                  </a:moveTo>
                  <a:lnTo>
                    <a:pt x="320458" y="4998171"/>
                  </a:lnTo>
                  <a:lnTo>
                    <a:pt x="320305" y="4988370"/>
                  </a:lnTo>
                  <a:lnTo>
                    <a:pt x="320149" y="4978570"/>
                  </a:lnTo>
                  <a:lnTo>
                    <a:pt x="319977" y="4968770"/>
                  </a:lnTo>
                  <a:lnTo>
                    <a:pt x="319800" y="4958969"/>
                  </a:lnTo>
                  <a:lnTo>
                    <a:pt x="319610" y="4949169"/>
                  </a:lnTo>
                  <a:lnTo>
                    <a:pt x="319410" y="4939369"/>
                  </a:lnTo>
                  <a:lnTo>
                    <a:pt x="319201" y="4929568"/>
                  </a:lnTo>
                  <a:lnTo>
                    <a:pt x="318976" y="4919768"/>
                  </a:lnTo>
                  <a:lnTo>
                    <a:pt x="318746" y="4909968"/>
                  </a:lnTo>
                  <a:lnTo>
                    <a:pt x="318494" y="4900167"/>
                  </a:lnTo>
                  <a:lnTo>
                    <a:pt x="318236" y="4890367"/>
                  </a:lnTo>
                  <a:lnTo>
                    <a:pt x="317958" y="4880567"/>
                  </a:lnTo>
                  <a:lnTo>
                    <a:pt x="317669" y="4870766"/>
                  </a:lnTo>
                  <a:lnTo>
                    <a:pt x="317365" y="4860966"/>
                  </a:lnTo>
                  <a:lnTo>
                    <a:pt x="317042" y="4851166"/>
                  </a:lnTo>
                  <a:lnTo>
                    <a:pt x="316710" y="4841365"/>
                  </a:lnTo>
                  <a:lnTo>
                    <a:pt x="316349" y="4831565"/>
                  </a:lnTo>
                  <a:lnTo>
                    <a:pt x="315981" y="4821765"/>
                  </a:lnTo>
                  <a:lnTo>
                    <a:pt x="315586" y="4811964"/>
                  </a:lnTo>
                  <a:lnTo>
                    <a:pt x="315176" y="4802164"/>
                  </a:lnTo>
                  <a:lnTo>
                    <a:pt x="314745" y="4792364"/>
                  </a:lnTo>
                  <a:lnTo>
                    <a:pt x="314290" y="4782563"/>
                  </a:lnTo>
                  <a:lnTo>
                    <a:pt x="313822" y="4772763"/>
                  </a:lnTo>
                  <a:lnTo>
                    <a:pt x="313318" y="4762963"/>
                  </a:lnTo>
                  <a:lnTo>
                    <a:pt x="312805" y="4753162"/>
                  </a:lnTo>
                  <a:lnTo>
                    <a:pt x="312254" y="4743362"/>
                  </a:lnTo>
                  <a:lnTo>
                    <a:pt x="311686" y="4733562"/>
                  </a:lnTo>
                  <a:lnTo>
                    <a:pt x="311090" y="4723761"/>
                  </a:lnTo>
                  <a:lnTo>
                    <a:pt x="310464" y="4713961"/>
                  </a:lnTo>
                  <a:lnTo>
                    <a:pt x="309820" y="4704161"/>
                  </a:lnTo>
                  <a:lnTo>
                    <a:pt x="309132" y="4694360"/>
                  </a:lnTo>
                  <a:lnTo>
                    <a:pt x="308432" y="4684560"/>
                  </a:lnTo>
                  <a:lnTo>
                    <a:pt x="307682" y="4674760"/>
                  </a:lnTo>
                  <a:lnTo>
                    <a:pt x="306914" y="4664959"/>
                  </a:lnTo>
                  <a:lnTo>
                    <a:pt x="306108" y="4655159"/>
                  </a:lnTo>
                  <a:lnTo>
                    <a:pt x="305267" y="4645359"/>
                  </a:lnTo>
                  <a:lnTo>
                    <a:pt x="304400" y="4635558"/>
                  </a:lnTo>
                  <a:lnTo>
                    <a:pt x="303483" y="4625758"/>
                  </a:lnTo>
                  <a:lnTo>
                    <a:pt x="302550" y="4615958"/>
                  </a:lnTo>
                  <a:lnTo>
                    <a:pt x="301554" y="4606157"/>
                  </a:lnTo>
                  <a:lnTo>
                    <a:pt x="300538" y="4596357"/>
                  </a:lnTo>
                  <a:lnTo>
                    <a:pt x="299473" y="4586557"/>
                  </a:lnTo>
                  <a:lnTo>
                    <a:pt x="298370" y="4576756"/>
                  </a:lnTo>
                  <a:lnTo>
                    <a:pt x="297232" y="4566956"/>
                  </a:lnTo>
                  <a:lnTo>
                    <a:pt x="296037" y="4557156"/>
                  </a:lnTo>
                  <a:lnTo>
                    <a:pt x="294823" y="4547355"/>
                  </a:lnTo>
                  <a:lnTo>
                    <a:pt x="293532" y="4537555"/>
                  </a:lnTo>
                  <a:lnTo>
                    <a:pt x="292220" y="4527755"/>
                  </a:lnTo>
                  <a:lnTo>
                    <a:pt x="290848" y="4517954"/>
                  </a:lnTo>
                  <a:lnTo>
                    <a:pt x="289434" y="4508154"/>
                  </a:lnTo>
                  <a:lnTo>
                    <a:pt x="287977" y="4498354"/>
                  </a:lnTo>
                  <a:lnTo>
                    <a:pt x="286456" y="4488553"/>
                  </a:lnTo>
                  <a:lnTo>
                    <a:pt x="284913" y="4478753"/>
                  </a:lnTo>
                  <a:lnTo>
                    <a:pt x="283281" y="4468953"/>
                  </a:lnTo>
                  <a:lnTo>
                    <a:pt x="281628" y="4459152"/>
                  </a:lnTo>
                  <a:lnTo>
                    <a:pt x="279903" y="4449352"/>
                  </a:lnTo>
                  <a:lnTo>
                    <a:pt x="278134" y="4439552"/>
                  </a:lnTo>
                  <a:lnTo>
                    <a:pt x="276314" y="4429751"/>
                  </a:lnTo>
                  <a:lnTo>
                    <a:pt x="274427" y="4419951"/>
                  </a:lnTo>
                  <a:lnTo>
                    <a:pt x="272511" y="4410151"/>
                  </a:lnTo>
                  <a:lnTo>
                    <a:pt x="270502" y="4400350"/>
                  </a:lnTo>
                  <a:lnTo>
                    <a:pt x="268470" y="4390550"/>
                  </a:lnTo>
                  <a:lnTo>
                    <a:pt x="266355" y="4380750"/>
                  </a:lnTo>
                  <a:lnTo>
                    <a:pt x="264198" y="4370949"/>
                  </a:lnTo>
                  <a:lnTo>
                    <a:pt x="261982" y="4361149"/>
                  </a:lnTo>
                  <a:lnTo>
                    <a:pt x="259699" y="4351349"/>
                  </a:lnTo>
                  <a:lnTo>
                    <a:pt x="257380" y="4341548"/>
                  </a:lnTo>
                  <a:lnTo>
                    <a:pt x="254969" y="4331748"/>
                  </a:lnTo>
                  <a:lnTo>
                    <a:pt x="252534" y="4321948"/>
                  </a:lnTo>
                  <a:lnTo>
                    <a:pt x="250009" y="4312147"/>
                  </a:lnTo>
                  <a:lnTo>
                    <a:pt x="247445" y="4302347"/>
                  </a:lnTo>
                  <a:lnTo>
                    <a:pt x="244817" y="4292547"/>
                  </a:lnTo>
                  <a:lnTo>
                    <a:pt x="242125" y="4282746"/>
                  </a:lnTo>
                  <a:lnTo>
                    <a:pt x="239394" y="4272946"/>
                  </a:lnTo>
                  <a:lnTo>
                    <a:pt x="236575" y="4263146"/>
                  </a:lnTo>
                  <a:lnTo>
                    <a:pt x="233732" y="4253345"/>
                  </a:lnTo>
                  <a:lnTo>
                    <a:pt x="230799" y="4243545"/>
                  </a:lnTo>
                  <a:lnTo>
                    <a:pt x="227831" y="4233745"/>
                  </a:lnTo>
                  <a:lnTo>
                    <a:pt x="224799" y="4223944"/>
                  </a:lnTo>
                  <a:lnTo>
                    <a:pt x="221710" y="4214144"/>
                  </a:lnTo>
                  <a:lnTo>
                    <a:pt x="218581" y="4204344"/>
                  </a:lnTo>
                  <a:lnTo>
                    <a:pt x="215376" y="4194543"/>
                  </a:lnTo>
                  <a:lnTo>
                    <a:pt x="212147" y="4184743"/>
                  </a:lnTo>
                  <a:lnTo>
                    <a:pt x="208834" y="4174943"/>
                  </a:lnTo>
                  <a:lnTo>
                    <a:pt x="205495" y="4165142"/>
                  </a:lnTo>
                  <a:lnTo>
                    <a:pt x="202095" y="4155342"/>
                  </a:lnTo>
                  <a:lnTo>
                    <a:pt x="198651" y="4145542"/>
                  </a:lnTo>
                  <a:lnTo>
                    <a:pt x="195169" y="4135741"/>
                  </a:lnTo>
                  <a:lnTo>
                    <a:pt x="191627" y="4125941"/>
                  </a:lnTo>
                  <a:lnTo>
                    <a:pt x="188066" y="4116141"/>
                  </a:lnTo>
                  <a:lnTo>
                    <a:pt x="184435" y="4106340"/>
                  </a:lnTo>
                  <a:lnTo>
                    <a:pt x="180787" y="4096540"/>
                  </a:lnTo>
                  <a:lnTo>
                    <a:pt x="177090" y="4086740"/>
                  </a:lnTo>
                  <a:lnTo>
                    <a:pt x="173363" y="4076939"/>
                  </a:lnTo>
                  <a:lnTo>
                    <a:pt x="169607" y="4067139"/>
                  </a:lnTo>
                  <a:lnTo>
                    <a:pt x="165812" y="4057339"/>
                  </a:lnTo>
                  <a:lnTo>
                    <a:pt x="162003" y="4047538"/>
                  </a:lnTo>
                  <a:lnTo>
                    <a:pt x="158151" y="4037738"/>
                  </a:lnTo>
                  <a:lnTo>
                    <a:pt x="154289" y="4027938"/>
                  </a:lnTo>
                  <a:lnTo>
                    <a:pt x="150400" y="4018137"/>
                  </a:lnTo>
                  <a:lnTo>
                    <a:pt x="146497" y="4008337"/>
                  </a:lnTo>
                  <a:lnTo>
                    <a:pt x="142578" y="3998537"/>
                  </a:lnTo>
                  <a:lnTo>
                    <a:pt x="138647" y="3988736"/>
                  </a:lnTo>
                  <a:lnTo>
                    <a:pt x="134710" y="3978936"/>
                  </a:lnTo>
                  <a:lnTo>
                    <a:pt x="130763" y="3969136"/>
                  </a:lnTo>
                  <a:lnTo>
                    <a:pt x="126816" y="3959335"/>
                  </a:lnTo>
                  <a:lnTo>
                    <a:pt x="122869" y="3949535"/>
                  </a:lnTo>
                  <a:lnTo>
                    <a:pt x="118926" y="3939735"/>
                  </a:lnTo>
                  <a:lnTo>
                    <a:pt x="114988" y="3929934"/>
                  </a:lnTo>
                  <a:lnTo>
                    <a:pt x="111065" y="3920134"/>
                  </a:lnTo>
                  <a:lnTo>
                    <a:pt x="107148" y="3910334"/>
                  </a:lnTo>
                  <a:lnTo>
                    <a:pt x="103259" y="3900533"/>
                  </a:lnTo>
                  <a:lnTo>
                    <a:pt x="99379" y="3890733"/>
                  </a:lnTo>
                  <a:lnTo>
                    <a:pt x="95536" y="3880933"/>
                  </a:lnTo>
                  <a:lnTo>
                    <a:pt x="91712" y="3871132"/>
                  </a:lnTo>
                  <a:lnTo>
                    <a:pt x="87921" y="3861332"/>
                  </a:lnTo>
                  <a:lnTo>
                    <a:pt x="84171" y="3851532"/>
                  </a:lnTo>
                  <a:lnTo>
                    <a:pt x="80444" y="3841731"/>
                  </a:lnTo>
                  <a:lnTo>
                    <a:pt x="76783" y="3831931"/>
                  </a:lnTo>
                  <a:lnTo>
                    <a:pt x="73141" y="3822131"/>
                  </a:lnTo>
                  <a:lnTo>
                    <a:pt x="69576" y="3812330"/>
                  </a:lnTo>
                  <a:lnTo>
                    <a:pt x="66046" y="3802530"/>
                  </a:lnTo>
                  <a:lnTo>
                    <a:pt x="62579" y="3792729"/>
                  </a:lnTo>
                  <a:lnTo>
                    <a:pt x="59176" y="3782929"/>
                  </a:lnTo>
                  <a:lnTo>
                    <a:pt x="55818" y="3773129"/>
                  </a:lnTo>
                  <a:lnTo>
                    <a:pt x="52559" y="3763328"/>
                  </a:lnTo>
                  <a:lnTo>
                    <a:pt x="49330" y="3753528"/>
                  </a:lnTo>
                  <a:lnTo>
                    <a:pt x="46222" y="3743728"/>
                  </a:lnTo>
                  <a:lnTo>
                    <a:pt x="43158" y="3733927"/>
                  </a:lnTo>
                  <a:lnTo>
                    <a:pt x="40191" y="3724127"/>
                  </a:lnTo>
                  <a:lnTo>
                    <a:pt x="37307" y="3714327"/>
                  </a:lnTo>
                  <a:lnTo>
                    <a:pt x="34491" y="3704526"/>
                  </a:lnTo>
                  <a:lnTo>
                    <a:pt x="31802" y="3694726"/>
                  </a:lnTo>
                  <a:lnTo>
                    <a:pt x="29152" y="3684926"/>
                  </a:lnTo>
                  <a:lnTo>
                    <a:pt x="26666" y="3675125"/>
                  </a:lnTo>
                  <a:lnTo>
                    <a:pt x="24228" y="3665325"/>
                  </a:lnTo>
                  <a:lnTo>
                    <a:pt x="21921" y="3655525"/>
                  </a:lnTo>
                  <a:lnTo>
                    <a:pt x="19709" y="3645724"/>
                  </a:lnTo>
                  <a:lnTo>
                    <a:pt x="17587" y="3635924"/>
                  </a:lnTo>
                  <a:lnTo>
                    <a:pt x="15612" y="3626124"/>
                  </a:lnTo>
                  <a:lnTo>
                    <a:pt x="13685" y="3616323"/>
                  </a:lnTo>
                  <a:lnTo>
                    <a:pt x="11957" y="3606523"/>
                  </a:lnTo>
                  <a:lnTo>
                    <a:pt x="10278" y="3596723"/>
                  </a:lnTo>
                  <a:lnTo>
                    <a:pt x="8758" y="3586922"/>
                  </a:lnTo>
                  <a:lnTo>
                    <a:pt x="7339" y="3577122"/>
                  </a:lnTo>
                  <a:lnTo>
                    <a:pt x="6031" y="3567322"/>
                  </a:lnTo>
                  <a:lnTo>
                    <a:pt x="4878" y="3557521"/>
                  </a:lnTo>
                  <a:lnTo>
                    <a:pt x="3787" y="3547721"/>
                  </a:lnTo>
                  <a:lnTo>
                    <a:pt x="2907" y="3537921"/>
                  </a:lnTo>
                  <a:lnTo>
                    <a:pt x="2080" y="3528120"/>
                  </a:lnTo>
                  <a:lnTo>
                    <a:pt x="1433" y="3518320"/>
                  </a:lnTo>
                  <a:lnTo>
                    <a:pt x="884" y="3508520"/>
                  </a:lnTo>
                  <a:lnTo>
                    <a:pt x="462" y="3498719"/>
                  </a:lnTo>
                  <a:lnTo>
                    <a:pt x="194" y="3488919"/>
                  </a:lnTo>
                  <a:lnTo>
                    <a:pt x="0" y="3479119"/>
                  </a:lnTo>
                  <a:lnTo>
                    <a:pt x="13" y="3469318"/>
                  </a:lnTo>
                  <a:lnTo>
                    <a:pt x="81" y="3459518"/>
                  </a:lnTo>
                  <a:lnTo>
                    <a:pt x="340" y="3449718"/>
                  </a:lnTo>
                  <a:lnTo>
                    <a:pt x="688" y="3439917"/>
                  </a:lnTo>
                  <a:lnTo>
                    <a:pt x="1173" y="3430117"/>
                  </a:lnTo>
                  <a:lnTo>
                    <a:pt x="1799" y="3420317"/>
                  </a:lnTo>
                  <a:lnTo>
                    <a:pt x="2506" y="3410516"/>
                  </a:lnTo>
                  <a:lnTo>
                    <a:pt x="3406" y="3400716"/>
                  </a:lnTo>
                  <a:lnTo>
                    <a:pt x="4359" y="3390916"/>
                  </a:lnTo>
                  <a:lnTo>
                    <a:pt x="5502" y="3381115"/>
                  </a:lnTo>
                  <a:lnTo>
                    <a:pt x="6720" y="3371315"/>
                  </a:lnTo>
                  <a:lnTo>
                    <a:pt x="8074" y="3361515"/>
                  </a:lnTo>
                  <a:lnTo>
                    <a:pt x="9551" y="3351714"/>
                  </a:lnTo>
                  <a:lnTo>
                    <a:pt x="11110" y="3341914"/>
                  </a:lnTo>
                  <a:lnTo>
                    <a:pt x="12837" y="3332114"/>
                  </a:lnTo>
                  <a:lnTo>
                    <a:pt x="14611" y="3322313"/>
                  </a:lnTo>
                  <a:lnTo>
                    <a:pt x="16561" y="3312513"/>
                  </a:lnTo>
                  <a:lnTo>
                    <a:pt x="18571" y="3302713"/>
                  </a:lnTo>
                  <a:lnTo>
                    <a:pt x="20705" y="3292912"/>
                  </a:lnTo>
                  <a:lnTo>
                    <a:pt x="22939" y="3283112"/>
                  </a:lnTo>
                  <a:lnTo>
                    <a:pt x="25249" y="3273312"/>
                  </a:lnTo>
                  <a:lnTo>
                    <a:pt x="27693" y="3263511"/>
                  </a:lnTo>
                  <a:lnTo>
                    <a:pt x="30177" y="3253711"/>
                  </a:lnTo>
                  <a:lnTo>
                    <a:pt x="32811" y="3243911"/>
                  </a:lnTo>
                  <a:lnTo>
                    <a:pt x="35487" y="3234110"/>
                  </a:lnTo>
                  <a:lnTo>
                    <a:pt x="38269" y="3224310"/>
                  </a:lnTo>
                  <a:lnTo>
                    <a:pt x="41122" y="3214510"/>
                  </a:lnTo>
                  <a:lnTo>
                    <a:pt x="44040" y="3204709"/>
                  </a:lnTo>
                  <a:lnTo>
                    <a:pt x="47054" y="3194909"/>
                  </a:lnTo>
                  <a:lnTo>
                    <a:pt x="50099" y="3185109"/>
                  </a:lnTo>
                  <a:lnTo>
                    <a:pt x="53257" y="3175308"/>
                  </a:lnTo>
                  <a:lnTo>
                    <a:pt x="56440" y="3165508"/>
                  </a:lnTo>
                  <a:lnTo>
                    <a:pt x="59702" y="3155708"/>
                  </a:lnTo>
                  <a:lnTo>
                    <a:pt x="63007" y="3145907"/>
                  </a:lnTo>
                  <a:lnTo>
                    <a:pt x="66359" y="3136107"/>
                  </a:lnTo>
                  <a:lnTo>
                    <a:pt x="69769" y="3126307"/>
                  </a:lnTo>
                  <a:lnTo>
                    <a:pt x="73201" y="3116506"/>
                  </a:lnTo>
                  <a:lnTo>
                    <a:pt x="76697" y="3106706"/>
                  </a:lnTo>
                  <a:lnTo>
                    <a:pt x="80207" y="3096906"/>
                  </a:lnTo>
                  <a:lnTo>
                    <a:pt x="83761" y="3087105"/>
                  </a:lnTo>
                  <a:lnTo>
                    <a:pt x="87334" y="3077305"/>
                  </a:lnTo>
                  <a:lnTo>
                    <a:pt x="90930" y="3067505"/>
                  </a:lnTo>
                  <a:lnTo>
                    <a:pt x="94548" y="3057704"/>
                  </a:lnTo>
                  <a:lnTo>
                    <a:pt x="98176" y="3047904"/>
                  </a:lnTo>
                  <a:lnTo>
                    <a:pt x="101821" y="3038104"/>
                  </a:lnTo>
                  <a:lnTo>
                    <a:pt x="105469" y="3028303"/>
                  </a:lnTo>
                  <a:lnTo>
                    <a:pt x="109123" y="3018503"/>
                  </a:lnTo>
                  <a:lnTo>
                    <a:pt x="112774" y="3008703"/>
                  </a:lnTo>
                  <a:lnTo>
                    <a:pt x="116424" y="2998902"/>
                  </a:lnTo>
                  <a:lnTo>
                    <a:pt x="120062" y="2989102"/>
                  </a:lnTo>
                  <a:lnTo>
                    <a:pt x="123696" y="2979302"/>
                  </a:lnTo>
                  <a:lnTo>
                    <a:pt x="127305" y="2969501"/>
                  </a:lnTo>
                  <a:lnTo>
                    <a:pt x="130907" y="2959701"/>
                  </a:lnTo>
                  <a:lnTo>
                    <a:pt x="134475" y="2949901"/>
                  </a:lnTo>
                  <a:lnTo>
                    <a:pt x="138026" y="2940100"/>
                  </a:lnTo>
                  <a:lnTo>
                    <a:pt x="141547" y="2930300"/>
                  </a:lnTo>
                  <a:lnTo>
                    <a:pt x="145032" y="2920500"/>
                  </a:lnTo>
                  <a:lnTo>
                    <a:pt x="148494" y="2910699"/>
                  </a:lnTo>
                  <a:lnTo>
                    <a:pt x="151899" y="2900899"/>
                  </a:lnTo>
                  <a:lnTo>
                    <a:pt x="155286" y="2891099"/>
                  </a:lnTo>
                  <a:lnTo>
                    <a:pt x="158604" y="2881298"/>
                  </a:lnTo>
                  <a:lnTo>
                    <a:pt x="161893" y="2871498"/>
                  </a:lnTo>
                  <a:lnTo>
                    <a:pt x="165125" y="2861698"/>
                  </a:lnTo>
                  <a:lnTo>
                    <a:pt x="168303" y="2851897"/>
                  </a:lnTo>
                  <a:lnTo>
                    <a:pt x="171441" y="2842097"/>
                  </a:lnTo>
                  <a:lnTo>
                    <a:pt x="174497" y="2832297"/>
                  </a:lnTo>
                  <a:lnTo>
                    <a:pt x="177527" y="2822496"/>
                  </a:lnTo>
                  <a:lnTo>
                    <a:pt x="180455" y="2812696"/>
                  </a:lnTo>
                  <a:lnTo>
                    <a:pt x="183348" y="2802896"/>
                  </a:lnTo>
                  <a:lnTo>
                    <a:pt x="186160" y="2793095"/>
                  </a:lnTo>
                  <a:lnTo>
                    <a:pt x="188907" y="2783295"/>
                  </a:lnTo>
                  <a:lnTo>
                    <a:pt x="191597" y="2773495"/>
                  </a:lnTo>
                  <a:lnTo>
                    <a:pt x="194188" y="2763694"/>
                  </a:lnTo>
                  <a:lnTo>
                    <a:pt x="196749" y="2753894"/>
                  </a:lnTo>
                  <a:lnTo>
                    <a:pt x="199179" y="2744094"/>
                  </a:lnTo>
                  <a:lnTo>
                    <a:pt x="201574" y="2734293"/>
                  </a:lnTo>
                  <a:lnTo>
                    <a:pt x="203867" y="2724493"/>
                  </a:lnTo>
                  <a:lnTo>
                    <a:pt x="206090" y="2714693"/>
                  </a:lnTo>
                  <a:lnTo>
                    <a:pt x="208242" y="2704892"/>
                  </a:lnTo>
                  <a:lnTo>
                    <a:pt x="210287" y="2695092"/>
                  </a:lnTo>
                  <a:lnTo>
                    <a:pt x="212294" y="2685292"/>
                  </a:lnTo>
                  <a:lnTo>
                    <a:pt x="214157" y="2675491"/>
                  </a:lnTo>
                  <a:lnTo>
                    <a:pt x="215984" y="2665691"/>
                  </a:lnTo>
                  <a:lnTo>
                    <a:pt x="217693" y="2655891"/>
                  </a:lnTo>
                  <a:lnTo>
                    <a:pt x="219333" y="2646090"/>
                  </a:lnTo>
                  <a:lnTo>
                    <a:pt x="220890" y="2636290"/>
                  </a:lnTo>
                  <a:lnTo>
                    <a:pt x="222341" y="2626490"/>
                  </a:lnTo>
                  <a:lnTo>
                    <a:pt x="223744" y="2616689"/>
                  </a:lnTo>
                  <a:lnTo>
                    <a:pt x="225004" y="2606889"/>
                  </a:lnTo>
                  <a:lnTo>
                    <a:pt x="226225" y="2597089"/>
                  </a:lnTo>
                  <a:lnTo>
                    <a:pt x="227320" y="2587288"/>
                  </a:lnTo>
                  <a:lnTo>
                    <a:pt x="228350" y="2577488"/>
                  </a:lnTo>
                  <a:lnTo>
                    <a:pt x="229289" y="2567688"/>
                  </a:lnTo>
                  <a:lnTo>
                    <a:pt x="230127" y="2557887"/>
                  </a:lnTo>
                  <a:lnTo>
                    <a:pt x="230912" y="2548087"/>
                  </a:lnTo>
                  <a:lnTo>
                    <a:pt x="231560" y="2538286"/>
                  </a:lnTo>
                  <a:lnTo>
                    <a:pt x="232170" y="2528486"/>
                  </a:lnTo>
                  <a:lnTo>
                    <a:pt x="232650" y="2518686"/>
                  </a:lnTo>
                  <a:lnTo>
                    <a:pt x="233073" y="2508885"/>
                  </a:lnTo>
                  <a:lnTo>
                    <a:pt x="233402" y="2499085"/>
                  </a:lnTo>
                  <a:lnTo>
                    <a:pt x="233640" y="2489285"/>
                  </a:lnTo>
                  <a:lnTo>
                    <a:pt x="233821" y="2479484"/>
                  </a:lnTo>
                  <a:lnTo>
                    <a:pt x="233878" y="2469684"/>
                  </a:lnTo>
                  <a:lnTo>
                    <a:pt x="233899" y="2459884"/>
                  </a:lnTo>
                  <a:lnTo>
                    <a:pt x="233793" y="2450083"/>
                  </a:lnTo>
                  <a:lnTo>
                    <a:pt x="233639" y="2440283"/>
                  </a:lnTo>
                  <a:lnTo>
                    <a:pt x="233394" y="2430483"/>
                  </a:lnTo>
                  <a:lnTo>
                    <a:pt x="233070" y="2420682"/>
                  </a:lnTo>
                  <a:lnTo>
                    <a:pt x="232689" y="2410882"/>
                  </a:lnTo>
                  <a:lnTo>
                    <a:pt x="232200" y="2401082"/>
                  </a:lnTo>
                  <a:lnTo>
                    <a:pt x="231680" y="2391281"/>
                  </a:lnTo>
                  <a:lnTo>
                    <a:pt x="231042" y="2381481"/>
                  </a:lnTo>
                  <a:lnTo>
                    <a:pt x="230366" y="2371681"/>
                  </a:lnTo>
                  <a:lnTo>
                    <a:pt x="229605" y="2361880"/>
                  </a:lnTo>
                  <a:lnTo>
                    <a:pt x="228781" y="2352080"/>
                  </a:lnTo>
                  <a:lnTo>
                    <a:pt x="227903" y="2342280"/>
                  </a:lnTo>
                  <a:lnTo>
                    <a:pt x="226938" y="2332479"/>
                  </a:lnTo>
                  <a:lnTo>
                    <a:pt x="225946" y="2322679"/>
                  </a:lnTo>
                  <a:lnTo>
                    <a:pt x="224850" y="2312879"/>
                  </a:lnTo>
                  <a:lnTo>
                    <a:pt x="223729" y="2303078"/>
                  </a:lnTo>
                  <a:lnTo>
                    <a:pt x="222533" y="2293278"/>
                  </a:lnTo>
                  <a:lnTo>
                    <a:pt x="221290" y="2283478"/>
                  </a:lnTo>
                  <a:lnTo>
                    <a:pt x="220001" y="2273677"/>
                  </a:lnTo>
                  <a:lnTo>
                    <a:pt x="218646" y="2263877"/>
                  </a:lnTo>
                  <a:lnTo>
                    <a:pt x="217269" y="2254077"/>
                  </a:lnTo>
                  <a:lnTo>
                    <a:pt x="215813" y="2244276"/>
                  </a:lnTo>
                  <a:lnTo>
                    <a:pt x="214338" y="2234476"/>
                  </a:lnTo>
                  <a:lnTo>
                    <a:pt x="212806" y="2224676"/>
                  </a:lnTo>
                  <a:lnTo>
                    <a:pt x="211243" y="2214875"/>
                  </a:lnTo>
                  <a:lnTo>
                    <a:pt x="209644" y="2205075"/>
                  </a:lnTo>
                  <a:lnTo>
                    <a:pt x="208003" y="2195275"/>
                  </a:lnTo>
                  <a:lnTo>
                    <a:pt x="206344" y="2185474"/>
                  </a:lnTo>
                  <a:lnTo>
                    <a:pt x="204636" y="2175674"/>
                  </a:lnTo>
                  <a:lnTo>
                    <a:pt x="202916" y="2165874"/>
                  </a:lnTo>
                  <a:lnTo>
                    <a:pt x="201159" y="2156073"/>
                  </a:lnTo>
                  <a:lnTo>
                    <a:pt x="199387" y="2146273"/>
                  </a:lnTo>
                  <a:lnTo>
                    <a:pt x="197593" y="2136473"/>
                  </a:lnTo>
                  <a:lnTo>
                    <a:pt x="195779" y="2126672"/>
                  </a:lnTo>
                  <a:lnTo>
                    <a:pt x="193955" y="2116872"/>
                  </a:lnTo>
                  <a:lnTo>
                    <a:pt x="192111" y="2107072"/>
                  </a:lnTo>
                  <a:lnTo>
                    <a:pt x="190263" y="2097271"/>
                  </a:lnTo>
                  <a:lnTo>
                    <a:pt x="188403" y="2087471"/>
                  </a:lnTo>
                  <a:lnTo>
                    <a:pt x="186541" y="2077671"/>
                  </a:lnTo>
                  <a:lnTo>
                    <a:pt x="184674" y="2067870"/>
                  </a:lnTo>
                  <a:lnTo>
                    <a:pt x="182808" y="2058070"/>
                  </a:lnTo>
                  <a:lnTo>
                    <a:pt x="180943" y="2048270"/>
                  </a:lnTo>
                  <a:lnTo>
                    <a:pt x="179086" y="2038469"/>
                  </a:lnTo>
                  <a:lnTo>
                    <a:pt x="177232" y="2028669"/>
                  </a:lnTo>
                  <a:lnTo>
                    <a:pt x="175392" y="2018869"/>
                  </a:lnTo>
                  <a:lnTo>
                    <a:pt x="173562" y="2009068"/>
                  </a:lnTo>
                  <a:lnTo>
                    <a:pt x="171747" y="1999268"/>
                  </a:lnTo>
                  <a:lnTo>
                    <a:pt x="169951" y="1989468"/>
                  </a:lnTo>
                  <a:lnTo>
                    <a:pt x="168169" y="1979667"/>
                  </a:lnTo>
                  <a:lnTo>
                    <a:pt x="166419" y="1969867"/>
                  </a:lnTo>
                  <a:lnTo>
                    <a:pt x="164679" y="1960067"/>
                  </a:lnTo>
                  <a:lnTo>
                    <a:pt x="162983" y="1950266"/>
                  </a:lnTo>
                  <a:lnTo>
                    <a:pt x="161304" y="1940466"/>
                  </a:lnTo>
                  <a:lnTo>
                    <a:pt x="159661" y="1930666"/>
                  </a:lnTo>
                  <a:lnTo>
                    <a:pt x="158052" y="1920865"/>
                  </a:lnTo>
                  <a:lnTo>
                    <a:pt x="156471" y="1911065"/>
                  </a:lnTo>
                  <a:lnTo>
                    <a:pt x="154943" y="1901265"/>
                  </a:lnTo>
                  <a:lnTo>
                    <a:pt x="153431" y="1891464"/>
                  </a:lnTo>
                  <a:lnTo>
                    <a:pt x="151990" y="1881664"/>
                  </a:lnTo>
                  <a:lnTo>
                    <a:pt x="150572" y="1871864"/>
                  </a:lnTo>
                  <a:lnTo>
                    <a:pt x="149211" y="1862063"/>
                  </a:lnTo>
                  <a:lnTo>
                    <a:pt x="147895" y="1852263"/>
                  </a:lnTo>
                  <a:lnTo>
                    <a:pt x="146620" y="1842463"/>
                  </a:lnTo>
                  <a:lnTo>
                    <a:pt x="145414" y="1832662"/>
                  </a:lnTo>
                  <a:lnTo>
                    <a:pt x="144230" y="1822862"/>
                  </a:lnTo>
                  <a:lnTo>
                    <a:pt x="143142" y="1813062"/>
                  </a:lnTo>
                  <a:lnTo>
                    <a:pt x="142078" y="1803261"/>
                  </a:lnTo>
                  <a:lnTo>
                    <a:pt x="141091" y="1793461"/>
                  </a:lnTo>
                  <a:lnTo>
                    <a:pt x="140155" y="1783661"/>
                  </a:lnTo>
                  <a:lnTo>
                    <a:pt x="139273" y="1773860"/>
                  </a:lnTo>
                  <a:lnTo>
                    <a:pt x="138470" y="1764060"/>
                  </a:lnTo>
                  <a:lnTo>
                    <a:pt x="137697" y="1754260"/>
                  </a:lnTo>
                  <a:lnTo>
                    <a:pt x="137032" y="1744459"/>
                  </a:lnTo>
                  <a:lnTo>
                    <a:pt x="136395" y="1734659"/>
                  </a:lnTo>
                  <a:lnTo>
                    <a:pt x="135851" y="1724859"/>
                  </a:lnTo>
                  <a:lnTo>
                    <a:pt x="135359" y="1715058"/>
                  </a:lnTo>
                  <a:lnTo>
                    <a:pt x="134933" y="1705258"/>
                  </a:lnTo>
                  <a:lnTo>
                    <a:pt x="134588" y="1695458"/>
                  </a:lnTo>
                  <a:lnTo>
                    <a:pt x="134282" y="1685657"/>
                  </a:lnTo>
                  <a:lnTo>
                    <a:pt x="134089" y="1675857"/>
                  </a:lnTo>
                  <a:lnTo>
                    <a:pt x="133924" y="1666057"/>
                  </a:lnTo>
                  <a:lnTo>
                    <a:pt x="133863" y="1656256"/>
                  </a:lnTo>
                  <a:lnTo>
                    <a:pt x="133852" y="1646456"/>
                  </a:lnTo>
                  <a:lnTo>
                    <a:pt x="133915" y="1636656"/>
                  </a:lnTo>
                  <a:lnTo>
                    <a:pt x="134057" y="1626855"/>
                  </a:lnTo>
                  <a:lnTo>
                    <a:pt x="134244" y="1617055"/>
                  </a:lnTo>
                  <a:lnTo>
                    <a:pt x="134540" y="1607255"/>
                  </a:lnTo>
                  <a:lnTo>
                    <a:pt x="134866" y="1597454"/>
                  </a:lnTo>
                  <a:lnTo>
                    <a:pt x="135299" y="1587654"/>
                  </a:lnTo>
                  <a:lnTo>
                    <a:pt x="135777" y="1577854"/>
                  </a:lnTo>
                  <a:lnTo>
                    <a:pt x="136332" y="1568053"/>
                  </a:lnTo>
                  <a:lnTo>
                    <a:pt x="136960" y="1558253"/>
                  </a:lnTo>
                  <a:lnTo>
                    <a:pt x="137636" y="1548453"/>
                  </a:lnTo>
                  <a:lnTo>
                    <a:pt x="138410" y="1538652"/>
                  </a:lnTo>
                  <a:lnTo>
                    <a:pt x="139214" y="1528852"/>
                  </a:lnTo>
                  <a:lnTo>
                    <a:pt x="140122" y="1519052"/>
                  </a:lnTo>
                  <a:lnTo>
                    <a:pt x="141068" y="1509251"/>
                  </a:lnTo>
                  <a:lnTo>
                    <a:pt x="142089" y="1499451"/>
                  </a:lnTo>
                  <a:lnTo>
                    <a:pt x="143172" y="1489651"/>
                  </a:lnTo>
                  <a:lnTo>
                    <a:pt x="144303" y="1479850"/>
                  </a:lnTo>
                  <a:lnTo>
                    <a:pt x="145519" y="1470050"/>
                  </a:lnTo>
                  <a:lnTo>
                    <a:pt x="146760" y="1460250"/>
                  </a:lnTo>
                  <a:lnTo>
                    <a:pt x="148097" y="1450449"/>
                  </a:lnTo>
                  <a:lnTo>
                    <a:pt x="149463" y="1440649"/>
                  </a:lnTo>
                  <a:lnTo>
                    <a:pt x="150898" y="1430849"/>
                  </a:lnTo>
                  <a:lnTo>
                    <a:pt x="152381" y="1421048"/>
                  </a:lnTo>
                  <a:lnTo>
                    <a:pt x="153909" y="1411248"/>
                  </a:lnTo>
                  <a:lnTo>
                    <a:pt x="155503" y="1401448"/>
                  </a:lnTo>
                  <a:lnTo>
                    <a:pt x="157119" y="1391647"/>
                  </a:lnTo>
                  <a:lnTo>
                    <a:pt x="158816" y="1381847"/>
                  </a:lnTo>
                  <a:lnTo>
                    <a:pt x="160533" y="1372047"/>
                  </a:lnTo>
                  <a:lnTo>
                    <a:pt x="162307" y="1362246"/>
                  </a:lnTo>
                  <a:lnTo>
                    <a:pt x="164117" y="1352446"/>
                  </a:lnTo>
                  <a:lnTo>
                    <a:pt x="165963" y="1342646"/>
                  </a:lnTo>
                  <a:lnTo>
                    <a:pt x="167857" y="1332845"/>
                  </a:lnTo>
                  <a:lnTo>
                    <a:pt x="169769" y="1323045"/>
                  </a:lnTo>
                  <a:lnTo>
                    <a:pt x="171738" y="1313245"/>
                  </a:lnTo>
                  <a:lnTo>
                    <a:pt x="173722" y="1303444"/>
                  </a:lnTo>
                  <a:lnTo>
                    <a:pt x="175747" y="1293644"/>
                  </a:lnTo>
                  <a:lnTo>
                    <a:pt x="177795" y="1283844"/>
                  </a:lnTo>
                  <a:lnTo>
                    <a:pt x="179869" y="1274043"/>
                  </a:lnTo>
                  <a:lnTo>
                    <a:pt x="181972" y="1264243"/>
                  </a:lnTo>
                  <a:lnTo>
                    <a:pt x="184088" y="1254442"/>
                  </a:lnTo>
                  <a:lnTo>
                    <a:pt x="186237" y="1244642"/>
                  </a:lnTo>
                  <a:lnTo>
                    <a:pt x="188394" y="1234842"/>
                  </a:lnTo>
                  <a:lnTo>
                    <a:pt x="190576" y="1225041"/>
                  </a:lnTo>
                  <a:lnTo>
                    <a:pt x="192768" y="1215241"/>
                  </a:lnTo>
                  <a:lnTo>
                    <a:pt x="194975" y="1205441"/>
                  </a:lnTo>
                  <a:lnTo>
                    <a:pt x="197193" y="1195640"/>
                  </a:lnTo>
                  <a:lnTo>
                    <a:pt x="199417" y="1185840"/>
                  </a:lnTo>
                  <a:lnTo>
                    <a:pt x="201653" y="1176040"/>
                  </a:lnTo>
                  <a:lnTo>
                    <a:pt x="203891" y="1166239"/>
                  </a:lnTo>
                  <a:lnTo>
                    <a:pt x="206135" y="1156439"/>
                  </a:lnTo>
                  <a:lnTo>
                    <a:pt x="208379" y="1146639"/>
                  </a:lnTo>
                  <a:lnTo>
                    <a:pt x="210625" y="1136838"/>
                  </a:lnTo>
                  <a:lnTo>
                    <a:pt x="212868" y="1127038"/>
                  </a:lnTo>
                  <a:lnTo>
                    <a:pt x="215110" y="1117238"/>
                  </a:lnTo>
                  <a:lnTo>
                    <a:pt x="217344" y="1107437"/>
                  </a:lnTo>
                  <a:lnTo>
                    <a:pt x="219575" y="1097637"/>
                  </a:lnTo>
                  <a:lnTo>
                    <a:pt x="221794" y="1087837"/>
                  </a:lnTo>
                  <a:lnTo>
                    <a:pt x="224007" y="1078036"/>
                  </a:lnTo>
                  <a:lnTo>
                    <a:pt x="226207" y="1068236"/>
                  </a:lnTo>
                  <a:lnTo>
                    <a:pt x="228395" y="1058436"/>
                  </a:lnTo>
                  <a:lnTo>
                    <a:pt x="230572" y="1048635"/>
                  </a:lnTo>
                  <a:lnTo>
                    <a:pt x="232728" y="1038835"/>
                  </a:lnTo>
                  <a:lnTo>
                    <a:pt x="234876" y="1029035"/>
                  </a:lnTo>
                  <a:lnTo>
                    <a:pt x="236996" y="1019234"/>
                  </a:lnTo>
                  <a:lnTo>
                    <a:pt x="239105" y="1009434"/>
                  </a:lnTo>
                  <a:lnTo>
                    <a:pt x="241190" y="999634"/>
                  </a:lnTo>
                  <a:lnTo>
                    <a:pt x="243255" y="989833"/>
                  </a:lnTo>
                  <a:lnTo>
                    <a:pt x="245302" y="980033"/>
                  </a:lnTo>
                  <a:lnTo>
                    <a:pt x="247317" y="970233"/>
                  </a:lnTo>
                  <a:lnTo>
                    <a:pt x="249322" y="960432"/>
                  </a:lnTo>
                  <a:lnTo>
                    <a:pt x="251284" y="950632"/>
                  </a:lnTo>
                  <a:lnTo>
                    <a:pt x="253234" y="940832"/>
                  </a:lnTo>
                  <a:lnTo>
                    <a:pt x="255149" y="931031"/>
                  </a:lnTo>
                  <a:lnTo>
                    <a:pt x="257041" y="921231"/>
                  </a:lnTo>
                  <a:lnTo>
                    <a:pt x="258908" y="911431"/>
                  </a:lnTo>
                  <a:lnTo>
                    <a:pt x="260737" y="901630"/>
                  </a:lnTo>
                  <a:lnTo>
                    <a:pt x="262553" y="891830"/>
                  </a:lnTo>
                  <a:lnTo>
                    <a:pt x="264318" y="882030"/>
                  </a:lnTo>
                  <a:lnTo>
                    <a:pt x="266070" y="872229"/>
                  </a:lnTo>
                  <a:lnTo>
                    <a:pt x="267780" y="862429"/>
                  </a:lnTo>
                  <a:lnTo>
                    <a:pt x="269465" y="852629"/>
                  </a:lnTo>
                  <a:lnTo>
                    <a:pt x="271120" y="842828"/>
                  </a:lnTo>
                  <a:lnTo>
                    <a:pt x="272737" y="833028"/>
                  </a:lnTo>
                  <a:lnTo>
                    <a:pt x="274336" y="823228"/>
                  </a:lnTo>
                  <a:lnTo>
                    <a:pt x="275882" y="813427"/>
                  </a:lnTo>
                  <a:lnTo>
                    <a:pt x="277414" y="803627"/>
                  </a:lnTo>
                  <a:lnTo>
                    <a:pt x="278900" y="793827"/>
                  </a:lnTo>
                  <a:lnTo>
                    <a:pt x="280362" y="784026"/>
                  </a:lnTo>
                  <a:lnTo>
                    <a:pt x="281790" y="774226"/>
                  </a:lnTo>
                  <a:lnTo>
                    <a:pt x="283181" y="764426"/>
                  </a:lnTo>
                  <a:lnTo>
                    <a:pt x="284552" y="754625"/>
                  </a:lnTo>
                  <a:lnTo>
                    <a:pt x="285872" y="744825"/>
                  </a:lnTo>
                  <a:lnTo>
                    <a:pt x="287179" y="735025"/>
                  </a:lnTo>
                  <a:lnTo>
                    <a:pt x="288436" y="725224"/>
                  </a:lnTo>
                  <a:lnTo>
                    <a:pt x="289672" y="715424"/>
                  </a:lnTo>
                  <a:lnTo>
                    <a:pt x="290874" y="705624"/>
                  </a:lnTo>
                  <a:lnTo>
                    <a:pt x="292041" y="695823"/>
                  </a:lnTo>
                  <a:lnTo>
                    <a:pt x="293187" y="686023"/>
                  </a:lnTo>
                  <a:lnTo>
                    <a:pt x="294287" y="676223"/>
                  </a:lnTo>
                  <a:lnTo>
                    <a:pt x="295373" y="666422"/>
                  </a:lnTo>
                  <a:lnTo>
                    <a:pt x="296411" y="656622"/>
                  </a:lnTo>
                  <a:lnTo>
                    <a:pt x="297431" y="646822"/>
                  </a:lnTo>
                  <a:lnTo>
                    <a:pt x="298417" y="637021"/>
                  </a:lnTo>
                  <a:lnTo>
                    <a:pt x="299373" y="627221"/>
                  </a:lnTo>
                  <a:lnTo>
                    <a:pt x="300307" y="617421"/>
                  </a:lnTo>
                  <a:lnTo>
                    <a:pt x="301201" y="607620"/>
                  </a:lnTo>
                  <a:lnTo>
                    <a:pt x="302083" y="597820"/>
                  </a:lnTo>
                  <a:lnTo>
                    <a:pt x="302919" y="588020"/>
                  </a:lnTo>
                  <a:lnTo>
                    <a:pt x="303741" y="578219"/>
                  </a:lnTo>
                  <a:lnTo>
                    <a:pt x="304530" y="568419"/>
                  </a:lnTo>
                  <a:lnTo>
                    <a:pt x="305295" y="558619"/>
                  </a:lnTo>
                  <a:lnTo>
                    <a:pt x="306039" y="548818"/>
                  </a:lnTo>
                  <a:lnTo>
                    <a:pt x="306748" y="539018"/>
                  </a:lnTo>
                  <a:lnTo>
                    <a:pt x="307447" y="529218"/>
                  </a:lnTo>
                  <a:lnTo>
                    <a:pt x="308105" y="519417"/>
                  </a:lnTo>
                  <a:lnTo>
                    <a:pt x="308752" y="509617"/>
                  </a:lnTo>
                  <a:lnTo>
                    <a:pt x="309370" y="499817"/>
                  </a:lnTo>
                  <a:lnTo>
                    <a:pt x="309967" y="490016"/>
                  </a:lnTo>
                  <a:lnTo>
                    <a:pt x="310546" y="480216"/>
                  </a:lnTo>
                  <a:lnTo>
                    <a:pt x="311096" y="470416"/>
                  </a:lnTo>
                  <a:lnTo>
                    <a:pt x="311637" y="460615"/>
                  </a:lnTo>
                  <a:lnTo>
                    <a:pt x="312143" y="450815"/>
                  </a:lnTo>
                  <a:lnTo>
                    <a:pt x="312641" y="441015"/>
                  </a:lnTo>
                  <a:lnTo>
                    <a:pt x="313113" y="431214"/>
                  </a:lnTo>
                  <a:lnTo>
                    <a:pt x="313569" y="421414"/>
                  </a:lnTo>
                  <a:lnTo>
                    <a:pt x="314008" y="411614"/>
                  </a:lnTo>
                  <a:lnTo>
                    <a:pt x="314426" y="401813"/>
                  </a:lnTo>
                  <a:lnTo>
                    <a:pt x="314835" y="392013"/>
                  </a:lnTo>
                  <a:lnTo>
                    <a:pt x="315216" y="382213"/>
                  </a:lnTo>
                  <a:lnTo>
                    <a:pt x="315590" y="372412"/>
                  </a:lnTo>
                  <a:lnTo>
                    <a:pt x="315942" y="362612"/>
                  </a:lnTo>
                  <a:lnTo>
                    <a:pt x="316283" y="352812"/>
                  </a:lnTo>
                  <a:lnTo>
                    <a:pt x="316609" y="343011"/>
                  </a:lnTo>
                  <a:lnTo>
                    <a:pt x="316919" y="333211"/>
                  </a:lnTo>
                  <a:lnTo>
                    <a:pt x="317221" y="323411"/>
                  </a:lnTo>
                  <a:lnTo>
                    <a:pt x="317502" y="313610"/>
                  </a:lnTo>
                  <a:lnTo>
                    <a:pt x="317777" y="303810"/>
                  </a:lnTo>
                  <a:lnTo>
                    <a:pt x="318034" y="294010"/>
                  </a:lnTo>
                  <a:lnTo>
                    <a:pt x="318283" y="284209"/>
                  </a:lnTo>
                  <a:lnTo>
                    <a:pt x="318520" y="274409"/>
                  </a:lnTo>
                  <a:lnTo>
                    <a:pt x="318745" y="264609"/>
                  </a:lnTo>
                  <a:lnTo>
                    <a:pt x="318963" y="254808"/>
                  </a:lnTo>
                  <a:lnTo>
                    <a:pt x="319165" y="245008"/>
                  </a:lnTo>
                  <a:lnTo>
                    <a:pt x="319363" y="235208"/>
                  </a:lnTo>
                  <a:lnTo>
                    <a:pt x="319546" y="225407"/>
                  </a:lnTo>
                  <a:lnTo>
                    <a:pt x="319724" y="215607"/>
                  </a:lnTo>
                  <a:lnTo>
                    <a:pt x="319893" y="205807"/>
                  </a:lnTo>
                  <a:lnTo>
                    <a:pt x="320052" y="196006"/>
                  </a:lnTo>
                  <a:lnTo>
                    <a:pt x="320206" y="186206"/>
                  </a:lnTo>
                  <a:lnTo>
                    <a:pt x="320348" y="176406"/>
                  </a:lnTo>
                  <a:lnTo>
                    <a:pt x="320488" y="166605"/>
                  </a:lnTo>
                  <a:lnTo>
                    <a:pt x="320616" y="156805"/>
                  </a:lnTo>
                  <a:lnTo>
                    <a:pt x="320741" y="147005"/>
                  </a:lnTo>
                  <a:lnTo>
                    <a:pt x="320857" y="137204"/>
                  </a:lnTo>
                  <a:lnTo>
                    <a:pt x="320968" y="127404"/>
                  </a:lnTo>
                  <a:lnTo>
                    <a:pt x="321074" y="117604"/>
                  </a:lnTo>
                  <a:lnTo>
                    <a:pt x="321173" y="107803"/>
                  </a:lnTo>
                  <a:lnTo>
                    <a:pt x="321269" y="98003"/>
                  </a:lnTo>
                  <a:lnTo>
                    <a:pt x="321356" y="88203"/>
                  </a:lnTo>
                  <a:lnTo>
                    <a:pt x="321441" y="78402"/>
                  </a:lnTo>
                  <a:lnTo>
                    <a:pt x="321521" y="68602"/>
                  </a:lnTo>
                  <a:lnTo>
                    <a:pt x="321596" y="58802"/>
                  </a:lnTo>
                  <a:lnTo>
                    <a:pt x="321668" y="49001"/>
                  </a:lnTo>
                  <a:lnTo>
                    <a:pt x="321734" y="39201"/>
                  </a:lnTo>
                  <a:lnTo>
                    <a:pt x="321799" y="29401"/>
                  </a:lnTo>
                  <a:lnTo>
                    <a:pt x="321857" y="19600"/>
                  </a:lnTo>
                  <a:lnTo>
                    <a:pt x="321915" y="9800"/>
                  </a:lnTo>
                  <a:lnTo>
                    <a:pt x="321967" y="0"/>
                  </a:lnTo>
                  <a:lnTo>
                    <a:pt x="323534" y="0"/>
                  </a:lnTo>
                  <a:lnTo>
                    <a:pt x="323586" y="9800"/>
                  </a:lnTo>
                  <a:lnTo>
                    <a:pt x="323643" y="19600"/>
                  </a:lnTo>
                  <a:lnTo>
                    <a:pt x="323702" y="29401"/>
                  </a:lnTo>
                  <a:lnTo>
                    <a:pt x="323767" y="39201"/>
                  </a:lnTo>
                  <a:lnTo>
                    <a:pt x="323833" y="49001"/>
                  </a:lnTo>
                  <a:lnTo>
                    <a:pt x="323905" y="58802"/>
                  </a:lnTo>
                  <a:lnTo>
                    <a:pt x="323980" y="68602"/>
                  </a:lnTo>
                  <a:lnTo>
                    <a:pt x="324059" y="78402"/>
                  </a:lnTo>
                  <a:lnTo>
                    <a:pt x="324145" y="88203"/>
                  </a:lnTo>
                  <a:lnTo>
                    <a:pt x="324232" y="98003"/>
                  </a:lnTo>
                  <a:lnTo>
                    <a:pt x="324328" y="107803"/>
                  </a:lnTo>
                  <a:lnTo>
                    <a:pt x="324427" y="117604"/>
                  </a:lnTo>
                  <a:lnTo>
                    <a:pt x="324533" y="127404"/>
                  </a:lnTo>
                  <a:lnTo>
                    <a:pt x="324644" y="137204"/>
                  </a:lnTo>
                  <a:lnTo>
                    <a:pt x="324760" y="147005"/>
                  </a:lnTo>
                  <a:lnTo>
                    <a:pt x="324885" y="156805"/>
                  </a:lnTo>
                  <a:lnTo>
                    <a:pt x="325013" y="166605"/>
                  </a:lnTo>
                  <a:lnTo>
                    <a:pt x="325152" y="176406"/>
                  </a:lnTo>
                  <a:lnTo>
                    <a:pt x="325295" y="186206"/>
                  </a:lnTo>
                  <a:lnTo>
                    <a:pt x="325449" y="196006"/>
                  </a:lnTo>
                  <a:lnTo>
                    <a:pt x="325608" y="205807"/>
                  </a:lnTo>
                  <a:lnTo>
                    <a:pt x="325776" y="215607"/>
                  </a:lnTo>
                  <a:lnTo>
                    <a:pt x="325954" y="225407"/>
                  </a:lnTo>
                  <a:lnTo>
                    <a:pt x="326138" y="235208"/>
                  </a:lnTo>
                  <a:lnTo>
                    <a:pt x="326336" y="245008"/>
                  </a:lnTo>
                  <a:lnTo>
                    <a:pt x="326538" y="254808"/>
                  </a:lnTo>
                  <a:lnTo>
                    <a:pt x="326756" y="264609"/>
                  </a:lnTo>
                  <a:lnTo>
                    <a:pt x="326981" y="274409"/>
                  </a:lnTo>
                  <a:lnTo>
                    <a:pt x="327218" y="284209"/>
                  </a:lnTo>
                  <a:lnTo>
                    <a:pt x="327467" y="294010"/>
                  </a:lnTo>
                  <a:lnTo>
                    <a:pt x="327724" y="303810"/>
                  </a:lnTo>
                  <a:lnTo>
                    <a:pt x="327999" y="313610"/>
                  </a:lnTo>
                  <a:lnTo>
                    <a:pt x="328280" y="323411"/>
                  </a:lnTo>
                  <a:lnTo>
                    <a:pt x="328582" y="333211"/>
                  </a:lnTo>
                  <a:lnTo>
                    <a:pt x="328891" y="343011"/>
                  </a:lnTo>
                  <a:lnTo>
                    <a:pt x="329218" y="352812"/>
                  </a:lnTo>
                  <a:lnTo>
                    <a:pt x="329558" y="362612"/>
                  </a:lnTo>
                  <a:lnTo>
                    <a:pt x="329911" y="372412"/>
                  </a:lnTo>
                  <a:lnTo>
                    <a:pt x="330285" y="382213"/>
                  </a:lnTo>
                  <a:lnTo>
                    <a:pt x="330666" y="392013"/>
                  </a:lnTo>
                  <a:lnTo>
                    <a:pt x="331075" y="401813"/>
                  </a:lnTo>
                  <a:lnTo>
                    <a:pt x="331492" y="411614"/>
                  </a:lnTo>
                  <a:lnTo>
                    <a:pt x="331932" y="421414"/>
                  </a:lnTo>
                  <a:lnTo>
                    <a:pt x="332388" y="431214"/>
                  </a:lnTo>
                  <a:lnTo>
                    <a:pt x="332860" y="441015"/>
                  </a:lnTo>
                  <a:lnTo>
                    <a:pt x="333358" y="450815"/>
                  </a:lnTo>
                  <a:lnTo>
                    <a:pt x="333864" y="460615"/>
                  </a:lnTo>
                  <a:lnTo>
                    <a:pt x="334405" y="470416"/>
                  </a:lnTo>
                  <a:lnTo>
                    <a:pt x="334955" y="480216"/>
                  </a:lnTo>
                  <a:lnTo>
                    <a:pt x="335534" y="490016"/>
                  </a:lnTo>
                  <a:lnTo>
                    <a:pt x="336131" y="499817"/>
                  </a:lnTo>
                  <a:lnTo>
                    <a:pt x="336748" y="509617"/>
                  </a:lnTo>
                  <a:lnTo>
                    <a:pt x="337396" y="519417"/>
                  </a:lnTo>
                  <a:lnTo>
                    <a:pt x="338053" y="529218"/>
                  </a:lnTo>
                  <a:lnTo>
                    <a:pt x="338752" y="539018"/>
                  </a:lnTo>
                  <a:lnTo>
                    <a:pt x="339462" y="548818"/>
                  </a:lnTo>
                  <a:lnTo>
                    <a:pt x="340206" y="558619"/>
                  </a:lnTo>
                  <a:lnTo>
                    <a:pt x="340970" y="568419"/>
                  </a:lnTo>
                  <a:lnTo>
                    <a:pt x="341760" y="578219"/>
                  </a:lnTo>
                  <a:lnTo>
                    <a:pt x="342582" y="588020"/>
                  </a:lnTo>
                  <a:lnTo>
                    <a:pt x="343418" y="597820"/>
                  </a:lnTo>
                  <a:lnTo>
                    <a:pt x="344300" y="607620"/>
                  </a:lnTo>
                  <a:lnTo>
                    <a:pt x="345193" y="617421"/>
                  </a:lnTo>
                  <a:lnTo>
                    <a:pt x="346128" y="627221"/>
                  </a:lnTo>
                  <a:lnTo>
                    <a:pt x="347084" y="637021"/>
                  </a:lnTo>
                  <a:lnTo>
                    <a:pt x="348070" y="646822"/>
                  </a:lnTo>
                  <a:lnTo>
                    <a:pt x="349090" y="656622"/>
                  </a:lnTo>
                  <a:lnTo>
                    <a:pt x="350128" y="666422"/>
                  </a:lnTo>
                  <a:lnTo>
                    <a:pt x="351214" y="676223"/>
                  </a:lnTo>
                  <a:lnTo>
                    <a:pt x="352313" y="686023"/>
                  </a:lnTo>
                  <a:lnTo>
                    <a:pt x="353460" y="695823"/>
                  </a:lnTo>
                  <a:lnTo>
                    <a:pt x="354627" y="705624"/>
                  </a:lnTo>
                  <a:lnTo>
                    <a:pt x="355828" y="715424"/>
                  </a:lnTo>
                  <a:lnTo>
                    <a:pt x="357065" y="725224"/>
                  </a:lnTo>
                  <a:lnTo>
                    <a:pt x="358322" y="735025"/>
                  </a:lnTo>
                  <a:lnTo>
                    <a:pt x="359629" y="744825"/>
                  </a:lnTo>
                  <a:lnTo>
                    <a:pt x="360948" y="754625"/>
                  </a:lnTo>
                  <a:lnTo>
                    <a:pt x="362320" y="764426"/>
                  </a:lnTo>
                  <a:lnTo>
                    <a:pt x="363710" y="774226"/>
                  </a:lnTo>
                  <a:lnTo>
                    <a:pt x="365139" y="784026"/>
                  </a:lnTo>
                  <a:lnTo>
                    <a:pt x="366601" y="793827"/>
                  </a:lnTo>
                  <a:lnTo>
                    <a:pt x="368086" y="803627"/>
                  </a:lnTo>
                  <a:lnTo>
                    <a:pt x="369619" y="813427"/>
                  </a:lnTo>
                  <a:lnTo>
                    <a:pt x="371165" y="823228"/>
                  </a:lnTo>
                  <a:lnTo>
                    <a:pt x="372764" y="833028"/>
                  </a:lnTo>
                  <a:lnTo>
                    <a:pt x="374380" y="842828"/>
                  </a:lnTo>
                  <a:lnTo>
                    <a:pt x="376035" y="852629"/>
                  </a:lnTo>
                  <a:lnTo>
                    <a:pt x="377720" y="862429"/>
                  </a:lnTo>
                  <a:lnTo>
                    <a:pt x="379430" y="872229"/>
                  </a:lnTo>
                  <a:lnTo>
                    <a:pt x="381183" y="882030"/>
                  </a:lnTo>
                  <a:lnTo>
                    <a:pt x="382948" y="891830"/>
                  </a:lnTo>
                  <a:lnTo>
                    <a:pt x="384764" y="901630"/>
                  </a:lnTo>
                  <a:lnTo>
                    <a:pt x="386593" y="911431"/>
                  </a:lnTo>
                  <a:lnTo>
                    <a:pt x="388460" y="921231"/>
                  </a:lnTo>
                  <a:lnTo>
                    <a:pt x="390351" y="931031"/>
                  </a:lnTo>
                  <a:lnTo>
                    <a:pt x="392267" y="940832"/>
                  </a:lnTo>
                  <a:lnTo>
                    <a:pt x="394217" y="950632"/>
                  </a:lnTo>
                  <a:lnTo>
                    <a:pt x="396179" y="960432"/>
                  </a:lnTo>
                  <a:lnTo>
                    <a:pt x="398184" y="970233"/>
                  </a:lnTo>
                  <a:lnTo>
                    <a:pt x="400199" y="980033"/>
                  </a:lnTo>
                  <a:lnTo>
                    <a:pt x="402246" y="989833"/>
                  </a:lnTo>
                  <a:lnTo>
                    <a:pt x="404311" y="999634"/>
                  </a:lnTo>
                  <a:lnTo>
                    <a:pt x="406396" y="1009434"/>
                  </a:lnTo>
                  <a:lnTo>
                    <a:pt x="408505" y="1019234"/>
                  </a:lnTo>
                  <a:lnTo>
                    <a:pt x="410624" y="1029035"/>
                  </a:lnTo>
                  <a:lnTo>
                    <a:pt x="412773" y="1038835"/>
                  </a:lnTo>
                  <a:lnTo>
                    <a:pt x="414929" y="1048635"/>
                  </a:lnTo>
                  <a:lnTo>
                    <a:pt x="417106" y="1058436"/>
                  </a:lnTo>
                  <a:lnTo>
                    <a:pt x="419294" y="1068236"/>
                  </a:lnTo>
                  <a:lnTo>
                    <a:pt x="421494" y="1078036"/>
                  </a:lnTo>
                  <a:lnTo>
                    <a:pt x="423707" y="1087837"/>
                  </a:lnTo>
                  <a:lnTo>
                    <a:pt x="425926" y="1097637"/>
                  </a:lnTo>
                  <a:lnTo>
                    <a:pt x="428157" y="1107437"/>
                  </a:lnTo>
                  <a:lnTo>
                    <a:pt x="430391" y="1117238"/>
                  </a:lnTo>
                  <a:lnTo>
                    <a:pt x="432633" y="1127038"/>
                  </a:lnTo>
                  <a:lnTo>
                    <a:pt x="434876" y="1136838"/>
                  </a:lnTo>
                  <a:lnTo>
                    <a:pt x="437121" y="1146639"/>
                  </a:lnTo>
                  <a:lnTo>
                    <a:pt x="439366" y="1156439"/>
                  </a:lnTo>
                  <a:lnTo>
                    <a:pt x="441610" y="1166239"/>
                  </a:lnTo>
                  <a:lnTo>
                    <a:pt x="443848" y="1176040"/>
                  </a:lnTo>
                  <a:lnTo>
                    <a:pt x="446084" y="1185840"/>
                  </a:lnTo>
                  <a:lnTo>
                    <a:pt x="448308" y="1195640"/>
                  </a:lnTo>
                  <a:lnTo>
                    <a:pt x="450526" y="1205441"/>
                  </a:lnTo>
                  <a:lnTo>
                    <a:pt x="452732" y="1215241"/>
                  </a:lnTo>
                  <a:lnTo>
                    <a:pt x="454924" y="1225041"/>
                  </a:lnTo>
                  <a:lnTo>
                    <a:pt x="457107" y="1234842"/>
                  </a:lnTo>
                  <a:lnTo>
                    <a:pt x="459264" y="1244642"/>
                  </a:lnTo>
                  <a:lnTo>
                    <a:pt x="461413" y="1254442"/>
                  </a:lnTo>
                  <a:lnTo>
                    <a:pt x="463529" y="1264243"/>
                  </a:lnTo>
                  <a:lnTo>
                    <a:pt x="465632" y="1274043"/>
                  </a:lnTo>
                  <a:lnTo>
                    <a:pt x="467706" y="1283844"/>
                  </a:lnTo>
                  <a:lnTo>
                    <a:pt x="469753" y="1293644"/>
                  </a:lnTo>
                  <a:lnTo>
                    <a:pt x="471779" y="1303444"/>
                  </a:lnTo>
                  <a:lnTo>
                    <a:pt x="473762" y="1313245"/>
                  </a:lnTo>
                  <a:lnTo>
                    <a:pt x="475732" y="1323045"/>
                  </a:lnTo>
                  <a:lnTo>
                    <a:pt x="477644" y="1332845"/>
                  </a:lnTo>
                  <a:lnTo>
                    <a:pt x="479538" y="1342646"/>
                  </a:lnTo>
                  <a:lnTo>
                    <a:pt x="481384" y="1352446"/>
                  </a:lnTo>
                  <a:lnTo>
                    <a:pt x="483193" y="1362246"/>
                  </a:lnTo>
                  <a:lnTo>
                    <a:pt x="484968" y="1372047"/>
                  </a:lnTo>
                  <a:lnTo>
                    <a:pt x="486684" y="1381847"/>
                  </a:lnTo>
                  <a:lnTo>
                    <a:pt x="488382" y="1391647"/>
                  </a:lnTo>
                  <a:lnTo>
                    <a:pt x="489997" y="1401448"/>
                  </a:lnTo>
                  <a:lnTo>
                    <a:pt x="491592" y="1411248"/>
                  </a:lnTo>
                  <a:lnTo>
                    <a:pt x="493119" y="1421048"/>
                  </a:lnTo>
                  <a:lnTo>
                    <a:pt x="494603" y="1430849"/>
                  </a:lnTo>
                  <a:lnTo>
                    <a:pt x="496038" y="1440649"/>
                  </a:lnTo>
                  <a:lnTo>
                    <a:pt x="497403" y="1450449"/>
                  </a:lnTo>
                  <a:lnTo>
                    <a:pt x="498741" y="1460250"/>
                  </a:lnTo>
                  <a:lnTo>
                    <a:pt x="499982" y="1470050"/>
                  </a:lnTo>
                  <a:lnTo>
                    <a:pt x="501198" y="1479850"/>
                  </a:lnTo>
                  <a:lnTo>
                    <a:pt x="502328" y="1489651"/>
                  </a:lnTo>
                  <a:lnTo>
                    <a:pt x="503411" y="1499451"/>
                  </a:lnTo>
                  <a:lnTo>
                    <a:pt x="504433" y="1509251"/>
                  </a:lnTo>
                  <a:lnTo>
                    <a:pt x="505378" y="1519052"/>
                  </a:lnTo>
                  <a:lnTo>
                    <a:pt x="506287" y="1528852"/>
                  </a:lnTo>
                  <a:lnTo>
                    <a:pt x="507090" y="1538652"/>
                  </a:lnTo>
                  <a:lnTo>
                    <a:pt x="507865" y="1548453"/>
                  </a:lnTo>
                  <a:lnTo>
                    <a:pt x="508541" y="1558253"/>
                  </a:lnTo>
                  <a:lnTo>
                    <a:pt x="509168" y="1568053"/>
                  </a:lnTo>
                  <a:lnTo>
                    <a:pt x="509724" y="1577854"/>
                  </a:lnTo>
                  <a:lnTo>
                    <a:pt x="510201" y="1587654"/>
                  </a:lnTo>
                  <a:lnTo>
                    <a:pt x="510635" y="1597454"/>
                  </a:lnTo>
                  <a:lnTo>
                    <a:pt x="510960" y="1607255"/>
                  </a:lnTo>
                  <a:lnTo>
                    <a:pt x="511256" y="1617055"/>
                  </a:lnTo>
                  <a:lnTo>
                    <a:pt x="511443" y="1626855"/>
                  </a:lnTo>
                  <a:lnTo>
                    <a:pt x="511586" y="1636656"/>
                  </a:lnTo>
                  <a:lnTo>
                    <a:pt x="511649" y="1646456"/>
                  </a:lnTo>
                  <a:lnTo>
                    <a:pt x="511637" y="1656256"/>
                  </a:lnTo>
                  <a:lnTo>
                    <a:pt x="511577" y="1666057"/>
                  </a:lnTo>
                  <a:lnTo>
                    <a:pt x="511412" y="1675857"/>
                  </a:lnTo>
                  <a:lnTo>
                    <a:pt x="511219" y="1685657"/>
                  </a:lnTo>
                  <a:lnTo>
                    <a:pt x="510913" y="1695458"/>
                  </a:lnTo>
                  <a:lnTo>
                    <a:pt x="510568" y="1705258"/>
                  </a:lnTo>
                  <a:lnTo>
                    <a:pt x="510142" y="1715058"/>
                  </a:lnTo>
                  <a:lnTo>
                    <a:pt x="509650" y="1724859"/>
                  </a:lnTo>
                  <a:lnTo>
                    <a:pt x="509105" y="1734659"/>
                  </a:lnTo>
                  <a:lnTo>
                    <a:pt x="508468" y="1744459"/>
                  </a:lnTo>
                  <a:lnTo>
                    <a:pt x="507804" y="1754260"/>
                  </a:lnTo>
                  <a:lnTo>
                    <a:pt x="507031" y="1764060"/>
                  </a:lnTo>
                  <a:lnTo>
                    <a:pt x="506228" y="1773860"/>
                  </a:lnTo>
                  <a:lnTo>
                    <a:pt x="505346" y="1783661"/>
                  </a:lnTo>
                  <a:lnTo>
                    <a:pt x="504410" y="1793461"/>
                  </a:lnTo>
                  <a:lnTo>
                    <a:pt x="503423" y="1803261"/>
                  </a:lnTo>
                  <a:lnTo>
                    <a:pt x="502359" y="1813062"/>
                  </a:lnTo>
                  <a:lnTo>
                    <a:pt x="501271" y="1822862"/>
                  </a:lnTo>
                  <a:lnTo>
                    <a:pt x="500087" y="1832662"/>
                  </a:lnTo>
                  <a:lnTo>
                    <a:pt x="498881" y="1842463"/>
                  </a:lnTo>
                  <a:lnTo>
                    <a:pt x="497606" y="1852263"/>
                  </a:lnTo>
                  <a:lnTo>
                    <a:pt x="496289" y="1862063"/>
                  </a:lnTo>
                  <a:lnTo>
                    <a:pt x="494929" y="1871864"/>
                  </a:lnTo>
                  <a:lnTo>
                    <a:pt x="493510" y="1881664"/>
                  </a:lnTo>
                  <a:lnTo>
                    <a:pt x="492070" y="1891464"/>
                  </a:lnTo>
                  <a:lnTo>
                    <a:pt x="490558" y="1901265"/>
                  </a:lnTo>
                  <a:lnTo>
                    <a:pt x="489030" y="1911065"/>
                  </a:lnTo>
                  <a:lnTo>
                    <a:pt x="487448" y="1920865"/>
                  </a:lnTo>
                  <a:lnTo>
                    <a:pt x="485840" y="1930666"/>
                  </a:lnTo>
                  <a:lnTo>
                    <a:pt x="484197" y="1940466"/>
                  </a:lnTo>
                  <a:lnTo>
                    <a:pt x="482518" y="1950266"/>
                  </a:lnTo>
                  <a:lnTo>
                    <a:pt x="480821" y="1960067"/>
                  </a:lnTo>
                  <a:lnTo>
                    <a:pt x="479082" y="1969867"/>
                  </a:lnTo>
                  <a:lnTo>
                    <a:pt x="477332" y="1979667"/>
                  </a:lnTo>
                  <a:lnTo>
                    <a:pt x="475549" y="1989468"/>
                  </a:lnTo>
                  <a:lnTo>
                    <a:pt x="473754" y="1999268"/>
                  </a:lnTo>
                  <a:lnTo>
                    <a:pt x="471939" y="2009068"/>
                  </a:lnTo>
                  <a:lnTo>
                    <a:pt x="470108" y="2018869"/>
                  </a:lnTo>
                  <a:lnTo>
                    <a:pt x="468269" y="2028669"/>
                  </a:lnTo>
                  <a:lnTo>
                    <a:pt x="466415" y="2038469"/>
                  </a:lnTo>
                  <a:lnTo>
                    <a:pt x="464558" y="2048270"/>
                  </a:lnTo>
                  <a:lnTo>
                    <a:pt x="462692" y="2058070"/>
                  </a:lnTo>
                  <a:lnTo>
                    <a:pt x="460827" y="2067870"/>
                  </a:lnTo>
                  <a:lnTo>
                    <a:pt x="458960" y="2077671"/>
                  </a:lnTo>
                  <a:lnTo>
                    <a:pt x="457098" y="2087471"/>
                  </a:lnTo>
                  <a:lnTo>
                    <a:pt x="455237" y="2097271"/>
                  </a:lnTo>
                  <a:lnTo>
                    <a:pt x="453389" y="2107072"/>
                  </a:lnTo>
                  <a:lnTo>
                    <a:pt x="451546" y="2116872"/>
                  </a:lnTo>
                  <a:lnTo>
                    <a:pt x="449722" y="2126672"/>
                  </a:lnTo>
                  <a:lnTo>
                    <a:pt x="447908" y="2136473"/>
                  </a:lnTo>
                  <a:lnTo>
                    <a:pt x="446114" y="2146273"/>
                  </a:lnTo>
                  <a:lnTo>
                    <a:pt x="444342" y="2156073"/>
                  </a:lnTo>
                  <a:lnTo>
                    <a:pt x="442585" y="2165874"/>
                  </a:lnTo>
                  <a:lnTo>
                    <a:pt x="440865" y="2175674"/>
                  </a:lnTo>
                  <a:lnTo>
                    <a:pt x="439157" y="2185474"/>
                  </a:lnTo>
                  <a:lnTo>
                    <a:pt x="437498" y="2195275"/>
                  </a:lnTo>
                  <a:lnTo>
                    <a:pt x="435857" y="2205075"/>
                  </a:lnTo>
                  <a:lnTo>
                    <a:pt x="434258" y="2214875"/>
                  </a:lnTo>
                  <a:lnTo>
                    <a:pt x="432694" y="2224676"/>
                  </a:lnTo>
                  <a:lnTo>
                    <a:pt x="431163" y="2234476"/>
                  </a:lnTo>
                  <a:lnTo>
                    <a:pt x="429688" y="2244276"/>
                  </a:lnTo>
                  <a:lnTo>
                    <a:pt x="428231" y="2254077"/>
                  </a:lnTo>
                  <a:lnTo>
                    <a:pt x="426854" y="2263877"/>
                  </a:lnTo>
                  <a:lnTo>
                    <a:pt x="425500" y="2273677"/>
                  </a:lnTo>
                  <a:lnTo>
                    <a:pt x="424210" y="2283478"/>
                  </a:lnTo>
                  <a:lnTo>
                    <a:pt x="422968" y="2293278"/>
                  </a:lnTo>
                  <a:lnTo>
                    <a:pt x="421772" y="2303078"/>
                  </a:lnTo>
                  <a:lnTo>
                    <a:pt x="420650" y="2312879"/>
                  </a:lnTo>
                  <a:lnTo>
                    <a:pt x="419555" y="2322679"/>
                  </a:lnTo>
                  <a:lnTo>
                    <a:pt x="418563" y="2332479"/>
                  </a:lnTo>
                  <a:lnTo>
                    <a:pt x="417598" y="2342280"/>
                  </a:lnTo>
                  <a:lnTo>
                    <a:pt x="416720" y="2352080"/>
                  </a:lnTo>
                  <a:lnTo>
                    <a:pt x="415896" y="2361880"/>
                  </a:lnTo>
                  <a:lnTo>
                    <a:pt x="415135" y="2371681"/>
                  </a:lnTo>
                  <a:lnTo>
                    <a:pt x="414459" y="2381481"/>
                  </a:lnTo>
                  <a:lnTo>
                    <a:pt x="413820" y="2391281"/>
                  </a:lnTo>
                  <a:lnTo>
                    <a:pt x="413301" y="2401082"/>
                  </a:lnTo>
                  <a:lnTo>
                    <a:pt x="412812" y="2410882"/>
                  </a:lnTo>
                  <a:lnTo>
                    <a:pt x="412431" y="2420682"/>
                  </a:lnTo>
                  <a:lnTo>
                    <a:pt x="412107" y="2430483"/>
                  </a:lnTo>
                  <a:lnTo>
                    <a:pt x="411862" y="2440283"/>
                  </a:lnTo>
                  <a:lnTo>
                    <a:pt x="411708" y="2450083"/>
                  </a:lnTo>
                  <a:lnTo>
                    <a:pt x="411601" y="2459884"/>
                  </a:lnTo>
                  <a:lnTo>
                    <a:pt x="411623" y="2469684"/>
                  </a:lnTo>
                  <a:lnTo>
                    <a:pt x="411679" y="2479484"/>
                  </a:lnTo>
                  <a:lnTo>
                    <a:pt x="411861" y="2489285"/>
                  </a:lnTo>
                  <a:lnTo>
                    <a:pt x="412099" y="2499085"/>
                  </a:lnTo>
                  <a:lnTo>
                    <a:pt x="412428" y="2508885"/>
                  </a:lnTo>
                  <a:lnTo>
                    <a:pt x="412851" y="2518686"/>
                  </a:lnTo>
                  <a:lnTo>
                    <a:pt x="413331" y="2528486"/>
                  </a:lnTo>
                  <a:lnTo>
                    <a:pt x="413941" y="2538286"/>
                  </a:lnTo>
                  <a:lnTo>
                    <a:pt x="414588" y="2548087"/>
                  </a:lnTo>
                  <a:lnTo>
                    <a:pt x="415374" y="2557887"/>
                  </a:lnTo>
                  <a:lnTo>
                    <a:pt x="416212" y="2567688"/>
                  </a:lnTo>
                  <a:lnTo>
                    <a:pt x="417151" y="2577488"/>
                  </a:lnTo>
                  <a:lnTo>
                    <a:pt x="418181" y="2587288"/>
                  </a:lnTo>
                  <a:lnTo>
                    <a:pt x="419275" y="2597089"/>
                  </a:lnTo>
                  <a:lnTo>
                    <a:pt x="420497" y="2606889"/>
                  </a:lnTo>
                  <a:lnTo>
                    <a:pt x="421756" y="2616689"/>
                  </a:lnTo>
                  <a:lnTo>
                    <a:pt x="423160" y="2626490"/>
                  </a:lnTo>
                  <a:lnTo>
                    <a:pt x="424610" y="2636290"/>
                  </a:lnTo>
                  <a:lnTo>
                    <a:pt x="426168" y="2646090"/>
                  </a:lnTo>
                  <a:lnTo>
                    <a:pt x="427807" y="2655891"/>
                  </a:lnTo>
                  <a:lnTo>
                    <a:pt x="429517" y="2665691"/>
                  </a:lnTo>
                  <a:lnTo>
                    <a:pt x="431344" y="2675491"/>
                  </a:lnTo>
                  <a:lnTo>
                    <a:pt x="433207" y="2685292"/>
                  </a:lnTo>
                  <a:lnTo>
                    <a:pt x="435214" y="2695092"/>
                  </a:lnTo>
                  <a:lnTo>
                    <a:pt x="437259" y="2704892"/>
                  </a:lnTo>
                  <a:lnTo>
                    <a:pt x="439411" y="2714693"/>
                  </a:lnTo>
                  <a:lnTo>
                    <a:pt x="441634" y="2724493"/>
                  </a:lnTo>
                  <a:lnTo>
                    <a:pt x="443927" y="2734293"/>
                  </a:lnTo>
                  <a:lnTo>
                    <a:pt x="446322" y="2744094"/>
                  </a:lnTo>
                  <a:lnTo>
                    <a:pt x="448752" y="2753894"/>
                  </a:lnTo>
                  <a:lnTo>
                    <a:pt x="451312" y="2763694"/>
                  </a:lnTo>
                  <a:lnTo>
                    <a:pt x="453904" y="2773495"/>
                  </a:lnTo>
                  <a:lnTo>
                    <a:pt x="456594" y="2783295"/>
                  </a:lnTo>
                  <a:lnTo>
                    <a:pt x="459341" y="2793095"/>
                  </a:lnTo>
                  <a:lnTo>
                    <a:pt x="462152" y="2802896"/>
                  </a:lnTo>
                  <a:lnTo>
                    <a:pt x="465046" y="2812696"/>
                  </a:lnTo>
                  <a:lnTo>
                    <a:pt x="467973" y="2822496"/>
                  </a:lnTo>
                  <a:lnTo>
                    <a:pt x="471004" y="2832297"/>
                  </a:lnTo>
                  <a:lnTo>
                    <a:pt x="474059" y="2842097"/>
                  </a:lnTo>
                  <a:lnTo>
                    <a:pt x="477197" y="2851897"/>
                  </a:lnTo>
                  <a:lnTo>
                    <a:pt x="480376" y="2861698"/>
                  </a:lnTo>
                  <a:lnTo>
                    <a:pt x="483608" y="2871498"/>
                  </a:lnTo>
                  <a:lnTo>
                    <a:pt x="486897" y="2881298"/>
                  </a:lnTo>
                  <a:lnTo>
                    <a:pt x="490214" y="2891099"/>
                  </a:lnTo>
                  <a:lnTo>
                    <a:pt x="493602" y="2900899"/>
                  </a:lnTo>
                  <a:lnTo>
                    <a:pt x="497007" y="2910699"/>
                  </a:lnTo>
                  <a:lnTo>
                    <a:pt x="500469" y="2920500"/>
                  </a:lnTo>
                  <a:lnTo>
                    <a:pt x="503954" y="2930300"/>
                  </a:lnTo>
                  <a:lnTo>
                    <a:pt x="507475" y="2940100"/>
                  </a:lnTo>
                  <a:lnTo>
                    <a:pt x="511026" y="2949901"/>
                  </a:lnTo>
                  <a:lnTo>
                    <a:pt x="514594" y="2959701"/>
                  </a:lnTo>
                  <a:lnTo>
                    <a:pt x="518196" y="2969501"/>
                  </a:lnTo>
                  <a:lnTo>
                    <a:pt x="521805" y="2979302"/>
                  </a:lnTo>
                  <a:lnTo>
                    <a:pt x="525438" y="2989102"/>
                  </a:lnTo>
                  <a:lnTo>
                    <a:pt x="529077" y="2998902"/>
                  </a:lnTo>
                  <a:lnTo>
                    <a:pt x="532726" y="3008703"/>
                  </a:lnTo>
                  <a:lnTo>
                    <a:pt x="536378" y="3018503"/>
                  </a:lnTo>
                  <a:lnTo>
                    <a:pt x="540032" y="3028303"/>
                  </a:lnTo>
                  <a:lnTo>
                    <a:pt x="543680" y="3038104"/>
                  </a:lnTo>
                  <a:lnTo>
                    <a:pt x="547325" y="3047904"/>
                  </a:lnTo>
                  <a:lnTo>
                    <a:pt x="550952" y="3057704"/>
                  </a:lnTo>
                  <a:lnTo>
                    <a:pt x="554570" y="3067505"/>
                  </a:lnTo>
                  <a:lnTo>
                    <a:pt x="558167" y="3077305"/>
                  </a:lnTo>
                  <a:lnTo>
                    <a:pt x="561740" y="3087105"/>
                  </a:lnTo>
                  <a:lnTo>
                    <a:pt x="565294" y="3096906"/>
                  </a:lnTo>
                  <a:lnTo>
                    <a:pt x="568804" y="3106706"/>
                  </a:lnTo>
                  <a:lnTo>
                    <a:pt x="572300" y="3116506"/>
                  </a:lnTo>
                  <a:lnTo>
                    <a:pt x="575732" y="3126307"/>
                  </a:lnTo>
                  <a:lnTo>
                    <a:pt x="579141" y="3136107"/>
                  </a:lnTo>
                  <a:lnTo>
                    <a:pt x="582494" y="3145907"/>
                  </a:lnTo>
                  <a:lnTo>
                    <a:pt x="585799" y="3155708"/>
                  </a:lnTo>
                  <a:lnTo>
                    <a:pt x="589060" y="3165508"/>
                  </a:lnTo>
                  <a:lnTo>
                    <a:pt x="592244" y="3175308"/>
                  </a:lnTo>
                  <a:lnTo>
                    <a:pt x="595402" y="3185109"/>
                  </a:lnTo>
                  <a:lnTo>
                    <a:pt x="598447" y="3194909"/>
                  </a:lnTo>
                  <a:lnTo>
                    <a:pt x="601461" y="3204709"/>
                  </a:lnTo>
                  <a:lnTo>
                    <a:pt x="604379" y="3214510"/>
                  </a:lnTo>
                  <a:lnTo>
                    <a:pt x="607232" y="3224310"/>
                  </a:lnTo>
                  <a:lnTo>
                    <a:pt x="610013" y="3234110"/>
                  </a:lnTo>
                  <a:lnTo>
                    <a:pt x="612689" y="3243911"/>
                  </a:lnTo>
                  <a:lnTo>
                    <a:pt x="615324" y="3253711"/>
                  </a:lnTo>
                  <a:lnTo>
                    <a:pt x="617808" y="3263511"/>
                  </a:lnTo>
                  <a:lnTo>
                    <a:pt x="620252" y="3273312"/>
                  </a:lnTo>
                  <a:lnTo>
                    <a:pt x="622562" y="3283112"/>
                  </a:lnTo>
                  <a:lnTo>
                    <a:pt x="624796" y="3292912"/>
                  </a:lnTo>
                  <a:lnTo>
                    <a:pt x="626930" y="3302713"/>
                  </a:lnTo>
                  <a:lnTo>
                    <a:pt x="628940" y="3312513"/>
                  </a:lnTo>
                  <a:lnTo>
                    <a:pt x="630890" y="3322313"/>
                  </a:lnTo>
                  <a:lnTo>
                    <a:pt x="632664" y="3332114"/>
                  </a:lnTo>
                  <a:lnTo>
                    <a:pt x="634390" y="3341914"/>
                  </a:lnTo>
                  <a:lnTo>
                    <a:pt x="635950" y="3351714"/>
                  </a:lnTo>
                  <a:lnTo>
                    <a:pt x="637427" y="3361515"/>
                  </a:lnTo>
                  <a:lnTo>
                    <a:pt x="638780" y="3371315"/>
                  </a:lnTo>
                  <a:lnTo>
                    <a:pt x="639999" y="3381115"/>
                  </a:lnTo>
                  <a:lnTo>
                    <a:pt x="641142" y="3390916"/>
                  </a:lnTo>
                  <a:lnTo>
                    <a:pt x="642094" y="3400716"/>
                  </a:lnTo>
                  <a:lnTo>
                    <a:pt x="642995" y="3410516"/>
                  </a:lnTo>
                  <a:lnTo>
                    <a:pt x="643702" y="3420317"/>
                  </a:lnTo>
                  <a:lnTo>
                    <a:pt x="644328" y="3430117"/>
                  </a:lnTo>
                  <a:lnTo>
                    <a:pt x="644812" y="3439917"/>
                  </a:lnTo>
                  <a:lnTo>
                    <a:pt x="645161" y="3449718"/>
                  </a:lnTo>
                  <a:lnTo>
                    <a:pt x="645420" y="3459518"/>
                  </a:lnTo>
                  <a:lnTo>
                    <a:pt x="645488" y="3469318"/>
                  </a:lnTo>
                  <a:lnTo>
                    <a:pt x="645501" y="3479119"/>
                  </a:lnTo>
                  <a:lnTo>
                    <a:pt x="645306" y="3488919"/>
                  </a:lnTo>
                  <a:lnTo>
                    <a:pt x="645038" y="3498719"/>
                  </a:lnTo>
                  <a:lnTo>
                    <a:pt x="644617" y="3508520"/>
                  </a:lnTo>
                  <a:lnTo>
                    <a:pt x="644068" y="3518320"/>
                  </a:lnTo>
                  <a:lnTo>
                    <a:pt x="643421" y="3528120"/>
                  </a:lnTo>
                  <a:lnTo>
                    <a:pt x="642594" y="3537921"/>
                  </a:lnTo>
                  <a:lnTo>
                    <a:pt x="641714" y="3547721"/>
                  </a:lnTo>
                  <a:lnTo>
                    <a:pt x="640622" y="3557521"/>
                  </a:lnTo>
                  <a:lnTo>
                    <a:pt x="639470" y="3567322"/>
                  </a:lnTo>
                  <a:lnTo>
                    <a:pt x="638162" y="3577122"/>
                  </a:lnTo>
                  <a:lnTo>
                    <a:pt x="636742" y="3586922"/>
                  </a:lnTo>
                  <a:lnTo>
                    <a:pt x="635222" y="3596723"/>
                  </a:lnTo>
                  <a:lnTo>
                    <a:pt x="633544" y="3606523"/>
                  </a:lnTo>
                  <a:lnTo>
                    <a:pt x="631816" y="3616323"/>
                  </a:lnTo>
                  <a:lnTo>
                    <a:pt x="629889" y="3626124"/>
                  </a:lnTo>
                  <a:lnTo>
                    <a:pt x="627913" y="3635924"/>
                  </a:lnTo>
                  <a:lnTo>
                    <a:pt x="625792" y="3645724"/>
                  </a:lnTo>
                  <a:lnTo>
                    <a:pt x="623580" y="3655525"/>
                  </a:lnTo>
                  <a:lnTo>
                    <a:pt x="621272" y="3665325"/>
                  </a:lnTo>
                  <a:lnTo>
                    <a:pt x="618835" y="3675125"/>
                  </a:lnTo>
                  <a:lnTo>
                    <a:pt x="616349" y="3684926"/>
                  </a:lnTo>
                  <a:lnTo>
                    <a:pt x="613699" y="3694726"/>
                  </a:lnTo>
                  <a:lnTo>
                    <a:pt x="611010" y="3704526"/>
                  </a:lnTo>
                  <a:lnTo>
                    <a:pt x="608193" y="3714327"/>
                  </a:lnTo>
                  <a:lnTo>
                    <a:pt x="605310" y="3724127"/>
                  </a:lnTo>
                  <a:lnTo>
                    <a:pt x="602343" y="3733927"/>
                  </a:lnTo>
                  <a:lnTo>
                    <a:pt x="599278" y="3743728"/>
                  </a:lnTo>
                  <a:lnTo>
                    <a:pt x="596171" y="3753528"/>
                  </a:lnTo>
                  <a:lnTo>
                    <a:pt x="592942" y="3763328"/>
                  </a:lnTo>
                  <a:lnTo>
                    <a:pt x="589683" y="3773129"/>
                  </a:lnTo>
                  <a:lnTo>
                    <a:pt x="586325" y="3782929"/>
                  </a:lnTo>
                  <a:lnTo>
                    <a:pt x="582922" y="3792729"/>
                  </a:lnTo>
                  <a:lnTo>
                    <a:pt x="579455" y="3802530"/>
                  </a:lnTo>
                  <a:lnTo>
                    <a:pt x="575925" y="3812330"/>
                  </a:lnTo>
                  <a:lnTo>
                    <a:pt x="572360" y="3822131"/>
                  </a:lnTo>
                  <a:lnTo>
                    <a:pt x="568718" y="3831931"/>
                  </a:lnTo>
                  <a:lnTo>
                    <a:pt x="565057" y="3841731"/>
                  </a:lnTo>
                  <a:lnTo>
                    <a:pt x="561330" y="3851532"/>
                  </a:lnTo>
                  <a:lnTo>
                    <a:pt x="557579" y="3861332"/>
                  </a:lnTo>
                  <a:lnTo>
                    <a:pt x="553789" y="3871132"/>
                  </a:lnTo>
                  <a:lnTo>
                    <a:pt x="549965" y="3880933"/>
                  </a:lnTo>
                  <a:lnTo>
                    <a:pt x="546121" y="3890733"/>
                  </a:lnTo>
                  <a:lnTo>
                    <a:pt x="542242" y="3900533"/>
                  </a:lnTo>
                  <a:lnTo>
                    <a:pt x="538353" y="3910334"/>
                  </a:lnTo>
                  <a:lnTo>
                    <a:pt x="534436" y="3920134"/>
                  </a:lnTo>
                  <a:lnTo>
                    <a:pt x="530513" y="3929934"/>
                  </a:lnTo>
                  <a:lnTo>
                    <a:pt x="526575" y="3939735"/>
                  </a:lnTo>
                  <a:lnTo>
                    <a:pt x="522632" y="3949535"/>
                  </a:lnTo>
                  <a:lnTo>
                    <a:pt x="518685" y="3959335"/>
                  </a:lnTo>
                  <a:lnTo>
                    <a:pt x="514738" y="3969136"/>
                  </a:lnTo>
                  <a:lnTo>
                    <a:pt x="510791" y="3978936"/>
                  </a:lnTo>
                  <a:lnTo>
                    <a:pt x="506854" y="3988736"/>
                  </a:lnTo>
                  <a:lnTo>
                    <a:pt x="502922" y="3998537"/>
                  </a:lnTo>
                  <a:lnTo>
                    <a:pt x="499004" y="4008337"/>
                  </a:lnTo>
                  <a:lnTo>
                    <a:pt x="495101" y="4018137"/>
                  </a:lnTo>
                  <a:lnTo>
                    <a:pt x="491211" y="4027938"/>
                  </a:lnTo>
                  <a:lnTo>
                    <a:pt x="487350" y="4037738"/>
                  </a:lnTo>
                  <a:lnTo>
                    <a:pt x="483497" y="4047538"/>
                  </a:lnTo>
                  <a:lnTo>
                    <a:pt x="479689" y="4057339"/>
                  </a:lnTo>
                  <a:lnTo>
                    <a:pt x="475894" y="4067139"/>
                  </a:lnTo>
                  <a:lnTo>
                    <a:pt x="472138" y="4076939"/>
                  </a:lnTo>
                  <a:lnTo>
                    <a:pt x="468411" y="4086740"/>
                  </a:lnTo>
                  <a:lnTo>
                    <a:pt x="464714" y="4096540"/>
                  </a:lnTo>
                  <a:lnTo>
                    <a:pt x="461066" y="4106340"/>
                  </a:lnTo>
                  <a:lnTo>
                    <a:pt x="457435" y="4116141"/>
                  </a:lnTo>
                  <a:lnTo>
                    <a:pt x="453874" y="4125941"/>
                  </a:lnTo>
                  <a:lnTo>
                    <a:pt x="450332" y="4135741"/>
                  </a:lnTo>
                  <a:lnTo>
                    <a:pt x="446850" y="4145542"/>
                  </a:lnTo>
                  <a:lnTo>
                    <a:pt x="443406" y="4155342"/>
                  </a:lnTo>
                  <a:lnTo>
                    <a:pt x="440006" y="4165142"/>
                  </a:lnTo>
                  <a:lnTo>
                    <a:pt x="436667" y="4174943"/>
                  </a:lnTo>
                  <a:lnTo>
                    <a:pt x="433353" y="4184743"/>
                  </a:lnTo>
                  <a:lnTo>
                    <a:pt x="430125" y="4194543"/>
                  </a:lnTo>
                  <a:lnTo>
                    <a:pt x="426919" y="4204344"/>
                  </a:lnTo>
                  <a:lnTo>
                    <a:pt x="423790" y="4214144"/>
                  </a:lnTo>
                  <a:lnTo>
                    <a:pt x="420702" y="4223944"/>
                  </a:lnTo>
                  <a:lnTo>
                    <a:pt x="417669" y="4233745"/>
                  </a:lnTo>
                  <a:lnTo>
                    <a:pt x="414702" y="4243545"/>
                  </a:lnTo>
                  <a:lnTo>
                    <a:pt x="411769" y="4253345"/>
                  </a:lnTo>
                  <a:lnTo>
                    <a:pt x="408926" y="4263146"/>
                  </a:lnTo>
                  <a:lnTo>
                    <a:pt x="406107" y="4272946"/>
                  </a:lnTo>
                  <a:lnTo>
                    <a:pt x="403376" y="4282746"/>
                  </a:lnTo>
                  <a:lnTo>
                    <a:pt x="400684" y="4292547"/>
                  </a:lnTo>
                  <a:lnTo>
                    <a:pt x="398056" y="4302347"/>
                  </a:lnTo>
                  <a:lnTo>
                    <a:pt x="395492" y="4312147"/>
                  </a:lnTo>
                  <a:lnTo>
                    <a:pt x="392967" y="4321948"/>
                  </a:lnTo>
                  <a:lnTo>
                    <a:pt x="390531" y="4331748"/>
                  </a:lnTo>
                  <a:lnTo>
                    <a:pt x="388121" y="4341548"/>
                  </a:lnTo>
                  <a:lnTo>
                    <a:pt x="385802" y="4351349"/>
                  </a:lnTo>
                  <a:lnTo>
                    <a:pt x="383519" y="4361149"/>
                  </a:lnTo>
                  <a:lnTo>
                    <a:pt x="381303" y="4370949"/>
                  </a:lnTo>
                  <a:lnTo>
                    <a:pt x="379146" y="4380750"/>
                  </a:lnTo>
                  <a:lnTo>
                    <a:pt x="377031" y="4390550"/>
                  </a:lnTo>
                  <a:lnTo>
                    <a:pt x="374998" y="4400350"/>
                  </a:lnTo>
                  <a:lnTo>
                    <a:pt x="372990" y="4410151"/>
                  </a:lnTo>
                  <a:lnTo>
                    <a:pt x="371073" y="4419951"/>
                  </a:lnTo>
                  <a:lnTo>
                    <a:pt x="369186" y="4429751"/>
                  </a:lnTo>
                  <a:lnTo>
                    <a:pt x="367366" y="4439552"/>
                  </a:lnTo>
                  <a:lnTo>
                    <a:pt x="365598" y="4449352"/>
                  </a:lnTo>
                  <a:lnTo>
                    <a:pt x="363872" y="4459152"/>
                  </a:lnTo>
                  <a:lnTo>
                    <a:pt x="362219" y="4468953"/>
                  </a:lnTo>
                  <a:lnTo>
                    <a:pt x="360588" y="4478753"/>
                  </a:lnTo>
                  <a:lnTo>
                    <a:pt x="359044" y="4488553"/>
                  </a:lnTo>
                  <a:lnTo>
                    <a:pt x="357524" y="4498354"/>
                  </a:lnTo>
                  <a:lnTo>
                    <a:pt x="356067" y="4508154"/>
                  </a:lnTo>
                  <a:lnTo>
                    <a:pt x="354653" y="4517954"/>
                  </a:lnTo>
                  <a:lnTo>
                    <a:pt x="353280" y="4527755"/>
                  </a:lnTo>
                  <a:lnTo>
                    <a:pt x="351969" y="4537555"/>
                  </a:lnTo>
                  <a:lnTo>
                    <a:pt x="350678" y="4547355"/>
                  </a:lnTo>
                  <a:lnTo>
                    <a:pt x="349464" y="4557156"/>
                  </a:lnTo>
                  <a:lnTo>
                    <a:pt x="348268" y="4566956"/>
                  </a:lnTo>
                  <a:lnTo>
                    <a:pt x="347131" y="4576756"/>
                  </a:lnTo>
                  <a:lnTo>
                    <a:pt x="346028" y="4586557"/>
                  </a:lnTo>
                  <a:lnTo>
                    <a:pt x="344963" y="4596357"/>
                  </a:lnTo>
                  <a:lnTo>
                    <a:pt x="343947" y="4606157"/>
                  </a:lnTo>
                  <a:lnTo>
                    <a:pt x="342951" y="4615958"/>
                  </a:lnTo>
                  <a:lnTo>
                    <a:pt x="342018" y="4625758"/>
                  </a:lnTo>
                  <a:lnTo>
                    <a:pt x="341100" y="4635558"/>
                  </a:lnTo>
                  <a:lnTo>
                    <a:pt x="340234" y="4645359"/>
                  </a:lnTo>
                  <a:lnTo>
                    <a:pt x="339393" y="4655159"/>
                  </a:lnTo>
                  <a:lnTo>
                    <a:pt x="338587" y="4664959"/>
                  </a:lnTo>
                  <a:lnTo>
                    <a:pt x="337819" y="4674760"/>
                  </a:lnTo>
                  <a:lnTo>
                    <a:pt x="337069" y="4684560"/>
                  </a:lnTo>
                  <a:lnTo>
                    <a:pt x="336369" y="4694360"/>
                  </a:lnTo>
                  <a:lnTo>
                    <a:pt x="335681" y="4704161"/>
                  </a:lnTo>
                  <a:lnTo>
                    <a:pt x="335036" y="4713961"/>
                  </a:lnTo>
                  <a:lnTo>
                    <a:pt x="334411" y="4723761"/>
                  </a:lnTo>
                  <a:lnTo>
                    <a:pt x="333815" y="4733562"/>
                  </a:lnTo>
                  <a:lnTo>
                    <a:pt x="333247" y="4743362"/>
                  </a:lnTo>
                  <a:lnTo>
                    <a:pt x="332696" y="4753162"/>
                  </a:lnTo>
                  <a:lnTo>
                    <a:pt x="332182" y="4762963"/>
                  </a:lnTo>
                  <a:lnTo>
                    <a:pt x="331679" y="4772763"/>
                  </a:lnTo>
                  <a:lnTo>
                    <a:pt x="331211" y="4782563"/>
                  </a:lnTo>
                  <a:lnTo>
                    <a:pt x="330756" y="4792364"/>
                  </a:lnTo>
                  <a:lnTo>
                    <a:pt x="330325" y="4802164"/>
                  </a:lnTo>
                  <a:lnTo>
                    <a:pt x="329915" y="4811964"/>
                  </a:lnTo>
                  <a:lnTo>
                    <a:pt x="329520" y="4821765"/>
                  </a:lnTo>
                  <a:lnTo>
                    <a:pt x="329152" y="4831565"/>
                  </a:lnTo>
                  <a:lnTo>
                    <a:pt x="328791" y="4841365"/>
                  </a:lnTo>
                  <a:lnTo>
                    <a:pt x="328459" y="4851166"/>
                  </a:lnTo>
                  <a:lnTo>
                    <a:pt x="328136" y="4860966"/>
                  </a:lnTo>
                  <a:lnTo>
                    <a:pt x="327832" y="4870766"/>
                  </a:lnTo>
                  <a:lnTo>
                    <a:pt x="327543" y="4880567"/>
                  </a:lnTo>
                  <a:lnTo>
                    <a:pt x="327265" y="4890367"/>
                  </a:lnTo>
                  <a:lnTo>
                    <a:pt x="327007" y="4900167"/>
                  </a:lnTo>
                  <a:lnTo>
                    <a:pt x="326755" y="4909968"/>
                  </a:lnTo>
                  <a:lnTo>
                    <a:pt x="326525" y="4919768"/>
                  </a:lnTo>
                  <a:lnTo>
                    <a:pt x="326300" y="4929568"/>
                  </a:lnTo>
                  <a:lnTo>
                    <a:pt x="326091" y="4939369"/>
                  </a:lnTo>
                  <a:lnTo>
                    <a:pt x="325891" y="4949169"/>
                  </a:lnTo>
                  <a:lnTo>
                    <a:pt x="325701" y="4958969"/>
                  </a:lnTo>
                  <a:lnTo>
                    <a:pt x="325524" y="4968770"/>
                  </a:lnTo>
                  <a:lnTo>
                    <a:pt x="325352" y="4978570"/>
                  </a:lnTo>
                  <a:lnTo>
                    <a:pt x="325196" y="4988370"/>
                  </a:lnTo>
                  <a:lnTo>
                    <a:pt x="325043" y="4998171"/>
                  </a:lnTo>
                  <a:lnTo>
                    <a:pt x="32490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838147"/>
              <a:ext cx="1126310" cy="3709907"/>
            </a:xfrm>
            <a:custGeom>
              <a:avLst/>
              <a:pathLst>
                <a:path w="1126310" h="3709907">
                  <a:moveTo>
                    <a:pt x="559965" y="3709907"/>
                  </a:moveTo>
                  <a:lnTo>
                    <a:pt x="559671" y="3702647"/>
                  </a:lnTo>
                  <a:lnTo>
                    <a:pt x="559349" y="3695387"/>
                  </a:lnTo>
                  <a:lnTo>
                    <a:pt x="558998" y="3688127"/>
                  </a:lnTo>
                  <a:lnTo>
                    <a:pt x="558627" y="3680867"/>
                  </a:lnTo>
                  <a:lnTo>
                    <a:pt x="558217" y="3673607"/>
                  </a:lnTo>
                  <a:lnTo>
                    <a:pt x="557776" y="3666347"/>
                  </a:lnTo>
                  <a:lnTo>
                    <a:pt x="557311" y="3659087"/>
                  </a:lnTo>
                  <a:lnTo>
                    <a:pt x="556794" y="3651827"/>
                  </a:lnTo>
                  <a:lnTo>
                    <a:pt x="556245" y="3644566"/>
                  </a:lnTo>
                  <a:lnTo>
                    <a:pt x="555665" y="3637306"/>
                  </a:lnTo>
                  <a:lnTo>
                    <a:pt x="555020" y="3630046"/>
                  </a:lnTo>
                  <a:lnTo>
                    <a:pt x="554341" y="3622786"/>
                  </a:lnTo>
                  <a:lnTo>
                    <a:pt x="553618" y="3615526"/>
                  </a:lnTo>
                  <a:lnTo>
                    <a:pt x="552825" y="3608266"/>
                  </a:lnTo>
                  <a:lnTo>
                    <a:pt x="551993" y="3601006"/>
                  </a:lnTo>
                  <a:lnTo>
                    <a:pt x="551099" y="3593746"/>
                  </a:lnTo>
                  <a:lnTo>
                    <a:pt x="550132" y="3586486"/>
                  </a:lnTo>
                  <a:lnTo>
                    <a:pt x="549119" y="3579226"/>
                  </a:lnTo>
                  <a:lnTo>
                    <a:pt x="548024" y="3571965"/>
                  </a:lnTo>
                  <a:lnTo>
                    <a:pt x="546854" y="3564705"/>
                  </a:lnTo>
                  <a:lnTo>
                    <a:pt x="545631" y="3557445"/>
                  </a:lnTo>
                  <a:lnTo>
                    <a:pt x="544300" y="3550185"/>
                  </a:lnTo>
                  <a:lnTo>
                    <a:pt x="542895" y="3542925"/>
                  </a:lnTo>
                  <a:lnTo>
                    <a:pt x="541431" y="3535665"/>
                  </a:lnTo>
                  <a:lnTo>
                    <a:pt x="539828" y="3528405"/>
                  </a:lnTo>
                  <a:lnTo>
                    <a:pt x="538154" y="3521145"/>
                  </a:lnTo>
                  <a:lnTo>
                    <a:pt x="536400" y="3513885"/>
                  </a:lnTo>
                  <a:lnTo>
                    <a:pt x="534499" y="3506625"/>
                  </a:lnTo>
                  <a:lnTo>
                    <a:pt x="532521" y="3499365"/>
                  </a:lnTo>
                  <a:lnTo>
                    <a:pt x="530436" y="3492104"/>
                  </a:lnTo>
                  <a:lnTo>
                    <a:pt x="528202" y="3484844"/>
                  </a:lnTo>
                  <a:lnTo>
                    <a:pt x="525883" y="3477584"/>
                  </a:lnTo>
                  <a:lnTo>
                    <a:pt x="523426" y="3470324"/>
                  </a:lnTo>
                  <a:lnTo>
                    <a:pt x="520823" y="3463064"/>
                  </a:lnTo>
                  <a:lnTo>
                    <a:pt x="518127" y="3455804"/>
                  </a:lnTo>
                  <a:lnTo>
                    <a:pt x="515257" y="3448544"/>
                  </a:lnTo>
                  <a:lnTo>
                    <a:pt x="512247" y="3441284"/>
                  </a:lnTo>
                  <a:lnTo>
                    <a:pt x="509137" y="3434024"/>
                  </a:lnTo>
                  <a:lnTo>
                    <a:pt x="505815" y="3426764"/>
                  </a:lnTo>
                  <a:lnTo>
                    <a:pt x="502365" y="3419504"/>
                  </a:lnTo>
                  <a:lnTo>
                    <a:pt x="498803" y="3412243"/>
                  </a:lnTo>
                  <a:lnTo>
                    <a:pt x="494996" y="3404983"/>
                  </a:lnTo>
                  <a:lnTo>
                    <a:pt x="491073" y="3397723"/>
                  </a:lnTo>
                  <a:lnTo>
                    <a:pt x="487005" y="3390463"/>
                  </a:lnTo>
                  <a:lnTo>
                    <a:pt x="482703" y="3383203"/>
                  </a:lnTo>
                  <a:lnTo>
                    <a:pt x="478280" y="3375943"/>
                  </a:lnTo>
                  <a:lnTo>
                    <a:pt x="473679" y="3368683"/>
                  </a:lnTo>
                  <a:lnTo>
                    <a:pt x="468859" y="3361423"/>
                  </a:lnTo>
                  <a:lnTo>
                    <a:pt x="463914" y="3354163"/>
                  </a:lnTo>
                  <a:lnTo>
                    <a:pt x="458757" y="3346903"/>
                  </a:lnTo>
                  <a:lnTo>
                    <a:pt x="453404" y="3339642"/>
                  </a:lnTo>
                  <a:lnTo>
                    <a:pt x="447922" y="3332382"/>
                  </a:lnTo>
                  <a:lnTo>
                    <a:pt x="442198" y="3325122"/>
                  </a:lnTo>
                  <a:lnTo>
                    <a:pt x="436303" y="3317862"/>
                  </a:lnTo>
                  <a:lnTo>
                    <a:pt x="430280" y="3310602"/>
                  </a:lnTo>
                  <a:lnTo>
                    <a:pt x="423987" y="3303342"/>
                  </a:lnTo>
                  <a:lnTo>
                    <a:pt x="417554" y="3296082"/>
                  </a:lnTo>
                  <a:lnTo>
                    <a:pt x="410980" y="3288822"/>
                  </a:lnTo>
                  <a:lnTo>
                    <a:pt x="404145" y="3281562"/>
                  </a:lnTo>
                  <a:lnTo>
                    <a:pt x="397187" y="3274302"/>
                  </a:lnTo>
                  <a:lnTo>
                    <a:pt x="390069" y="3267042"/>
                  </a:lnTo>
                  <a:lnTo>
                    <a:pt x="382728" y="3259781"/>
                  </a:lnTo>
                  <a:lnTo>
                    <a:pt x="375273" y="3252521"/>
                  </a:lnTo>
                  <a:lnTo>
                    <a:pt x="367644" y="3245261"/>
                  </a:lnTo>
                  <a:lnTo>
                    <a:pt x="359835" y="3238001"/>
                  </a:lnTo>
                  <a:lnTo>
                    <a:pt x="351922" y="3230741"/>
                  </a:lnTo>
                  <a:lnTo>
                    <a:pt x="343832" y="3223481"/>
                  </a:lnTo>
                  <a:lnTo>
                    <a:pt x="335606" y="3216221"/>
                  </a:lnTo>
                  <a:lnTo>
                    <a:pt x="327288" y="3208961"/>
                  </a:lnTo>
                  <a:lnTo>
                    <a:pt x="318803" y="3201701"/>
                  </a:lnTo>
                  <a:lnTo>
                    <a:pt x="310224" y="3194441"/>
                  </a:lnTo>
                  <a:lnTo>
                    <a:pt x="301569" y="3187181"/>
                  </a:lnTo>
                  <a:lnTo>
                    <a:pt x="292771" y="3179920"/>
                  </a:lnTo>
                  <a:lnTo>
                    <a:pt x="283917" y="3172660"/>
                  </a:lnTo>
                  <a:lnTo>
                    <a:pt x="274997" y="3165400"/>
                  </a:lnTo>
                  <a:lnTo>
                    <a:pt x="265991" y="3158140"/>
                  </a:lnTo>
                  <a:lnTo>
                    <a:pt x="256952" y="3150880"/>
                  </a:lnTo>
                  <a:lnTo>
                    <a:pt x="247870" y="3143620"/>
                  </a:lnTo>
                  <a:lnTo>
                    <a:pt x="238756" y="3136360"/>
                  </a:lnTo>
                  <a:lnTo>
                    <a:pt x="229633" y="3129100"/>
                  </a:lnTo>
                  <a:lnTo>
                    <a:pt x="220505" y="3121840"/>
                  </a:lnTo>
                  <a:lnTo>
                    <a:pt x="211393" y="3114580"/>
                  </a:lnTo>
                  <a:lnTo>
                    <a:pt x="202297" y="3107320"/>
                  </a:lnTo>
                  <a:lnTo>
                    <a:pt x="193248" y="3100059"/>
                  </a:lnTo>
                  <a:lnTo>
                    <a:pt x="184254" y="3092799"/>
                  </a:lnTo>
                  <a:lnTo>
                    <a:pt x="175303" y="3085539"/>
                  </a:lnTo>
                  <a:lnTo>
                    <a:pt x="166465" y="3078279"/>
                  </a:lnTo>
                  <a:lnTo>
                    <a:pt x="157710" y="3071019"/>
                  </a:lnTo>
                  <a:lnTo>
                    <a:pt x="149030" y="3063759"/>
                  </a:lnTo>
                  <a:lnTo>
                    <a:pt x="140536" y="3056499"/>
                  </a:lnTo>
                  <a:lnTo>
                    <a:pt x="132142" y="3049239"/>
                  </a:lnTo>
                  <a:lnTo>
                    <a:pt x="123877" y="3041979"/>
                  </a:lnTo>
                  <a:lnTo>
                    <a:pt x="115839" y="3034719"/>
                  </a:lnTo>
                  <a:lnTo>
                    <a:pt x="107929" y="3027458"/>
                  </a:lnTo>
                  <a:lnTo>
                    <a:pt x="100213" y="3020198"/>
                  </a:lnTo>
                  <a:lnTo>
                    <a:pt x="92749" y="3012938"/>
                  </a:lnTo>
                  <a:lnTo>
                    <a:pt x="85438" y="3005678"/>
                  </a:lnTo>
                  <a:lnTo>
                    <a:pt x="78397" y="2998418"/>
                  </a:lnTo>
                  <a:lnTo>
                    <a:pt x="71618" y="2991158"/>
                  </a:lnTo>
                  <a:lnTo>
                    <a:pt x="65016" y="2983898"/>
                  </a:lnTo>
                  <a:lnTo>
                    <a:pt x="58766" y="2976638"/>
                  </a:lnTo>
                  <a:lnTo>
                    <a:pt x="52771" y="2969378"/>
                  </a:lnTo>
                  <a:lnTo>
                    <a:pt x="46974" y="2962118"/>
                  </a:lnTo>
                  <a:lnTo>
                    <a:pt x="41616" y="2954858"/>
                  </a:lnTo>
                  <a:lnTo>
                    <a:pt x="36494" y="2947597"/>
                  </a:lnTo>
                  <a:lnTo>
                    <a:pt x="31615" y="2940337"/>
                  </a:lnTo>
                  <a:lnTo>
                    <a:pt x="27204" y="2933077"/>
                  </a:lnTo>
                  <a:lnTo>
                    <a:pt x="23024" y="2925817"/>
                  </a:lnTo>
                  <a:lnTo>
                    <a:pt x="19154" y="2918557"/>
                  </a:lnTo>
                  <a:lnTo>
                    <a:pt x="15730" y="2911297"/>
                  </a:lnTo>
                  <a:lnTo>
                    <a:pt x="12545" y="2904037"/>
                  </a:lnTo>
                  <a:lnTo>
                    <a:pt x="9738" y="2896777"/>
                  </a:lnTo>
                  <a:lnTo>
                    <a:pt x="7338" y="2889517"/>
                  </a:lnTo>
                  <a:lnTo>
                    <a:pt x="5184" y="2882257"/>
                  </a:lnTo>
                  <a:lnTo>
                    <a:pt x="3469" y="2874997"/>
                  </a:lnTo>
                  <a:lnTo>
                    <a:pt x="2111" y="2867736"/>
                  </a:lnTo>
                  <a:lnTo>
                    <a:pt x="1002" y="2860476"/>
                  </a:lnTo>
                  <a:lnTo>
                    <a:pt x="385" y="2853216"/>
                  </a:lnTo>
                  <a:lnTo>
                    <a:pt x="70" y="2845956"/>
                  </a:lnTo>
                  <a:lnTo>
                    <a:pt x="0" y="2838696"/>
                  </a:lnTo>
                  <a:lnTo>
                    <a:pt x="464" y="2831436"/>
                  </a:lnTo>
                  <a:lnTo>
                    <a:pt x="1169" y="2824176"/>
                  </a:lnTo>
                  <a:lnTo>
                    <a:pt x="2162" y="2816916"/>
                  </a:lnTo>
                  <a:lnTo>
                    <a:pt x="3622" y="2809656"/>
                  </a:lnTo>
                  <a:lnTo>
                    <a:pt x="5309" y="2802396"/>
                  </a:lnTo>
                  <a:lnTo>
                    <a:pt x="7317" y="2795135"/>
                  </a:lnTo>
                  <a:lnTo>
                    <a:pt x="9717" y="2787875"/>
                  </a:lnTo>
                  <a:lnTo>
                    <a:pt x="12330" y="2780615"/>
                  </a:lnTo>
                  <a:lnTo>
                    <a:pt x="15286" y="2773355"/>
                  </a:lnTo>
                  <a:lnTo>
                    <a:pt x="18559" y="2766095"/>
                  </a:lnTo>
                  <a:lnTo>
                    <a:pt x="22028" y="2758835"/>
                  </a:lnTo>
                  <a:lnTo>
                    <a:pt x="25848" y="2751575"/>
                  </a:lnTo>
                  <a:lnTo>
                    <a:pt x="29913" y="2744315"/>
                  </a:lnTo>
                  <a:lnTo>
                    <a:pt x="34155" y="2737055"/>
                  </a:lnTo>
                  <a:lnTo>
                    <a:pt x="38743" y="2729795"/>
                  </a:lnTo>
                  <a:lnTo>
                    <a:pt x="43510" y="2722535"/>
                  </a:lnTo>
                  <a:lnTo>
                    <a:pt x="48443" y="2715274"/>
                  </a:lnTo>
                  <a:lnTo>
                    <a:pt x="53683" y="2708014"/>
                  </a:lnTo>
                  <a:lnTo>
                    <a:pt x="59055" y="2700754"/>
                  </a:lnTo>
                  <a:lnTo>
                    <a:pt x="64594" y="2693494"/>
                  </a:lnTo>
                  <a:lnTo>
                    <a:pt x="70361" y="2686234"/>
                  </a:lnTo>
                  <a:lnTo>
                    <a:pt x="76236" y="2678974"/>
                  </a:lnTo>
                  <a:lnTo>
                    <a:pt x="82269" y="2671714"/>
                  </a:lnTo>
                  <a:lnTo>
                    <a:pt x="88459" y="2664454"/>
                  </a:lnTo>
                  <a:lnTo>
                    <a:pt x="94735" y="2657194"/>
                  </a:lnTo>
                  <a:lnTo>
                    <a:pt x="101147" y="2649934"/>
                  </a:lnTo>
                  <a:lnTo>
                    <a:pt x="107659" y="2642674"/>
                  </a:lnTo>
                  <a:lnTo>
                    <a:pt x="114235" y="2635413"/>
                  </a:lnTo>
                  <a:lnTo>
                    <a:pt x="120915" y="2628153"/>
                  </a:lnTo>
                  <a:lnTo>
                    <a:pt x="127650" y="2620893"/>
                  </a:lnTo>
                  <a:lnTo>
                    <a:pt x="134427" y="2613633"/>
                  </a:lnTo>
                  <a:lnTo>
                    <a:pt x="141269" y="2606373"/>
                  </a:lnTo>
                  <a:lnTo>
                    <a:pt x="148133" y="2599113"/>
                  </a:lnTo>
                  <a:lnTo>
                    <a:pt x="155020" y="2591853"/>
                  </a:lnTo>
                  <a:lnTo>
                    <a:pt x="161925" y="2584593"/>
                  </a:lnTo>
                  <a:lnTo>
                    <a:pt x="168831" y="2577333"/>
                  </a:lnTo>
                  <a:lnTo>
                    <a:pt x="175736" y="2570073"/>
                  </a:lnTo>
                  <a:lnTo>
                    <a:pt x="182622" y="2562812"/>
                  </a:lnTo>
                  <a:lnTo>
                    <a:pt x="189491" y="2555552"/>
                  </a:lnTo>
                  <a:lnTo>
                    <a:pt x="196330" y="2548292"/>
                  </a:lnTo>
                  <a:lnTo>
                    <a:pt x="203123" y="2541032"/>
                  </a:lnTo>
                  <a:lnTo>
                    <a:pt x="209886" y="2533772"/>
                  </a:lnTo>
                  <a:lnTo>
                    <a:pt x="216585" y="2526512"/>
                  </a:lnTo>
                  <a:lnTo>
                    <a:pt x="223224" y="2519252"/>
                  </a:lnTo>
                  <a:lnTo>
                    <a:pt x="229820" y="2511992"/>
                  </a:lnTo>
                  <a:lnTo>
                    <a:pt x="236317" y="2504732"/>
                  </a:lnTo>
                  <a:lnTo>
                    <a:pt x="242749" y="2497472"/>
                  </a:lnTo>
                  <a:lnTo>
                    <a:pt x="249126" y="2490212"/>
                  </a:lnTo>
                  <a:lnTo>
                    <a:pt x="255371" y="2482951"/>
                  </a:lnTo>
                  <a:lnTo>
                    <a:pt x="261552" y="2475691"/>
                  </a:lnTo>
                  <a:lnTo>
                    <a:pt x="267654" y="2468431"/>
                  </a:lnTo>
                  <a:lnTo>
                    <a:pt x="273620" y="2461171"/>
                  </a:lnTo>
                  <a:lnTo>
                    <a:pt x="279515" y="2453911"/>
                  </a:lnTo>
                  <a:lnTo>
                    <a:pt x="285308" y="2446651"/>
                  </a:lnTo>
                  <a:lnTo>
                    <a:pt x="290967" y="2439391"/>
                  </a:lnTo>
                  <a:lnTo>
                    <a:pt x="296551" y="2432131"/>
                  </a:lnTo>
                  <a:lnTo>
                    <a:pt x="302007" y="2424871"/>
                  </a:lnTo>
                  <a:lnTo>
                    <a:pt x="307340" y="2417611"/>
                  </a:lnTo>
                  <a:lnTo>
                    <a:pt x="312593" y="2410351"/>
                  </a:lnTo>
                  <a:lnTo>
                    <a:pt x="317696" y="2403090"/>
                  </a:lnTo>
                  <a:lnTo>
                    <a:pt x="322689" y="2395830"/>
                  </a:lnTo>
                  <a:lnTo>
                    <a:pt x="327601" y="2388570"/>
                  </a:lnTo>
                  <a:lnTo>
                    <a:pt x="332341" y="2381310"/>
                  </a:lnTo>
                  <a:lnTo>
                    <a:pt x="336987" y="2374050"/>
                  </a:lnTo>
                  <a:lnTo>
                    <a:pt x="341544" y="2366790"/>
                  </a:lnTo>
                  <a:lnTo>
                    <a:pt x="345925" y="2359530"/>
                  </a:lnTo>
                  <a:lnTo>
                    <a:pt x="350224" y="2352270"/>
                  </a:lnTo>
                  <a:lnTo>
                    <a:pt x="354415" y="2345010"/>
                  </a:lnTo>
                  <a:lnTo>
                    <a:pt x="358450" y="2337750"/>
                  </a:lnTo>
                  <a:lnTo>
                    <a:pt x="362404" y="2330490"/>
                  </a:lnTo>
                  <a:lnTo>
                    <a:pt x="366235" y="2323229"/>
                  </a:lnTo>
                  <a:lnTo>
                    <a:pt x="369930" y="2315969"/>
                  </a:lnTo>
                  <a:lnTo>
                    <a:pt x="373546" y="2308709"/>
                  </a:lnTo>
                  <a:lnTo>
                    <a:pt x="377026" y="2301449"/>
                  </a:lnTo>
                  <a:lnTo>
                    <a:pt x="380391" y="2294189"/>
                  </a:lnTo>
                  <a:lnTo>
                    <a:pt x="383679" y="2286929"/>
                  </a:lnTo>
                  <a:lnTo>
                    <a:pt x="386820" y="2279669"/>
                  </a:lnTo>
                  <a:lnTo>
                    <a:pt x="389867" y="2272409"/>
                  </a:lnTo>
                  <a:lnTo>
                    <a:pt x="392840" y="2265149"/>
                  </a:lnTo>
                  <a:lnTo>
                    <a:pt x="395658" y="2257889"/>
                  </a:lnTo>
                  <a:lnTo>
                    <a:pt x="398402" y="2250628"/>
                  </a:lnTo>
                  <a:lnTo>
                    <a:pt x="401064" y="2243368"/>
                  </a:lnTo>
                  <a:lnTo>
                    <a:pt x="403587" y="2236108"/>
                  </a:lnTo>
                  <a:lnTo>
                    <a:pt x="406044" y="2228848"/>
                  </a:lnTo>
                  <a:lnTo>
                    <a:pt x="408410" y="2221588"/>
                  </a:lnTo>
                  <a:lnTo>
                    <a:pt x="410660" y="2214328"/>
                  </a:lnTo>
                  <a:lnTo>
                    <a:pt x="412847" y="2207068"/>
                  </a:lnTo>
                  <a:lnTo>
                    <a:pt x="414938" y="2199808"/>
                  </a:lnTo>
                  <a:lnTo>
                    <a:pt x="416933" y="2192548"/>
                  </a:lnTo>
                  <a:lnTo>
                    <a:pt x="418870" y="2185288"/>
                  </a:lnTo>
                  <a:lnTo>
                    <a:pt x="420706" y="2178028"/>
                  </a:lnTo>
                  <a:lnTo>
                    <a:pt x="422467" y="2170767"/>
                  </a:lnTo>
                  <a:lnTo>
                    <a:pt x="424174" y="2163507"/>
                  </a:lnTo>
                  <a:lnTo>
                    <a:pt x="425777" y="2156247"/>
                  </a:lnTo>
                  <a:lnTo>
                    <a:pt x="427323" y="2148987"/>
                  </a:lnTo>
                  <a:lnTo>
                    <a:pt x="428819" y="2141727"/>
                  </a:lnTo>
                  <a:lnTo>
                    <a:pt x="430214" y="2134467"/>
                  </a:lnTo>
                  <a:lnTo>
                    <a:pt x="431565" y="2127207"/>
                  </a:lnTo>
                  <a:lnTo>
                    <a:pt x="432863" y="2119947"/>
                  </a:lnTo>
                  <a:lnTo>
                    <a:pt x="434080" y="2112687"/>
                  </a:lnTo>
                  <a:lnTo>
                    <a:pt x="435259" y="2105427"/>
                  </a:lnTo>
                  <a:lnTo>
                    <a:pt x="436381" y="2098167"/>
                  </a:lnTo>
                  <a:lnTo>
                    <a:pt x="437441" y="2090906"/>
                  </a:lnTo>
                  <a:lnTo>
                    <a:pt x="438466" y="2083646"/>
                  </a:lnTo>
                  <a:lnTo>
                    <a:pt x="439436" y="2076386"/>
                  </a:lnTo>
                  <a:lnTo>
                    <a:pt x="440358" y="2069126"/>
                  </a:lnTo>
                  <a:lnTo>
                    <a:pt x="441250" y="2061866"/>
                  </a:lnTo>
                  <a:lnTo>
                    <a:pt x="442089" y="2054606"/>
                  </a:lnTo>
                  <a:lnTo>
                    <a:pt x="442893" y="2047346"/>
                  </a:lnTo>
                  <a:lnTo>
                    <a:pt x="443671" y="2040086"/>
                  </a:lnTo>
                  <a:lnTo>
                    <a:pt x="444400" y="2032826"/>
                  </a:lnTo>
                  <a:lnTo>
                    <a:pt x="445104" y="2025566"/>
                  </a:lnTo>
                  <a:lnTo>
                    <a:pt x="445785" y="2018305"/>
                  </a:lnTo>
                  <a:lnTo>
                    <a:pt x="446425" y="2011045"/>
                  </a:lnTo>
                  <a:lnTo>
                    <a:pt x="447046" y="2003785"/>
                  </a:lnTo>
                  <a:lnTo>
                    <a:pt x="447645" y="1996525"/>
                  </a:lnTo>
                  <a:lnTo>
                    <a:pt x="448214" y="1989265"/>
                  </a:lnTo>
                  <a:lnTo>
                    <a:pt x="448769" y="1982005"/>
                  </a:lnTo>
                  <a:lnTo>
                    <a:pt x="449303" y="1974745"/>
                  </a:lnTo>
                  <a:lnTo>
                    <a:pt x="449816" y="1967485"/>
                  </a:lnTo>
                  <a:lnTo>
                    <a:pt x="450317" y="1960225"/>
                  </a:lnTo>
                  <a:lnTo>
                    <a:pt x="450800" y="1952965"/>
                  </a:lnTo>
                  <a:lnTo>
                    <a:pt x="451269" y="1945705"/>
                  </a:lnTo>
                  <a:lnTo>
                    <a:pt x="451729" y="1938444"/>
                  </a:lnTo>
                  <a:lnTo>
                    <a:pt x="452173" y="1931184"/>
                  </a:lnTo>
                  <a:lnTo>
                    <a:pt x="452608" y="1923924"/>
                  </a:lnTo>
                  <a:lnTo>
                    <a:pt x="453037" y="1916664"/>
                  </a:lnTo>
                  <a:lnTo>
                    <a:pt x="453452" y="1909404"/>
                  </a:lnTo>
                  <a:lnTo>
                    <a:pt x="453862" y="1902144"/>
                  </a:lnTo>
                  <a:lnTo>
                    <a:pt x="454265" y="1894884"/>
                  </a:lnTo>
                  <a:lnTo>
                    <a:pt x="454659" y="1887624"/>
                  </a:lnTo>
                  <a:lnTo>
                    <a:pt x="455050" y="1880364"/>
                  </a:lnTo>
                  <a:lnTo>
                    <a:pt x="455434" y="1873104"/>
                  </a:lnTo>
                  <a:lnTo>
                    <a:pt x="455812" y="1865844"/>
                  </a:lnTo>
                  <a:lnTo>
                    <a:pt x="456187" y="1858583"/>
                  </a:lnTo>
                  <a:lnTo>
                    <a:pt x="456556" y="1851323"/>
                  </a:lnTo>
                  <a:lnTo>
                    <a:pt x="456920" y="1844063"/>
                  </a:lnTo>
                  <a:lnTo>
                    <a:pt x="457281" y="1836803"/>
                  </a:lnTo>
                  <a:lnTo>
                    <a:pt x="457637" y="1829543"/>
                  </a:lnTo>
                  <a:lnTo>
                    <a:pt x="457987" y="1822283"/>
                  </a:lnTo>
                  <a:lnTo>
                    <a:pt x="458335" y="1815023"/>
                  </a:lnTo>
                  <a:lnTo>
                    <a:pt x="458675" y="1807763"/>
                  </a:lnTo>
                  <a:lnTo>
                    <a:pt x="459011" y="1800503"/>
                  </a:lnTo>
                  <a:lnTo>
                    <a:pt x="459344" y="1793243"/>
                  </a:lnTo>
                  <a:lnTo>
                    <a:pt x="459667" y="1785982"/>
                  </a:lnTo>
                  <a:lnTo>
                    <a:pt x="459986" y="1778722"/>
                  </a:lnTo>
                  <a:lnTo>
                    <a:pt x="460300" y="1771462"/>
                  </a:lnTo>
                  <a:lnTo>
                    <a:pt x="460603" y="1764202"/>
                  </a:lnTo>
                  <a:lnTo>
                    <a:pt x="460902" y="1756942"/>
                  </a:lnTo>
                  <a:lnTo>
                    <a:pt x="461192" y="1749682"/>
                  </a:lnTo>
                  <a:lnTo>
                    <a:pt x="461471" y="1742422"/>
                  </a:lnTo>
                  <a:lnTo>
                    <a:pt x="461745" y="1735162"/>
                  </a:lnTo>
                  <a:lnTo>
                    <a:pt x="462006" y="1727902"/>
                  </a:lnTo>
                  <a:lnTo>
                    <a:pt x="462257" y="1720642"/>
                  </a:lnTo>
                  <a:lnTo>
                    <a:pt x="462499" y="1713382"/>
                  </a:lnTo>
                  <a:lnTo>
                    <a:pt x="462727" y="1706121"/>
                  </a:lnTo>
                  <a:lnTo>
                    <a:pt x="462943" y="1698861"/>
                  </a:lnTo>
                  <a:lnTo>
                    <a:pt x="463150" y="1691601"/>
                  </a:lnTo>
                  <a:lnTo>
                    <a:pt x="463337" y="1684341"/>
                  </a:lnTo>
                  <a:lnTo>
                    <a:pt x="463513" y="1677081"/>
                  </a:lnTo>
                  <a:lnTo>
                    <a:pt x="463678" y="1669821"/>
                  </a:lnTo>
                  <a:lnTo>
                    <a:pt x="463820" y="1662561"/>
                  </a:lnTo>
                  <a:lnTo>
                    <a:pt x="463951" y="1655301"/>
                  </a:lnTo>
                  <a:lnTo>
                    <a:pt x="464067" y="1648041"/>
                  </a:lnTo>
                  <a:lnTo>
                    <a:pt x="464161" y="1640781"/>
                  </a:lnTo>
                  <a:lnTo>
                    <a:pt x="464242" y="1633521"/>
                  </a:lnTo>
                  <a:lnTo>
                    <a:pt x="464304" y="1626260"/>
                  </a:lnTo>
                  <a:lnTo>
                    <a:pt x="464344" y="1619000"/>
                  </a:lnTo>
                  <a:lnTo>
                    <a:pt x="464370" y="1611740"/>
                  </a:lnTo>
                  <a:lnTo>
                    <a:pt x="464373" y="1604480"/>
                  </a:lnTo>
                  <a:lnTo>
                    <a:pt x="464356" y="1597220"/>
                  </a:lnTo>
                  <a:lnTo>
                    <a:pt x="464325" y="1589960"/>
                  </a:lnTo>
                  <a:lnTo>
                    <a:pt x="464265" y="1582700"/>
                  </a:lnTo>
                  <a:lnTo>
                    <a:pt x="464187" y="1575440"/>
                  </a:lnTo>
                  <a:lnTo>
                    <a:pt x="464095" y="1568180"/>
                  </a:lnTo>
                  <a:lnTo>
                    <a:pt x="463969" y="1560920"/>
                  </a:lnTo>
                  <a:lnTo>
                    <a:pt x="463828" y="1553660"/>
                  </a:lnTo>
                  <a:lnTo>
                    <a:pt x="463669" y="1546399"/>
                  </a:lnTo>
                  <a:lnTo>
                    <a:pt x="463479" y="1539139"/>
                  </a:lnTo>
                  <a:lnTo>
                    <a:pt x="463272" y="1531879"/>
                  </a:lnTo>
                  <a:lnTo>
                    <a:pt x="463044" y="1524619"/>
                  </a:lnTo>
                  <a:lnTo>
                    <a:pt x="462788" y="1517359"/>
                  </a:lnTo>
                  <a:lnTo>
                    <a:pt x="462515" y="1510099"/>
                  </a:lnTo>
                  <a:lnTo>
                    <a:pt x="462217" y="1502839"/>
                  </a:lnTo>
                  <a:lnTo>
                    <a:pt x="461894" y="1495579"/>
                  </a:lnTo>
                  <a:lnTo>
                    <a:pt x="461554" y="1488319"/>
                  </a:lnTo>
                  <a:lnTo>
                    <a:pt x="461186" y="1481059"/>
                  </a:lnTo>
                  <a:lnTo>
                    <a:pt x="460795" y="1473798"/>
                  </a:lnTo>
                  <a:lnTo>
                    <a:pt x="460389" y="1466538"/>
                  </a:lnTo>
                  <a:lnTo>
                    <a:pt x="459950" y="1459278"/>
                  </a:lnTo>
                  <a:lnTo>
                    <a:pt x="459493" y="1452018"/>
                  </a:lnTo>
                  <a:lnTo>
                    <a:pt x="459019" y="1444758"/>
                  </a:lnTo>
                  <a:lnTo>
                    <a:pt x="458512" y="1437498"/>
                  </a:lnTo>
                  <a:lnTo>
                    <a:pt x="457989" y="1430238"/>
                  </a:lnTo>
                  <a:lnTo>
                    <a:pt x="457447" y="1422978"/>
                  </a:lnTo>
                  <a:lnTo>
                    <a:pt x="456874" y="1415718"/>
                  </a:lnTo>
                  <a:lnTo>
                    <a:pt x="456287" y="1408458"/>
                  </a:lnTo>
                  <a:lnTo>
                    <a:pt x="455677" y="1401198"/>
                  </a:lnTo>
                  <a:lnTo>
                    <a:pt x="455042" y="1393937"/>
                  </a:lnTo>
                  <a:lnTo>
                    <a:pt x="454392" y="1386677"/>
                  </a:lnTo>
                  <a:lnTo>
                    <a:pt x="453717" y="1379417"/>
                  </a:lnTo>
                  <a:lnTo>
                    <a:pt x="453021" y="1372157"/>
                  </a:lnTo>
                  <a:lnTo>
                    <a:pt x="452311" y="1364897"/>
                  </a:lnTo>
                  <a:lnTo>
                    <a:pt x="451574" y="1357637"/>
                  </a:lnTo>
                  <a:lnTo>
                    <a:pt x="450820" y="1350377"/>
                  </a:lnTo>
                  <a:lnTo>
                    <a:pt x="450052" y="1343117"/>
                  </a:lnTo>
                  <a:lnTo>
                    <a:pt x="449256" y="1335857"/>
                  </a:lnTo>
                  <a:lnTo>
                    <a:pt x="448447" y="1328597"/>
                  </a:lnTo>
                  <a:lnTo>
                    <a:pt x="447623" y="1321337"/>
                  </a:lnTo>
                  <a:lnTo>
                    <a:pt x="446775" y="1314076"/>
                  </a:lnTo>
                  <a:lnTo>
                    <a:pt x="445915" y="1306816"/>
                  </a:lnTo>
                  <a:lnTo>
                    <a:pt x="445040" y="1299556"/>
                  </a:lnTo>
                  <a:lnTo>
                    <a:pt x="444144" y="1292296"/>
                  </a:lnTo>
                  <a:lnTo>
                    <a:pt x="443238" y="1285036"/>
                  </a:lnTo>
                  <a:lnTo>
                    <a:pt x="442317" y="1277776"/>
                  </a:lnTo>
                  <a:lnTo>
                    <a:pt x="441380" y="1270516"/>
                  </a:lnTo>
                  <a:lnTo>
                    <a:pt x="440435" y="1263256"/>
                  </a:lnTo>
                  <a:lnTo>
                    <a:pt x="439474" y="1255996"/>
                  </a:lnTo>
                  <a:lnTo>
                    <a:pt x="438503" y="1248736"/>
                  </a:lnTo>
                  <a:lnTo>
                    <a:pt x="437525" y="1241475"/>
                  </a:lnTo>
                  <a:lnTo>
                    <a:pt x="436534" y="1234215"/>
                  </a:lnTo>
                  <a:lnTo>
                    <a:pt x="435536" y="1226955"/>
                  </a:lnTo>
                  <a:lnTo>
                    <a:pt x="434534" y="1219695"/>
                  </a:lnTo>
                  <a:lnTo>
                    <a:pt x="433522" y="1212435"/>
                  </a:lnTo>
                  <a:lnTo>
                    <a:pt x="432508" y="1205175"/>
                  </a:lnTo>
                  <a:lnTo>
                    <a:pt x="431490" y="1197915"/>
                  </a:lnTo>
                  <a:lnTo>
                    <a:pt x="430470" y="1190655"/>
                  </a:lnTo>
                  <a:lnTo>
                    <a:pt x="429449" y="1183395"/>
                  </a:lnTo>
                  <a:lnTo>
                    <a:pt x="428429" y="1176135"/>
                  </a:lnTo>
                  <a:lnTo>
                    <a:pt x="427412" y="1168875"/>
                  </a:lnTo>
                  <a:lnTo>
                    <a:pt x="426398" y="1161614"/>
                  </a:lnTo>
                  <a:lnTo>
                    <a:pt x="425389" y="1154354"/>
                  </a:lnTo>
                  <a:lnTo>
                    <a:pt x="424389" y="1147094"/>
                  </a:lnTo>
                  <a:lnTo>
                    <a:pt x="423395" y="1139834"/>
                  </a:lnTo>
                  <a:lnTo>
                    <a:pt x="422415" y="1132574"/>
                  </a:lnTo>
                  <a:lnTo>
                    <a:pt x="421446" y="1125314"/>
                  </a:lnTo>
                  <a:lnTo>
                    <a:pt x="420488" y="1118054"/>
                  </a:lnTo>
                  <a:lnTo>
                    <a:pt x="419552" y="1110794"/>
                  </a:lnTo>
                  <a:lnTo>
                    <a:pt x="418632" y="1103534"/>
                  </a:lnTo>
                  <a:lnTo>
                    <a:pt x="417726" y="1096274"/>
                  </a:lnTo>
                  <a:lnTo>
                    <a:pt x="416853" y="1089014"/>
                  </a:lnTo>
                  <a:lnTo>
                    <a:pt x="415999" y="1081753"/>
                  </a:lnTo>
                  <a:lnTo>
                    <a:pt x="415166" y="1074493"/>
                  </a:lnTo>
                  <a:lnTo>
                    <a:pt x="414373" y="1067233"/>
                  </a:lnTo>
                  <a:lnTo>
                    <a:pt x="413602" y="1059973"/>
                  </a:lnTo>
                  <a:lnTo>
                    <a:pt x="412864" y="1052713"/>
                  </a:lnTo>
                  <a:lnTo>
                    <a:pt x="412168" y="1045453"/>
                  </a:lnTo>
                  <a:lnTo>
                    <a:pt x="411498" y="1038193"/>
                  </a:lnTo>
                  <a:lnTo>
                    <a:pt x="410875" y="1030933"/>
                  </a:lnTo>
                  <a:lnTo>
                    <a:pt x="410295" y="1023673"/>
                  </a:lnTo>
                  <a:lnTo>
                    <a:pt x="409746" y="1016413"/>
                  </a:lnTo>
                  <a:lnTo>
                    <a:pt x="409258" y="1009152"/>
                  </a:lnTo>
                  <a:lnTo>
                    <a:pt x="408813" y="1001892"/>
                  </a:lnTo>
                  <a:lnTo>
                    <a:pt x="408402" y="994632"/>
                  </a:lnTo>
                  <a:lnTo>
                    <a:pt x="408068" y="987372"/>
                  </a:lnTo>
                  <a:lnTo>
                    <a:pt x="407775" y="980112"/>
                  </a:lnTo>
                  <a:lnTo>
                    <a:pt x="407525" y="972852"/>
                  </a:lnTo>
                  <a:lnTo>
                    <a:pt x="407359" y="965592"/>
                  </a:lnTo>
                  <a:lnTo>
                    <a:pt x="407233" y="958332"/>
                  </a:lnTo>
                  <a:lnTo>
                    <a:pt x="407165" y="951072"/>
                  </a:lnTo>
                  <a:lnTo>
                    <a:pt x="407177" y="943812"/>
                  </a:lnTo>
                  <a:lnTo>
                    <a:pt x="407234" y="936552"/>
                  </a:lnTo>
                  <a:lnTo>
                    <a:pt x="407362" y="929291"/>
                  </a:lnTo>
                  <a:lnTo>
                    <a:pt x="407566" y="922031"/>
                  </a:lnTo>
                  <a:lnTo>
                    <a:pt x="407817" y="914771"/>
                  </a:lnTo>
                  <a:lnTo>
                    <a:pt x="408152" y="907511"/>
                  </a:lnTo>
                  <a:lnTo>
                    <a:pt x="408557" y="900251"/>
                  </a:lnTo>
                  <a:lnTo>
                    <a:pt x="409011" y="892991"/>
                  </a:lnTo>
                  <a:lnTo>
                    <a:pt x="409563" y="885731"/>
                  </a:lnTo>
                  <a:lnTo>
                    <a:pt x="410175" y="878471"/>
                  </a:lnTo>
                  <a:lnTo>
                    <a:pt x="410838" y="871211"/>
                  </a:lnTo>
                  <a:lnTo>
                    <a:pt x="411610" y="863951"/>
                  </a:lnTo>
                  <a:lnTo>
                    <a:pt x="412433" y="856691"/>
                  </a:lnTo>
                  <a:lnTo>
                    <a:pt x="413317" y="849430"/>
                  </a:lnTo>
                  <a:lnTo>
                    <a:pt x="414300" y="842170"/>
                  </a:lnTo>
                  <a:lnTo>
                    <a:pt x="415332" y="834910"/>
                  </a:lnTo>
                  <a:lnTo>
                    <a:pt x="416436" y="827650"/>
                  </a:lnTo>
                  <a:lnTo>
                    <a:pt x="417625" y="820390"/>
                  </a:lnTo>
                  <a:lnTo>
                    <a:pt x="418863" y="813130"/>
                  </a:lnTo>
                  <a:lnTo>
                    <a:pt x="420179" y="805870"/>
                  </a:lnTo>
                  <a:lnTo>
                    <a:pt x="421567" y="798610"/>
                  </a:lnTo>
                  <a:lnTo>
                    <a:pt x="423001" y="791350"/>
                  </a:lnTo>
                  <a:lnTo>
                    <a:pt x="424519" y="784090"/>
                  </a:lnTo>
                  <a:lnTo>
                    <a:pt x="426095" y="776830"/>
                  </a:lnTo>
                  <a:lnTo>
                    <a:pt x="427713" y="769569"/>
                  </a:lnTo>
                  <a:lnTo>
                    <a:pt x="429417" y="762309"/>
                  </a:lnTo>
                  <a:lnTo>
                    <a:pt x="431166" y="755049"/>
                  </a:lnTo>
                  <a:lnTo>
                    <a:pt x="432956" y="747789"/>
                  </a:lnTo>
                  <a:lnTo>
                    <a:pt x="434825" y="740529"/>
                  </a:lnTo>
                  <a:lnTo>
                    <a:pt x="436728" y="733269"/>
                  </a:lnTo>
                  <a:lnTo>
                    <a:pt x="438675" y="726009"/>
                  </a:lnTo>
                  <a:lnTo>
                    <a:pt x="440682" y="718749"/>
                  </a:lnTo>
                  <a:lnTo>
                    <a:pt x="442718" y="711489"/>
                  </a:lnTo>
                  <a:lnTo>
                    <a:pt x="444798" y="704229"/>
                  </a:lnTo>
                  <a:lnTo>
                    <a:pt x="446921" y="696968"/>
                  </a:lnTo>
                  <a:lnTo>
                    <a:pt x="449068" y="689708"/>
                  </a:lnTo>
                  <a:lnTo>
                    <a:pt x="451254" y="682448"/>
                  </a:lnTo>
                  <a:lnTo>
                    <a:pt x="453469" y="675188"/>
                  </a:lnTo>
                  <a:lnTo>
                    <a:pt x="455702" y="667928"/>
                  </a:lnTo>
                  <a:lnTo>
                    <a:pt x="457966" y="660668"/>
                  </a:lnTo>
                  <a:lnTo>
                    <a:pt x="460247" y="653408"/>
                  </a:lnTo>
                  <a:lnTo>
                    <a:pt x="462541" y="646148"/>
                  </a:lnTo>
                  <a:lnTo>
                    <a:pt x="464855" y="638888"/>
                  </a:lnTo>
                  <a:lnTo>
                    <a:pt x="467176" y="631628"/>
                  </a:lnTo>
                  <a:lnTo>
                    <a:pt x="469504" y="624368"/>
                  </a:lnTo>
                  <a:lnTo>
                    <a:pt x="471839" y="617107"/>
                  </a:lnTo>
                  <a:lnTo>
                    <a:pt x="474174" y="609847"/>
                  </a:lnTo>
                  <a:lnTo>
                    <a:pt x="476510" y="602587"/>
                  </a:lnTo>
                  <a:lnTo>
                    <a:pt x="478840" y="595327"/>
                  </a:lnTo>
                  <a:lnTo>
                    <a:pt x="481164" y="588067"/>
                  </a:lnTo>
                  <a:lnTo>
                    <a:pt x="483480" y="580807"/>
                  </a:lnTo>
                  <a:lnTo>
                    <a:pt x="485781" y="573547"/>
                  </a:lnTo>
                  <a:lnTo>
                    <a:pt x="488071" y="566287"/>
                  </a:lnTo>
                  <a:lnTo>
                    <a:pt x="490341" y="559027"/>
                  </a:lnTo>
                  <a:lnTo>
                    <a:pt x="492591" y="551767"/>
                  </a:lnTo>
                  <a:lnTo>
                    <a:pt x="494826" y="544507"/>
                  </a:lnTo>
                  <a:lnTo>
                    <a:pt x="497027" y="537246"/>
                  </a:lnTo>
                  <a:lnTo>
                    <a:pt x="499206" y="529986"/>
                  </a:lnTo>
                  <a:lnTo>
                    <a:pt x="501365" y="522726"/>
                  </a:lnTo>
                  <a:lnTo>
                    <a:pt x="503478" y="515466"/>
                  </a:lnTo>
                  <a:lnTo>
                    <a:pt x="505568" y="508206"/>
                  </a:lnTo>
                  <a:lnTo>
                    <a:pt x="507630" y="500946"/>
                  </a:lnTo>
                  <a:lnTo>
                    <a:pt x="509643" y="493686"/>
                  </a:lnTo>
                  <a:lnTo>
                    <a:pt x="511630" y="486426"/>
                  </a:lnTo>
                  <a:lnTo>
                    <a:pt x="513580" y="479166"/>
                  </a:lnTo>
                  <a:lnTo>
                    <a:pt x="515480" y="471906"/>
                  </a:lnTo>
                  <a:lnTo>
                    <a:pt x="517353" y="464645"/>
                  </a:lnTo>
                  <a:lnTo>
                    <a:pt x="519177" y="457385"/>
                  </a:lnTo>
                  <a:lnTo>
                    <a:pt x="520956" y="450125"/>
                  </a:lnTo>
                  <a:lnTo>
                    <a:pt x="522705" y="442865"/>
                  </a:lnTo>
                  <a:lnTo>
                    <a:pt x="524397" y="435605"/>
                  </a:lnTo>
                  <a:lnTo>
                    <a:pt x="526048" y="428345"/>
                  </a:lnTo>
                  <a:lnTo>
                    <a:pt x="527667" y="421085"/>
                  </a:lnTo>
                  <a:lnTo>
                    <a:pt x="529221" y="413825"/>
                  </a:lnTo>
                  <a:lnTo>
                    <a:pt x="530740" y="406565"/>
                  </a:lnTo>
                  <a:lnTo>
                    <a:pt x="532224" y="399305"/>
                  </a:lnTo>
                  <a:lnTo>
                    <a:pt x="533641" y="392045"/>
                  </a:lnTo>
                  <a:lnTo>
                    <a:pt x="535027" y="384784"/>
                  </a:lnTo>
                  <a:lnTo>
                    <a:pt x="536371" y="377524"/>
                  </a:lnTo>
                  <a:lnTo>
                    <a:pt x="537656" y="370264"/>
                  </a:lnTo>
                  <a:lnTo>
                    <a:pt x="538910" y="363004"/>
                  </a:lnTo>
                  <a:lnTo>
                    <a:pt x="540116" y="355744"/>
                  </a:lnTo>
                  <a:lnTo>
                    <a:pt x="541272" y="348484"/>
                  </a:lnTo>
                  <a:lnTo>
                    <a:pt x="542397" y="341224"/>
                  </a:lnTo>
                  <a:lnTo>
                    <a:pt x="543471" y="333964"/>
                  </a:lnTo>
                  <a:lnTo>
                    <a:pt x="544501" y="326704"/>
                  </a:lnTo>
                  <a:lnTo>
                    <a:pt x="545503" y="319444"/>
                  </a:lnTo>
                  <a:lnTo>
                    <a:pt x="546450" y="312184"/>
                  </a:lnTo>
                  <a:lnTo>
                    <a:pt x="547362" y="304923"/>
                  </a:lnTo>
                  <a:lnTo>
                    <a:pt x="548247" y="297663"/>
                  </a:lnTo>
                  <a:lnTo>
                    <a:pt x="549074" y="290403"/>
                  </a:lnTo>
                  <a:lnTo>
                    <a:pt x="549875" y="283143"/>
                  </a:lnTo>
                  <a:lnTo>
                    <a:pt x="550645" y="275883"/>
                  </a:lnTo>
                  <a:lnTo>
                    <a:pt x="551366" y="268623"/>
                  </a:lnTo>
                  <a:lnTo>
                    <a:pt x="552064" y="261363"/>
                  </a:lnTo>
                  <a:lnTo>
                    <a:pt x="552729" y="254103"/>
                  </a:lnTo>
                  <a:lnTo>
                    <a:pt x="553353" y="246843"/>
                  </a:lnTo>
                  <a:lnTo>
                    <a:pt x="553956" y="239583"/>
                  </a:lnTo>
                  <a:lnTo>
                    <a:pt x="554524" y="232322"/>
                  </a:lnTo>
                  <a:lnTo>
                    <a:pt x="555061" y="225062"/>
                  </a:lnTo>
                  <a:lnTo>
                    <a:pt x="555578" y="217802"/>
                  </a:lnTo>
                  <a:lnTo>
                    <a:pt x="556060" y="210542"/>
                  </a:lnTo>
                  <a:lnTo>
                    <a:pt x="556517" y="203282"/>
                  </a:lnTo>
                  <a:lnTo>
                    <a:pt x="556957" y="196022"/>
                  </a:lnTo>
                  <a:lnTo>
                    <a:pt x="557362" y="188762"/>
                  </a:lnTo>
                  <a:lnTo>
                    <a:pt x="557749" y="181502"/>
                  </a:lnTo>
                  <a:lnTo>
                    <a:pt x="558120" y="174242"/>
                  </a:lnTo>
                  <a:lnTo>
                    <a:pt x="558458" y="166982"/>
                  </a:lnTo>
                  <a:lnTo>
                    <a:pt x="558783" y="159722"/>
                  </a:lnTo>
                  <a:lnTo>
                    <a:pt x="559090" y="152461"/>
                  </a:lnTo>
                  <a:lnTo>
                    <a:pt x="559373" y="145201"/>
                  </a:lnTo>
                  <a:lnTo>
                    <a:pt x="559644" y="137941"/>
                  </a:lnTo>
                  <a:lnTo>
                    <a:pt x="559897" y="130681"/>
                  </a:lnTo>
                  <a:lnTo>
                    <a:pt x="560131" y="123421"/>
                  </a:lnTo>
                  <a:lnTo>
                    <a:pt x="560355" y="116161"/>
                  </a:lnTo>
                  <a:lnTo>
                    <a:pt x="560561" y="108901"/>
                  </a:lnTo>
                  <a:lnTo>
                    <a:pt x="560754" y="101641"/>
                  </a:lnTo>
                  <a:lnTo>
                    <a:pt x="560937" y="94381"/>
                  </a:lnTo>
                  <a:lnTo>
                    <a:pt x="561105" y="87121"/>
                  </a:lnTo>
                  <a:lnTo>
                    <a:pt x="561262" y="79861"/>
                  </a:lnTo>
                  <a:lnTo>
                    <a:pt x="561411" y="72600"/>
                  </a:lnTo>
                  <a:lnTo>
                    <a:pt x="561546" y="65340"/>
                  </a:lnTo>
                  <a:lnTo>
                    <a:pt x="561673" y="58080"/>
                  </a:lnTo>
                  <a:lnTo>
                    <a:pt x="561793" y="50820"/>
                  </a:lnTo>
                  <a:lnTo>
                    <a:pt x="561900" y="43560"/>
                  </a:lnTo>
                  <a:lnTo>
                    <a:pt x="562003" y="36300"/>
                  </a:lnTo>
                  <a:lnTo>
                    <a:pt x="562098" y="29040"/>
                  </a:lnTo>
                  <a:lnTo>
                    <a:pt x="562184" y="21780"/>
                  </a:lnTo>
                  <a:lnTo>
                    <a:pt x="562266" y="14520"/>
                  </a:lnTo>
                  <a:lnTo>
                    <a:pt x="562340" y="7260"/>
                  </a:lnTo>
                  <a:lnTo>
                    <a:pt x="562409" y="0"/>
                  </a:lnTo>
                  <a:lnTo>
                    <a:pt x="563901" y="0"/>
                  </a:lnTo>
                  <a:lnTo>
                    <a:pt x="563969" y="7260"/>
                  </a:lnTo>
                  <a:lnTo>
                    <a:pt x="564044" y="14520"/>
                  </a:lnTo>
                  <a:lnTo>
                    <a:pt x="564126" y="21780"/>
                  </a:lnTo>
                  <a:lnTo>
                    <a:pt x="564212" y="29040"/>
                  </a:lnTo>
                  <a:lnTo>
                    <a:pt x="564307" y="36300"/>
                  </a:lnTo>
                  <a:lnTo>
                    <a:pt x="564409" y="43560"/>
                  </a:lnTo>
                  <a:lnTo>
                    <a:pt x="564517" y="50820"/>
                  </a:lnTo>
                  <a:lnTo>
                    <a:pt x="564637" y="58080"/>
                  </a:lnTo>
                  <a:lnTo>
                    <a:pt x="564764" y="65340"/>
                  </a:lnTo>
                  <a:lnTo>
                    <a:pt x="564898" y="72600"/>
                  </a:lnTo>
                  <a:lnTo>
                    <a:pt x="565048" y="79861"/>
                  </a:lnTo>
                  <a:lnTo>
                    <a:pt x="565205" y="87121"/>
                  </a:lnTo>
                  <a:lnTo>
                    <a:pt x="565372" y="94381"/>
                  </a:lnTo>
                  <a:lnTo>
                    <a:pt x="565556" y="101641"/>
                  </a:lnTo>
                  <a:lnTo>
                    <a:pt x="565748" y="108901"/>
                  </a:lnTo>
                  <a:lnTo>
                    <a:pt x="565955" y="116161"/>
                  </a:lnTo>
                  <a:lnTo>
                    <a:pt x="566178" y="123421"/>
                  </a:lnTo>
                  <a:lnTo>
                    <a:pt x="566413" y="130681"/>
                  </a:lnTo>
                  <a:lnTo>
                    <a:pt x="566666" y="137941"/>
                  </a:lnTo>
                  <a:lnTo>
                    <a:pt x="566936" y="145201"/>
                  </a:lnTo>
                  <a:lnTo>
                    <a:pt x="567219" y="152461"/>
                  </a:lnTo>
                  <a:lnTo>
                    <a:pt x="567527" y="159722"/>
                  </a:lnTo>
                  <a:lnTo>
                    <a:pt x="567851" y="166982"/>
                  </a:lnTo>
                  <a:lnTo>
                    <a:pt x="568190" y="174242"/>
                  </a:lnTo>
                  <a:lnTo>
                    <a:pt x="568560" y="181502"/>
                  </a:lnTo>
                  <a:lnTo>
                    <a:pt x="568947" y="188762"/>
                  </a:lnTo>
                  <a:lnTo>
                    <a:pt x="569353" y="196022"/>
                  </a:lnTo>
                  <a:lnTo>
                    <a:pt x="569792" y="203282"/>
                  </a:lnTo>
                  <a:lnTo>
                    <a:pt x="570250" y="210542"/>
                  </a:lnTo>
                  <a:lnTo>
                    <a:pt x="570732" y="217802"/>
                  </a:lnTo>
                  <a:lnTo>
                    <a:pt x="571249" y="225062"/>
                  </a:lnTo>
                  <a:lnTo>
                    <a:pt x="571785" y="232322"/>
                  </a:lnTo>
                  <a:lnTo>
                    <a:pt x="572354" y="239583"/>
                  </a:lnTo>
                  <a:lnTo>
                    <a:pt x="572956" y="246843"/>
                  </a:lnTo>
                  <a:lnTo>
                    <a:pt x="573581" y="254103"/>
                  </a:lnTo>
                  <a:lnTo>
                    <a:pt x="574246" y="261363"/>
                  </a:lnTo>
                  <a:lnTo>
                    <a:pt x="574943" y="268623"/>
                  </a:lnTo>
                  <a:lnTo>
                    <a:pt x="575664" y="275883"/>
                  </a:lnTo>
                  <a:lnTo>
                    <a:pt x="576435" y="283143"/>
                  </a:lnTo>
                  <a:lnTo>
                    <a:pt x="577236" y="290403"/>
                  </a:lnTo>
                  <a:lnTo>
                    <a:pt x="578063" y="297663"/>
                  </a:lnTo>
                  <a:lnTo>
                    <a:pt x="578948" y="304923"/>
                  </a:lnTo>
                  <a:lnTo>
                    <a:pt x="579860" y="312184"/>
                  </a:lnTo>
                  <a:lnTo>
                    <a:pt x="580806" y="319444"/>
                  </a:lnTo>
                  <a:lnTo>
                    <a:pt x="581808" y="326704"/>
                  </a:lnTo>
                  <a:lnTo>
                    <a:pt x="582839" y="333964"/>
                  </a:lnTo>
                  <a:lnTo>
                    <a:pt x="583912" y="341224"/>
                  </a:lnTo>
                  <a:lnTo>
                    <a:pt x="585038" y="348484"/>
                  </a:lnTo>
                  <a:lnTo>
                    <a:pt x="586193" y="355744"/>
                  </a:lnTo>
                  <a:lnTo>
                    <a:pt x="587400" y="363004"/>
                  </a:lnTo>
                  <a:lnTo>
                    <a:pt x="588654" y="370264"/>
                  </a:lnTo>
                  <a:lnTo>
                    <a:pt x="589939" y="377524"/>
                  </a:lnTo>
                  <a:lnTo>
                    <a:pt x="591283" y="384784"/>
                  </a:lnTo>
                  <a:lnTo>
                    <a:pt x="592669" y="392045"/>
                  </a:lnTo>
                  <a:lnTo>
                    <a:pt x="594086" y="399305"/>
                  </a:lnTo>
                  <a:lnTo>
                    <a:pt x="595570" y="406565"/>
                  </a:lnTo>
                  <a:lnTo>
                    <a:pt x="597088" y="413825"/>
                  </a:lnTo>
                  <a:lnTo>
                    <a:pt x="598642" y="421085"/>
                  </a:lnTo>
                  <a:lnTo>
                    <a:pt x="600262" y="428345"/>
                  </a:lnTo>
                  <a:lnTo>
                    <a:pt x="601913" y="435605"/>
                  </a:lnTo>
                  <a:lnTo>
                    <a:pt x="603604" y="442865"/>
                  </a:lnTo>
                  <a:lnTo>
                    <a:pt x="605353" y="450125"/>
                  </a:lnTo>
                  <a:lnTo>
                    <a:pt x="607132" y="457385"/>
                  </a:lnTo>
                  <a:lnTo>
                    <a:pt x="608957" y="464645"/>
                  </a:lnTo>
                  <a:lnTo>
                    <a:pt x="610829" y="471906"/>
                  </a:lnTo>
                  <a:lnTo>
                    <a:pt x="612730" y="479166"/>
                  </a:lnTo>
                  <a:lnTo>
                    <a:pt x="614679" y="486426"/>
                  </a:lnTo>
                  <a:lnTo>
                    <a:pt x="616666" y="493686"/>
                  </a:lnTo>
                  <a:lnTo>
                    <a:pt x="618679" y="500946"/>
                  </a:lnTo>
                  <a:lnTo>
                    <a:pt x="620741" y="508206"/>
                  </a:lnTo>
                  <a:lnTo>
                    <a:pt x="622831" y="515466"/>
                  </a:lnTo>
                  <a:lnTo>
                    <a:pt x="624945" y="522726"/>
                  </a:lnTo>
                  <a:lnTo>
                    <a:pt x="627104" y="529986"/>
                  </a:lnTo>
                  <a:lnTo>
                    <a:pt x="629282" y="537246"/>
                  </a:lnTo>
                  <a:lnTo>
                    <a:pt x="631484" y="544507"/>
                  </a:lnTo>
                  <a:lnTo>
                    <a:pt x="633719" y="551767"/>
                  </a:lnTo>
                  <a:lnTo>
                    <a:pt x="635968" y="559027"/>
                  </a:lnTo>
                  <a:lnTo>
                    <a:pt x="638238" y="566287"/>
                  </a:lnTo>
                  <a:lnTo>
                    <a:pt x="640529" y="573547"/>
                  </a:lnTo>
                  <a:lnTo>
                    <a:pt x="642830" y="580807"/>
                  </a:lnTo>
                  <a:lnTo>
                    <a:pt x="645145" y="588067"/>
                  </a:lnTo>
                  <a:lnTo>
                    <a:pt x="647470" y="595327"/>
                  </a:lnTo>
                  <a:lnTo>
                    <a:pt x="649800" y="602587"/>
                  </a:lnTo>
                  <a:lnTo>
                    <a:pt x="652135" y="609847"/>
                  </a:lnTo>
                  <a:lnTo>
                    <a:pt x="654470" y="617107"/>
                  </a:lnTo>
                  <a:lnTo>
                    <a:pt x="656805" y="624368"/>
                  </a:lnTo>
                  <a:lnTo>
                    <a:pt x="659134" y="631628"/>
                  </a:lnTo>
                  <a:lnTo>
                    <a:pt x="661455" y="638888"/>
                  </a:lnTo>
                  <a:lnTo>
                    <a:pt x="663769" y="646148"/>
                  </a:lnTo>
                  <a:lnTo>
                    <a:pt x="666062" y="653408"/>
                  </a:lnTo>
                  <a:lnTo>
                    <a:pt x="668343" y="660668"/>
                  </a:lnTo>
                  <a:lnTo>
                    <a:pt x="670608" y="667928"/>
                  </a:lnTo>
                  <a:lnTo>
                    <a:pt x="672841" y="675188"/>
                  </a:lnTo>
                  <a:lnTo>
                    <a:pt x="675055" y="682448"/>
                  </a:lnTo>
                  <a:lnTo>
                    <a:pt x="677241" y="689708"/>
                  </a:lnTo>
                  <a:lnTo>
                    <a:pt x="679388" y="696968"/>
                  </a:lnTo>
                  <a:lnTo>
                    <a:pt x="681511" y="704229"/>
                  </a:lnTo>
                  <a:lnTo>
                    <a:pt x="683591" y="711489"/>
                  </a:lnTo>
                  <a:lnTo>
                    <a:pt x="685628" y="718749"/>
                  </a:lnTo>
                  <a:lnTo>
                    <a:pt x="687635" y="726009"/>
                  </a:lnTo>
                  <a:lnTo>
                    <a:pt x="689582" y="733269"/>
                  </a:lnTo>
                  <a:lnTo>
                    <a:pt x="691485" y="740529"/>
                  </a:lnTo>
                  <a:lnTo>
                    <a:pt x="693353" y="747789"/>
                  </a:lnTo>
                  <a:lnTo>
                    <a:pt x="695144" y="755049"/>
                  </a:lnTo>
                  <a:lnTo>
                    <a:pt x="696892" y="762309"/>
                  </a:lnTo>
                  <a:lnTo>
                    <a:pt x="698596" y="769569"/>
                  </a:lnTo>
                  <a:lnTo>
                    <a:pt x="700215" y="776830"/>
                  </a:lnTo>
                  <a:lnTo>
                    <a:pt x="701791" y="784090"/>
                  </a:lnTo>
                  <a:lnTo>
                    <a:pt x="703309" y="791350"/>
                  </a:lnTo>
                  <a:lnTo>
                    <a:pt x="704743" y="798610"/>
                  </a:lnTo>
                  <a:lnTo>
                    <a:pt x="706131" y="805870"/>
                  </a:lnTo>
                  <a:lnTo>
                    <a:pt x="707447" y="813130"/>
                  </a:lnTo>
                  <a:lnTo>
                    <a:pt x="708684" y="820390"/>
                  </a:lnTo>
                  <a:lnTo>
                    <a:pt x="709874" y="827650"/>
                  </a:lnTo>
                  <a:lnTo>
                    <a:pt x="710977" y="834910"/>
                  </a:lnTo>
                  <a:lnTo>
                    <a:pt x="712009" y="842170"/>
                  </a:lnTo>
                  <a:lnTo>
                    <a:pt x="712992" y="849430"/>
                  </a:lnTo>
                  <a:lnTo>
                    <a:pt x="713876" y="856691"/>
                  </a:lnTo>
                  <a:lnTo>
                    <a:pt x="714699" y="863951"/>
                  </a:lnTo>
                  <a:lnTo>
                    <a:pt x="715472" y="871211"/>
                  </a:lnTo>
                  <a:lnTo>
                    <a:pt x="716134" y="878471"/>
                  </a:lnTo>
                  <a:lnTo>
                    <a:pt x="716746" y="885731"/>
                  </a:lnTo>
                  <a:lnTo>
                    <a:pt x="717299" y="892991"/>
                  </a:lnTo>
                  <a:lnTo>
                    <a:pt x="717752" y="900251"/>
                  </a:lnTo>
                  <a:lnTo>
                    <a:pt x="718157" y="907511"/>
                  </a:lnTo>
                  <a:lnTo>
                    <a:pt x="718493" y="914771"/>
                  </a:lnTo>
                  <a:lnTo>
                    <a:pt x="718744" y="922031"/>
                  </a:lnTo>
                  <a:lnTo>
                    <a:pt x="718947" y="929291"/>
                  </a:lnTo>
                  <a:lnTo>
                    <a:pt x="719075" y="936552"/>
                  </a:lnTo>
                  <a:lnTo>
                    <a:pt x="719132" y="943812"/>
                  </a:lnTo>
                  <a:lnTo>
                    <a:pt x="719144" y="951072"/>
                  </a:lnTo>
                  <a:lnTo>
                    <a:pt x="719076" y="958332"/>
                  </a:lnTo>
                  <a:lnTo>
                    <a:pt x="718951" y="965592"/>
                  </a:lnTo>
                  <a:lnTo>
                    <a:pt x="718784" y="972852"/>
                  </a:lnTo>
                  <a:lnTo>
                    <a:pt x="718535" y="980112"/>
                  </a:lnTo>
                  <a:lnTo>
                    <a:pt x="718242" y="987372"/>
                  </a:lnTo>
                  <a:lnTo>
                    <a:pt x="717908" y="994632"/>
                  </a:lnTo>
                  <a:lnTo>
                    <a:pt x="717497" y="1001892"/>
                  </a:lnTo>
                  <a:lnTo>
                    <a:pt x="717052" y="1009152"/>
                  </a:lnTo>
                  <a:lnTo>
                    <a:pt x="716564" y="1016413"/>
                  </a:lnTo>
                  <a:lnTo>
                    <a:pt x="716014" y="1023673"/>
                  </a:lnTo>
                  <a:lnTo>
                    <a:pt x="715435" y="1030933"/>
                  </a:lnTo>
                  <a:lnTo>
                    <a:pt x="714811" y="1038193"/>
                  </a:lnTo>
                  <a:lnTo>
                    <a:pt x="714142" y="1045453"/>
                  </a:lnTo>
                  <a:lnTo>
                    <a:pt x="713446" y="1052713"/>
                  </a:lnTo>
                  <a:lnTo>
                    <a:pt x="712708" y="1059973"/>
                  </a:lnTo>
                  <a:lnTo>
                    <a:pt x="711936" y="1067233"/>
                  </a:lnTo>
                  <a:lnTo>
                    <a:pt x="711143" y="1074493"/>
                  </a:lnTo>
                  <a:lnTo>
                    <a:pt x="710311" y="1081753"/>
                  </a:lnTo>
                  <a:lnTo>
                    <a:pt x="709456" y="1089014"/>
                  </a:lnTo>
                  <a:lnTo>
                    <a:pt x="708583" y="1096274"/>
                  </a:lnTo>
                  <a:lnTo>
                    <a:pt x="707678" y="1103534"/>
                  </a:lnTo>
                  <a:lnTo>
                    <a:pt x="706757" y="1110794"/>
                  </a:lnTo>
                  <a:lnTo>
                    <a:pt x="705822" y="1118054"/>
                  </a:lnTo>
                  <a:lnTo>
                    <a:pt x="704863" y="1125314"/>
                  </a:lnTo>
                  <a:lnTo>
                    <a:pt x="703895" y="1132574"/>
                  </a:lnTo>
                  <a:lnTo>
                    <a:pt x="702914" y="1139834"/>
                  </a:lnTo>
                  <a:lnTo>
                    <a:pt x="701920" y="1147094"/>
                  </a:lnTo>
                  <a:lnTo>
                    <a:pt x="700920" y="1154354"/>
                  </a:lnTo>
                  <a:lnTo>
                    <a:pt x="699912" y="1161614"/>
                  </a:lnTo>
                  <a:lnTo>
                    <a:pt x="698897" y="1168875"/>
                  </a:lnTo>
                  <a:lnTo>
                    <a:pt x="697881" y="1176135"/>
                  </a:lnTo>
                  <a:lnTo>
                    <a:pt x="696860" y="1183395"/>
                  </a:lnTo>
                  <a:lnTo>
                    <a:pt x="695840" y="1190655"/>
                  </a:lnTo>
                  <a:lnTo>
                    <a:pt x="694820" y="1197915"/>
                  </a:lnTo>
                  <a:lnTo>
                    <a:pt x="693802" y="1205175"/>
                  </a:lnTo>
                  <a:lnTo>
                    <a:pt x="692787" y="1212435"/>
                  </a:lnTo>
                  <a:lnTo>
                    <a:pt x="691776" y="1219695"/>
                  </a:lnTo>
                  <a:lnTo>
                    <a:pt x="690773" y="1226955"/>
                  </a:lnTo>
                  <a:lnTo>
                    <a:pt x="689776" y="1234215"/>
                  </a:lnTo>
                  <a:lnTo>
                    <a:pt x="688785" y="1241475"/>
                  </a:lnTo>
                  <a:lnTo>
                    <a:pt x="687806" y="1248736"/>
                  </a:lnTo>
                  <a:lnTo>
                    <a:pt x="686835" y="1255996"/>
                  </a:lnTo>
                  <a:lnTo>
                    <a:pt x="685875" y="1263256"/>
                  </a:lnTo>
                  <a:lnTo>
                    <a:pt x="684929" y="1270516"/>
                  </a:lnTo>
                  <a:lnTo>
                    <a:pt x="683992" y="1277776"/>
                  </a:lnTo>
                  <a:lnTo>
                    <a:pt x="683071" y="1285036"/>
                  </a:lnTo>
                  <a:lnTo>
                    <a:pt x="682165" y="1292296"/>
                  </a:lnTo>
                  <a:lnTo>
                    <a:pt x="681270" y="1299556"/>
                  </a:lnTo>
                  <a:lnTo>
                    <a:pt x="680394" y="1306816"/>
                  </a:lnTo>
                  <a:lnTo>
                    <a:pt x="679534" y="1314076"/>
                  </a:lnTo>
                  <a:lnTo>
                    <a:pt x="678686" y="1321337"/>
                  </a:lnTo>
                  <a:lnTo>
                    <a:pt x="677863" y="1328597"/>
                  </a:lnTo>
                  <a:lnTo>
                    <a:pt x="677053" y="1335857"/>
                  </a:lnTo>
                  <a:lnTo>
                    <a:pt x="676258" y="1343117"/>
                  </a:lnTo>
                  <a:lnTo>
                    <a:pt x="675490" y="1350377"/>
                  </a:lnTo>
                  <a:lnTo>
                    <a:pt x="674735" y="1357637"/>
                  </a:lnTo>
                  <a:lnTo>
                    <a:pt x="673999" y="1364897"/>
                  </a:lnTo>
                  <a:lnTo>
                    <a:pt x="673288" y="1372157"/>
                  </a:lnTo>
                  <a:lnTo>
                    <a:pt x="672592" y="1379417"/>
                  </a:lnTo>
                  <a:lnTo>
                    <a:pt x="671917" y="1386677"/>
                  </a:lnTo>
                  <a:lnTo>
                    <a:pt x="671267" y="1393937"/>
                  </a:lnTo>
                  <a:lnTo>
                    <a:pt x="670632" y="1401198"/>
                  </a:lnTo>
                  <a:lnTo>
                    <a:pt x="670022" y="1408458"/>
                  </a:lnTo>
                  <a:lnTo>
                    <a:pt x="669435" y="1415718"/>
                  </a:lnTo>
                  <a:lnTo>
                    <a:pt x="668863" y="1422978"/>
                  </a:lnTo>
                  <a:lnTo>
                    <a:pt x="668320" y="1430238"/>
                  </a:lnTo>
                  <a:lnTo>
                    <a:pt x="667797" y="1437498"/>
                  </a:lnTo>
                  <a:lnTo>
                    <a:pt x="667290" y="1444758"/>
                  </a:lnTo>
                  <a:lnTo>
                    <a:pt x="666816" y="1452018"/>
                  </a:lnTo>
                  <a:lnTo>
                    <a:pt x="666359" y="1459278"/>
                  </a:lnTo>
                  <a:lnTo>
                    <a:pt x="665920" y="1466538"/>
                  </a:lnTo>
                  <a:lnTo>
                    <a:pt x="665514" y="1473798"/>
                  </a:lnTo>
                  <a:lnTo>
                    <a:pt x="665124" y="1481059"/>
                  </a:lnTo>
                  <a:lnTo>
                    <a:pt x="664755" y="1488319"/>
                  </a:lnTo>
                  <a:lnTo>
                    <a:pt x="664416" y="1495579"/>
                  </a:lnTo>
                  <a:lnTo>
                    <a:pt x="664092" y="1502839"/>
                  </a:lnTo>
                  <a:lnTo>
                    <a:pt x="663794" y="1510099"/>
                  </a:lnTo>
                  <a:lnTo>
                    <a:pt x="663522" y="1517359"/>
                  </a:lnTo>
                  <a:lnTo>
                    <a:pt x="663265" y="1524619"/>
                  </a:lnTo>
                  <a:lnTo>
                    <a:pt x="663037" y="1531879"/>
                  </a:lnTo>
                  <a:lnTo>
                    <a:pt x="662831" y="1539139"/>
                  </a:lnTo>
                  <a:lnTo>
                    <a:pt x="662640" y="1546399"/>
                  </a:lnTo>
                  <a:lnTo>
                    <a:pt x="662481" y="1553660"/>
                  </a:lnTo>
                  <a:lnTo>
                    <a:pt x="662340" y="1560920"/>
                  </a:lnTo>
                  <a:lnTo>
                    <a:pt x="662215" y="1568180"/>
                  </a:lnTo>
                  <a:lnTo>
                    <a:pt x="662122" y="1575440"/>
                  </a:lnTo>
                  <a:lnTo>
                    <a:pt x="662044" y="1582700"/>
                  </a:lnTo>
                  <a:lnTo>
                    <a:pt x="661985" y="1589960"/>
                  </a:lnTo>
                  <a:lnTo>
                    <a:pt x="661953" y="1597220"/>
                  </a:lnTo>
                  <a:lnTo>
                    <a:pt x="661936" y="1604480"/>
                  </a:lnTo>
                  <a:lnTo>
                    <a:pt x="661939" y="1611740"/>
                  </a:lnTo>
                  <a:lnTo>
                    <a:pt x="661966" y="1619000"/>
                  </a:lnTo>
                  <a:lnTo>
                    <a:pt x="662006" y="1626260"/>
                  </a:lnTo>
                  <a:lnTo>
                    <a:pt x="662068" y="1633521"/>
                  </a:lnTo>
                  <a:lnTo>
                    <a:pt x="662149" y="1640781"/>
                  </a:lnTo>
                  <a:lnTo>
                    <a:pt x="662242" y="1648041"/>
                  </a:lnTo>
                  <a:lnTo>
                    <a:pt x="662358" y="1655301"/>
                  </a:lnTo>
                  <a:lnTo>
                    <a:pt x="662489" y="1662561"/>
                  </a:lnTo>
                  <a:lnTo>
                    <a:pt x="662631" y="1669821"/>
                  </a:lnTo>
                  <a:lnTo>
                    <a:pt x="662796" y="1677081"/>
                  </a:lnTo>
                  <a:lnTo>
                    <a:pt x="662972" y="1684341"/>
                  </a:lnTo>
                  <a:lnTo>
                    <a:pt x="663160" y="1691601"/>
                  </a:lnTo>
                  <a:lnTo>
                    <a:pt x="663367" y="1698861"/>
                  </a:lnTo>
                  <a:lnTo>
                    <a:pt x="663583" y="1706121"/>
                  </a:lnTo>
                  <a:lnTo>
                    <a:pt x="663810" y="1713382"/>
                  </a:lnTo>
                  <a:lnTo>
                    <a:pt x="664053" y="1720642"/>
                  </a:lnTo>
                  <a:lnTo>
                    <a:pt x="664303" y="1727902"/>
                  </a:lnTo>
                  <a:lnTo>
                    <a:pt x="664565" y="1735162"/>
                  </a:lnTo>
                  <a:lnTo>
                    <a:pt x="664838" y="1742422"/>
                  </a:lnTo>
                  <a:lnTo>
                    <a:pt x="665118" y="1749682"/>
                  </a:lnTo>
                  <a:lnTo>
                    <a:pt x="665408" y="1756942"/>
                  </a:lnTo>
                  <a:lnTo>
                    <a:pt x="665706" y="1764202"/>
                  </a:lnTo>
                  <a:lnTo>
                    <a:pt x="666010" y="1771462"/>
                  </a:lnTo>
                  <a:lnTo>
                    <a:pt x="666323" y="1778722"/>
                  </a:lnTo>
                  <a:lnTo>
                    <a:pt x="666642" y="1785982"/>
                  </a:lnTo>
                  <a:lnTo>
                    <a:pt x="666966" y="1793243"/>
                  </a:lnTo>
                  <a:lnTo>
                    <a:pt x="667298" y="1800503"/>
                  </a:lnTo>
                  <a:lnTo>
                    <a:pt x="667634" y="1807763"/>
                  </a:lnTo>
                  <a:lnTo>
                    <a:pt x="667975" y="1815023"/>
                  </a:lnTo>
                  <a:lnTo>
                    <a:pt x="668322" y="1822283"/>
                  </a:lnTo>
                  <a:lnTo>
                    <a:pt x="668673" y="1829543"/>
                  </a:lnTo>
                  <a:lnTo>
                    <a:pt x="669028" y="1836803"/>
                  </a:lnTo>
                  <a:lnTo>
                    <a:pt x="669389" y="1844063"/>
                  </a:lnTo>
                  <a:lnTo>
                    <a:pt x="669753" y="1851323"/>
                  </a:lnTo>
                  <a:lnTo>
                    <a:pt x="670122" y="1858583"/>
                  </a:lnTo>
                  <a:lnTo>
                    <a:pt x="670497" y="1865844"/>
                  </a:lnTo>
                  <a:lnTo>
                    <a:pt x="670875" y="1873104"/>
                  </a:lnTo>
                  <a:lnTo>
                    <a:pt x="671260" y="1880364"/>
                  </a:lnTo>
                  <a:lnTo>
                    <a:pt x="671650" y="1887624"/>
                  </a:lnTo>
                  <a:lnTo>
                    <a:pt x="672044" y="1894884"/>
                  </a:lnTo>
                  <a:lnTo>
                    <a:pt x="672448" y="1902144"/>
                  </a:lnTo>
                  <a:lnTo>
                    <a:pt x="672858" y="1909404"/>
                  </a:lnTo>
                  <a:lnTo>
                    <a:pt x="673273" y="1916664"/>
                  </a:lnTo>
                  <a:lnTo>
                    <a:pt x="673701" y="1923924"/>
                  </a:lnTo>
                  <a:lnTo>
                    <a:pt x="674137" y="1931184"/>
                  </a:lnTo>
                  <a:lnTo>
                    <a:pt x="674581" y="1938444"/>
                  </a:lnTo>
                  <a:lnTo>
                    <a:pt x="675041" y="1945705"/>
                  </a:lnTo>
                  <a:lnTo>
                    <a:pt x="675510" y="1952965"/>
                  </a:lnTo>
                  <a:lnTo>
                    <a:pt x="675992" y="1960225"/>
                  </a:lnTo>
                  <a:lnTo>
                    <a:pt x="676494" y="1967485"/>
                  </a:lnTo>
                  <a:lnTo>
                    <a:pt x="677007" y="1974745"/>
                  </a:lnTo>
                  <a:lnTo>
                    <a:pt x="677540" y="1982005"/>
                  </a:lnTo>
                  <a:lnTo>
                    <a:pt x="678095" y="1989265"/>
                  </a:lnTo>
                  <a:lnTo>
                    <a:pt x="678664" y="1996525"/>
                  </a:lnTo>
                  <a:lnTo>
                    <a:pt x="679263" y="2003785"/>
                  </a:lnTo>
                  <a:lnTo>
                    <a:pt x="679885" y="2011045"/>
                  </a:lnTo>
                  <a:lnTo>
                    <a:pt x="680524" y="2018305"/>
                  </a:lnTo>
                  <a:lnTo>
                    <a:pt x="681205" y="2025566"/>
                  </a:lnTo>
                  <a:lnTo>
                    <a:pt x="681910" y="2032826"/>
                  </a:lnTo>
                  <a:lnTo>
                    <a:pt x="682638" y="2040086"/>
                  </a:lnTo>
                  <a:lnTo>
                    <a:pt x="683416" y="2047346"/>
                  </a:lnTo>
                  <a:lnTo>
                    <a:pt x="684221" y="2054606"/>
                  </a:lnTo>
                  <a:lnTo>
                    <a:pt x="685059" y="2061866"/>
                  </a:lnTo>
                  <a:lnTo>
                    <a:pt x="685952" y="2069126"/>
                  </a:lnTo>
                  <a:lnTo>
                    <a:pt x="686874" y="2076386"/>
                  </a:lnTo>
                  <a:lnTo>
                    <a:pt x="687844" y="2083646"/>
                  </a:lnTo>
                  <a:lnTo>
                    <a:pt x="688869" y="2090906"/>
                  </a:lnTo>
                  <a:lnTo>
                    <a:pt x="689928" y="2098167"/>
                  </a:lnTo>
                  <a:lnTo>
                    <a:pt x="691051" y="2105427"/>
                  </a:lnTo>
                  <a:lnTo>
                    <a:pt x="692229" y="2112687"/>
                  </a:lnTo>
                  <a:lnTo>
                    <a:pt x="693446" y="2119947"/>
                  </a:lnTo>
                  <a:lnTo>
                    <a:pt x="694744" y="2127207"/>
                  </a:lnTo>
                  <a:lnTo>
                    <a:pt x="696096" y="2134467"/>
                  </a:lnTo>
                  <a:lnTo>
                    <a:pt x="697491" y="2141727"/>
                  </a:lnTo>
                  <a:lnTo>
                    <a:pt x="698987" y="2148987"/>
                  </a:lnTo>
                  <a:lnTo>
                    <a:pt x="700532" y="2156247"/>
                  </a:lnTo>
                  <a:lnTo>
                    <a:pt x="702136" y="2163507"/>
                  </a:lnTo>
                  <a:lnTo>
                    <a:pt x="703843" y="2170767"/>
                  </a:lnTo>
                  <a:lnTo>
                    <a:pt x="705603" y="2178028"/>
                  </a:lnTo>
                  <a:lnTo>
                    <a:pt x="707439" y="2185288"/>
                  </a:lnTo>
                  <a:lnTo>
                    <a:pt x="709377" y="2192548"/>
                  </a:lnTo>
                  <a:lnTo>
                    <a:pt x="711372" y="2199808"/>
                  </a:lnTo>
                  <a:lnTo>
                    <a:pt x="713462" y="2207068"/>
                  </a:lnTo>
                  <a:lnTo>
                    <a:pt x="715650" y="2214328"/>
                  </a:lnTo>
                  <a:lnTo>
                    <a:pt x="717899" y="2221588"/>
                  </a:lnTo>
                  <a:lnTo>
                    <a:pt x="720266" y="2228848"/>
                  </a:lnTo>
                  <a:lnTo>
                    <a:pt x="722723" y="2236108"/>
                  </a:lnTo>
                  <a:lnTo>
                    <a:pt x="725245" y="2243368"/>
                  </a:lnTo>
                  <a:lnTo>
                    <a:pt x="727908" y="2250628"/>
                  </a:lnTo>
                  <a:lnTo>
                    <a:pt x="730652" y="2257889"/>
                  </a:lnTo>
                  <a:lnTo>
                    <a:pt x="733469" y="2265149"/>
                  </a:lnTo>
                  <a:lnTo>
                    <a:pt x="736443" y="2272409"/>
                  </a:lnTo>
                  <a:lnTo>
                    <a:pt x="739490" y="2279669"/>
                  </a:lnTo>
                  <a:lnTo>
                    <a:pt x="742631" y="2286929"/>
                  </a:lnTo>
                  <a:lnTo>
                    <a:pt x="745919" y="2294189"/>
                  </a:lnTo>
                  <a:lnTo>
                    <a:pt x="749284" y="2301449"/>
                  </a:lnTo>
                  <a:lnTo>
                    <a:pt x="752763" y="2308709"/>
                  </a:lnTo>
                  <a:lnTo>
                    <a:pt x="756379" y="2315969"/>
                  </a:lnTo>
                  <a:lnTo>
                    <a:pt x="760074" y="2323229"/>
                  </a:lnTo>
                  <a:lnTo>
                    <a:pt x="763906" y="2330490"/>
                  </a:lnTo>
                  <a:lnTo>
                    <a:pt x="767859" y="2337750"/>
                  </a:lnTo>
                  <a:lnTo>
                    <a:pt x="771894" y="2345010"/>
                  </a:lnTo>
                  <a:lnTo>
                    <a:pt x="776086" y="2352270"/>
                  </a:lnTo>
                  <a:lnTo>
                    <a:pt x="780384" y="2359530"/>
                  </a:lnTo>
                  <a:lnTo>
                    <a:pt x="784765" y="2366790"/>
                  </a:lnTo>
                  <a:lnTo>
                    <a:pt x="789322" y="2374050"/>
                  </a:lnTo>
                  <a:lnTo>
                    <a:pt x="793969" y="2381310"/>
                  </a:lnTo>
                  <a:lnTo>
                    <a:pt x="798709" y="2388570"/>
                  </a:lnTo>
                  <a:lnTo>
                    <a:pt x="803620" y="2395830"/>
                  </a:lnTo>
                  <a:lnTo>
                    <a:pt x="808613" y="2403090"/>
                  </a:lnTo>
                  <a:lnTo>
                    <a:pt x="813716" y="2410351"/>
                  </a:lnTo>
                  <a:lnTo>
                    <a:pt x="818970" y="2417611"/>
                  </a:lnTo>
                  <a:lnTo>
                    <a:pt x="824302" y="2424871"/>
                  </a:lnTo>
                  <a:lnTo>
                    <a:pt x="829759" y="2432131"/>
                  </a:lnTo>
                  <a:lnTo>
                    <a:pt x="835342" y="2439391"/>
                  </a:lnTo>
                  <a:lnTo>
                    <a:pt x="841002" y="2446651"/>
                  </a:lnTo>
                  <a:lnTo>
                    <a:pt x="846794" y="2453911"/>
                  </a:lnTo>
                  <a:lnTo>
                    <a:pt x="852689" y="2461171"/>
                  </a:lnTo>
                  <a:lnTo>
                    <a:pt x="858655" y="2468431"/>
                  </a:lnTo>
                  <a:lnTo>
                    <a:pt x="864758" y="2475691"/>
                  </a:lnTo>
                  <a:lnTo>
                    <a:pt x="870938" y="2482951"/>
                  </a:lnTo>
                  <a:lnTo>
                    <a:pt x="877183" y="2490212"/>
                  </a:lnTo>
                  <a:lnTo>
                    <a:pt x="883560" y="2497472"/>
                  </a:lnTo>
                  <a:lnTo>
                    <a:pt x="889992" y="2504732"/>
                  </a:lnTo>
                  <a:lnTo>
                    <a:pt x="896490" y="2511992"/>
                  </a:lnTo>
                  <a:lnTo>
                    <a:pt x="903085" y="2519252"/>
                  </a:lnTo>
                  <a:lnTo>
                    <a:pt x="909724" y="2526512"/>
                  </a:lnTo>
                  <a:lnTo>
                    <a:pt x="916424" y="2533772"/>
                  </a:lnTo>
                  <a:lnTo>
                    <a:pt x="923186" y="2541032"/>
                  </a:lnTo>
                  <a:lnTo>
                    <a:pt x="929980" y="2548292"/>
                  </a:lnTo>
                  <a:lnTo>
                    <a:pt x="936819" y="2555552"/>
                  </a:lnTo>
                  <a:lnTo>
                    <a:pt x="943688" y="2562812"/>
                  </a:lnTo>
                  <a:lnTo>
                    <a:pt x="950573" y="2570073"/>
                  </a:lnTo>
                  <a:lnTo>
                    <a:pt x="957478" y="2577333"/>
                  </a:lnTo>
                  <a:lnTo>
                    <a:pt x="964384" y="2584593"/>
                  </a:lnTo>
                  <a:lnTo>
                    <a:pt x="971290" y="2591853"/>
                  </a:lnTo>
                  <a:lnTo>
                    <a:pt x="978176" y="2599113"/>
                  </a:lnTo>
                  <a:lnTo>
                    <a:pt x="985040" y="2606373"/>
                  </a:lnTo>
                  <a:lnTo>
                    <a:pt x="991883" y="2613633"/>
                  </a:lnTo>
                  <a:lnTo>
                    <a:pt x="998660" y="2620893"/>
                  </a:lnTo>
                  <a:lnTo>
                    <a:pt x="1005394" y="2628153"/>
                  </a:lnTo>
                  <a:lnTo>
                    <a:pt x="1012075" y="2635413"/>
                  </a:lnTo>
                  <a:lnTo>
                    <a:pt x="1018650" y="2642674"/>
                  </a:lnTo>
                  <a:lnTo>
                    <a:pt x="1025162" y="2649934"/>
                  </a:lnTo>
                  <a:lnTo>
                    <a:pt x="1031574" y="2657194"/>
                  </a:lnTo>
                  <a:lnTo>
                    <a:pt x="1037850" y="2664454"/>
                  </a:lnTo>
                  <a:lnTo>
                    <a:pt x="1044041" y="2671714"/>
                  </a:lnTo>
                  <a:lnTo>
                    <a:pt x="1050073" y="2678974"/>
                  </a:lnTo>
                  <a:lnTo>
                    <a:pt x="1055949" y="2686234"/>
                  </a:lnTo>
                  <a:lnTo>
                    <a:pt x="1061715" y="2693494"/>
                  </a:lnTo>
                  <a:lnTo>
                    <a:pt x="1067255" y="2700754"/>
                  </a:lnTo>
                  <a:lnTo>
                    <a:pt x="1072626" y="2708014"/>
                  </a:lnTo>
                  <a:lnTo>
                    <a:pt x="1077867" y="2715274"/>
                  </a:lnTo>
                  <a:lnTo>
                    <a:pt x="1082800" y="2722535"/>
                  </a:lnTo>
                  <a:lnTo>
                    <a:pt x="1087566" y="2729795"/>
                  </a:lnTo>
                  <a:lnTo>
                    <a:pt x="1092155" y="2737055"/>
                  </a:lnTo>
                  <a:lnTo>
                    <a:pt x="1096397" y="2744315"/>
                  </a:lnTo>
                  <a:lnTo>
                    <a:pt x="1100461" y="2751575"/>
                  </a:lnTo>
                  <a:lnTo>
                    <a:pt x="1104282" y="2758835"/>
                  </a:lnTo>
                  <a:lnTo>
                    <a:pt x="1107751" y="2766095"/>
                  </a:lnTo>
                  <a:lnTo>
                    <a:pt x="1111023" y="2773355"/>
                  </a:lnTo>
                  <a:lnTo>
                    <a:pt x="1113979" y="2780615"/>
                  </a:lnTo>
                  <a:lnTo>
                    <a:pt x="1116593" y="2787875"/>
                  </a:lnTo>
                  <a:lnTo>
                    <a:pt x="1118993" y="2795135"/>
                  </a:lnTo>
                  <a:lnTo>
                    <a:pt x="1121001" y="2802396"/>
                  </a:lnTo>
                  <a:lnTo>
                    <a:pt x="1122688" y="2809656"/>
                  </a:lnTo>
                  <a:lnTo>
                    <a:pt x="1124148" y="2816916"/>
                  </a:lnTo>
                  <a:lnTo>
                    <a:pt x="1125140" y="2824176"/>
                  </a:lnTo>
                  <a:lnTo>
                    <a:pt x="1125845" y="2831436"/>
                  </a:lnTo>
                  <a:lnTo>
                    <a:pt x="1126310" y="2838696"/>
                  </a:lnTo>
                  <a:lnTo>
                    <a:pt x="1126240" y="2845956"/>
                  </a:lnTo>
                  <a:lnTo>
                    <a:pt x="1125924" y="2853216"/>
                  </a:lnTo>
                  <a:lnTo>
                    <a:pt x="1125307" y="2860476"/>
                  </a:lnTo>
                  <a:lnTo>
                    <a:pt x="1124198" y="2867736"/>
                  </a:lnTo>
                  <a:lnTo>
                    <a:pt x="1122841" y="2874997"/>
                  </a:lnTo>
                  <a:lnTo>
                    <a:pt x="1121126" y="2882257"/>
                  </a:lnTo>
                  <a:lnTo>
                    <a:pt x="1118971" y="2889517"/>
                  </a:lnTo>
                  <a:lnTo>
                    <a:pt x="1116571" y="2896777"/>
                  </a:lnTo>
                  <a:lnTo>
                    <a:pt x="1113764" y="2904037"/>
                  </a:lnTo>
                  <a:lnTo>
                    <a:pt x="1110580" y="2911297"/>
                  </a:lnTo>
                  <a:lnTo>
                    <a:pt x="1107155" y="2918557"/>
                  </a:lnTo>
                  <a:lnTo>
                    <a:pt x="1103286" y="2925817"/>
                  </a:lnTo>
                  <a:lnTo>
                    <a:pt x="1099106" y="2933077"/>
                  </a:lnTo>
                  <a:lnTo>
                    <a:pt x="1094695" y="2940337"/>
                  </a:lnTo>
                  <a:lnTo>
                    <a:pt x="1089816" y="2947597"/>
                  </a:lnTo>
                  <a:lnTo>
                    <a:pt x="1084693" y="2954858"/>
                  </a:lnTo>
                  <a:lnTo>
                    <a:pt x="1079335" y="2962118"/>
                  </a:lnTo>
                  <a:lnTo>
                    <a:pt x="1073538" y="2969378"/>
                  </a:lnTo>
                  <a:lnTo>
                    <a:pt x="1067544" y="2976638"/>
                  </a:lnTo>
                  <a:lnTo>
                    <a:pt x="1061294" y="2983898"/>
                  </a:lnTo>
                  <a:lnTo>
                    <a:pt x="1054691" y="2991158"/>
                  </a:lnTo>
                  <a:lnTo>
                    <a:pt x="1047912" y="2998418"/>
                  </a:lnTo>
                  <a:lnTo>
                    <a:pt x="1040871" y="3005678"/>
                  </a:lnTo>
                  <a:lnTo>
                    <a:pt x="1033560" y="3012938"/>
                  </a:lnTo>
                  <a:lnTo>
                    <a:pt x="1026097" y="3020198"/>
                  </a:lnTo>
                  <a:lnTo>
                    <a:pt x="1018380" y="3027458"/>
                  </a:lnTo>
                  <a:lnTo>
                    <a:pt x="1010470" y="3034719"/>
                  </a:lnTo>
                  <a:lnTo>
                    <a:pt x="1002432" y="3041979"/>
                  </a:lnTo>
                  <a:lnTo>
                    <a:pt x="994167" y="3049239"/>
                  </a:lnTo>
                  <a:lnTo>
                    <a:pt x="985774" y="3056499"/>
                  </a:lnTo>
                  <a:lnTo>
                    <a:pt x="977280" y="3063759"/>
                  </a:lnTo>
                  <a:lnTo>
                    <a:pt x="968599" y="3071019"/>
                  </a:lnTo>
                  <a:lnTo>
                    <a:pt x="959844" y="3078279"/>
                  </a:lnTo>
                  <a:lnTo>
                    <a:pt x="951007" y="3085539"/>
                  </a:lnTo>
                  <a:lnTo>
                    <a:pt x="942056" y="3092799"/>
                  </a:lnTo>
                  <a:lnTo>
                    <a:pt x="933062" y="3100059"/>
                  </a:lnTo>
                  <a:lnTo>
                    <a:pt x="924012" y="3107320"/>
                  </a:lnTo>
                  <a:lnTo>
                    <a:pt x="914917" y="3114580"/>
                  </a:lnTo>
                  <a:lnTo>
                    <a:pt x="905805" y="3121840"/>
                  </a:lnTo>
                  <a:lnTo>
                    <a:pt x="896676" y="3129100"/>
                  </a:lnTo>
                  <a:lnTo>
                    <a:pt x="887553" y="3136360"/>
                  </a:lnTo>
                  <a:lnTo>
                    <a:pt x="878440" y="3143620"/>
                  </a:lnTo>
                  <a:lnTo>
                    <a:pt x="869358" y="3150880"/>
                  </a:lnTo>
                  <a:lnTo>
                    <a:pt x="860319" y="3158140"/>
                  </a:lnTo>
                  <a:lnTo>
                    <a:pt x="851312" y="3165400"/>
                  </a:lnTo>
                  <a:lnTo>
                    <a:pt x="842393" y="3172660"/>
                  </a:lnTo>
                  <a:lnTo>
                    <a:pt x="833539" y="3179920"/>
                  </a:lnTo>
                  <a:lnTo>
                    <a:pt x="824740" y="3187181"/>
                  </a:lnTo>
                  <a:lnTo>
                    <a:pt x="816086" y="3194441"/>
                  </a:lnTo>
                  <a:lnTo>
                    <a:pt x="807507" y="3201701"/>
                  </a:lnTo>
                  <a:lnTo>
                    <a:pt x="799021" y="3208961"/>
                  </a:lnTo>
                  <a:lnTo>
                    <a:pt x="790704" y="3216221"/>
                  </a:lnTo>
                  <a:lnTo>
                    <a:pt x="782478" y="3223481"/>
                  </a:lnTo>
                  <a:lnTo>
                    <a:pt x="774388" y="3230741"/>
                  </a:lnTo>
                  <a:lnTo>
                    <a:pt x="766474" y="3238001"/>
                  </a:lnTo>
                  <a:lnTo>
                    <a:pt x="758666" y="3245261"/>
                  </a:lnTo>
                  <a:lnTo>
                    <a:pt x="751036" y="3252521"/>
                  </a:lnTo>
                  <a:lnTo>
                    <a:pt x="743581" y="3259781"/>
                  </a:lnTo>
                  <a:lnTo>
                    <a:pt x="736240" y="3267042"/>
                  </a:lnTo>
                  <a:lnTo>
                    <a:pt x="729122" y="3274302"/>
                  </a:lnTo>
                  <a:lnTo>
                    <a:pt x="722165" y="3281562"/>
                  </a:lnTo>
                  <a:lnTo>
                    <a:pt x="715329" y="3288822"/>
                  </a:lnTo>
                  <a:lnTo>
                    <a:pt x="708755" y="3296082"/>
                  </a:lnTo>
                  <a:lnTo>
                    <a:pt x="702323" y="3303342"/>
                  </a:lnTo>
                  <a:lnTo>
                    <a:pt x="696029" y="3310602"/>
                  </a:lnTo>
                  <a:lnTo>
                    <a:pt x="690006" y="3317862"/>
                  </a:lnTo>
                  <a:lnTo>
                    <a:pt x="684112" y="3325122"/>
                  </a:lnTo>
                  <a:lnTo>
                    <a:pt x="678387" y="3332382"/>
                  </a:lnTo>
                  <a:lnTo>
                    <a:pt x="672906" y="3339642"/>
                  </a:lnTo>
                  <a:lnTo>
                    <a:pt x="667553" y="3346903"/>
                  </a:lnTo>
                  <a:lnTo>
                    <a:pt x="662395" y="3354163"/>
                  </a:lnTo>
                  <a:lnTo>
                    <a:pt x="657450" y="3361423"/>
                  </a:lnTo>
                  <a:lnTo>
                    <a:pt x="652631" y="3368683"/>
                  </a:lnTo>
                  <a:lnTo>
                    <a:pt x="648029" y="3375943"/>
                  </a:lnTo>
                  <a:lnTo>
                    <a:pt x="643606" y="3383203"/>
                  </a:lnTo>
                  <a:lnTo>
                    <a:pt x="639304" y="3390463"/>
                  </a:lnTo>
                  <a:lnTo>
                    <a:pt x="635237" y="3397723"/>
                  </a:lnTo>
                  <a:lnTo>
                    <a:pt x="631314" y="3404983"/>
                  </a:lnTo>
                  <a:lnTo>
                    <a:pt x="627507" y="3412243"/>
                  </a:lnTo>
                  <a:lnTo>
                    <a:pt x="623945" y="3419504"/>
                  </a:lnTo>
                  <a:lnTo>
                    <a:pt x="620494" y="3426764"/>
                  </a:lnTo>
                  <a:lnTo>
                    <a:pt x="617172" y="3434024"/>
                  </a:lnTo>
                  <a:lnTo>
                    <a:pt x="614062" y="3441284"/>
                  </a:lnTo>
                  <a:lnTo>
                    <a:pt x="611053" y="3448544"/>
                  </a:lnTo>
                  <a:lnTo>
                    <a:pt x="608183" y="3455804"/>
                  </a:lnTo>
                  <a:lnTo>
                    <a:pt x="605487" y="3463064"/>
                  </a:lnTo>
                  <a:lnTo>
                    <a:pt x="602883" y="3470324"/>
                  </a:lnTo>
                  <a:lnTo>
                    <a:pt x="600426" y="3477584"/>
                  </a:lnTo>
                  <a:lnTo>
                    <a:pt x="598107" y="3484844"/>
                  </a:lnTo>
                  <a:lnTo>
                    <a:pt x="595873" y="3492104"/>
                  </a:lnTo>
                  <a:lnTo>
                    <a:pt x="593789" y="3499365"/>
                  </a:lnTo>
                  <a:lnTo>
                    <a:pt x="591811" y="3506625"/>
                  </a:lnTo>
                  <a:lnTo>
                    <a:pt x="589909" y="3513885"/>
                  </a:lnTo>
                  <a:lnTo>
                    <a:pt x="588156" y="3521145"/>
                  </a:lnTo>
                  <a:lnTo>
                    <a:pt x="586482" y="3528405"/>
                  </a:lnTo>
                  <a:lnTo>
                    <a:pt x="584879" y="3535665"/>
                  </a:lnTo>
                  <a:lnTo>
                    <a:pt x="583414" y="3542925"/>
                  </a:lnTo>
                  <a:lnTo>
                    <a:pt x="582009" y="3550185"/>
                  </a:lnTo>
                  <a:lnTo>
                    <a:pt x="580678" y="3557445"/>
                  </a:lnTo>
                  <a:lnTo>
                    <a:pt x="579456" y="3564705"/>
                  </a:lnTo>
                  <a:lnTo>
                    <a:pt x="578285" y="3571965"/>
                  </a:lnTo>
                  <a:lnTo>
                    <a:pt x="577190" y="3579226"/>
                  </a:lnTo>
                  <a:lnTo>
                    <a:pt x="576178" y="3586486"/>
                  </a:lnTo>
                  <a:lnTo>
                    <a:pt x="575210" y="3593746"/>
                  </a:lnTo>
                  <a:lnTo>
                    <a:pt x="574317" y="3601006"/>
                  </a:lnTo>
                  <a:lnTo>
                    <a:pt x="573484" y="3608266"/>
                  </a:lnTo>
                  <a:lnTo>
                    <a:pt x="572691" y="3615526"/>
                  </a:lnTo>
                  <a:lnTo>
                    <a:pt x="571969" y="3622786"/>
                  </a:lnTo>
                  <a:lnTo>
                    <a:pt x="571290" y="3630046"/>
                  </a:lnTo>
                  <a:lnTo>
                    <a:pt x="570645" y="3637306"/>
                  </a:lnTo>
                  <a:lnTo>
                    <a:pt x="570065" y="3644566"/>
                  </a:lnTo>
                  <a:lnTo>
                    <a:pt x="569516" y="3651827"/>
                  </a:lnTo>
                  <a:lnTo>
                    <a:pt x="568998" y="3659087"/>
                  </a:lnTo>
                  <a:lnTo>
                    <a:pt x="568534" y="3666347"/>
                  </a:lnTo>
                  <a:lnTo>
                    <a:pt x="568093" y="3673607"/>
                  </a:lnTo>
                  <a:lnTo>
                    <a:pt x="567683" y="3680867"/>
                  </a:lnTo>
                  <a:lnTo>
                    <a:pt x="567312" y="3688127"/>
                  </a:lnTo>
                  <a:lnTo>
                    <a:pt x="566961" y="3695387"/>
                  </a:lnTo>
                  <a:lnTo>
                    <a:pt x="566639" y="3702647"/>
                  </a:lnTo>
                  <a:lnTo>
                    <a:pt x="566345" y="37099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833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833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83330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83330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625469"/>
              <a:ext cx="0" cy="339651"/>
            </a:xfrm>
            <a:custGeom>
              <a:avLst/>
              <a:pathLst>
                <a:path w="0" h="339651">
                  <a:moveTo>
                    <a:pt x="0" y="3396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716976"/>
              <a:ext cx="0" cy="63445"/>
            </a:xfrm>
            <a:custGeom>
              <a:avLst/>
              <a:pathLst>
                <a:path w="0" h="63445">
                  <a:moveTo>
                    <a:pt x="0" y="0"/>
                  </a:moveTo>
                  <a:lnTo>
                    <a:pt x="0" y="634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2965120"/>
              <a:ext cx="125145" cy="1751855"/>
            </a:xfrm>
            <a:custGeom>
              <a:avLst/>
              <a:pathLst>
                <a:path w="125145" h="1751855">
                  <a:moveTo>
                    <a:pt x="0" y="0"/>
                  </a:moveTo>
                  <a:lnTo>
                    <a:pt x="0" y="1751855"/>
                  </a:lnTo>
                  <a:lnTo>
                    <a:pt x="125145" y="175185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60321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601404"/>
              <a:ext cx="0" cy="1069818"/>
            </a:xfrm>
            <a:custGeom>
              <a:avLst/>
              <a:pathLst>
                <a:path w="0" h="1069818">
                  <a:moveTo>
                    <a:pt x="0" y="10698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736666"/>
              <a:ext cx="0" cy="48130"/>
            </a:xfrm>
            <a:custGeom>
              <a:avLst/>
              <a:pathLst>
                <a:path w="0" h="48130">
                  <a:moveTo>
                    <a:pt x="0" y="0"/>
                  </a:moveTo>
                  <a:lnTo>
                    <a:pt x="0" y="481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671223"/>
              <a:ext cx="125145" cy="1065443"/>
            </a:xfrm>
            <a:custGeom>
              <a:avLst/>
              <a:pathLst>
                <a:path w="125145" h="1065443">
                  <a:moveTo>
                    <a:pt x="0" y="0"/>
                  </a:moveTo>
                  <a:lnTo>
                    <a:pt x="0" y="1065443"/>
                  </a:lnTo>
                  <a:lnTo>
                    <a:pt x="125145" y="106544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61633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48940" y="2762015"/>
              <a:ext cx="41948" cy="41948"/>
            </a:xfrm>
            <a:custGeom>
              <a:avLst/>
              <a:pathLst>
                <a:path w="41948" h="41948">
                  <a:moveTo>
                    <a:pt x="0" y="20974"/>
                  </a:moveTo>
                  <a:lnTo>
                    <a:pt x="20974" y="0"/>
                  </a:lnTo>
                  <a:lnTo>
                    <a:pt x="41948" y="20974"/>
                  </a:lnTo>
                  <a:lnTo>
                    <a:pt x="20974" y="419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82509" y="3617064"/>
              <a:ext cx="25183" cy="25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209992" y="2965744"/>
              <a:ext cx="37039" cy="37039"/>
            </a:xfrm>
            <a:custGeom>
              <a:avLst/>
              <a:pathLst>
                <a:path w="37039" h="37039">
                  <a:moveTo>
                    <a:pt x="0" y="18519"/>
                  </a:moveTo>
                  <a:lnTo>
                    <a:pt x="18519" y="0"/>
                  </a:lnTo>
                  <a:lnTo>
                    <a:pt x="37039" y="18519"/>
                  </a:lnTo>
                  <a:lnTo>
                    <a:pt x="18519" y="370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63606" y="4657344"/>
              <a:ext cx="36129" cy="36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947283" y="2812219"/>
              <a:ext cx="85932" cy="85932"/>
            </a:xfrm>
            <a:custGeom>
              <a:avLst/>
              <a:pathLst>
                <a:path w="85932" h="85932">
                  <a:moveTo>
                    <a:pt x="0" y="42966"/>
                  </a:moveTo>
                  <a:lnTo>
                    <a:pt x="42966" y="0"/>
                  </a:lnTo>
                  <a:lnTo>
                    <a:pt x="85932" y="42966"/>
                  </a:lnTo>
                  <a:lnTo>
                    <a:pt x="42966" y="859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77758" y="2558938"/>
              <a:ext cx="84931" cy="84931"/>
            </a:xfrm>
            <a:custGeom>
              <a:avLst/>
              <a:pathLst>
                <a:path w="84931" h="84931">
                  <a:moveTo>
                    <a:pt x="0" y="42465"/>
                  </a:moveTo>
                  <a:lnTo>
                    <a:pt x="42465" y="0"/>
                  </a:lnTo>
                  <a:lnTo>
                    <a:pt x="84931" y="42465"/>
                  </a:lnTo>
                  <a:lnTo>
                    <a:pt x="42465" y="849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43996" y="3514831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676936" y="4656422"/>
              <a:ext cx="112358" cy="112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59805" y="2880650"/>
              <a:ext cx="84711" cy="84711"/>
            </a:xfrm>
            <a:custGeom>
              <a:avLst/>
              <a:pathLst>
                <a:path w="84711" h="84711">
                  <a:moveTo>
                    <a:pt x="0" y="42355"/>
                  </a:moveTo>
                  <a:lnTo>
                    <a:pt x="42355" y="0"/>
                  </a:lnTo>
                  <a:lnTo>
                    <a:pt x="84711" y="42355"/>
                  </a:lnTo>
                  <a:lnTo>
                    <a:pt x="42355" y="847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36385" y="4157715"/>
              <a:ext cx="85895" cy="85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74791" y="4470490"/>
              <a:ext cx="86046" cy="86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04566" y="4700151"/>
              <a:ext cx="86157" cy="86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20944" y="4366694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16954" y="4702291"/>
              <a:ext cx="156261" cy="156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82162" y="4369923"/>
              <a:ext cx="85906" cy="85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936556" y="2567736"/>
              <a:ext cx="84838" cy="84838"/>
            </a:xfrm>
            <a:custGeom>
              <a:avLst/>
              <a:pathLst>
                <a:path w="84838" h="84838">
                  <a:moveTo>
                    <a:pt x="0" y="42419"/>
                  </a:moveTo>
                  <a:lnTo>
                    <a:pt x="42419" y="0"/>
                  </a:lnTo>
                  <a:lnTo>
                    <a:pt x="84838" y="42419"/>
                  </a:lnTo>
                  <a:lnTo>
                    <a:pt x="42419" y="848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18016" y="4267836"/>
              <a:ext cx="84430" cy="8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55985" y="3231951"/>
              <a:ext cx="86570" cy="86570"/>
            </a:xfrm>
            <a:custGeom>
              <a:avLst/>
              <a:pathLst>
                <a:path w="86570" h="86570">
                  <a:moveTo>
                    <a:pt x="0" y="43285"/>
                  </a:moveTo>
                  <a:lnTo>
                    <a:pt x="43285" y="0"/>
                  </a:lnTo>
                  <a:lnTo>
                    <a:pt x="86570" y="43285"/>
                  </a:lnTo>
                  <a:lnTo>
                    <a:pt x="43285" y="865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160019" y="2670669"/>
              <a:ext cx="84621" cy="84621"/>
            </a:xfrm>
            <a:custGeom>
              <a:avLst/>
              <a:pathLst>
                <a:path w="84621" h="84621">
                  <a:moveTo>
                    <a:pt x="0" y="42310"/>
                  </a:moveTo>
                  <a:lnTo>
                    <a:pt x="42310" y="0"/>
                  </a:lnTo>
                  <a:lnTo>
                    <a:pt x="84621" y="42310"/>
                  </a:lnTo>
                  <a:lnTo>
                    <a:pt x="42310" y="846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39283" y="3871717"/>
              <a:ext cx="84696" cy="84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79504" y="2569746"/>
              <a:ext cx="85192" cy="85192"/>
            </a:xfrm>
            <a:custGeom>
              <a:avLst/>
              <a:pathLst>
                <a:path w="85192" h="85192">
                  <a:moveTo>
                    <a:pt x="0" y="42596"/>
                  </a:moveTo>
                  <a:lnTo>
                    <a:pt x="42596" y="0"/>
                  </a:lnTo>
                  <a:lnTo>
                    <a:pt x="85192" y="42596"/>
                  </a:lnTo>
                  <a:lnTo>
                    <a:pt x="42596" y="851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939647" y="2828050"/>
              <a:ext cx="84898" cy="84898"/>
            </a:xfrm>
            <a:custGeom>
              <a:avLst/>
              <a:pathLst>
                <a:path w="84898" h="84898">
                  <a:moveTo>
                    <a:pt x="0" y="42449"/>
                  </a:moveTo>
                  <a:lnTo>
                    <a:pt x="42449" y="0"/>
                  </a:lnTo>
                  <a:lnTo>
                    <a:pt x="84898" y="42449"/>
                  </a:lnTo>
                  <a:lnTo>
                    <a:pt x="42449" y="848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4642" y="3858733"/>
              <a:ext cx="84411" cy="84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60957" y="4713309"/>
              <a:ext cx="86094" cy="86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49090" y="4577864"/>
              <a:ext cx="85700" cy="85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03583" y="4737876"/>
              <a:ext cx="85092" cy="85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67392" y="4756546"/>
              <a:ext cx="47750" cy="47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72485" y="2749720"/>
              <a:ext cx="167175" cy="167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31686" y="4471263"/>
              <a:ext cx="84501" cy="84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89505" y="2995769"/>
              <a:ext cx="156386" cy="1563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24583" y="4269654"/>
              <a:ext cx="85170" cy="85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86668" y="4700990"/>
              <a:ext cx="84478" cy="84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77966" y="4577687"/>
              <a:ext cx="86054" cy="86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82155" y="2718393"/>
              <a:ext cx="164194" cy="164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34437" y="4298250"/>
              <a:ext cx="84860" cy="84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42690" y="4254353"/>
              <a:ext cx="85144" cy="85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37473" y="4720691"/>
              <a:ext cx="84456" cy="84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60614" y="4399745"/>
              <a:ext cx="78769" cy="78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77792" y="4619332"/>
              <a:ext cx="85899" cy="85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47824" y="4315868"/>
              <a:ext cx="84628" cy="84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97724" y="4411384"/>
              <a:ext cx="86120" cy="86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90826" y="3733736"/>
              <a:ext cx="84998" cy="849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78032" y="4733498"/>
              <a:ext cx="85095" cy="8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60754" y="4694266"/>
              <a:ext cx="84801" cy="84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29212" y="4728752"/>
              <a:ext cx="85836" cy="85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23808" y="4630888"/>
              <a:ext cx="97791" cy="97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33251" y="3828018"/>
              <a:ext cx="84583" cy="8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82443" y="4742354"/>
              <a:ext cx="84886" cy="84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07385" y="3679774"/>
              <a:ext cx="83535" cy="83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07181" y="4683323"/>
              <a:ext cx="84808" cy="84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60296" y="4718320"/>
              <a:ext cx="84823" cy="84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93532" y="4678789"/>
              <a:ext cx="85125" cy="85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67352" y="4641724"/>
              <a:ext cx="84872" cy="84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56787" y="3630699"/>
              <a:ext cx="85422" cy="854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09503" y="3750078"/>
              <a:ext cx="26061" cy="26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72039" y="4694384"/>
              <a:ext cx="84565" cy="84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68010" y="2708793"/>
              <a:ext cx="148391" cy="148391"/>
            </a:xfrm>
            <a:custGeom>
              <a:avLst/>
              <a:pathLst>
                <a:path w="148391" h="148391">
                  <a:moveTo>
                    <a:pt x="0" y="74195"/>
                  </a:moveTo>
                  <a:lnTo>
                    <a:pt x="74195" y="0"/>
                  </a:lnTo>
                  <a:lnTo>
                    <a:pt x="148391" y="74195"/>
                  </a:lnTo>
                  <a:lnTo>
                    <a:pt x="74195" y="1483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73392" y="4744415"/>
              <a:ext cx="80764" cy="80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87732" y="4473226"/>
              <a:ext cx="84950" cy="84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73154" y="4696414"/>
              <a:ext cx="84879" cy="84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66742" y="4692224"/>
              <a:ext cx="84508" cy="84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00452" y="4573384"/>
              <a:ext cx="151543" cy="151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822936" y="4586111"/>
              <a:ext cx="156716" cy="156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90429" y="4179547"/>
              <a:ext cx="85987" cy="8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406786" y="2711907"/>
              <a:ext cx="41525" cy="41525"/>
            </a:xfrm>
            <a:custGeom>
              <a:avLst/>
              <a:pathLst>
                <a:path w="41525" h="41525">
                  <a:moveTo>
                    <a:pt x="0" y="20762"/>
                  </a:moveTo>
                  <a:lnTo>
                    <a:pt x="20762" y="0"/>
                  </a:lnTo>
                  <a:lnTo>
                    <a:pt x="41525" y="20762"/>
                  </a:lnTo>
                  <a:lnTo>
                    <a:pt x="20762" y="415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59739" y="3169050"/>
              <a:ext cx="72355" cy="72355"/>
            </a:xfrm>
            <a:custGeom>
              <a:avLst/>
              <a:pathLst>
                <a:path w="72355" h="72355">
                  <a:moveTo>
                    <a:pt x="0" y="36177"/>
                  </a:moveTo>
                  <a:lnTo>
                    <a:pt x="36177" y="0"/>
                  </a:lnTo>
                  <a:lnTo>
                    <a:pt x="72355" y="36177"/>
                  </a:lnTo>
                  <a:lnTo>
                    <a:pt x="36177" y="723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15356" y="4728706"/>
              <a:ext cx="85929" cy="85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45395" y="4716071"/>
              <a:ext cx="84946" cy="84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1016" y="4707346"/>
              <a:ext cx="84894" cy="84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45317" y="4574073"/>
              <a:ext cx="84531" cy="84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22803" y="4646923"/>
              <a:ext cx="105101" cy="105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22258" y="4656499"/>
              <a:ext cx="85951" cy="85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73602" y="3764466"/>
              <a:ext cx="84797" cy="84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39265" y="4487725"/>
              <a:ext cx="86581" cy="86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24824" y="4684626"/>
              <a:ext cx="86578" cy="86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44572" y="4600293"/>
              <a:ext cx="84598" cy="84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65512" y="3889266"/>
              <a:ext cx="84602" cy="84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42594" y="4625728"/>
              <a:ext cx="86234" cy="86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39699" y="4350932"/>
              <a:ext cx="97635" cy="97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4039" y="3079150"/>
              <a:ext cx="85884" cy="85884"/>
            </a:xfrm>
            <a:custGeom>
              <a:avLst/>
              <a:pathLst>
                <a:path w="85884" h="85884">
                  <a:moveTo>
                    <a:pt x="0" y="42942"/>
                  </a:moveTo>
                  <a:lnTo>
                    <a:pt x="42942" y="0"/>
                  </a:lnTo>
                  <a:lnTo>
                    <a:pt x="85884" y="42942"/>
                  </a:lnTo>
                  <a:lnTo>
                    <a:pt x="42942" y="8588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717641" y="4578684"/>
              <a:ext cx="167196" cy="167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879866" y="2738455"/>
              <a:ext cx="154700" cy="154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30263" y="4724909"/>
              <a:ext cx="84771" cy="84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318636" y="2561230"/>
              <a:ext cx="84722" cy="84722"/>
            </a:xfrm>
            <a:custGeom>
              <a:avLst/>
              <a:pathLst>
                <a:path w="84722" h="84722">
                  <a:moveTo>
                    <a:pt x="0" y="42361"/>
                  </a:moveTo>
                  <a:lnTo>
                    <a:pt x="42361" y="0"/>
                  </a:lnTo>
                  <a:lnTo>
                    <a:pt x="84722" y="42361"/>
                  </a:lnTo>
                  <a:lnTo>
                    <a:pt x="42361" y="84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13247" y="4742389"/>
              <a:ext cx="84815" cy="8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19257" y="4587185"/>
              <a:ext cx="84561" cy="84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67838" y="4767801"/>
              <a:ext cx="33992" cy="33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26045" y="3382311"/>
              <a:ext cx="48383" cy="483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74719" y="4124720"/>
              <a:ext cx="33746" cy="33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68219" y="4683260"/>
              <a:ext cx="84935" cy="84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59816" y="4705393"/>
              <a:ext cx="80048" cy="80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53038" y="4737334"/>
              <a:ext cx="86175" cy="86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178058" y="3164875"/>
              <a:ext cx="85080" cy="85080"/>
            </a:xfrm>
            <a:custGeom>
              <a:avLst/>
              <a:pathLst>
                <a:path w="85080" h="85080">
                  <a:moveTo>
                    <a:pt x="0" y="42540"/>
                  </a:moveTo>
                  <a:lnTo>
                    <a:pt x="42540" y="0"/>
                  </a:lnTo>
                  <a:lnTo>
                    <a:pt x="85080" y="42540"/>
                  </a:lnTo>
                  <a:lnTo>
                    <a:pt x="42540" y="850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002662" y="2665423"/>
              <a:ext cx="86362" cy="86362"/>
            </a:xfrm>
            <a:custGeom>
              <a:avLst/>
              <a:pathLst>
                <a:path w="86362" h="86362">
                  <a:moveTo>
                    <a:pt x="0" y="43181"/>
                  </a:moveTo>
                  <a:lnTo>
                    <a:pt x="43181" y="0"/>
                  </a:lnTo>
                  <a:lnTo>
                    <a:pt x="86362" y="43181"/>
                  </a:lnTo>
                  <a:lnTo>
                    <a:pt x="43181" y="86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109062" y="3278804"/>
              <a:ext cx="84752" cy="84752"/>
            </a:xfrm>
            <a:custGeom>
              <a:avLst/>
              <a:pathLst>
                <a:path w="84752" h="84752">
                  <a:moveTo>
                    <a:pt x="0" y="42376"/>
                  </a:moveTo>
                  <a:lnTo>
                    <a:pt x="42376" y="0"/>
                  </a:lnTo>
                  <a:lnTo>
                    <a:pt x="84752" y="42376"/>
                  </a:lnTo>
                  <a:lnTo>
                    <a:pt x="42376" y="8475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82905" y="4418519"/>
              <a:ext cx="84976" cy="84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47550" y="4249260"/>
              <a:ext cx="86578" cy="86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84313" y="4477797"/>
              <a:ext cx="158944" cy="158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51222" y="4711660"/>
              <a:ext cx="85017" cy="8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84887" y="466180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37165" y="4683473"/>
              <a:ext cx="84508" cy="84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769358" y="4335209"/>
              <a:ext cx="150959" cy="150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888700" y="4676788"/>
              <a:ext cx="84752" cy="84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668471" y="2674477"/>
              <a:ext cx="164517" cy="164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29619" y="4607029"/>
              <a:ext cx="97379" cy="97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77073" y="4322302"/>
              <a:ext cx="84886" cy="84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23198" y="4682920"/>
              <a:ext cx="85615" cy="85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78291" y="4584449"/>
              <a:ext cx="116286" cy="116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27218" y="4742408"/>
              <a:ext cx="84778" cy="84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05799" y="4719259"/>
              <a:ext cx="78569" cy="7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64753" y="4676318"/>
              <a:ext cx="98819" cy="98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29774" y="4720284"/>
              <a:ext cx="37139" cy="37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83879" y="4709890"/>
              <a:ext cx="40425" cy="40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86212" y="4707464"/>
              <a:ext cx="45277" cy="45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80624" y="4525225"/>
              <a:ext cx="85965" cy="8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834826" y="4664722"/>
              <a:ext cx="130762" cy="130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138651" y="2987301"/>
              <a:ext cx="85811" cy="85811"/>
            </a:xfrm>
            <a:custGeom>
              <a:avLst/>
              <a:pathLst>
                <a:path w="85811" h="85811">
                  <a:moveTo>
                    <a:pt x="0" y="42905"/>
                  </a:moveTo>
                  <a:lnTo>
                    <a:pt x="42905" y="0"/>
                  </a:lnTo>
                  <a:lnTo>
                    <a:pt x="85811" y="42905"/>
                  </a:lnTo>
                  <a:lnTo>
                    <a:pt x="42905" y="858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7729" y="2987192"/>
              <a:ext cx="86028" cy="86028"/>
            </a:xfrm>
            <a:custGeom>
              <a:avLst/>
              <a:pathLst>
                <a:path w="86028" h="86028">
                  <a:moveTo>
                    <a:pt x="0" y="43014"/>
                  </a:moveTo>
                  <a:lnTo>
                    <a:pt x="43014" y="0"/>
                  </a:lnTo>
                  <a:lnTo>
                    <a:pt x="86028" y="43014"/>
                  </a:lnTo>
                  <a:lnTo>
                    <a:pt x="43014" y="860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65206" y="4659549"/>
              <a:ext cx="84225" cy="84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11716" y="4098570"/>
              <a:ext cx="86046" cy="86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14257" y="4700513"/>
              <a:ext cx="151065" cy="151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889098" y="2637718"/>
              <a:ext cx="84890" cy="84890"/>
            </a:xfrm>
            <a:custGeom>
              <a:avLst/>
              <a:pathLst>
                <a:path w="84890" h="84890">
                  <a:moveTo>
                    <a:pt x="0" y="42445"/>
                  </a:moveTo>
                  <a:lnTo>
                    <a:pt x="42445" y="0"/>
                  </a:lnTo>
                  <a:lnTo>
                    <a:pt x="84890" y="42445"/>
                  </a:lnTo>
                  <a:lnTo>
                    <a:pt x="42445" y="848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47994" y="4674979"/>
              <a:ext cx="118998" cy="1189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28190" y="4713710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60498" y="4613374"/>
              <a:ext cx="84688" cy="84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71594" y="4658354"/>
              <a:ext cx="99742" cy="99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909442" y="2543415"/>
              <a:ext cx="164108" cy="1641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74592" y="2560760"/>
              <a:ext cx="85663" cy="85663"/>
            </a:xfrm>
            <a:custGeom>
              <a:avLst/>
              <a:pathLst>
                <a:path w="85663" h="85663">
                  <a:moveTo>
                    <a:pt x="0" y="42831"/>
                  </a:moveTo>
                  <a:lnTo>
                    <a:pt x="42831" y="0"/>
                  </a:lnTo>
                  <a:lnTo>
                    <a:pt x="85663" y="42831"/>
                  </a:lnTo>
                  <a:lnTo>
                    <a:pt x="42831" y="856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355739" y="3320440"/>
              <a:ext cx="84613" cy="84613"/>
            </a:xfrm>
            <a:custGeom>
              <a:avLst/>
              <a:pathLst>
                <a:path w="84613" h="84613">
                  <a:moveTo>
                    <a:pt x="0" y="42306"/>
                  </a:moveTo>
                  <a:lnTo>
                    <a:pt x="42306" y="0"/>
                  </a:lnTo>
                  <a:lnTo>
                    <a:pt x="84613" y="42306"/>
                  </a:lnTo>
                  <a:lnTo>
                    <a:pt x="42306" y="846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036369" y="2659867"/>
              <a:ext cx="84347" cy="84347"/>
            </a:xfrm>
            <a:custGeom>
              <a:avLst/>
              <a:pathLst>
                <a:path w="84347" h="84347">
                  <a:moveTo>
                    <a:pt x="0" y="42173"/>
                  </a:moveTo>
                  <a:lnTo>
                    <a:pt x="42173" y="0"/>
                  </a:lnTo>
                  <a:lnTo>
                    <a:pt x="84347" y="42173"/>
                  </a:lnTo>
                  <a:lnTo>
                    <a:pt x="42173" y="84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14241" y="4729263"/>
              <a:ext cx="84815" cy="8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24202" y="4729306"/>
              <a:ext cx="84729" cy="84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899611" y="4742361"/>
              <a:ext cx="84872" cy="84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200670" y="2560524"/>
              <a:ext cx="86134" cy="86134"/>
            </a:xfrm>
            <a:custGeom>
              <a:avLst/>
              <a:pathLst>
                <a:path w="86134" h="86134">
                  <a:moveTo>
                    <a:pt x="0" y="43067"/>
                  </a:moveTo>
                  <a:lnTo>
                    <a:pt x="43067" y="0"/>
                  </a:lnTo>
                  <a:lnTo>
                    <a:pt x="86134" y="43067"/>
                  </a:lnTo>
                  <a:lnTo>
                    <a:pt x="43067" y="861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08275" y="4718410"/>
              <a:ext cx="84643" cy="84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00980" y="4314291"/>
              <a:ext cx="61528" cy="61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039312" y="2570019"/>
              <a:ext cx="84647" cy="84647"/>
            </a:xfrm>
            <a:custGeom>
              <a:avLst/>
              <a:pathLst>
                <a:path w="84647" h="84647">
                  <a:moveTo>
                    <a:pt x="0" y="42323"/>
                  </a:moveTo>
                  <a:lnTo>
                    <a:pt x="42323" y="0"/>
                  </a:lnTo>
                  <a:lnTo>
                    <a:pt x="84647" y="42323"/>
                  </a:lnTo>
                  <a:lnTo>
                    <a:pt x="42323" y="846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31129" y="2595510"/>
              <a:ext cx="86171" cy="86171"/>
            </a:xfrm>
            <a:custGeom>
              <a:avLst/>
              <a:pathLst>
                <a:path w="86171" h="86171">
                  <a:moveTo>
                    <a:pt x="0" y="43085"/>
                  </a:moveTo>
                  <a:lnTo>
                    <a:pt x="43085" y="0"/>
                  </a:lnTo>
                  <a:lnTo>
                    <a:pt x="86171" y="43085"/>
                  </a:lnTo>
                  <a:lnTo>
                    <a:pt x="43085" y="861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39144" y="4698606"/>
              <a:ext cx="84872" cy="84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26030" y="4628663"/>
              <a:ext cx="84741" cy="84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23935" y="4716173"/>
              <a:ext cx="84741" cy="84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07991" y="4709442"/>
              <a:ext cx="124457" cy="124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04163" y="4081543"/>
              <a:ext cx="85095" cy="8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750623" y="2929509"/>
              <a:ext cx="170767" cy="170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99001" y="3637250"/>
              <a:ext cx="102948" cy="1029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023536" y="2613932"/>
              <a:ext cx="84332" cy="84332"/>
            </a:xfrm>
            <a:custGeom>
              <a:avLst/>
              <a:pathLst>
                <a:path w="84332" h="84332">
                  <a:moveTo>
                    <a:pt x="0" y="42166"/>
                  </a:moveTo>
                  <a:lnTo>
                    <a:pt x="42166" y="0"/>
                  </a:lnTo>
                  <a:lnTo>
                    <a:pt x="84332" y="42166"/>
                  </a:lnTo>
                  <a:lnTo>
                    <a:pt x="42166" y="843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125850" y="3278667"/>
              <a:ext cx="85024" cy="85024"/>
            </a:xfrm>
            <a:custGeom>
              <a:avLst/>
              <a:pathLst>
                <a:path w="85024" h="85024">
                  <a:moveTo>
                    <a:pt x="0" y="42512"/>
                  </a:moveTo>
                  <a:lnTo>
                    <a:pt x="42512" y="0"/>
                  </a:lnTo>
                  <a:lnTo>
                    <a:pt x="85024" y="42512"/>
                  </a:lnTo>
                  <a:lnTo>
                    <a:pt x="42512" y="850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935928" y="2983421"/>
              <a:ext cx="84819" cy="84819"/>
            </a:xfrm>
            <a:custGeom>
              <a:avLst/>
              <a:pathLst>
                <a:path w="84819" h="84819">
                  <a:moveTo>
                    <a:pt x="0" y="42409"/>
                  </a:moveTo>
                  <a:lnTo>
                    <a:pt x="42409" y="0"/>
                  </a:lnTo>
                  <a:lnTo>
                    <a:pt x="84819" y="42409"/>
                  </a:lnTo>
                  <a:lnTo>
                    <a:pt x="42409" y="848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85524" y="4615416"/>
              <a:ext cx="84980" cy="84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50014" y="4737924"/>
              <a:ext cx="84995" cy="84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85614" y="4665573"/>
              <a:ext cx="41549" cy="41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60028" y="4634463"/>
              <a:ext cx="86267" cy="86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24290" y="4584924"/>
              <a:ext cx="84707" cy="84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259609" y="2670624"/>
              <a:ext cx="84711" cy="84711"/>
            </a:xfrm>
            <a:custGeom>
              <a:avLst/>
              <a:pathLst>
                <a:path w="84711" h="84711">
                  <a:moveTo>
                    <a:pt x="0" y="42355"/>
                  </a:moveTo>
                  <a:lnTo>
                    <a:pt x="42355" y="0"/>
                  </a:lnTo>
                  <a:lnTo>
                    <a:pt x="84711" y="42355"/>
                  </a:lnTo>
                  <a:lnTo>
                    <a:pt x="42355" y="847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93953" y="4720659"/>
              <a:ext cx="84520" cy="84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75243" y="4693696"/>
              <a:ext cx="85940" cy="85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01129" y="4729605"/>
              <a:ext cx="84131" cy="84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61630" y="3625903"/>
              <a:ext cx="86263" cy="86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02162" y="4248927"/>
              <a:ext cx="17234" cy="1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217425" y="2954727"/>
              <a:ext cx="19693" cy="19693"/>
            </a:xfrm>
            <a:custGeom>
              <a:avLst/>
              <a:pathLst>
                <a:path w="19693" h="19693">
                  <a:moveTo>
                    <a:pt x="0" y="9846"/>
                  </a:moveTo>
                  <a:lnTo>
                    <a:pt x="9846" y="0"/>
                  </a:lnTo>
                  <a:lnTo>
                    <a:pt x="19693" y="9846"/>
                  </a:lnTo>
                  <a:lnTo>
                    <a:pt x="9846" y="196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882424" y="2118179"/>
              <a:ext cx="289466" cy="472468"/>
            </a:xfrm>
            <a:custGeom>
              <a:avLst/>
              <a:pathLst>
                <a:path w="289466" h="472468">
                  <a:moveTo>
                    <a:pt x="0" y="0"/>
                  </a:moveTo>
                  <a:lnTo>
                    <a:pt x="289466" y="472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434249" y="2267828"/>
              <a:ext cx="734514" cy="331379"/>
            </a:xfrm>
            <a:custGeom>
              <a:avLst/>
              <a:pathLst>
                <a:path w="734514" h="331379">
                  <a:moveTo>
                    <a:pt x="0" y="0"/>
                  </a:moveTo>
                  <a:lnTo>
                    <a:pt x="734514" y="331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634849" y="2491432"/>
              <a:ext cx="533517" cy="110073"/>
            </a:xfrm>
            <a:custGeom>
              <a:avLst/>
              <a:pathLst>
                <a:path w="533517" h="110073">
                  <a:moveTo>
                    <a:pt x="0" y="0"/>
                  </a:moveTo>
                  <a:lnTo>
                    <a:pt x="533517" y="110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79193" y="2340438"/>
              <a:ext cx="12630" cy="249119"/>
            </a:xfrm>
            <a:custGeom>
              <a:avLst/>
              <a:pathLst>
                <a:path w="12630" h="249119">
                  <a:moveTo>
                    <a:pt x="12630" y="0"/>
                  </a:moveTo>
                  <a:lnTo>
                    <a:pt x="0" y="249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4936673" y="195549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chr2:47783271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5500077" y="240092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chr2:47791027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027832" y="219184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chr2:47800298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228432" y="241650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chr2:47805626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500077" y="217774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chr2:47806206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2448133" y="636809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448133" y="582115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448133" y="527421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503125" y="472726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503125" y="418032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503125" y="363338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503125" y="30864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503125" y="25394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96" name="pl196"/>
            <p:cNvSpPr/>
            <p:nvPr/>
          </p:nvSpPr>
          <p:spPr>
            <a:xfrm>
              <a:off x="2880411" y="64278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80411" y="58808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80411" y="53339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80411" y="47869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80411" y="42400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80411" y="36931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80411" y="31461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80411" y="25992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106490" y="204485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14" name="pt214"/>
            <p:cNvSpPr/>
            <p:nvPr/>
          </p:nvSpPr>
          <p:spPr>
            <a:xfrm>
              <a:off x="7179089" y="239658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179089" y="25914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179089" y="278627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7389908" y="232946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389908" y="252431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389908" y="2719166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106490" y="310415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21" name="pt221"/>
            <p:cNvSpPr/>
            <p:nvPr/>
          </p:nvSpPr>
          <p:spPr>
            <a:xfrm>
              <a:off x="7164348" y="3396118"/>
              <a:ext cx="84279" cy="842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201988" y="36286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164348" y="3785817"/>
              <a:ext cx="84279" cy="842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148757" y="3965075"/>
              <a:ext cx="115461" cy="11546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136794" y="4147961"/>
              <a:ext cx="139388" cy="13938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126709" y="4335298"/>
              <a:ext cx="159559" cy="1595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395054" y="338270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95054" y="35733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95054" y="3772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395054" y="396524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395054" y="415793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395054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106490" y="468873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34" name="pt234"/>
            <p:cNvSpPr/>
            <p:nvPr/>
          </p:nvSpPr>
          <p:spPr>
            <a:xfrm>
              <a:off x="7179089" y="5019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179089" y="521482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7389908" y="498240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89908" y="517725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924695" y="619487"/>
              <a:ext cx="74250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MSH6,Lung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12256" y="1198960"/>
              <a:ext cx="1009237" cy="5007971"/>
            </a:xfrm>
            <a:custGeom>
              <a:avLst/>
              <a:pathLst>
                <a:path w="1009237" h="5007971">
                  <a:moveTo>
                    <a:pt x="501884" y="5007971"/>
                  </a:moveTo>
                  <a:lnTo>
                    <a:pt x="501690" y="4998171"/>
                  </a:lnTo>
                  <a:lnTo>
                    <a:pt x="501480" y="4988370"/>
                  </a:lnTo>
                  <a:lnTo>
                    <a:pt x="501262" y="4978570"/>
                  </a:lnTo>
                  <a:lnTo>
                    <a:pt x="501024" y="4968770"/>
                  </a:lnTo>
                  <a:lnTo>
                    <a:pt x="500775" y="4958969"/>
                  </a:lnTo>
                  <a:lnTo>
                    <a:pt x="500512" y="4949169"/>
                  </a:lnTo>
                  <a:lnTo>
                    <a:pt x="500228" y="4939369"/>
                  </a:lnTo>
                  <a:lnTo>
                    <a:pt x="499936" y="4929568"/>
                  </a:lnTo>
                  <a:lnTo>
                    <a:pt x="499615" y="4919768"/>
                  </a:lnTo>
                  <a:lnTo>
                    <a:pt x="499283" y="4909968"/>
                  </a:lnTo>
                  <a:lnTo>
                    <a:pt x="498928" y="4900167"/>
                  </a:lnTo>
                  <a:lnTo>
                    <a:pt x="498551" y="4890367"/>
                  </a:lnTo>
                  <a:lnTo>
                    <a:pt x="498161" y="4880567"/>
                  </a:lnTo>
                  <a:lnTo>
                    <a:pt x="497735" y="4870766"/>
                  </a:lnTo>
                  <a:lnTo>
                    <a:pt x="497298" y="4860966"/>
                  </a:lnTo>
                  <a:lnTo>
                    <a:pt x="496827" y="4851166"/>
                  </a:lnTo>
                  <a:lnTo>
                    <a:pt x="496333" y="4841365"/>
                  </a:lnTo>
                  <a:lnTo>
                    <a:pt x="495817" y="4831565"/>
                  </a:lnTo>
                  <a:lnTo>
                    <a:pt x="495262" y="4821765"/>
                  </a:lnTo>
                  <a:lnTo>
                    <a:pt x="494693" y="4811964"/>
                  </a:lnTo>
                  <a:lnTo>
                    <a:pt x="494076" y="4802164"/>
                  </a:lnTo>
                  <a:lnTo>
                    <a:pt x="493437" y="4792364"/>
                  </a:lnTo>
                  <a:lnTo>
                    <a:pt x="492765" y="4782563"/>
                  </a:lnTo>
                  <a:lnTo>
                    <a:pt x="492051" y="4772763"/>
                  </a:lnTo>
                  <a:lnTo>
                    <a:pt x="491319" y="4762963"/>
                  </a:lnTo>
                  <a:lnTo>
                    <a:pt x="490524" y="4753162"/>
                  </a:lnTo>
                  <a:lnTo>
                    <a:pt x="489707" y="4743362"/>
                  </a:lnTo>
                  <a:lnTo>
                    <a:pt x="488844" y="4733562"/>
                  </a:lnTo>
                  <a:lnTo>
                    <a:pt x="487936" y="4723761"/>
                  </a:lnTo>
                  <a:lnTo>
                    <a:pt x="487001" y="4713961"/>
                  </a:lnTo>
                  <a:lnTo>
                    <a:pt x="485995" y="4704161"/>
                  </a:lnTo>
                  <a:lnTo>
                    <a:pt x="484966" y="4694360"/>
                  </a:lnTo>
                  <a:lnTo>
                    <a:pt x="483872" y="4684560"/>
                  </a:lnTo>
                  <a:lnTo>
                    <a:pt x="482734" y="4674760"/>
                  </a:lnTo>
                  <a:lnTo>
                    <a:pt x="481554" y="4664959"/>
                  </a:lnTo>
                  <a:lnTo>
                    <a:pt x="480300" y="4655159"/>
                  </a:lnTo>
                  <a:lnTo>
                    <a:pt x="479019" y="4645359"/>
                  </a:lnTo>
                  <a:lnTo>
                    <a:pt x="477652" y="4635558"/>
                  </a:lnTo>
                  <a:lnTo>
                    <a:pt x="476245" y="4625758"/>
                  </a:lnTo>
                  <a:lnTo>
                    <a:pt x="474776" y="4615958"/>
                  </a:lnTo>
                  <a:lnTo>
                    <a:pt x="473235" y="4606157"/>
                  </a:lnTo>
                  <a:lnTo>
                    <a:pt x="471661" y="4596357"/>
                  </a:lnTo>
                  <a:lnTo>
                    <a:pt x="469977" y="4586557"/>
                  </a:lnTo>
                  <a:lnTo>
                    <a:pt x="468258" y="4576756"/>
                  </a:lnTo>
                  <a:lnTo>
                    <a:pt x="466458" y="4566956"/>
                  </a:lnTo>
                  <a:lnTo>
                    <a:pt x="464587" y="4557156"/>
                  </a:lnTo>
                  <a:lnTo>
                    <a:pt x="462667" y="4547355"/>
                  </a:lnTo>
                  <a:lnTo>
                    <a:pt x="460635" y="4537555"/>
                  </a:lnTo>
                  <a:lnTo>
                    <a:pt x="458564" y="4527755"/>
                  </a:lnTo>
                  <a:lnTo>
                    <a:pt x="456389" y="4517954"/>
                  </a:lnTo>
                  <a:lnTo>
                    <a:pt x="454147" y="4508154"/>
                  </a:lnTo>
                  <a:lnTo>
                    <a:pt x="451838" y="4498354"/>
                  </a:lnTo>
                  <a:lnTo>
                    <a:pt x="449418" y="4488553"/>
                  </a:lnTo>
                  <a:lnTo>
                    <a:pt x="446957" y="4478753"/>
                  </a:lnTo>
                  <a:lnTo>
                    <a:pt x="444366" y="4468953"/>
                  </a:lnTo>
                  <a:lnTo>
                    <a:pt x="441718" y="4459152"/>
                  </a:lnTo>
                  <a:lnTo>
                    <a:pt x="438980" y="4449352"/>
                  </a:lnTo>
                  <a:lnTo>
                    <a:pt x="436139" y="4439552"/>
                  </a:lnTo>
                  <a:lnTo>
                    <a:pt x="433251" y="4429751"/>
                  </a:lnTo>
                  <a:lnTo>
                    <a:pt x="430212" y="4419951"/>
                  </a:lnTo>
                  <a:lnTo>
                    <a:pt x="427126" y="4410151"/>
                  </a:lnTo>
                  <a:lnTo>
                    <a:pt x="423929" y="4400350"/>
                  </a:lnTo>
                  <a:lnTo>
                    <a:pt x="420639" y="4390550"/>
                  </a:lnTo>
                  <a:lnTo>
                    <a:pt x="417282" y="4380750"/>
                  </a:lnTo>
                  <a:lnTo>
                    <a:pt x="413785" y="4370949"/>
                  </a:lnTo>
                  <a:lnTo>
                    <a:pt x="410238" y="4361149"/>
                  </a:lnTo>
                  <a:lnTo>
                    <a:pt x="406559" y="4351349"/>
                  </a:lnTo>
                  <a:lnTo>
                    <a:pt x="402802" y="4341548"/>
                  </a:lnTo>
                  <a:lnTo>
                    <a:pt x="398960" y="4331748"/>
                  </a:lnTo>
                  <a:lnTo>
                    <a:pt x="394991" y="4321948"/>
                  </a:lnTo>
                  <a:lnTo>
                    <a:pt x="390974" y="4312147"/>
                  </a:lnTo>
                  <a:lnTo>
                    <a:pt x="386805" y="4302347"/>
                  </a:lnTo>
                  <a:lnTo>
                    <a:pt x="382576" y="4292547"/>
                  </a:lnTo>
                  <a:lnTo>
                    <a:pt x="378246" y="4282746"/>
                  </a:lnTo>
                  <a:lnTo>
                    <a:pt x="373807" y="4272946"/>
                  </a:lnTo>
                  <a:lnTo>
                    <a:pt x="369316" y="4263146"/>
                  </a:lnTo>
                  <a:lnTo>
                    <a:pt x="364671" y="4253345"/>
                  </a:lnTo>
                  <a:lnTo>
                    <a:pt x="359979" y="4243545"/>
                  </a:lnTo>
                  <a:lnTo>
                    <a:pt x="355175" y="4233745"/>
                  </a:lnTo>
                  <a:lnTo>
                    <a:pt x="350284" y="4223944"/>
                  </a:lnTo>
                  <a:lnTo>
                    <a:pt x="345328" y="4214144"/>
                  </a:lnTo>
                  <a:lnTo>
                    <a:pt x="340244" y="4204344"/>
                  </a:lnTo>
                  <a:lnTo>
                    <a:pt x="335117" y="4194543"/>
                  </a:lnTo>
                  <a:lnTo>
                    <a:pt x="329873" y="4184743"/>
                  </a:lnTo>
                  <a:lnTo>
                    <a:pt x="324565" y="4174943"/>
                  </a:lnTo>
                  <a:lnTo>
                    <a:pt x="319185" y="4165142"/>
                  </a:lnTo>
                  <a:lnTo>
                    <a:pt x="313707" y="4155342"/>
                  </a:lnTo>
                  <a:lnTo>
                    <a:pt x="308191" y="4145542"/>
                  </a:lnTo>
                  <a:lnTo>
                    <a:pt x="302563" y="4135741"/>
                  </a:lnTo>
                  <a:lnTo>
                    <a:pt x="296893" y="4125941"/>
                  </a:lnTo>
                  <a:lnTo>
                    <a:pt x="291152" y="4116141"/>
                  </a:lnTo>
                  <a:lnTo>
                    <a:pt x="285343" y="4106340"/>
                  </a:lnTo>
                  <a:lnTo>
                    <a:pt x="279500" y="4096540"/>
                  </a:lnTo>
                  <a:lnTo>
                    <a:pt x="273567" y="4086740"/>
                  </a:lnTo>
                  <a:lnTo>
                    <a:pt x="267610" y="4076939"/>
                  </a:lnTo>
                  <a:lnTo>
                    <a:pt x="261592" y="4067139"/>
                  </a:lnTo>
                  <a:lnTo>
                    <a:pt x="255535" y="4057339"/>
                  </a:lnTo>
                  <a:lnTo>
                    <a:pt x="249447" y="4047538"/>
                  </a:lnTo>
                  <a:lnTo>
                    <a:pt x="243310" y="4037738"/>
                  </a:lnTo>
                  <a:lnTo>
                    <a:pt x="237158" y="4027938"/>
                  </a:lnTo>
                  <a:lnTo>
                    <a:pt x="230968" y="4018137"/>
                  </a:lnTo>
                  <a:lnTo>
                    <a:pt x="224763" y="4008337"/>
                  </a:lnTo>
                  <a:lnTo>
                    <a:pt x="218542" y="3998537"/>
                  </a:lnTo>
                  <a:lnTo>
                    <a:pt x="212308" y="3988736"/>
                  </a:lnTo>
                  <a:lnTo>
                    <a:pt x="206070" y="3978936"/>
                  </a:lnTo>
                  <a:lnTo>
                    <a:pt x="199830" y="3969136"/>
                  </a:lnTo>
                  <a:lnTo>
                    <a:pt x="193594" y="3959335"/>
                  </a:lnTo>
                  <a:lnTo>
                    <a:pt x="187367" y="3949535"/>
                  </a:lnTo>
                  <a:lnTo>
                    <a:pt x="181158" y="3939735"/>
                  </a:lnTo>
                  <a:lnTo>
                    <a:pt x="174959" y="3929934"/>
                  </a:lnTo>
                  <a:lnTo>
                    <a:pt x="168802" y="3920134"/>
                  </a:lnTo>
                  <a:lnTo>
                    <a:pt x="162662" y="3910334"/>
                  </a:lnTo>
                  <a:lnTo>
                    <a:pt x="156568" y="3900533"/>
                  </a:lnTo>
                  <a:lnTo>
                    <a:pt x="150515" y="3890733"/>
                  </a:lnTo>
                  <a:lnTo>
                    <a:pt x="144498" y="3880933"/>
                  </a:lnTo>
                  <a:lnTo>
                    <a:pt x="138558" y="3871132"/>
                  </a:lnTo>
                  <a:lnTo>
                    <a:pt x="132649" y="3861332"/>
                  </a:lnTo>
                  <a:lnTo>
                    <a:pt x="126834" y="3851532"/>
                  </a:lnTo>
                  <a:lnTo>
                    <a:pt x="121074" y="3841731"/>
                  </a:lnTo>
                  <a:lnTo>
                    <a:pt x="115383" y="3831931"/>
                  </a:lnTo>
                  <a:lnTo>
                    <a:pt x="109798" y="3822131"/>
                  </a:lnTo>
                  <a:lnTo>
                    <a:pt x="104256" y="3812330"/>
                  </a:lnTo>
                  <a:lnTo>
                    <a:pt x="98865" y="3802530"/>
                  </a:lnTo>
                  <a:lnTo>
                    <a:pt x="93533" y="3792729"/>
                  </a:lnTo>
                  <a:lnTo>
                    <a:pt x="88314" y="3782929"/>
                  </a:lnTo>
                  <a:lnTo>
                    <a:pt x="83216" y="3773129"/>
                  </a:lnTo>
                  <a:lnTo>
                    <a:pt x="78186" y="3763328"/>
                  </a:lnTo>
                  <a:lnTo>
                    <a:pt x="73345" y="3753528"/>
                  </a:lnTo>
                  <a:lnTo>
                    <a:pt x="68569" y="3743728"/>
                  </a:lnTo>
                  <a:lnTo>
                    <a:pt x="63957" y="3733927"/>
                  </a:lnTo>
                  <a:lnTo>
                    <a:pt x="59469" y="3724127"/>
                  </a:lnTo>
                  <a:lnTo>
                    <a:pt x="55087" y="3714327"/>
                  </a:lnTo>
                  <a:lnTo>
                    <a:pt x="50908" y="3704526"/>
                  </a:lnTo>
                  <a:lnTo>
                    <a:pt x="46802" y="3694726"/>
                  </a:lnTo>
                  <a:lnTo>
                    <a:pt x="42917" y="3684926"/>
                  </a:lnTo>
                  <a:lnTo>
                    <a:pt x="39146" y="3675125"/>
                  </a:lnTo>
                  <a:lnTo>
                    <a:pt x="35525" y="3665325"/>
                  </a:lnTo>
                  <a:lnTo>
                    <a:pt x="32105" y="3655525"/>
                  </a:lnTo>
                  <a:lnTo>
                    <a:pt x="28768" y="3645724"/>
                  </a:lnTo>
                  <a:lnTo>
                    <a:pt x="25705" y="3635924"/>
                  </a:lnTo>
                  <a:lnTo>
                    <a:pt x="22738" y="3626124"/>
                  </a:lnTo>
                  <a:lnTo>
                    <a:pt x="19967" y="3616323"/>
                  </a:lnTo>
                  <a:lnTo>
                    <a:pt x="17383" y="3606523"/>
                  </a:lnTo>
                  <a:lnTo>
                    <a:pt x="14910" y="3596723"/>
                  </a:lnTo>
                  <a:lnTo>
                    <a:pt x="12718" y="3586922"/>
                  </a:lnTo>
                  <a:lnTo>
                    <a:pt x="10617" y="3577122"/>
                  </a:lnTo>
                  <a:lnTo>
                    <a:pt x="8755" y="3567322"/>
                  </a:lnTo>
                  <a:lnTo>
                    <a:pt x="7056" y="3557521"/>
                  </a:lnTo>
                  <a:lnTo>
                    <a:pt x="5505" y="3547721"/>
                  </a:lnTo>
                  <a:lnTo>
                    <a:pt x="4212" y="3537921"/>
                  </a:lnTo>
                  <a:lnTo>
                    <a:pt x="3012" y="3528120"/>
                  </a:lnTo>
                  <a:lnTo>
                    <a:pt x="2087" y="3518320"/>
                  </a:lnTo>
                  <a:lnTo>
                    <a:pt x="1294" y="3508520"/>
                  </a:lnTo>
                  <a:lnTo>
                    <a:pt x="682" y="3498719"/>
                  </a:lnTo>
                  <a:lnTo>
                    <a:pt x="294" y="3488919"/>
                  </a:lnTo>
                  <a:lnTo>
                    <a:pt x="0" y="3479119"/>
                  </a:lnTo>
                  <a:lnTo>
                    <a:pt x="7" y="3469318"/>
                  </a:lnTo>
                  <a:lnTo>
                    <a:pt x="111" y="3459518"/>
                  </a:lnTo>
                  <a:lnTo>
                    <a:pt x="422" y="3449718"/>
                  </a:lnTo>
                  <a:lnTo>
                    <a:pt x="918" y="3439917"/>
                  </a:lnTo>
                  <a:lnTo>
                    <a:pt x="1528" y="3430117"/>
                  </a:lnTo>
                  <a:lnTo>
                    <a:pt x="2405" y="3420317"/>
                  </a:lnTo>
                  <a:lnTo>
                    <a:pt x="3368" y="3410516"/>
                  </a:lnTo>
                  <a:lnTo>
                    <a:pt x="4555" y="3400716"/>
                  </a:lnTo>
                  <a:lnTo>
                    <a:pt x="5883" y="3390916"/>
                  </a:lnTo>
                  <a:lnTo>
                    <a:pt x="7346" y="3381115"/>
                  </a:lnTo>
                  <a:lnTo>
                    <a:pt x="9024" y="3371315"/>
                  </a:lnTo>
                  <a:lnTo>
                    <a:pt x="10782" y="3361515"/>
                  </a:lnTo>
                  <a:lnTo>
                    <a:pt x="12767" y="3351714"/>
                  </a:lnTo>
                  <a:lnTo>
                    <a:pt x="14852" y="3341914"/>
                  </a:lnTo>
                  <a:lnTo>
                    <a:pt x="17082" y="3332114"/>
                  </a:lnTo>
                  <a:lnTo>
                    <a:pt x="19476" y="3322313"/>
                  </a:lnTo>
                  <a:lnTo>
                    <a:pt x="21940" y="3312513"/>
                  </a:lnTo>
                  <a:lnTo>
                    <a:pt x="24622" y="3302713"/>
                  </a:lnTo>
                  <a:lnTo>
                    <a:pt x="27368" y="3292912"/>
                  </a:lnTo>
                  <a:lnTo>
                    <a:pt x="30256" y="3283112"/>
                  </a:lnTo>
                  <a:lnTo>
                    <a:pt x="33262" y="3273312"/>
                  </a:lnTo>
                  <a:lnTo>
                    <a:pt x="36343" y="3263511"/>
                  </a:lnTo>
                  <a:lnTo>
                    <a:pt x="39585" y="3253711"/>
                  </a:lnTo>
                  <a:lnTo>
                    <a:pt x="42878" y="3243911"/>
                  </a:lnTo>
                  <a:lnTo>
                    <a:pt x="46302" y="3234110"/>
                  </a:lnTo>
                  <a:lnTo>
                    <a:pt x="49799" y="3224310"/>
                  </a:lnTo>
                  <a:lnTo>
                    <a:pt x="53371" y="3214510"/>
                  </a:lnTo>
                  <a:lnTo>
                    <a:pt x="57050" y="3204709"/>
                  </a:lnTo>
                  <a:lnTo>
                    <a:pt x="60767" y="3194909"/>
                  </a:lnTo>
                  <a:lnTo>
                    <a:pt x="64591" y="3185109"/>
                  </a:lnTo>
                  <a:lnTo>
                    <a:pt x="68455" y="3175308"/>
                  </a:lnTo>
                  <a:lnTo>
                    <a:pt x="72382" y="3165508"/>
                  </a:lnTo>
                  <a:lnTo>
                    <a:pt x="76369" y="3155708"/>
                  </a:lnTo>
                  <a:lnTo>
                    <a:pt x="80384" y="3145907"/>
                  </a:lnTo>
                  <a:lnTo>
                    <a:pt x="84470" y="3136107"/>
                  </a:lnTo>
                  <a:lnTo>
                    <a:pt x="88574" y="3126307"/>
                  </a:lnTo>
                  <a:lnTo>
                    <a:pt x="92719" y="3116506"/>
                  </a:lnTo>
                  <a:lnTo>
                    <a:pt x="96889" y="3106706"/>
                  </a:lnTo>
                  <a:lnTo>
                    <a:pt x="101077" y="3096906"/>
                  </a:lnTo>
                  <a:lnTo>
                    <a:pt x="105291" y="3087105"/>
                  </a:lnTo>
                  <a:lnTo>
                    <a:pt x="109511" y="3077305"/>
                  </a:lnTo>
                  <a:lnTo>
                    <a:pt x="113744" y="3067505"/>
                  </a:lnTo>
                  <a:lnTo>
                    <a:pt x="117977" y="3057704"/>
                  </a:lnTo>
                  <a:lnTo>
                    <a:pt x="122211" y="3047904"/>
                  </a:lnTo>
                  <a:lnTo>
                    <a:pt x="126437" y="3038104"/>
                  </a:lnTo>
                  <a:lnTo>
                    <a:pt x="130658" y="3028303"/>
                  </a:lnTo>
                  <a:lnTo>
                    <a:pt x="134858" y="3018503"/>
                  </a:lnTo>
                  <a:lnTo>
                    <a:pt x="139045" y="3008703"/>
                  </a:lnTo>
                  <a:lnTo>
                    <a:pt x="143211" y="2998902"/>
                  </a:lnTo>
                  <a:lnTo>
                    <a:pt x="147346" y="2989102"/>
                  </a:lnTo>
                  <a:lnTo>
                    <a:pt x="151466" y="2979302"/>
                  </a:lnTo>
                  <a:lnTo>
                    <a:pt x="155531" y="2969501"/>
                  </a:lnTo>
                  <a:lnTo>
                    <a:pt x="159577" y="2959701"/>
                  </a:lnTo>
                  <a:lnTo>
                    <a:pt x="163576" y="2949901"/>
                  </a:lnTo>
                  <a:lnTo>
                    <a:pt x="167531" y="2940100"/>
                  </a:lnTo>
                  <a:lnTo>
                    <a:pt x="171456" y="2930300"/>
                  </a:lnTo>
                  <a:lnTo>
                    <a:pt x="175309" y="2920500"/>
                  </a:lnTo>
                  <a:lnTo>
                    <a:pt x="179135" y="2910699"/>
                  </a:lnTo>
                  <a:lnTo>
                    <a:pt x="182888" y="2900899"/>
                  </a:lnTo>
                  <a:lnTo>
                    <a:pt x="186595" y="2891099"/>
                  </a:lnTo>
                  <a:lnTo>
                    <a:pt x="190252" y="2881298"/>
                  </a:lnTo>
                  <a:lnTo>
                    <a:pt x="193829" y="2871498"/>
                  </a:lnTo>
                  <a:lnTo>
                    <a:pt x="197376" y="2861698"/>
                  </a:lnTo>
                  <a:lnTo>
                    <a:pt x="200823" y="2851897"/>
                  </a:lnTo>
                  <a:lnTo>
                    <a:pt x="204229" y="2842097"/>
                  </a:lnTo>
                  <a:lnTo>
                    <a:pt x="207564" y="2832297"/>
                  </a:lnTo>
                  <a:lnTo>
                    <a:pt x="210822" y="2822496"/>
                  </a:lnTo>
                  <a:lnTo>
                    <a:pt x="214043" y="2812696"/>
                  </a:lnTo>
                  <a:lnTo>
                    <a:pt x="217148" y="2802896"/>
                  </a:lnTo>
                  <a:lnTo>
                    <a:pt x="220217" y="2793095"/>
                  </a:lnTo>
                  <a:lnTo>
                    <a:pt x="223198" y="2783295"/>
                  </a:lnTo>
                  <a:lnTo>
                    <a:pt x="226110" y="2773495"/>
                  </a:lnTo>
                  <a:lnTo>
                    <a:pt x="228968" y="2763694"/>
                  </a:lnTo>
                  <a:lnTo>
                    <a:pt x="231719" y="2753894"/>
                  </a:lnTo>
                  <a:lnTo>
                    <a:pt x="234433" y="2744094"/>
                  </a:lnTo>
                  <a:lnTo>
                    <a:pt x="237043" y="2734293"/>
                  </a:lnTo>
                  <a:lnTo>
                    <a:pt x="239594" y="2724493"/>
                  </a:lnTo>
                  <a:lnTo>
                    <a:pt x="242080" y="2714693"/>
                  </a:lnTo>
                  <a:lnTo>
                    <a:pt x="244470" y="2704892"/>
                  </a:lnTo>
                  <a:lnTo>
                    <a:pt x="246823" y="2695092"/>
                  </a:lnTo>
                  <a:lnTo>
                    <a:pt x="249060" y="2685292"/>
                  </a:lnTo>
                  <a:lnTo>
                    <a:pt x="251252" y="2675491"/>
                  </a:lnTo>
                  <a:lnTo>
                    <a:pt x="253367" y="2665691"/>
                  </a:lnTo>
                  <a:lnTo>
                    <a:pt x="255401" y="2655891"/>
                  </a:lnTo>
                  <a:lnTo>
                    <a:pt x="257395" y="2646090"/>
                  </a:lnTo>
                  <a:lnTo>
                    <a:pt x="259274" y="2636290"/>
                  </a:lnTo>
                  <a:lnTo>
                    <a:pt x="261118" y="2626490"/>
                  </a:lnTo>
                  <a:lnTo>
                    <a:pt x="262876" y="2616689"/>
                  </a:lnTo>
                  <a:lnTo>
                    <a:pt x="264569" y="2606889"/>
                  </a:lnTo>
                  <a:lnTo>
                    <a:pt x="266212" y="2597089"/>
                  </a:lnTo>
                  <a:lnTo>
                    <a:pt x="267758" y="2587288"/>
                  </a:lnTo>
                  <a:lnTo>
                    <a:pt x="269272" y="2577488"/>
                  </a:lnTo>
                  <a:lnTo>
                    <a:pt x="270694" y="2567688"/>
                  </a:lnTo>
                  <a:lnTo>
                    <a:pt x="272067" y="2557887"/>
                  </a:lnTo>
                  <a:lnTo>
                    <a:pt x="273382" y="2548087"/>
                  </a:lnTo>
                  <a:lnTo>
                    <a:pt x="274620" y="2538286"/>
                  </a:lnTo>
                  <a:lnTo>
                    <a:pt x="275827" y="2528486"/>
                  </a:lnTo>
                  <a:lnTo>
                    <a:pt x="276939" y="2518686"/>
                  </a:lnTo>
                  <a:lnTo>
                    <a:pt x="278017" y="2508885"/>
                  </a:lnTo>
                  <a:lnTo>
                    <a:pt x="279033" y="2499085"/>
                  </a:lnTo>
                  <a:lnTo>
                    <a:pt x="279988" y="2489285"/>
                  </a:lnTo>
                  <a:lnTo>
                    <a:pt x="280911" y="2479484"/>
                  </a:lnTo>
                  <a:lnTo>
                    <a:pt x="281748" y="2469684"/>
                  </a:lnTo>
                  <a:lnTo>
                    <a:pt x="282560" y="2459884"/>
                  </a:lnTo>
                  <a:lnTo>
                    <a:pt x="283307" y="2450083"/>
                  </a:lnTo>
                  <a:lnTo>
                    <a:pt x="284008" y="2440283"/>
                  </a:lnTo>
                  <a:lnTo>
                    <a:pt x="284672" y="2430483"/>
                  </a:lnTo>
                  <a:lnTo>
                    <a:pt x="285269" y="2420682"/>
                  </a:lnTo>
                  <a:lnTo>
                    <a:pt x="285843" y="2410882"/>
                  </a:lnTo>
                  <a:lnTo>
                    <a:pt x="286353" y="2401082"/>
                  </a:lnTo>
                  <a:lnTo>
                    <a:pt x="286830" y="2391281"/>
                  </a:lnTo>
                  <a:lnTo>
                    <a:pt x="287267" y="2381481"/>
                  </a:lnTo>
                  <a:lnTo>
                    <a:pt x="287654" y="2371681"/>
                  </a:lnTo>
                  <a:lnTo>
                    <a:pt x="288020" y="2361880"/>
                  </a:lnTo>
                  <a:lnTo>
                    <a:pt x="288325" y="2352080"/>
                  </a:lnTo>
                  <a:lnTo>
                    <a:pt x="288608" y="2342280"/>
                  </a:lnTo>
                  <a:lnTo>
                    <a:pt x="288851" y="2332479"/>
                  </a:lnTo>
                  <a:lnTo>
                    <a:pt x="289057" y="2322679"/>
                  </a:lnTo>
                  <a:lnTo>
                    <a:pt x="289242" y="2312879"/>
                  </a:lnTo>
                  <a:lnTo>
                    <a:pt x="289377" y="2303078"/>
                  </a:lnTo>
                  <a:lnTo>
                    <a:pt x="289496" y="2293278"/>
                  </a:lnTo>
                  <a:lnTo>
                    <a:pt x="289577" y="2283478"/>
                  </a:lnTo>
                  <a:lnTo>
                    <a:pt x="289633" y="2273677"/>
                  </a:lnTo>
                  <a:lnTo>
                    <a:pt x="289667" y="2263877"/>
                  </a:lnTo>
                  <a:lnTo>
                    <a:pt x="289665" y="2254077"/>
                  </a:lnTo>
                  <a:lnTo>
                    <a:pt x="289651" y="2244276"/>
                  </a:lnTo>
                  <a:lnTo>
                    <a:pt x="289602" y="2234476"/>
                  </a:lnTo>
                  <a:lnTo>
                    <a:pt x="289538" y="2224676"/>
                  </a:lnTo>
                  <a:lnTo>
                    <a:pt x="289454" y="2214875"/>
                  </a:lnTo>
                  <a:lnTo>
                    <a:pt x="289346" y="2205075"/>
                  </a:lnTo>
                  <a:lnTo>
                    <a:pt x="289229" y="2195275"/>
                  </a:lnTo>
                  <a:lnTo>
                    <a:pt x="289084" y="2185474"/>
                  </a:lnTo>
                  <a:lnTo>
                    <a:pt x="288931" y="2175674"/>
                  </a:lnTo>
                  <a:lnTo>
                    <a:pt x="288762" y="2165874"/>
                  </a:lnTo>
                  <a:lnTo>
                    <a:pt x="288580" y="2156073"/>
                  </a:lnTo>
                  <a:lnTo>
                    <a:pt x="288391" y="2146273"/>
                  </a:lnTo>
                  <a:lnTo>
                    <a:pt x="288186" y="2136473"/>
                  </a:lnTo>
                  <a:lnTo>
                    <a:pt x="287976" y="2126672"/>
                  </a:lnTo>
                  <a:lnTo>
                    <a:pt x="287757" y="2116872"/>
                  </a:lnTo>
                  <a:lnTo>
                    <a:pt x="287533" y="2107072"/>
                  </a:lnTo>
                  <a:lnTo>
                    <a:pt x="287305" y="2097271"/>
                  </a:lnTo>
                  <a:lnTo>
                    <a:pt x="287073" y="2087471"/>
                  </a:lnTo>
                  <a:lnTo>
                    <a:pt x="286840" y="2077671"/>
                  </a:lnTo>
                  <a:lnTo>
                    <a:pt x="286607" y="2067870"/>
                  </a:lnTo>
                  <a:lnTo>
                    <a:pt x="286374" y="2058070"/>
                  </a:lnTo>
                  <a:lnTo>
                    <a:pt x="286144" y="2048270"/>
                  </a:lnTo>
                  <a:lnTo>
                    <a:pt x="285919" y="2038469"/>
                  </a:lnTo>
                  <a:lnTo>
                    <a:pt x="285696" y="2028669"/>
                  </a:lnTo>
                  <a:lnTo>
                    <a:pt x="285484" y="2018869"/>
                  </a:lnTo>
                  <a:lnTo>
                    <a:pt x="285277" y="2009068"/>
                  </a:lnTo>
                  <a:lnTo>
                    <a:pt x="285081" y="1999268"/>
                  </a:lnTo>
                  <a:lnTo>
                    <a:pt x="284897" y="1989468"/>
                  </a:lnTo>
                  <a:lnTo>
                    <a:pt x="284720" y="1979667"/>
                  </a:lnTo>
                  <a:lnTo>
                    <a:pt x="284565" y="1969867"/>
                  </a:lnTo>
                  <a:lnTo>
                    <a:pt x="284418" y="1960067"/>
                  </a:lnTo>
                  <a:lnTo>
                    <a:pt x="284292" y="1950266"/>
                  </a:lnTo>
                  <a:lnTo>
                    <a:pt x="284183" y="1940466"/>
                  </a:lnTo>
                  <a:lnTo>
                    <a:pt x="284088" y="1930666"/>
                  </a:lnTo>
                  <a:lnTo>
                    <a:pt x="284023" y="1920865"/>
                  </a:lnTo>
                  <a:lnTo>
                    <a:pt x="283969" y="1911065"/>
                  </a:lnTo>
                  <a:lnTo>
                    <a:pt x="283949" y="1901265"/>
                  </a:lnTo>
                  <a:lnTo>
                    <a:pt x="283947" y="1891464"/>
                  </a:lnTo>
                  <a:lnTo>
                    <a:pt x="283970" y="1881664"/>
                  </a:lnTo>
                  <a:lnTo>
                    <a:pt x="284027" y="1871864"/>
                  </a:lnTo>
                  <a:lnTo>
                    <a:pt x="284097" y="1862063"/>
                  </a:lnTo>
                  <a:lnTo>
                    <a:pt x="284216" y="1852263"/>
                  </a:lnTo>
                  <a:lnTo>
                    <a:pt x="284352" y="1842463"/>
                  </a:lnTo>
                  <a:lnTo>
                    <a:pt x="284525" y="1832662"/>
                  </a:lnTo>
                  <a:lnTo>
                    <a:pt x="284732" y="1822862"/>
                  </a:lnTo>
                  <a:lnTo>
                    <a:pt x="284961" y="1813062"/>
                  </a:lnTo>
                  <a:lnTo>
                    <a:pt x="285244" y="1803261"/>
                  </a:lnTo>
                  <a:lnTo>
                    <a:pt x="285545" y="1793461"/>
                  </a:lnTo>
                  <a:lnTo>
                    <a:pt x="285896" y="1783661"/>
                  </a:lnTo>
                  <a:lnTo>
                    <a:pt x="286279" y="1773860"/>
                  </a:lnTo>
                  <a:lnTo>
                    <a:pt x="286694" y="1764060"/>
                  </a:lnTo>
                  <a:lnTo>
                    <a:pt x="287163" y="1754260"/>
                  </a:lnTo>
                  <a:lnTo>
                    <a:pt x="287652" y="1744459"/>
                  </a:lnTo>
                  <a:lnTo>
                    <a:pt x="288203" y="1734659"/>
                  </a:lnTo>
                  <a:lnTo>
                    <a:pt x="288782" y="1724859"/>
                  </a:lnTo>
                  <a:lnTo>
                    <a:pt x="289404" y="1715058"/>
                  </a:lnTo>
                  <a:lnTo>
                    <a:pt x="290077" y="1705258"/>
                  </a:lnTo>
                  <a:lnTo>
                    <a:pt x="290771" y="1695458"/>
                  </a:lnTo>
                  <a:lnTo>
                    <a:pt x="291539" y="1685657"/>
                  </a:lnTo>
                  <a:lnTo>
                    <a:pt x="292330" y="1675857"/>
                  </a:lnTo>
                  <a:lnTo>
                    <a:pt x="293173" y="1666057"/>
                  </a:lnTo>
                  <a:lnTo>
                    <a:pt x="294061" y="1656256"/>
                  </a:lnTo>
                  <a:lnTo>
                    <a:pt x="294980" y="1646456"/>
                  </a:lnTo>
                  <a:lnTo>
                    <a:pt x="295966" y="1636656"/>
                  </a:lnTo>
                  <a:lnTo>
                    <a:pt x="296975" y="1626855"/>
                  </a:lnTo>
                  <a:lnTo>
                    <a:pt x="298047" y="1617055"/>
                  </a:lnTo>
                  <a:lnTo>
                    <a:pt x="299155" y="1607255"/>
                  </a:lnTo>
                  <a:lnTo>
                    <a:pt x="300302" y="1597454"/>
                  </a:lnTo>
                  <a:lnTo>
                    <a:pt x="301509" y="1587654"/>
                  </a:lnTo>
                  <a:lnTo>
                    <a:pt x="302739" y="1577854"/>
                  </a:lnTo>
                  <a:lnTo>
                    <a:pt x="304037" y="1568053"/>
                  </a:lnTo>
                  <a:lnTo>
                    <a:pt x="305364" y="1558253"/>
                  </a:lnTo>
                  <a:lnTo>
                    <a:pt x="306736" y="1548453"/>
                  </a:lnTo>
                  <a:lnTo>
                    <a:pt x="308158" y="1538652"/>
                  </a:lnTo>
                  <a:lnTo>
                    <a:pt x="309603" y="1528852"/>
                  </a:lnTo>
                  <a:lnTo>
                    <a:pt x="311118" y="1519052"/>
                  </a:lnTo>
                  <a:lnTo>
                    <a:pt x="312654" y="1509251"/>
                  </a:lnTo>
                  <a:lnTo>
                    <a:pt x="314240" y="1499451"/>
                  </a:lnTo>
                  <a:lnTo>
                    <a:pt x="315865" y="1489651"/>
                  </a:lnTo>
                  <a:lnTo>
                    <a:pt x="317519" y="1479850"/>
                  </a:lnTo>
                  <a:lnTo>
                    <a:pt x="319230" y="1470050"/>
                  </a:lnTo>
                  <a:lnTo>
                    <a:pt x="320959" y="1460250"/>
                  </a:lnTo>
                  <a:lnTo>
                    <a:pt x="322740" y="1450449"/>
                  </a:lnTo>
                  <a:lnTo>
                    <a:pt x="324550" y="1440649"/>
                  </a:lnTo>
                  <a:lnTo>
                    <a:pt x="326391" y="1430849"/>
                  </a:lnTo>
                  <a:lnTo>
                    <a:pt x="328276" y="1421048"/>
                  </a:lnTo>
                  <a:lnTo>
                    <a:pt x="330178" y="1411248"/>
                  </a:lnTo>
                  <a:lnTo>
                    <a:pt x="332130" y="1401448"/>
                  </a:lnTo>
                  <a:lnTo>
                    <a:pt x="334100" y="1391647"/>
                  </a:lnTo>
                  <a:lnTo>
                    <a:pt x="336102" y="1381847"/>
                  </a:lnTo>
                  <a:lnTo>
                    <a:pt x="338135" y="1372047"/>
                  </a:lnTo>
                  <a:lnTo>
                    <a:pt x="340184" y="1362246"/>
                  </a:lnTo>
                  <a:lnTo>
                    <a:pt x="342274" y="1352446"/>
                  </a:lnTo>
                  <a:lnTo>
                    <a:pt x="344377" y="1342646"/>
                  </a:lnTo>
                  <a:lnTo>
                    <a:pt x="346508" y="1332845"/>
                  </a:lnTo>
                  <a:lnTo>
                    <a:pt x="348659" y="1323045"/>
                  </a:lnTo>
                  <a:lnTo>
                    <a:pt x="350826" y="1313245"/>
                  </a:lnTo>
                  <a:lnTo>
                    <a:pt x="353020" y="1303444"/>
                  </a:lnTo>
                  <a:lnTo>
                    <a:pt x="355223" y="1293644"/>
                  </a:lnTo>
                  <a:lnTo>
                    <a:pt x="357448" y="1283844"/>
                  </a:lnTo>
                  <a:lnTo>
                    <a:pt x="359685" y="1274043"/>
                  </a:lnTo>
                  <a:lnTo>
                    <a:pt x="361934" y="1264243"/>
                  </a:lnTo>
                  <a:lnTo>
                    <a:pt x="364197" y="1254442"/>
                  </a:lnTo>
                  <a:lnTo>
                    <a:pt x="366466" y="1244642"/>
                  </a:lnTo>
                  <a:lnTo>
                    <a:pt x="368749" y="1234842"/>
                  </a:lnTo>
                  <a:lnTo>
                    <a:pt x="371036" y="1225041"/>
                  </a:lnTo>
                  <a:lnTo>
                    <a:pt x="373330" y="1215241"/>
                  </a:lnTo>
                  <a:lnTo>
                    <a:pt x="375628" y="1205441"/>
                  </a:lnTo>
                  <a:lnTo>
                    <a:pt x="377929" y="1195640"/>
                  </a:lnTo>
                  <a:lnTo>
                    <a:pt x="380232" y="1185840"/>
                  </a:lnTo>
                  <a:lnTo>
                    <a:pt x="382535" y="1176040"/>
                  </a:lnTo>
                  <a:lnTo>
                    <a:pt x="384837" y="1166239"/>
                  </a:lnTo>
                  <a:lnTo>
                    <a:pt x="387135" y="1156439"/>
                  </a:lnTo>
                  <a:lnTo>
                    <a:pt x="389432" y="1146639"/>
                  </a:lnTo>
                  <a:lnTo>
                    <a:pt x="391720" y="1136838"/>
                  </a:lnTo>
                  <a:lnTo>
                    <a:pt x="394005" y="1127038"/>
                  </a:lnTo>
                  <a:lnTo>
                    <a:pt x="396279" y="1117238"/>
                  </a:lnTo>
                  <a:lnTo>
                    <a:pt x="398545" y="1107437"/>
                  </a:lnTo>
                  <a:lnTo>
                    <a:pt x="400802" y="1097637"/>
                  </a:lnTo>
                  <a:lnTo>
                    <a:pt x="403044" y="1087837"/>
                  </a:lnTo>
                  <a:lnTo>
                    <a:pt x="405280" y="1078036"/>
                  </a:lnTo>
                  <a:lnTo>
                    <a:pt x="407493" y="1068236"/>
                  </a:lnTo>
                  <a:lnTo>
                    <a:pt x="409696" y="1058436"/>
                  </a:lnTo>
                  <a:lnTo>
                    <a:pt x="411883" y="1048635"/>
                  </a:lnTo>
                  <a:lnTo>
                    <a:pt x="414049" y="1038835"/>
                  </a:lnTo>
                  <a:lnTo>
                    <a:pt x="416205" y="1029035"/>
                  </a:lnTo>
                  <a:lnTo>
                    <a:pt x="418330" y="1019234"/>
                  </a:lnTo>
                  <a:lnTo>
                    <a:pt x="420444" y="1009434"/>
                  </a:lnTo>
                  <a:lnTo>
                    <a:pt x="422531" y="999634"/>
                  </a:lnTo>
                  <a:lnTo>
                    <a:pt x="424597" y="989833"/>
                  </a:lnTo>
                  <a:lnTo>
                    <a:pt x="426646" y="980033"/>
                  </a:lnTo>
                  <a:lnTo>
                    <a:pt x="428660" y="970233"/>
                  </a:lnTo>
                  <a:lnTo>
                    <a:pt x="430662" y="960432"/>
                  </a:lnTo>
                  <a:lnTo>
                    <a:pt x="432627" y="950632"/>
                  </a:lnTo>
                  <a:lnTo>
                    <a:pt x="434573" y="940832"/>
                  </a:lnTo>
                  <a:lnTo>
                    <a:pt x="436493" y="931031"/>
                  </a:lnTo>
                  <a:lnTo>
                    <a:pt x="438379" y="921231"/>
                  </a:lnTo>
                  <a:lnTo>
                    <a:pt x="440250" y="911431"/>
                  </a:lnTo>
                  <a:lnTo>
                    <a:pt x="442075" y="901630"/>
                  </a:lnTo>
                  <a:lnTo>
                    <a:pt x="443884" y="891830"/>
                  </a:lnTo>
                  <a:lnTo>
                    <a:pt x="445659" y="882030"/>
                  </a:lnTo>
                  <a:lnTo>
                    <a:pt x="447402" y="872229"/>
                  </a:lnTo>
                  <a:lnTo>
                    <a:pt x="449126" y="862429"/>
                  </a:lnTo>
                  <a:lnTo>
                    <a:pt x="450802" y="852629"/>
                  </a:lnTo>
                  <a:lnTo>
                    <a:pt x="452462" y="842828"/>
                  </a:lnTo>
                  <a:lnTo>
                    <a:pt x="454082" y="833028"/>
                  </a:lnTo>
                  <a:lnTo>
                    <a:pt x="455673" y="823228"/>
                  </a:lnTo>
                  <a:lnTo>
                    <a:pt x="457240" y="813427"/>
                  </a:lnTo>
                  <a:lnTo>
                    <a:pt x="458761" y="803627"/>
                  </a:lnTo>
                  <a:lnTo>
                    <a:pt x="460266" y="793827"/>
                  </a:lnTo>
                  <a:lnTo>
                    <a:pt x="461725" y="784026"/>
                  </a:lnTo>
                  <a:lnTo>
                    <a:pt x="463160" y="774226"/>
                  </a:lnTo>
                  <a:lnTo>
                    <a:pt x="464564" y="764426"/>
                  </a:lnTo>
                  <a:lnTo>
                    <a:pt x="465928" y="754625"/>
                  </a:lnTo>
                  <a:lnTo>
                    <a:pt x="467276" y="744825"/>
                  </a:lnTo>
                  <a:lnTo>
                    <a:pt x="468572" y="735025"/>
                  </a:lnTo>
                  <a:lnTo>
                    <a:pt x="469851" y="725224"/>
                  </a:lnTo>
                  <a:lnTo>
                    <a:pt x="471093" y="715424"/>
                  </a:lnTo>
                  <a:lnTo>
                    <a:pt x="472302" y="705624"/>
                  </a:lnTo>
                  <a:lnTo>
                    <a:pt x="473491" y="695823"/>
                  </a:lnTo>
                  <a:lnTo>
                    <a:pt x="474631" y="686023"/>
                  </a:lnTo>
                  <a:lnTo>
                    <a:pt x="475756" y="676223"/>
                  </a:lnTo>
                  <a:lnTo>
                    <a:pt x="476841" y="666422"/>
                  </a:lnTo>
                  <a:lnTo>
                    <a:pt x="477899" y="656622"/>
                  </a:lnTo>
                  <a:lnTo>
                    <a:pt x="478933" y="646822"/>
                  </a:lnTo>
                  <a:lnTo>
                    <a:pt x="479926" y="637021"/>
                  </a:lnTo>
                  <a:lnTo>
                    <a:pt x="480904" y="627221"/>
                  </a:lnTo>
                  <a:lnTo>
                    <a:pt x="481840" y="617421"/>
                  </a:lnTo>
                  <a:lnTo>
                    <a:pt x="482755" y="607620"/>
                  </a:lnTo>
                  <a:lnTo>
                    <a:pt x="483642" y="597820"/>
                  </a:lnTo>
                  <a:lnTo>
                    <a:pt x="484496" y="588020"/>
                  </a:lnTo>
                  <a:lnTo>
                    <a:pt x="485337" y="578219"/>
                  </a:lnTo>
                  <a:lnTo>
                    <a:pt x="486132" y="568419"/>
                  </a:lnTo>
                  <a:lnTo>
                    <a:pt x="486914" y="558619"/>
                  </a:lnTo>
                  <a:lnTo>
                    <a:pt x="487666" y="548818"/>
                  </a:lnTo>
                  <a:lnTo>
                    <a:pt x="488392" y="539018"/>
                  </a:lnTo>
                  <a:lnTo>
                    <a:pt x="489102" y="529218"/>
                  </a:lnTo>
                  <a:lnTo>
                    <a:pt x="489774" y="519417"/>
                  </a:lnTo>
                  <a:lnTo>
                    <a:pt x="490434" y="509617"/>
                  </a:lnTo>
                  <a:lnTo>
                    <a:pt x="491063" y="499817"/>
                  </a:lnTo>
                  <a:lnTo>
                    <a:pt x="491673" y="490016"/>
                  </a:lnTo>
                  <a:lnTo>
                    <a:pt x="492263" y="480216"/>
                  </a:lnTo>
                  <a:lnTo>
                    <a:pt x="492825" y="470416"/>
                  </a:lnTo>
                  <a:lnTo>
                    <a:pt x="493375" y="460615"/>
                  </a:lnTo>
                  <a:lnTo>
                    <a:pt x="493895" y="450815"/>
                  </a:lnTo>
                  <a:lnTo>
                    <a:pt x="494400" y="441015"/>
                  </a:lnTo>
                  <a:lnTo>
                    <a:pt x="494886" y="431214"/>
                  </a:lnTo>
                  <a:lnTo>
                    <a:pt x="495349" y="421414"/>
                  </a:lnTo>
                  <a:lnTo>
                    <a:pt x="495803" y="411614"/>
                  </a:lnTo>
                  <a:lnTo>
                    <a:pt x="496226" y="401813"/>
                  </a:lnTo>
                  <a:lnTo>
                    <a:pt x="496641" y="392013"/>
                  </a:lnTo>
                  <a:lnTo>
                    <a:pt x="497035" y="382213"/>
                  </a:lnTo>
                  <a:lnTo>
                    <a:pt x="497413" y="372412"/>
                  </a:lnTo>
                  <a:lnTo>
                    <a:pt x="497779" y="362612"/>
                  </a:lnTo>
                  <a:lnTo>
                    <a:pt x="498123" y="352812"/>
                  </a:lnTo>
                  <a:lnTo>
                    <a:pt x="498458" y="343011"/>
                  </a:lnTo>
                  <a:lnTo>
                    <a:pt x="498774" y="333211"/>
                  </a:lnTo>
                  <a:lnTo>
                    <a:pt x="499078" y="323411"/>
                  </a:lnTo>
                  <a:lnTo>
                    <a:pt x="499371" y="313610"/>
                  </a:lnTo>
                  <a:lnTo>
                    <a:pt x="499646" y="303810"/>
                  </a:lnTo>
                  <a:lnTo>
                    <a:pt x="499914" y="294010"/>
                  </a:lnTo>
                  <a:lnTo>
                    <a:pt x="500164" y="284209"/>
                  </a:lnTo>
                  <a:lnTo>
                    <a:pt x="500406" y="274409"/>
                  </a:lnTo>
                  <a:lnTo>
                    <a:pt x="500636" y="264609"/>
                  </a:lnTo>
                  <a:lnTo>
                    <a:pt x="500854" y="254808"/>
                  </a:lnTo>
                  <a:lnTo>
                    <a:pt x="501066" y="245008"/>
                  </a:lnTo>
                  <a:lnTo>
                    <a:pt x="501261" y="235208"/>
                  </a:lnTo>
                  <a:lnTo>
                    <a:pt x="501451" y="225407"/>
                  </a:lnTo>
                  <a:lnTo>
                    <a:pt x="501630" y="215607"/>
                  </a:lnTo>
                  <a:lnTo>
                    <a:pt x="501801" y="205807"/>
                  </a:lnTo>
                  <a:lnTo>
                    <a:pt x="501965" y="196006"/>
                  </a:lnTo>
                  <a:lnTo>
                    <a:pt x="502117" y="186206"/>
                  </a:lnTo>
                  <a:lnTo>
                    <a:pt x="502264" y="176406"/>
                  </a:lnTo>
                  <a:lnTo>
                    <a:pt x="502402" y="166605"/>
                  </a:lnTo>
                  <a:lnTo>
                    <a:pt x="502533" y="156805"/>
                  </a:lnTo>
                  <a:lnTo>
                    <a:pt x="502658" y="147005"/>
                  </a:lnTo>
                  <a:lnTo>
                    <a:pt x="502775" y="137204"/>
                  </a:lnTo>
                  <a:lnTo>
                    <a:pt x="502888" y="127404"/>
                  </a:lnTo>
                  <a:lnTo>
                    <a:pt x="502992" y="117604"/>
                  </a:lnTo>
                  <a:lnTo>
                    <a:pt x="503093" y="107803"/>
                  </a:lnTo>
                  <a:lnTo>
                    <a:pt x="503187" y="98003"/>
                  </a:lnTo>
                  <a:lnTo>
                    <a:pt x="503276" y="88203"/>
                  </a:lnTo>
                  <a:lnTo>
                    <a:pt x="503361" y="78402"/>
                  </a:lnTo>
                  <a:lnTo>
                    <a:pt x="503439" y="68602"/>
                  </a:lnTo>
                  <a:lnTo>
                    <a:pt x="503515" y="58802"/>
                  </a:lnTo>
                  <a:lnTo>
                    <a:pt x="503585" y="49001"/>
                  </a:lnTo>
                  <a:lnTo>
                    <a:pt x="503652" y="39201"/>
                  </a:lnTo>
                  <a:lnTo>
                    <a:pt x="503715" y="29401"/>
                  </a:lnTo>
                  <a:lnTo>
                    <a:pt x="503773" y="19600"/>
                  </a:lnTo>
                  <a:lnTo>
                    <a:pt x="503829" y="9800"/>
                  </a:lnTo>
                  <a:lnTo>
                    <a:pt x="503881" y="0"/>
                  </a:lnTo>
                  <a:lnTo>
                    <a:pt x="505355" y="0"/>
                  </a:lnTo>
                  <a:lnTo>
                    <a:pt x="505407" y="9800"/>
                  </a:lnTo>
                  <a:lnTo>
                    <a:pt x="505463" y="19600"/>
                  </a:lnTo>
                  <a:lnTo>
                    <a:pt x="505521" y="29401"/>
                  </a:lnTo>
                  <a:lnTo>
                    <a:pt x="505585" y="39201"/>
                  </a:lnTo>
                  <a:lnTo>
                    <a:pt x="505651" y="49001"/>
                  </a:lnTo>
                  <a:lnTo>
                    <a:pt x="505721" y="58802"/>
                  </a:lnTo>
                  <a:lnTo>
                    <a:pt x="505797" y="68602"/>
                  </a:lnTo>
                  <a:lnTo>
                    <a:pt x="505875" y="78402"/>
                  </a:lnTo>
                  <a:lnTo>
                    <a:pt x="505960" y="88203"/>
                  </a:lnTo>
                  <a:lnTo>
                    <a:pt x="506049" y="98003"/>
                  </a:lnTo>
                  <a:lnTo>
                    <a:pt x="506143" y="107803"/>
                  </a:lnTo>
                  <a:lnTo>
                    <a:pt x="506244" y="117604"/>
                  </a:lnTo>
                  <a:lnTo>
                    <a:pt x="506348" y="127404"/>
                  </a:lnTo>
                  <a:lnTo>
                    <a:pt x="506461" y="137204"/>
                  </a:lnTo>
                  <a:lnTo>
                    <a:pt x="506578" y="147005"/>
                  </a:lnTo>
                  <a:lnTo>
                    <a:pt x="506703" y="156805"/>
                  </a:lnTo>
                  <a:lnTo>
                    <a:pt x="506835" y="166605"/>
                  </a:lnTo>
                  <a:lnTo>
                    <a:pt x="506972" y="176406"/>
                  </a:lnTo>
                  <a:lnTo>
                    <a:pt x="507120" y="186206"/>
                  </a:lnTo>
                  <a:lnTo>
                    <a:pt x="507271" y="196006"/>
                  </a:lnTo>
                  <a:lnTo>
                    <a:pt x="507435" y="205807"/>
                  </a:lnTo>
                  <a:lnTo>
                    <a:pt x="507606" y="215607"/>
                  </a:lnTo>
                  <a:lnTo>
                    <a:pt x="507785" y="225407"/>
                  </a:lnTo>
                  <a:lnTo>
                    <a:pt x="507975" y="235208"/>
                  </a:lnTo>
                  <a:lnTo>
                    <a:pt x="508170" y="245008"/>
                  </a:lnTo>
                  <a:lnTo>
                    <a:pt x="508382" y="254808"/>
                  </a:lnTo>
                  <a:lnTo>
                    <a:pt x="508600" y="264609"/>
                  </a:lnTo>
                  <a:lnTo>
                    <a:pt x="508830" y="274409"/>
                  </a:lnTo>
                  <a:lnTo>
                    <a:pt x="509072" y="284209"/>
                  </a:lnTo>
                  <a:lnTo>
                    <a:pt x="509322" y="294010"/>
                  </a:lnTo>
                  <a:lnTo>
                    <a:pt x="509590" y="303810"/>
                  </a:lnTo>
                  <a:lnTo>
                    <a:pt x="509865" y="313610"/>
                  </a:lnTo>
                  <a:lnTo>
                    <a:pt x="510158" y="323411"/>
                  </a:lnTo>
                  <a:lnTo>
                    <a:pt x="510462" y="333211"/>
                  </a:lnTo>
                  <a:lnTo>
                    <a:pt x="510778" y="343011"/>
                  </a:lnTo>
                  <a:lnTo>
                    <a:pt x="511114" y="352812"/>
                  </a:lnTo>
                  <a:lnTo>
                    <a:pt x="511457" y="362612"/>
                  </a:lnTo>
                  <a:lnTo>
                    <a:pt x="511823" y="372412"/>
                  </a:lnTo>
                  <a:lnTo>
                    <a:pt x="512201" y="382213"/>
                  </a:lnTo>
                  <a:lnTo>
                    <a:pt x="512595" y="392013"/>
                  </a:lnTo>
                  <a:lnTo>
                    <a:pt x="513010" y="401813"/>
                  </a:lnTo>
                  <a:lnTo>
                    <a:pt x="513433" y="411614"/>
                  </a:lnTo>
                  <a:lnTo>
                    <a:pt x="513887" y="421414"/>
                  </a:lnTo>
                  <a:lnTo>
                    <a:pt x="514350" y="431214"/>
                  </a:lnTo>
                  <a:lnTo>
                    <a:pt x="514836" y="441015"/>
                  </a:lnTo>
                  <a:lnTo>
                    <a:pt x="515341" y="450815"/>
                  </a:lnTo>
                  <a:lnTo>
                    <a:pt x="515861" y="460615"/>
                  </a:lnTo>
                  <a:lnTo>
                    <a:pt x="516411" y="470416"/>
                  </a:lnTo>
                  <a:lnTo>
                    <a:pt x="516973" y="480216"/>
                  </a:lnTo>
                  <a:lnTo>
                    <a:pt x="517564" y="490016"/>
                  </a:lnTo>
                  <a:lnTo>
                    <a:pt x="518173" y="499817"/>
                  </a:lnTo>
                  <a:lnTo>
                    <a:pt x="518802" y="509617"/>
                  </a:lnTo>
                  <a:lnTo>
                    <a:pt x="519462" y="519417"/>
                  </a:lnTo>
                  <a:lnTo>
                    <a:pt x="520134" y="529218"/>
                  </a:lnTo>
                  <a:lnTo>
                    <a:pt x="520844" y="539018"/>
                  </a:lnTo>
                  <a:lnTo>
                    <a:pt x="521570" y="548818"/>
                  </a:lnTo>
                  <a:lnTo>
                    <a:pt x="522322" y="558619"/>
                  </a:lnTo>
                  <a:lnTo>
                    <a:pt x="523104" y="568419"/>
                  </a:lnTo>
                  <a:lnTo>
                    <a:pt x="523900" y="578219"/>
                  </a:lnTo>
                  <a:lnTo>
                    <a:pt x="524740" y="588020"/>
                  </a:lnTo>
                  <a:lnTo>
                    <a:pt x="525594" y="597820"/>
                  </a:lnTo>
                  <a:lnTo>
                    <a:pt x="526481" y="607620"/>
                  </a:lnTo>
                  <a:lnTo>
                    <a:pt x="527397" y="617421"/>
                  </a:lnTo>
                  <a:lnTo>
                    <a:pt x="528332" y="627221"/>
                  </a:lnTo>
                  <a:lnTo>
                    <a:pt x="529310" y="637021"/>
                  </a:lnTo>
                  <a:lnTo>
                    <a:pt x="530303" y="646822"/>
                  </a:lnTo>
                  <a:lnTo>
                    <a:pt x="531337" y="656622"/>
                  </a:lnTo>
                  <a:lnTo>
                    <a:pt x="532395" y="666422"/>
                  </a:lnTo>
                  <a:lnTo>
                    <a:pt x="533480" y="676223"/>
                  </a:lnTo>
                  <a:lnTo>
                    <a:pt x="534605" y="686023"/>
                  </a:lnTo>
                  <a:lnTo>
                    <a:pt x="535745" y="695823"/>
                  </a:lnTo>
                  <a:lnTo>
                    <a:pt x="536934" y="705624"/>
                  </a:lnTo>
                  <a:lnTo>
                    <a:pt x="538143" y="715424"/>
                  </a:lnTo>
                  <a:lnTo>
                    <a:pt x="539386" y="725224"/>
                  </a:lnTo>
                  <a:lnTo>
                    <a:pt x="540664" y="735025"/>
                  </a:lnTo>
                  <a:lnTo>
                    <a:pt x="541960" y="744825"/>
                  </a:lnTo>
                  <a:lnTo>
                    <a:pt x="543308" y="754625"/>
                  </a:lnTo>
                  <a:lnTo>
                    <a:pt x="544673" y="764426"/>
                  </a:lnTo>
                  <a:lnTo>
                    <a:pt x="546077" y="774226"/>
                  </a:lnTo>
                  <a:lnTo>
                    <a:pt x="547512" y="784026"/>
                  </a:lnTo>
                  <a:lnTo>
                    <a:pt x="548970" y="793827"/>
                  </a:lnTo>
                  <a:lnTo>
                    <a:pt x="550475" y="803627"/>
                  </a:lnTo>
                  <a:lnTo>
                    <a:pt x="551997" y="813427"/>
                  </a:lnTo>
                  <a:lnTo>
                    <a:pt x="553563" y="823228"/>
                  </a:lnTo>
                  <a:lnTo>
                    <a:pt x="555154" y="833028"/>
                  </a:lnTo>
                  <a:lnTo>
                    <a:pt x="556774" y="842828"/>
                  </a:lnTo>
                  <a:lnTo>
                    <a:pt x="558434" y="852629"/>
                  </a:lnTo>
                  <a:lnTo>
                    <a:pt x="560110" y="862429"/>
                  </a:lnTo>
                  <a:lnTo>
                    <a:pt x="561834" y="872229"/>
                  </a:lnTo>
                  <a:lnTo>
                    <a:pt x="563577" y="882030"/>
                  </a:lnTo>
                  <a:lnTo>
                    <a:pt x="565353" y="891830"/>
                  </a:lnTo>
                  <a:lnTo>
                    <a:pt x="567161" y="901630"/>
                  </a:lnTo>
                  <a:lnTo>
                    <a:pt x="568986" y="911431"/>
                  </a:lnTo>
                  <a:lnTo>
                    <a:pt x="570858" y="921231"/>
                  </a:lnTo>
                  <a:lnTo>
                    <a:pt x="572743" y="931031"/>
                  </a:lnTo>
                  <a:lnTo>
                    <a:pt x="574663" y="940832"/>
                  </a:lnTo>
                  <a:lnTo>
                    <a:pt x="576609" y="950632"/>
                  </a:lnTo>
                  <a:lnTo>
                    <a:pt x="578574" y="960432"/>
                  </a:lnTo>
                  <a:lnTo>
                    <a:pt x="580576" y="970233"/>
                  </a:lnTo>
                  <a:lnTo>
                    <a:pt x="582590" y="980033"/>
                  </a:lnTo>
                  <a:lnTo>
                    <a:pt x="584639" y="989833"/>
                  </a:lnTo>
                  <a:lnTo>
                    <a:pt x="586705" y="999634"/>
                  </a:lnTo>
                  <a:lnTo>
                    <a:pt x="588792" y="1009434"/>
                  </a:lnTo>
                  <a:lnTo>
                    <a:pt x="590906" y="1019234"/>
                  </a:lnTo>
                  <a:lnTo>
                    <a:pt x="593031" y="1029035"/>
                  </a:lnTo>
                  <a:lnTo>
                    <a:pt x="595187" y="1038835"/>
                  </a:lnTo>
                  <a:lnTo>
                    <a:pt x="597354" y="1048635"/>
                  </a:lnTo>
                  <a:lnTo>
                    <a:pt x="599540" y="1058436"/>
                  </a:lnTo>
                  <a:lnTo>
                    <a:pt x="601743" y="1068236"/>
                  </a:lnTo>
                  <a:lnTo>
                    <a:pt x="603956" y="1078036"/>
                  </a:lnTo>
                  <a:lnTo>
                    <a:pt x="606192" y="1087837"/>
                  </a:lnTo>
                  <a:lnTo>
                    <a:pt x="608434" y="1097637"/>
                  </a:lnTo>
                  <a:lnTo>
                    <a:pt x="610691" y="1107437"/>
                  </a:lnTo>
                  <a:lnTo>
                    <a:pt x="612957" y="1117238"/>
                  </a:lnTo>
                  <a:lnTo>
                    <a:pt x="615231" y="1127038"/>
                  </a:lnTo>
                  <a:lnTo>
                    <a:pt x="617516" y="1136838"/>
                  </a:lnTo>
                  <a:lnTo>
                    <a:pt x="619804" y="1146639"/>
                  </a:lnTo>
                  <a:lnTo>
                    <a:pt x="622101" y="1156439"/>
                  </a:lnTo>
                  <a:lnTo>
                    <a:pt x="624399" y="1166239"/>
                  </a:lnTo>
                  <a:lnTo>
                    <a:pt x="626701" y="1176040"/>
                  </a:lnTo>
                  <a:lnTo>
                    <a:pt x="629004" y="1185840"/>
                  </a:lnTo>
                  <a:lnTo>
                    <a:pt x="631307" y="1195640"/>
                  </a:lnTo>
                  <a:lnTo>
                    <a:pt x="633608" y="1205441"/>
                  </a:lnTo>
                  <a:lnTo>
                    <a:pt x="635906" y="1215241"/>
                  </a:lnTo>
                  <a:lnTo>
                    <a:pt x="638200" y="1225041"/>
                  </a:lnTo>
                  <a:lnTo>
                    <a:pt x="640487" y="1234842"/>
                  </a:lnTo>
                  <a:lnTo>
                    <a:pt x="642770" y="1244642"/>
                  </a:lnTo>
                  <a:lnTo>
                    <a:pt x="645039" y="1254442"/>
                  </a:lnTo>
                  <a:lnTo>
                    <a:pt x="647303" y="1264243"/>
                  </a:lnTo>
                  <a:lnTo>
                    <a:pt x="649551" y="1274043"/>
                  </a:lnTo>
                  <a:lnTo>
                    <a:pt x="651788" y="1283844"/>
                  </a:lnTo>
                  <a:lnTo>
                    <a:pt x="654013" y="1293644"/>
                  </a:lnTo>
                  <a:lnTo>
                    <a:pt x="656216" y="1303444"/>
                  </a:lnTo>
                  <a:lnTo>
                    <a:pt x="658410" y="1313245"/>
                  </a:lnTo>
                  <a:lnTo>
                    <a:pt x="660577" y="1323045"/>
                  </a:lnTo>
                  <a:lnTo>
                    <a:pt x="662728" y="1332845"/>
                  </a:lnTo>
                  <a:lnTo>
                    <a:pt x="664859" y="1342646"/>
                  </a:lnTo>
                  <a:lnTo>
                    <a:pt x="666962" y="1352446"/>
                  </a:lnTo>
                  <a:lnTo>
                    <a:pt x="669052" y="1362246"/>
                  </a:lnTo>
                  <a:lnTo>
                    <a:pt x="671101" y="1372047"/>
                  </a:lnTo>
                  <a:lnTo>
                    <a:pt x="673134" y="1381847"/>
                  </a:lnTo>
                  <a:lnTo>
                    <a:pt x="675136" y="1391647"/>
                  </a:lnTo>
                  <a:lnTo>
                    <a:pt x="677107" y="1401448"/>
                  </a:lnTo>
                  <a:lnTo>
                    <a:pt x="679058" y="1411248"/>
                  </a:lnTo>
                  <a:lnTo>
                    <a:pt x="680960" y="1421048"/>
                  </a:lnTo>
                  <a:lnTo>
                    <a:pt x="682845" y="1430849"/>
                  </a:lnTo>
                  <a:lnTo>
                    <a:pt x="684686" y="1440649"/>
                  </a:lnTo>
                  <a:lnTo>
                    <a:pt x="686496" y="1450449"/>
                  </a:lnTo>
                  <a:lnTo>
                    <a:pt x="688277" y="1460250"/>
                  </a:lnTo>
                  <a:lnTo>
                    <a:pt x="690007" y="1470050"/>
                  </a:lnTo>
                  <a:lnTo>
                    <a:pt x="691717" y="1479850"/>
                  </a:lnTo>
                  <a:lnTo>
                    <a:pt x="693371" y="1489651"/>
                  </a:lnTo>
                  <a:lnTo>
                    <a:pt x="694996" y="1499451"/>
                  </a:lnTo>
                  <a:lnTo>
                    <a:pt x="696582" y="1509251"/>
                  </a:lnTo>
                  <a:lnTo>
                    <a:pt x="698118" y="1519052"/>
                  </a:lnTo>
                  <a:lnTo>
                    <a:pt x="699633" y="1528852"/>
                  </a:lnTo>
                  <a:lnTo>
                    <a:pt x="701078" y="1538652"/>
                  </a:lnTo>
                  <a:lnTo>
                    <a:pt x="702500" y="1548453"/>
                  </a:lnTo>
                  <a:lnTo>
                    <a:pt x="703872" y="1558253"/>
                  </a:lnTo>
                  <a:lnTo>
                    <a:pt x="705199" y="1568053"/>
                  </a:lnTo>
                  <a:lnTo>
                    <a:pt x="706497" y="1577854"/>
                  </a:lnTo>
                  <a:lnTo>
                    <a:pt x="707727" y="1587654"/>
                  </a:lnTo>
                  <a:lnTo>
                    <a:pt x="708934" y="1597454"/>
                  </a:lnTo>
                  <a:lnTo>
                    <a:pt x="710081" y="1607255"/>
                  </a:lnTo>
                  <a:lnTo>
                    <a:pt x="711189" y="1617055"/>
                  </a:lnTo>
                  <a:lnTo>
                    <a:pt x="712261" y="1626855"/>
                  </a:lnTo>
                  <a:lnTo>
                    <a:pt x="713270" y="1636656"/>
                  </a:lnTo>
                  <a:lnTo>
                    <a:pt x="714257" y="1646456"/>
                  </a:lnTo>
                  <a:lnTo>
                    <a:pt x="715175" y="1656256"/>
                  </a:lnTo>
                  <a:lnTo>
                    <a:pt x="716063" y="1666057"/>
                  </a:lnTo>
                  <a:lnTo>
                    <a:pt x="716907" y="1675857"/>
                  </a:lnTo>
                  <a:lnTo>
                    <a:pt x="717697" y="1685657"/>
                  </a:lnTo>
                  <a:lnTo>
                    <a:pt x="718465" y="1695458"/>
                  </a:lnTo>
                  <a:lnTo>
                    <a:pt x="719159" y="1705258"/>
                  </a:lnTo>
                  <a:lnTo>
                    <a:pt x="719832" y="1715058"/>
                  </a:lnTo>
                  <a:lnTo>
                    <a:pt x="720454" y="1724859"/>
                  </a:lnTo>
                  <a:lnTo>
                    <a:pt x="721033" y="1734659"/>
                  </a:lnTo>
                  <a:lnTo>
                    <a:pt x="721585" y="1744459"/>
                  </a:lnTo>
                  <a:lnTo>
                    <a:pt x="722074" y="1754260"/>
                  </a:lnTo>
                  <a:lnTo>
                    <a:pt x="722542" y="1764060"/>
                  </a:lnTo>
                  <a:lnTo>
                    <a:pt x="722957" y="1773860"/>
                  </a:lnTo>
                  <a:lnTo>
                    <a:pt x="723340" y="1783661"/>
                  </a:lnTo>
                  <a:lnTo>
                    <a:pt x="723691" y="1793461"/>
                  </a:lnTo>
                  <a:lnTo>
                    <a:pt x="723992" y="1803261"/>
                  </a:lnTo>
                  <a:lnTo>
                    <a:pt x="724275" y="1813062"/>
                  </a:lnTo>
                  <a:lnTo>
                    <a:pt x="724504" y="1822862"/>
                  </a:lnTo>
                  <a:lnTo>
                    <a:pt x="724711" y="1832662"/>
                  </a:lnTo>
                  <a:lnTo>
                    <a:pt x="724884" y="1842463"/>
                  </a:lnTo>
                  <a:lnTo>
                    <a:pt x="725020" y="1852263"/>
                  </a:lnTo>
                  <a:lnTo>
                    <a:pt x="725140" y="1862063"/>
                  </a:lnTo>
                  <a:lnTo>
                    <a:pt x="725210" y="1871864"/>
                  </a:lnTo>
                  <a:lnTo>
                    <a:pt x="725266" y="1881664"/>
                  </a:lnTo>
                  <a:lnTo>
                    <a:pt x="725289" y="1891464"/>
                  </a:lnTo>
                  <a:lnTo>
                    <a:pt x="725287" y="1901265"/>
                  </a:lnTo>
                  <a:lnTo>
                    <a:pt x="725268" y="1911065"/>
                  </a:lnTo>
                  <a:lnTo>
                    <a:pt x="725213" y="1920865"/>
                  </a:lnTo>
                  <a:lnTo>
                    <a:pt x="725148" y="1930666"/>
                  </a:lnTo>
                  <a:lnTo>
                    <a:pt x="725054" y="1940466"/>
                  </a:lnTo>
                  <a:lnTo>
                    <a:pt x="724944" y="1950266"/>
                  </a:lnTo>
                  <a:lnTo>
                    <a:pt x="724819" y="1960067"/>
                  </a:lnTo>
                  <a:lnTo>
                    <a:pt x="724671" y="1969867"/>
                  </a:lnTo>
                  <a:lnTo>
                    <a:pt x="724516" y="1979667"/>
                  </a:lnTo>
                  <a:lnTo>
                    <a:pt x="724339" y="1989468"/>
                  </a:lnTo>
                  <a:lnTo>
                    <a:pt x="724155" y="1999268"/>
                  </a:lnTo>
                  <a:lnTo>
                    <a:pt x="723959" y="2009068"/>
                  </a:lnTo>
                  <a:lnTo>
                    <a:pt x="723752" y="2018869"/>
                  </a:lnTo>
                  <a:lnTo>
                    <a:pt x="723540" y="2028669"/>
                  </a:lnTo>
                  <a:lnTo>
                    <a:pt x="723317" y="2038469"/>
                  </a:lnTo>
                  <a:lnTo>
                    <a:pt x="723092" y="2048270"/>
                  </a:lnTo>
                  <a:lnTo>
                    <a:pt x="722862" y="2058070"/>
                  </a:lnTo>
                  <a:lnTo>
                    <a:pt x="722630" y="2067870"/>
                  </a:lnTo>
                  <a:lnTo>
                    <a:pt x="722396" y="2077671"/>
                  </a:lnTo>
                  <a:lnTo>
                    <a:pt x="722163" y="2087471"/>
                  </a:lnTo>
                  <a:lnTo>
                    <a:pt x="721931" y="2097271"/>
                  </a:lnTo>
                  <a:lnTo>
                    <a:pt x="721703" y="2107072"/>
                  </a:lnTo>
                  <a:lnTo>
                    <a:pt x="721479" y="2116872"/>
                  </a:lnTo>
                  <a:lnTo>
                    <a:pt x="721260" y="2126672"/>
                  </a:lnTo>
                  <a:lnTo>
                    <a:pt x="721051" y="2136473"/>
                  </a:lnTo>
                  <a:lnTo>
                    <a:pt x="720845" y="2146273"/>
                  </a:lnTo>
                  <a:lnTo>
                    <a:pt x="720656" y="2156073"/>
                  </a:lnTo>
                  <a:lnTo>
                    <a:pt x="720474" y="2165874"/>
                  </a:lnTo>
                  <a:lnTo>
                    <a:pt x="720305" y="2175674"/>
                  </a:lnTo>
                  <a:lnTo>
                    <a:pt x="720152" y="2185474"/>
                  </a:lnTo>
                  <a:lnTo>
                    <a:pt x="720007" y="2195275"/>
                  </a:lnTo>
                  <a:lnTo>
                    <a:pt x="719890" y="2205075"/>
                  </a:lnTo>
                  <a:lnTo>
                    <a:pt x="719782" y="2214875"/>
                  </a:lnTo>
                  <a:lnTo>
                    <a:pt x="719698" y="2224676"/>
                  </a:lnTo>
                  <a:lnTo>
                    <a:pt x="719634" y="2234476"/>
                  </a:lnTo>
                  <a:lnTo>
                    <a:pt x="719586" y="2244276"/>
                  </a:lnTo>
                  <a:lnTo>
                    <a:pt x="719571" y="2254077"/>
                  </a:lnTo>
                  <a:lnTo>
                    <a:pt x="719569" y="2263877"/>
                  </a:lnTo>
                  <a:lnTo>
                    <a:pt x="719603" y="2273677"/>
                  </a:lnTo>
                  <a:lnTo>
                    <a:pt x="719659" y="2283478"/>
                  </a:lnTo>
                  <a:lnTo>
                    <a:pt x="719740" y="2293278"/>
                  </a:lnTo>
                  <a:lnTo>
                    <a:pt x="719859" y="2303078"/>
                  </a:lnTo>
                  <a:lnTo>
                    <a:pt x="719994" y="2312879"/>
                  </a:lnTo>
                  <a:lnTo>
                    <a:pt x="720179" y="2322679"/>
                  </a:lnTo>
                  <a:lnTo>
                    <a:pt x="720385" y="2332479"/>
                  </a:lnTo>
                  <a:lnTo>
                    <a:pt x="720628" y="2342280"/>
                  </a:lnTo>
                  <a:lnTo>
                    <a:pt x="720912" y="2352080"/>
                  </a:lnTo>
                  <a:lnTo>
                    <a:pt x="721216" y="2361880"/>
                  </a:lnTo>
                  <a:lnTo>
                    <a:pt x="721582" y="2371681"/>
                  </a:lnTo>
                  <a:lnTo>
                    <a:pt x="721969" y="2381481"/>
                  </a:lnTo>
                  <a:lnTo>
                    <a:pt x="722406" y="2391281"/>
                  </a:lnTo>
                  <a:lnTo>
                    <a:pt x="722884" y="2401082"/>
                  </a:lnTo>
                  <a:lnTo>
                    <a:pt x="723393" y="2410882"/>
                  </a:lnTo>
                  <a:lnTo>
                    <a:pt x="723967" y="2420682"/>
                  </a:lnTo>
                  <a:lnTo>
                    <a:pt x="724564" y="2430483"/>
                  </a:lnTo>
                  <a:lnTo>
                    <a:pt x="725228" y="2440283"/>
                  </a:lnTo>
                  <a:lnTo>
                    <a:pt x="725930" y="2450083"/>
                  </a:lnTo>
                  <a:lnTo>
                    <a:pt x="726676" y="2459884"/>
                  </a:lnTo>
                  <a:lnTo>
                    <a:pt x="727488" y="2469684"/>
                  </a:lnTo>
                  <a:lnTo>
                    <a:pt x="728325" y="2479484"/>
                  </a:lnTo>
                  <a:lnTo>
                    <a:pt x="729248" y="2489285"/>
                  </a:lnTo>
                  <a:lnTo>
                    <a:pt x="730203" y="2499085"/>
                  </a:lnTo>
                  <a:lnTo>
                    <a:pt x="731219" y="2508885"/>
                  </a:lnTo>
                  <a:lnTo>
                    <a:pt x="732297" y="2518686"/>
                  </a:lnTo>
                  <a:lnTo>
                    <a:pt x="733410" y="2528486"/>
                  </a:lnTo>
                  <a:lnTo>
                    <a:pt x="734617" y="2538286"/>
                  </a:lnTo>
                  <a:lnTo>
                    <a:pt x="735854" y="2548087"/>
                  </a:lnTo>
                  <a:lnTo>
                    <a:pt x="737169" y="2557887"/>
                  </a:lnTo>
                  <a:lnTo>
                    <a:pt x="738543" y="2567688"/>
                  </a:lnTo>
                  <a:lnTo>
                    <a:pt x="739964" y="2577488"/>
                  </a:lnTo>
                  <a:lnTo>
                    <a:pt x="741478" y="2587288"/>
                  </a:lnTo>
                  <a:lnTo>
                    <a:pt x="743025" y="2597089"/>
                  </a:lnTo>
                  <a:lnTo>
                    <a:pt x="744667" y="2606889"/>
                  </a:lnTo>
                  <a:lnTo>
                    <a:pt x="746361" y="2616689"/>
                  </a:lnTo>
                  <a:lnTo>
                    <a:pt x="748118" y="2626490"/>
                  </a:lnTo>
                  <a:lnTo>
                    <a:pt x="749962" y="2636290"/>
                  </a:lnTo>
                  <a:lnTo>
                    <a:pt x="751841" y="2646090"/>
                  </a:lnTo>
                  <a:lnTo>
                    <a:pt x="753835" y="2655891"/>
                  </a:lnTo>
                  <a:lnTo>
                    <a:pt x="755869" y="2665691"/>
                  </a:lnTo>
                  <a:lnTo>
                    <a:pt x="757984" y="2675491"/>
                  </a:lnTo>
                  <a:lnTo>
                    <a:pt x="760176" y="2685292"/>
                  </a:lnTo>
                  <a:lnTo>
                    <a:pt x="762414" y="2695092"/>
                  </a:lnTo>
                  <a:lnTo>
                    <a:pt x="764766" y="2704892"/>
                  </a:lnTo>
                  <a:lnTo>
                    <a:pt x="767157" y="2714693"/>
                  </a:lnTo>
                  <a:lnTo>
                    <a:pt x="769642" y="2724493"/>
                  </a:lnTo>
                  <a:lnTo>
                    <a:pt x="772194" y="2734293"/>
                  </a:lnTo>
                  <a:lnTo>
                    <a:pt x="774803" y="2744094"/>
                  </a:lnTo>
                  <a:lnTo>
                    <a:pt x="777517" y="2753894"/>
                  </a:lnTo>
                  <a:lnTo>
                    <a:pt x="780268" y="2763694"/>
                  </a:lnTo>
                  <a:lnTo>
                    <a:pt x="783126" y="2773495"/>
                  </a:lnTo>
                  <a:lnTo>
                    <a:pt x="786038" y="2783295"/>
                  </a:lnTo>
                  <a:lnTo>
                    <a:pt x="789019" y="2793095"/>
                  </a:lnTo>
                  <a:lnTo>
                    <a:pt x="792088" y="2802896"/>
                  </a:lnTo>
                  <a:lnTo>
                    <a:pt x="795193" y="2812696"/>
                  </a:lnTo>
                  <a:lnTo>
                    <a:pt x="798414" y="2822496"/>
                  </a:lnTo>
                  <a:lnTo>
                    <a:pt x="801672" y="2832297"/>
                  </a:lnTo>
                  <a:lnTo>
                    <a:pt x="805008" y="2842097"/>
                  </a:lnTo>
                  <a:lnTo>
                    <a:pt x="808413" y="2851897"/>
                  </a:lnTo>
                  <a:lnTo>
                    <a:pt x="811861" y="2861698"/>
                  </a:lnTo>
                  <a:lnTo>
                    <a:pt x="815407" y="2871498"/>
                  </a:lnTo>
                  <a:lnTo>
                    <a:pt x="818985" y="2881298"/>
                  </a:lnTo>
                  <a:lnTo>
                    <a:pt x="822641" y="2891099"/>
                  </a:lnTo>
                  <a:lnTo>
                    <a:pt x="826348" y="2900899"/>
                  </a:lnTo>
                  <a:lnTo>
                    <a:pt x="830101" y="2910699"/>
                  </a:lnTo>
                  <a:lnTo>
                    <a:pt x="833928" y="2920500"/>
                  </a:lnTo>
                  <a:lnTo>
                    <a:pt x="837780" y="2930300"/>
                  </a:lnTo>
                  <a:lnTo>
                    <a:pt x="841705" y="2940100"/>
                  </a:lnTo>
                  <a:lnTo>
                    <a:pt x="845660" y="2949901"/>
                  </a:lnTo>
                  <a:lnTo>
                    <a:pt x="849659" y="2959701"/>
                  </a:lnTo>
                  <a:lnTo>
                    <a:pt x="853705" y="2969501"/>
                  </a:lnTo>
                  <a:lnTo>
                    <a:pt x="857770" y="2979302"/>
                  </a:lnTo>
                  <a:lnTo>
                    <a:pt x="861891" y="2989102"/>
                  </a:lnTo>
                  <a:lnTo>
                    <a:pt x="866025" y="2998902"/>
                  </a:lnTo>
                  <a:lnTo>
                    <a:pt x="870191" y="3008703"/>
                  </a:lnTo>
                  <a:lnTo>
                    <a:pt x="874378" y="3018503"/>
                  </a:lnTo>
                  <a:lnTo>
                    <a:pt x="878578" y="3028303"/>
                  </a:lnTo>
                  <a:lnTo>
                    <a:pt x="882799" y="3038104"/>
                  </a:lnTo>
                  <a:lnTo>
                    <a:pt x="887025" y="3047904"/>
                  </a:lnTo>
                  <a:lnTo>
                    <a:pt x="891259" y="3057704"/>
                  </a:lnTo>
                  <a:lnTo>
                    <a:pt x="895493" y="3067505"/>
                  </a:lnTo>
                  <a:lnTo>
                    <a:pt x="899725" y="3077305"/>
                  </a:lnTo>
                  <a:lnTo>
                    <a:pt x="903945" y="3087105"/>
                  </a:lnTo>
                  <a:lnTo>
                    <a:pt x="908159" y="3096906"/>
                  </a:lnTo>
                  <a:lnTo>
                    <a:pt x="912347" y="3106706"/>
                  </a:lnTo>
                  <a:lnTo>
                    <a:pt x="916517" y="3116506"/>
                  </a:lnTo>
                  <a:lnTo>
                    <a:pt x="920662" y="3126307"/>
                  </a:lnTo>
                  <a:lnTo>
                    <a:pt x="924766" y="3136107"/>
                  </a:lnTo>
                  <a:lnTo>
                    <a:pt x="928852" y="3145907"/>
                  </a:lnTo>
                  <a:lnTo>
                    <a:pt x="932867" y="3155708"/>
                  </a:lnTo>
                  <a:lnTo>
                    <a:pt x="936854" y="3165508"/>
                  </a:lnTo>
                  <a:lnTo>
                    <a:pt x="940781" y="3175308"/>
                  </a:lnTo>
                  <a:lnTo>
                    <a:pt x="944646" y="3185109"/>
                  </a:lnTo>
                  <a:lnTo>
                    <a:pt x="948469" y="3194909"/>
                  </a:lnTo>
                  <a:lnTo>
                    <a:pt x="952186" y="3204709"/>
                  </a:lnTo>
                  <a:lnTo>
                    <a:pt x="955865" y="3214510"/>
                  </a:lnTo>
                  <a:lnTo>
                    <a:pt x="959437" y="3224310"/>
                  </a:lnTo>
                  <a:lnTo>
                    <a:pt x="962935" y="3234110"/>
                  </a:lnTo>
                  <a:lnTo>
                    <a:pt x="966358" y="3243911"/>
                  </a:lnTo>
                  <a:lnTo>
                    <a:pt x="969651" y="3253711"/>
                  </a:lnTo>
                  <a:lnTo>
                    <a:pt x="972893" y="3263511"/>
                  </a:lnTo>
                  <a:lnTo>
                    <a:pt x="975975" y="3273312"/>
                  </a:lnTo>
                  <a:lnTo>
                    <a:pt x="978980" y="3283112"/>
                  </a:lnTo>
                  <a:lnTo>
                    <a:pt x="981869" y="3292912"/>
                  </a:lnTo>
                  <a:lnTo>
                    <a:pt x="984614" y="3302713"/>
                  </a:lnTo>
                  <a:lnTo>
                    <a:pt x="987296" y="3312513"/>
                  </a:lnTo>
                  <a:lnTo>
                    <a:pt x="989760" y="3322313"/>
                  </a:lnTo>
                  <a:lnTo>
                    <a:pt x="992154" y="3332114"/>
                  </a:lnTo>
                  <a:lnTo>
                    <a:pt x="994384" y="3341914"/>
                  </a:lnTo>
                  <a:lnTo>
                    <a:pt x="996469" y="3351714"/>
                  </a:lnTo>
                  <a:lnTo>
                    <a:pt x="998454" y="3361515"/>
                  </a:lnTo>
                  <a:lnTo>
                    <a:pt x="1000212" y="3371315"/>
                  </a:lnTo>
                  <a:lnTo>
                    <a:pt x="1001891" y="3381115"/>
                  </a:lnTo>
                  <a:lnTo>
                    <a:pt x="1003353" y="3390916"/>
                  </a:lnTo>
                  <a:lnTo>
                    <a:pt x="1004681" y="3400716"/>
                  </a:lnTo>
                  <a:lnTo>
                    <a:pt x="1005868" y="3410516"/>
                  </a:lnTo>
                  <a:lnTo>
                    <a:pt x="1006831" y="3420317"/>
                  </a:lnTo>
                  <a:lnTo>
                    <a:pt x="1007708" y="3430117"/>
                  </a:lnTo>
                  <a:lnTo>
                    <a:pt x="1008318" y="3439917"/>
                  </a:lnTo>
                  <a:lnTo>
                    <a:pt x="1008814" y="3449718"/>
                  </a:lnTo>
                  <a:lnTo>
                    <a:pt x="1009125" y="3459518"/>
                  </a:lnTo>
                  <a:lnTo>
                    <a:pt x="1009229" y="3469318"/>
                  </a:lnTo>
                  <a:lnTo>
                    <a:pt x="1009237" y="3479119"/>
                  </a:lnTo>
                  <a:lnTo>
                    <a:pt x="1008942" y="3488919"/>
                  </a:lnTo>
                  <a:lnTo>
                    <a:pt x="1008554" y="3498719"/>
                  </a:lnTo>
                  <a:lnTo>
                    <a:pt x="1007942" y="3508520"/>
                  </a:lnTo>
                  <a:lnTo>
                    <a:pt x="1007149" y="3518320"/>
                  </a:lnTo>
                  <a:lnTo>
                    <a:pt x="1006224" y="3528120"/>
                  </a:lnTo>
                  <a:lnTo>
                    <a:pt x="1005024" y="3537921"/>
                  </a:lnTo>
                  <a:lnTo>
                    <a:pt x="1003731" y="3547721"/>
                  </a:lnTo>
                  <a:lnTo>
                    <a:pt x="1002180" y="3557521"/>
                  </a:lnTo>
                  <a:lnTo>
                    <a:pt x="1000481" y="3567322"/>
                  </a:lnTo>
                  <a:lnTo>
                    <a:pt x="998619" y="3577122"/>
                  </a:lnTo>
                  <a:lnTo>
                    <a:pt x="996518" y="3586922"/>
                  </a:lnTo>
                  <a:lnTo>
                    <a:pt x="994326" y="3596723"/>
                  </a:lnTo>
                  <a:lnTo>
                    <a:pt x="991853" y="3606523"/>
                  </a:lnTo>
                  <a:lnTo>
                    <a:pt x="989269" y="3616323"/>
                  </a:lnTo>
                  <a:lnTo>
                    <a:pt x="986498" y="3626124"/>
                  </a:lnTo>
                  <a:lnTo>
                    <a:pt x="983531" y="3635924"/>
                  </a:lnTo>
                  <a:lnTo>
                    <a:pt x="980469" y="3645724"/>
                  </a:lnTo>
                  <a:lnTo>
                    <a:pt x="977131" y="3655525"/>
                  </a:lnTo>
                  <a:lnTo>
                    <a:pt x="973711" y="3665325"/>
                  </a:lnTo>
                  <a:lnTo>
                    <a:pt x="970091" y="3675125"/>
                  </a:lnTo>
                  <a:lnTo>
                    <a:pt x="966320" y="3684926"/>
                  </a:lnTo>
                  <a:lnTo>
                    <a:pt x="962434" y="3694726"/>
                  </a:lnTo>
                  <a:lnTo>
                    <a:pt x="958329" y="3704526"/>
                  </a:lnTo>
                  <a:lnTo>
                    <a:pt x="954149" y="3714327"/>
                  </a:lnTo>
                  <a:lnTo>
                    <a:pt x="949767" y="3724127"/>
                  </a:lnTo>
                  <a:lnTo>
                    <a:pt x="945279" y="3733927"/>
                  </a:lnTo>
                  <a:lnTo>
                    <a:pt x="940667" y="3743728"/>
                  </a:lnTo>
                  <a:lnTo>
                    <a:pt x="935891" y="3753528"/>
                  </a:lnTo>
                  <a:lnTo>
                    <a:pt x="931050" y="3763328"/>
                  </a:lnTo>
                  <a:lnTo>
                    <a:pt x="926020" y="3773129"/>
                  </a:lnTo>
                  <a:lnTo>
                    <a:pt x="920922" y="3782929"/>
                  </a:lnTo>
                  <a:lnTo>
                    <a:pt x="915703" y="3792729"/>
                  </a:lnTo>
                  <a:lnTo>
                    <a:pt x="910371" y="3802530"/>
                  </a:lnTo>
                  <a:lnTo>
                    <a:pt x="904980" y="3812330"/>
                  </a:lnTo>
                  <a:lnTo>
                    <a:pt x="899438" y="3822131"/>
                  </a:lnTo>
                  <a:lnTo>
                    <a:pt x="893853" y="3831931"/>
                  </a:lnTo>
                  <a:lnTo>
                    <a:pt x="888162" y="3841731"/>
                  </a:lnTo>
                  <a:lnTo>
                    <a:pt x="882403" y="3851532"/>
                  </a:lnTo>
                  <a:lnTo>
                    <a:pt x="876587" y="3861332"/>
                  </a:lnTo>
                  <a:lnTo>
                    <a:pt x="870678" y="3871132"/>
                  </a:lnTo>
                  <a:lnTo>
                    <a:pt x="864739" y="3880933"/>
                  </a:lnTo>
                  <a:lnTo>
                    <a:pt x="858721" y="3890733"/>
                  </a:lnTo>
                  <a:lnTo>
                    <a:pt x="852668" y="3900533"/>
                  </a:lnTo>
                  <a:lnTo>
                    <a:pt x="846574" y="3910334"/>
                  </a:lnTo>
                  <a:lnTo>
                    <a:pt x="840434" y="3920134"/>
                  </a:lnTo>
                  <a:lnTo>
                    <a:pt x="834277" y="3929934"/>
                  </a:lnTo>
                  <a:lnTo>
                    <a:pt x="828078" y="3939735"/>
                  </a:lnTo>
                  <a:lnTo>
                    <a:pt x="821869" y="3949535"/>
                  </a:lnTo>
                  <a:lnTo>
                    <a:pt x="815642" y="3959335"/>
                  </a:lnTo>
                  <a:lnTo>
                    <a:pt x="809406" y="3969136"/>
                  </a:lnTo>
                  <a:lnTo>
                    <a:pt x="803166" y="3978936"/>
                  </a:lnTo>
                  <a:lnTo>
                    <a:pt x="796928" y="3988736"/>
                  </a:lnTo>
                  <a:lnTo>
                    <a:pt x="790694" y="3998537"/>
                  </a:lnTo>
                  <a:lnTo>
                    <a:pt x="784473" y="4008337"/>
                  </a:lnTo>
                  <a:lnTo>
                    <a:pt x="778268" y="4018137"/>
                  </a:lnTo>
                  <a:lnTo>
                    <a:pt x="772078" y="4027938"/>
                  </a:lnTo>
                  <a:lnTo>
                    <a:pt x="765926" y="4037738"/>
                  </a:lnTo>
                  <a:lnTo>
                    <a:pt x="759789" y="4047538"/>
                  </a:lnTo>
                  <a:lnTo>
                    <a:pt x="753701" y="4057339"/>
                  </a:lnTo>
                  <a:lnTo>
                    <a:pt x="747644" y="4067139"/>
                  </a:lnTo>
                  <a:lnTo>
                    <a:pt x="741626" y="4076939"/>
                  </a:lnTo>
                  <a:lnTo>
                    <a:pt x="735669" y="4086740"/>
                  </a:lnTo>
                  <a:lnTo>
                    <a:pt x="729736" y="4096540"/>
                  </a:lnTo>
                  <a:lnTo>
                    <a:pt x="723893" y="4106340"/>
                  </a:lnTo>
                  <a:lnTo>
                    <a:pt x="718084" y="4116141"/>
                  </a:lnTo>
                  <a:lnTo>
                    <a:pt x="712343" y="4125941"/>
                  </a:lnTo>
                  <a:lnTo>
                    <a:pt x="706674" y="4135741"/>
                  </a:lnTo>
                  <a:lnTo>
                    <a:pt x="701045" y="4145542"/>
                  </a:lnTo>
                  <a:lnTo>
                    <a:pt x="695529" y="4155342"/>
                  </a:lnTo>
                  <a:lnTo>
                    <a:pt x="690051" y="4165142"/>
                  </a:lnTo>
                  <a:lnTo>
                    <a:pt x="684671" y="4174943"/>
                  </a:lnTo>
                  <a:lnTo>
                    <a:pt x="679363" y="4184743"/>
                  </a:lnTo>
                  <a:lnTo>
                    <a:pt x="674119" y="4194543"/>
                  </a:lnTo>
                  <a:lnTo>
                    <a:pt x="668992" y="4204344"/>
                  </a:lnTo>
                  <a:lnTo>
                    <a:pt x="663908" y="4214144"/>
                  </a:lnTo>
                  <a:lnTo>
                    <a:pt x="658952" y="4223944"/>
                  </a:lnTo>
                  <a:lnTo>
                    <a:pt x="654061" y="4233745"/>
                  </a:lnTo>
                  <a:lnTo>
                    <a:pt x="649257" y="4243545"/>
                  </a:lnTo>
                  <a:lnTo>
                    <a:pt x="644565" y="4253345"/>
                  </a:lnTo>
                  <a:lnTo>
                    <a:pt x="639920" y="4263146"/>
                  </a:lnTo>
                  <a:lnTo>
                    <a:pt x="635429" y="4272946"/>
                  </a:lnTo>
                  <a:lnTo>
                    <a:pt x="630991" y="4282746"/>
                  </a:lnTo>
                  <a:lnTo>
                    <a:pt x="626660" y="4292547"/>
                  </a:lnTo>
                  <a:lnTo>
                    <a:pt x="622431" y="4302347"/>
                  </a:lnTo>
                  <a:lnTo>
                    <a:pt x="618262" y="4312147"/>
                  </a:lnTo>
                  <a:lnTo>
                    <a:pt x="614245" y="4321948"/>
                  </a:lnTo>
                  <a:lnTo>
                    <a:pt x="610276" y="4331748"/>
                  </a:lnTo>
                  <a:lnTo>
                    <a:pt x="606434" y="4341548"/>
                  </a:lnTo>
                  <a:lnTo>
                    <a:pt x="602677" y="4351349"/>
                  </a:lnTo>
                  <a:lnTo>
                    <a:pt x="598998" y="4361149"/>
                  </a:lnTo>
                  <a:lnTo>
                    <a:pt x="595452" y="4370949"/>
                  </a:lnTo>
                  <a:lnTo>
                    <a:pt x="591954" y="4380750"/>
                  </a:lnTo>
                  <a:lnTo>
                    <a:pt x="588597" y="4390550"/>
                  </a:lnTo>
                  <a:lnTo>
                    <a:pt x="585307" y="4400350"/>
                  </a:lnTo>
                  <a:lnTo>
                    <a:pt x="582110" y="4410151"/>
                  </a:lnTo>
                  <a:lnTo>
                    <a:pt x="579024" y="4419951"/>
                  </a:lnTo>
                  <a:lnTo>
                    <a:pt x="575985" y="4429751"/>
                  </a:lnTo>
                  <a:lnTo>
                    <a:pt x="573097" y="4439552"/>
                  </a:lnTo>
                  <a:lnTo>
                    <a:pt x="570256" y="4449352"/>
                  </a:lnTo>
                  <a:lnTo>
                    <a:pt x="567518" y="4459152"/>
                  </a:lnTo>
                  <a:lnTo>
                    <a:pt x="564870" y="4468953"/>
                  </a:lnTo>
                  <a:lnTo>
                    <a:pt x="562279" y="4478753"/>
                  </a:lnTo>
                  <a:lnTo>
                    <a:pt x="559818" y="4488553"/>
                  </a:lnTo>
                  <a:lnTo>
                    <a:pt x="557399" y="4498354"/>
                  </a:lnTo>
                  <a:lnTo>
                    <a:pt x="555089" y="4508154"/>
                  </a:lnTo>
                  <a:lnTo>
                    <a:pt x="552847" y="4517954"/>
                  </a:lnTo>
                  <a:lnTo>
                    <a:pt x="550672" y="4527755"/>
                  </a:lnTo>
                  <a:lnTo>
                    <a:pt x="548602" y="4537555"/>
                  </a:lnTo>
                  <a:lnTo>
                    <a:pt x="546570" y="4547355"/>
                  </a:lnTo>
                  <a:lnTo>
                    <a:pt x="544649" y="4557156"/>
                  </a:lnTo>
                  <a:lnTo>
                    <a:pt x="542778" y="4566956"/>
                  </a:lnTo>
                  <a:lnTo>
                    <a:pt x="540978" y="4576756"/>
                  </a:lnTo>
                  <a:lnTo>
                    <a:pt x="539259" y="4586557"/>
                  </a:lnTo>
                  <a:lnTo>
                    <a:pt x="537575" y="4596357"/>
                  </a:lnTo>
                  <a:lnTo>
                    <a:pt x="536001" y="4606157"/>
                  </a:lnTo>
                  <a:lnTo>
                    <a:pt x="534460" y="4615958"/>
                  </a:lnTo>
                  <a:lnTo>
                    <a:pt x="532992" y="4625758"/>
                  </a:lnTo>
                  <a:lnTo>
                    <a:pt x="531584" y="4635558"/>
                  </a:lnTo>
                  <a:lnTo>
                    <a:pt x="530217" y="4645359"/>
                  </a:lnTo>
                  <a:lnTo>
                    <a:pt x="528936" y="4655159"/>
                  </a:lnTo>
                  <a:lnTo>
                    <a:pt x="527683" y="4664959"/>
                  </a:lnTo>
                  <a:lnTo>
                    <a:pt x="526502" y="4674760"/>
                  </a:lnTo>
                  <a:lnTo>
                    <a:pt x="525365" y="4684560"/>
                  </a:lnTo>
                  <a:lnTo>
                    <a:pt x="524270" y="4694360"/>
                  </a:lnTo>
                  <a:lnTo>
                    <a:pt x="523241" y="4704161"/>
                  </a:lnTo>
                  <a:lnTo>
                    <a:pt x="522236" y="4713961"/>
                  </a:lnTo>
                  <a:lnTo>
                    <a:pt x="521300" y="4723761"/>
                  </a:lnTo>
                  <a:lnTo>
                    <a:pt x="520392" y="4733562"/>
                  </a:lnTo>
                  <a:lnTo>
                    <a:pt x="519529" y="4743362"/>
                  </a:lnTo>
                  <a:lnTo>
                    <a:pt x="518713" y="4753162"/>
                  </a:lnTo>
                  <a:lnTo>
                    <a:pt x="517917" y="4762963"/>
                  </a:lnTo>
                  <a:lnTo>
                    <a:pt x="517185" y="4772763"/>
                  </a:lnTo>
                  <a:lnTo>
                    <a:pt x="516471" y="4782563"/>
                  </a:lnTo>
                  <a:lnTo>
                    <a:pt x="515799" y="4792364"/>
                  </a:lnTo>
                  <a:lnTo>
                    <a:pt x="515160" y="4802164"/>
                  </a:lnTo>
                  <a:lnTo>
                    <a:pt x="514544" y="4811964"/>
                  </a:lnTo>
                  <a:lnTo>
                    <a:pt x="513974" y="4821765"/>
                  </a:lnTo>
                  <a:lnTo>
                    <a:pt x="513419" y="4831565"/>
                  </a:lnTo>
                  <a:lnTo>
                    <a:pt x="512903" y="4841365"/>
                  </a:lnTo>
                  <a:lnTo>
                    <a:pt x="512409" y="4851166"/>
                  </a:lnTo>
                  <a:lnTo>
                    <a:pt x="511939" y="4860966"/>
                  </a:lnTo>
                  <a:lnTo>
                    <a:pt x="511501" y="4870766"/>
                  </a:lnTo>
                  <a:lnTo>
                    <a:pt x="511075" y="4880567"/>
                  </a:lnTo>
                  <a:lnTo>
                    <a:pt x="510685" y="4890367"/>
                  </a:lnTo>
                  <a:lnTo>
                    <a:pt x="510308" y="4900167"/>
                  </a:lnTo>
                  <a:lnTo>
                    <a:pt x="509954" y="4909968"/>
                  </a:lnTo>
                  <a:lnTo>
                    <a:pt x="509621" y="4919768"/>
                  </a:lnTo>
                  <a:lnTo>
                    <a:pt x="509300" y="4929568"/>
                  </a:lnTo>
                  <a:lnTo>
                    <a:pt x="509008" y="4939369"/>
                  </a:lnTo>
                  <a:lnTo>
                    <a:pt x="508724" y="4949169"/>
                  </a:lnTo>
                  <a:lnTo>
                    <a:pt x="508461" y="4958969"/>
                  </a:lnTo>
                  <a:lnTo>
                    <a:pt x="508212" y="4968770"/>
                  </a:lnTo>
                  <a:lnTo>
                    <a:pt x="507974" y="4978570"/>
                  </a:lnTo>
                  <a:lnTo>
                    <a:pt x="507757" y="4988370"/>
                  </a:lnTo>
                  <a:lnTo>
                    <a:pt x="507546" y="4998171"/>
                  </a:lnTo>
                  <a:lnTo>
                    <a:pt x="50735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537471"/>
              <a:ext cx="1638269" cy="4179068"/>
            </a:xfrm>
            <a:custGeom>
              <a:avLst/>
              <a:pathLst>
                <a:path w="1638269" h="4179068">
                  <a:moveTo>
                    <a:pt x="814534" y="4179068"/>
                  </a:moveTo>
                  <a:lnTo>
                    <a:pt x="814090" y="4170890"/>
                  </a:lnTo>
                  <a:lnTo>
                    <a:pt x="813598" y="4162712"/>
                  </a:lnTo>
                  <a:lnTo>
                    <a:pt x="813075" y="4154533"/>
                  </a:lnTo>
                  <a:lnTo>
                    <a:pt x="812504" y="4146355"/>
                  </a:lnTo>
                  <a:lnTo>
                    <a:pt x="811878" y="4138177"/>
                  </a:lnTo>
                  <a:lnTo>
                    <a:pt x="811216" y="4129999"/>
                  </a:lnTo>
                  <a:lnTo>
                    <a:pt x="810488" y="4121820"/>
                  </a:lnTo>
                  <a:lnTo>
                    <a:pt x="809698" y="4113642"/>
                  </a:lnTo>
                  <a:lnTo>
                    <a:pt x="808864" y="4105464"/>
                  </a:lnTo>
                  <a:lnTo>
                    <a:pt x="807946" y="4097286"/>
                  </a:lnTo>
                  <a:lnTo>
                    <a:pt x="806958" y="4089108"/>
                  </a:lnTo>
                  <a:lnTo>
                    <a:pt x="805916" y="4080929"/>
                  </a:lnTo>
                  <a:lnTo>
                    <a:pt x="804767" y="4072751"/>
                  </a:lnTo>
                  <a:lnTo>
                    <a:pt x="803541" y="4064573"/>
                  </a:lnTo>
                  <a:lnTo>
                    <a:pt x="802252" y="4056395"/>
                  </a:lnTo>
                  <a:lnTo>
                    <a:pt x="800827" y="4048216"/>
                  </a:lnTo>
                  <a:lnTo>
                    <a:pt x="799319" y="4040038"/>
                  </a:lnTo>
                  <a:lnTo>
                    <a:pt x="797737" y="4031860"/>
                  </a:lnTo>
                  <a:lnTo>
                    <a:pt x="795985" y="4023682"/>
                  </a:lnTo>
                  <a:lnTo>
                    <a:pt x="794146" y="4015504"/>
                  </a:lnTo>
                  <a:lnTo>
                    <a:pt x="792210" y="4007325"/>
                  </a:lnTo>
                  <a:lnTo>
                    <a:pt x="790086" y="3999147"/>
                  </a:lnTo>
                  <a:lnTo>
                    <a:pt x="787863" y="3990969"/>
                  </a:lnTo>
                  <a:lnTo>
                    <a:pt x="785515" y="3982791"/>
                  </a:lnTo>
                  <a:lnTo>
                    <a:pt x="782963" y="3974613"/>
                  </a:lnTo>
                  <a:lnTo>
                    <a:pt x="780298" y="3966434"/>
                  </a:lnTo>
                  <a:lnTo>
                    <a:pt x="777476" y="3958256"/>
                  </a:lnTo>
                  <a:lnTo>
                    <a:pt x="774437" y="3950078"/>
                  </a:lnTo>
                  <a:lnTo>
                    <a:pt x="771270" y="3941900"/>
                  </a:lnTo>
                  <a:lnTo>
                    <a:pt x="767910" y="3933721"/>
                  </a:lnTo>
                  <a:lnTo>
                    <a:pt x="764322" y="3925543"/>
                  </a:lnTo>
                  <a:lnTo>
                    <a:pt x="760591" y="3917365"/>
                  </a:lnTo>
                  <a:lnTo>
                    <a:pt x="756628" y="3909187"/>
                  </a:lnTo>
                  <a:lnTo>
                    <a:pt x="752429" y="3901009"/>
                  </a:lnTo>
                  <a:lnTo>
                    <a:pt x="748072" y="3892830"/>
                  </a:lnTo>
                  <a:lnTo>
                    <a:pt x="743441" y="3884652"/>
                  </a:lnTo>
                  <a:lnTo>
                    <a:pt x="738570" y="3876474"/>
                  </a:lnTo>
                  <a:lnTo>
                    <a:pt x="733528" y="3868296"/>
                  </a:lnTo>
                  <a:lnTo>
                    <a:pt x="728167" y="3860118"/>
                  </a:lnTo>
                  <a:lnTo>
                    <a:pt x="722569" y="3851939"/>
                  </a:lnTo>
                  <a:lnTo>
                    <a:pt x="716786" y="3843761"/>
                  </a:lnTo>
                  <a:lnTo>
                    <a:pt x="710640" y="3835583"/>
                  </a:lnTo>
                  <a:lnTo>
                    <a:pt x="704264" y="3827405"/>
                  </a:lnTo>
                  <a:lnTo>
                    <a:pt x="697692" y="3819226"/>
                  </a:lnTo>
                  <a:lnTo>
                    <a:pt x="690714" y="3811048"/>
                  </a:lnTo>
                  <a:lnTo>
                    <a:pt x="683518" y="3802870"/>
                  </a:lnTo>
                  <a:lnTo>
                    <a:pt x="676110" y="3794692"/>
                  </a:lnTo>
                  <a:lnTo>
                    <a:pt x="668274" y="3786514"/>
                  </a:lnTo>
                  <a:lnTo>
                    <a:pt x="660229" y="3778335"/>
                  </a:lnTo>
                  <a:lnTo>
                    <a:pt x="651943" y="3770157"/>
                  </a:lnTo>
                  <a:lnTo>
                    <a:pt x="643245" y="3761979"/>
                  </a:lnTo>
                  <a:lnTo>
                    <a:pt x="634337" y="3753801"/>
                  </a:lnTo>
                  <a:lnTo>
                    <a:pt x="625162" y="3745622"/>
                  </a:lnTo>
                  <a:lnTo>
                    <a:pt x="615601" y="3737444"/>
                  </a:lnTo>
                  <a:lnTo>
                    <a:pt x="605833" y="3729266"/>
                  </a:lnTo>
                  <a:lnTo>
                    <a:pt x="595778" y="3721088"/>
                  </a:lnTo>
                  <a:lnTo>
                    <a:pt x="585373" y="3712910"/>
                  </a:lnTo>
                  <a:lnTo>
                    <a:pt x="574768" y="3704731"/>
                  </a:lnTo>
                  <a:lnTo>
                    <a:pt x="563865" y="3696553"/>
                  </a:lnTo>
                  <a:lnTo>
                    <a:pt x="552656" y="3688375"/>
                  </a:lnTo>
                  <a:lnTo>
                    <a:pt x="541259" y="3680197"/>
                  </a:lnTo>
                  <a:lnTo>
                    <a:pt x="529566" y="3672019"/>
                  </a:lnTo>
                  <a:lnTo>
                    <a:pt x="517615" y="3663840"/>
                  </a:lnTo>
                  <a:lnTo>
                    <a:pt x="505495" y="3655662"/>
                  </a:lnTo>
                  <a:lnTo>
                    <a:pt x="493095" y="3647484"/>
                  </a:lnTo>
                  <a:lnTo>
                    <a:pt x="480490" y="3639306"/>
                  </a:lnTo>
                  <a:lnTo>
                    <a:pt x="467741" y="3631127"/>
                  </a:lnTo>
                  <a:lnTo>
                    <a:pt x="454743" y="3622949"/>
                  </a:lnTo>
                  <a:lnTo>
                    <a:pt x="441597" y="3614771"/>
                  </a:lnTo>
                  <a:lnTo>
                    <a:pt x="428335" y="3606593"/>
                  </a:lnTo>
                  <a:lnTo>
                    <a:pt x="414876" y="3598415"/>
                  </a:lnTo>
                  <a:lnTo>
                    <a:pt x="401324" y="3590236"/>
                  </a:lnTo>
                  <a:lnTo>
                    <a:pt x="387691" y="3582058"/>
                  </a:lnTo>
                  <a:lnTo>
                    <a:pt x="373931" y="3573880"/>
                  </a:lnTo>
                  <a:lnTo>
                    <a:pt x="360131" y="3565702"/>
                  </a:lnTo>
                  <a:lnTo>
                    <a:pt x="346288" y="3557524"/>
                  </a:lnTo>
                  <a:lnTo>
                    <a:pt x="332411" y="3549345"/>
                  </a:lnTo>
                  <a:lnTo>
                    <a:pt x="318539" y="3541167"/>
                  </a:lnTo>
                  <a:lnTo>
                    <a:pt x="304675" y="3532989"/>
                  </a:lnTo>
                  <a:lnTo>
                    <a:pt x="290872" y="3524811"/>
                  </a:lnTo>
                  <a:lnTo>
                    <a:pt x="277121" y="3516632"/>
                  </a:lnTo>
                  <a:lnTo>
                    <a:pt x="263444" y="3508454"/>
                  </a:lnTo>
                  <a:lnTo>
                    <a:pt x="249915" y="3500276"/>
                  </a:lnTo>
                  <a:lnTo>
                    <a:pt x="236487" y="3492098"/>
                  </a:lnTo>
                  <a:lnTo>
                    <a:pt x="223214" y="3483920"/>
                  </a:lnTo>
                  <a:lnTo>
                    <a:pt x="210168" y="3475741"/>
                  </a:lnTo>
                  <a:lnTo>
                    <a:pt x="197271" y="3467563"/>
                  </a:lnTo>
                  <a:lnTo>
                    <a:pt x="184622" y="3459385"/>
                  </a:lnTo>
                  <a:lnTo>
                    <a:pt x="172266" y="3451207"/>
                  </a:lnTo>
                  <a:lnTo>
                    <a:pt x="160108" y="3443028"/>
                  </a:lnTo>
                  <a:lnTo>
                    <a:pt x="148302" y="3434850"/>
                  </a:lnTo>
                  <a:lnTo>
                    <a:pt x="136840" y="3426672"/>
                  </a:lnTo>
                  <a:lnTo>
                    <a:pt x="125621" y="3418494"/>
                  </a:lnTo>
                  <a:lnTo>
                    <a:pt x="114866" y="3410316"/>
                  </a:lnTo>
                  <a:lnTo>
                    <a:pt x="104488" y="3402137"/>
                  </a:lnTo>
                  <a:lnTo>
                    <a:pt x="94398" y="3393959"/>
                  </a:lnTo>
                  <a:lnTo>
                    <a:pt x="84884" y="3385781"/>
                  </a:lnTo>
                  <a:lnTo>
                    <a:pt x="75765" y="3377603"/>
                  </a:lnTo>
                  <a:lnTo>
                    <a:pt x="66972" y="3369425"/>
                  </a:lnTo>
                  <a:lnTo>
                    <a:pt x="58867" y="3361246"/>
                  </a:lnTo>
                  <a:lnTo>
                    <a:pt x="51158" y="3353068"/>
                  </a:lnTo>
                  <a:lnTo>
                    <a:pt x="43812" y="3344890"/>
                  </a:lnTo>
                  <a:lnTo>
                    <a:pt x="37251" y="3336712"/>
                  </a:lnTo>
                  <a:lnTo>
                    <a:pt x="31075" y="3328533"/>
                  </a:lnTo>
                  <a:lnTo>
                    <a:pt x="25333" y="3320355"/>
                  </a:lnTo>
                  <a:lnTo>
                    <a:pt x="20379" y="3312177"/>
                  </a:lnTo>
                  <a:lnTo>
                    <a:pt x="15827" y="3303999"/>
                  </a:lnTo>
                  <a:lnTo>
                    <a:pt x="11776" y="3295821"/>
                  </a:lnTo>
                  <a:lnTo>
                    <a:pt x="8494" y="3287642"/>
                  </a:lnTo>
                  <a:lnTo>
                    <a:pt x="5623" y="3279464"/>
                  </a:lnTo>
                  <a:lnTo>
                    <a:pt x="3312" y="3271286"/>
                  </a:lnTo>
                  <a:lnTo>
                    <a:pt x="1730" y="3263108"/>
                  </a:lnTo>
                  <a:lnTo>
                    <a:pt x="561" y="3254930"/>
                  </a:lnTo>
                  <a:lnTo>
                    <a:pt x="0" y="3246751"/>
                  </a:lnTo>
                  <a:lnTo>
                    <a:pt x="110" y="3238573"/>
                  </a:lnTo>
                  <a:lnTo>
                    <a:pt x="628" y="3230395"/>
                  </a:lnTo>
                  <a:lnTo>
                    <a:pt x="1785" y="3222217"/>
                  </a:lnTo>
                  <a:lnTo>
                    <a:pt x="3546" y="3214038"/>
                  </a:lnTo>
                  <a:lnTo>
                    <a:pt x="5699" y="3205860"/>
                  </a:lnTo>
                  <a:lnTo>
                    <a:pt x="8508" y="3197682"/>
                  </a:lnTo>
                  <a:lnTo>
                    <a:pt x="11844" y="3189504"/>
                  </a:lnTo>
                  <a:lnTo>
                    <a:pt x="15550" y="3181326"/>
                  </a:lnTo>
                  <a:lnTo>
                    <a:pt x="19909" y="3173147"/>
                  </a:lnTo>
                  <a:lnTo>
                    <a:pt x="24714" y="3164969"/>
                  </a:lnTo>
                  <a:lnTo>
                    <a:pt x="29860" y="3156791"/>
                  </a:lnTo>
                  <a:lnTo>
                    <a:pt x="35638" y="3148613"/>
                  </a:lnTo>
                  <a:lnTo>
                    <a:pt x="41780" y="3140434"/>
                  </a:lnTo>
                  <a:lnTo>
                    <a:pt x="48230" y="3132256"/>
                  </a:lnTo>
                  <a:lnTo>
                    <a:pt x="55272" y="3124078"/>
                  </a:lnTo>
                  <a:lnTo>
                    <a:pt x="62600" y="3115900"/>
                  </a:lnTo>
                  <a:lnTo>
                    <a:pt x="70209" y="3107722"/>
                  </a:lnTo>
                  <a:lnTo>
                    <a:pt x="78329" y="3099543"/>
                  </a:lnTo>
                  <a:lnTo>
                    <a:pt x="86675" y="3091365"/>
                  </a:lnTo>
                  <a:lnTo>
                    <a:pt x="95283" y="3083187"/>
                  </a:lnTo>
                  <a:lnTo>
                    <a:pt x="104286" y="3075009"/>
                  </a:lnTo>
                  <a:lnTo>
                    <a:pt x="113473" y="3066831"/>
                  </a:lnTo>
                  <a:lnTo>
                    <a:pt x="122891" y="3058652"/>
                  </a:lnTo>
                  <a:lnTo>
                    <a:pt x="132597" y="3050474"/>
                  </a:lnTo>
                  <a:lnTo>
                    <a:pt x="142445" y="3042296"/>
                  </a:lnTo>
                  <a:lnTo>
                    <a:pt x="152481" y="3034118"/>
                  </a:lnTo>
                  <a:lnTo>
                    <a:pt x="162710" y="3025939"/>
                  </a:lnTo>
                  <a:lnTo>
                    <a:pt x="173039" y="3017761"/>
                  </a:lnTo>
                  <a:lnTo>
                    <a:pt x="183506" y="3009583"/>
                  </a:lnTo>
                  <a:lnTo>
                    <a:pt x="194083" y="3001405"/>
                  </a:lnTo>
                  <a:lnTo>
                    <a:pt x="204721" y="2993227"/>
                  </a:lnTo>
                  <a:lnTo>
                    <a:pt x="215438" y="2985048"/>
                  </a:lnTo>
                  <a:lnTo>
                    <a:pt x="226199" y="2976870"/>
                  </a:lnTo>
                  <a:lnTo>
                    <a:pt x="236983" y="2968692"/>
                  </a:lnTo>
                  <a:lnTo>
                    <a:pt x="247785" y="2960514"/>
                  </a:lnTo>
                  <a:lnTo>
                    <a:pt x="258578" y="2952336"/>
                  </a:lnTo>
                  <a:lnTo>
                    <a:pt x="269359" y="2944157"/>
                  </a:lnTo>
                  <a:lnTo>
                    <a:pt x="280097" y="2935979"/>
                  </a:lnTo>
                  <a:lnTo>
                    <a:pt x="290785" y="2927801"/>
                  </a:lnTo>
                  <a:lnTo>
                    <a:pt x="301432" y="2919623"/>
                  </a:lnTo>
                  <a:lnTo>
                    <a:pt x="311974" y="2911444"/>
                  </a:lnTo>
                  <a:lnTo>
                    <a:pt x="322440" y="2903266"/>
                  </a:lnTo>
                  <a:lnTo>
                    <a:pt x="332839" y="2895088"/>
                  </a:lnTo>
                  <a:lnTo>
                    <a:pt x="343075" y="2886910"/>
                  </a:lnTo>
                  <a:lnTo>
                    <a:pt x="353219" y="2878732"/>
                  </a:lnTo>
                  <a:lnTo>
                    <a:pt x="363267" y="2870553"/>
                  </a:lnTo>
                  <a:lnTo>
                    <a:pt x="373115" y="2862375"/>
                  </a:lnTo>
                  <a:lnTo>
                    <a:pt x="382857" y="2854197"/>
                  </a:lnTo>
                  <a:lnTo>
                    <a:pt x="392472" y="2846019"/>
                  </a:lnTo>
                  <a:lnTo>
                    <a:pt x="401869" y="2837841"/>
                  </a:lnTo>
                  <a:lnTo>
                    <a:pt x="411147" y="2829662"/>
                  </a:lnTo>
                  <a:lnTo>
                    <a:pt x="420268" y="2821484"/>
                  </a:lnTo>
                  <a:lnTo>
                    <a:pt x="429165" y="2813306"/>
                  </a:lnTo>
                  <a:lnTo>
                    <a:pt x="437936" y="2805128"/>
                  </a:lnTo>
                  <a:lnTo>
                    <a:pt x="446521" y="2796949"/>
                  </a:lnTo>
                  <a:lnTo>
                    <a:pt x="454886" y="2788771"/>
                  </a:lnTo>
                  <a:lnTo>
                    <a:pt x="463119" y="2780593"/>
                  </a:lnTo>
                  <a:lnTo>
                    <a:pt x="471145" y="2772415"/>
                  </a:lnTo>
                  <a:lnTo>
                    <a:pt x="478960" y="2764237"/>
                  </a:lnTo>
                  <a:lnTo>
                    <a:pt x="486639" y="2756058"/>
                  </a:lnTo>
                  <a:lnTo>
                    <a:pt x="494094" y="2747880"/>
                  </a:lnTo>
                  <a:lnTo>
                    <a:pt x="501352" y="2739702"/>
                  </a:lnTo>
                  <a:lnTo>
                    <a:pt x="508476" y="2731524"/>
                  </a:lnTo>
                  <a:lnTo>
                    <a:pt x="515360" y="2723345"/>
                  </a:lnTo>
                  <a:lnTo>
                    <a:pt x="522066" y="2715167"/>
                  </a:lnTo>
                  <a:lnTo>
                    <a:pt x="528639" y="2706989"/>
                  </a:lnTo>
                  <a:lnTo>
                    <a:pt x="534963" y="2698811"/>
                  </a:lnTo>
                  <a:lnTo>
                    <a:pt x="541129" y="2690633"/>
                  </a:lnTo>
                  <a:lnTo>
                    <a:pt x="547165" y="2682454"/>
                  </a:lnTo>
                  <a:lnTo>
                    <a:pt x="552946" y="2674276"/>
                  </a:lnTo>
                  <a:lnTo>
                    <a:pt x="558589" y="2666098"/>
                  </a:lnTo>
                  <a:lnTo>
                    <a:pt x="564107" y="2657920"/>
                  </a:lnTo>
                  <a:lnTo>
                    <a:pt x="569369" y="2649742"/>
                  </a:lnTo>
                  <a:lnTo>
                    <a:pt x="574512" y="2641563"/>
                  </a:lnTo>
                  <a:lnTo>
                    <a:pt x="579522" y="2633385"/>
                  </a:lnTo>
                  <a:lnTo>
                    <a:pt x="584303" y="2625207"/>
                  </a:lnTo>
                  <a:lnTo>
                    <a:pt x="588972" y="2617029"/>
                  </a:lnTo>
                  <a:lnTo>
                    <a:pt x="593502" y="2608850"/>
                  </a:lnTo>
                  <a:lnTo>
                    <a:pt x="597829" y="2600672"/>
                  </a:lnTo>
                  <a:lnTo>
                    <a:pt x="602050" y="2592494"/>
                  </a:lnTo>
                  <a:lnTo>
                    <a:pt x="606128" y="2584316"/>
                  </a:lnTo>
                  <a:lnTo>
                    <a:pt x="610029" y="2576138"/>
                  </a:lnTo>
                  <a:lnTo>
                    <a:pt x="613830" y="2567959"/>
                  </a:lnTo>
                  <a:lnTo>
                    <a:pt x="617486" y="2559781"/>
                  </a:lnTo>
                  <a:lnTo>
                    <a:pt x="620987" y="2551603"/>
                  </a:lnTo>
                  <a:lnTo>
                    <a:pt x="624396" y="2543425"/>
                  </a:lnTo>
                  <a:lnTo>
                    <a:pt x="627659" y="2535247"/>
                  </a:lnTo>
                  <a:lnTo>
                    <a:pt x="630789" y="2527068"/>
                  </a:lnTo>
                  <a:lnTo>
                    <a:pt x="633833" y="2518890"/>
                  </a:lnTo>
                  <a:lnTo>
                    <a:pt x="636733" y="2510712"/>
                  </a:lnTo>
                  <a:lnTo>
                    <a:pt x="639519" y="2502534"/>
                  </a:lnTo>
                  <a:lnTo>
                    <a:pt x="642225" y="2494355"/>
                  </a:lnTo>
                  <a:lnTo>
                    <a:pt x="644789" y="2486177"/>
                  </a:lnTo>
                  <a:lnTo>
                    <a:pt x="647257" y="2477999"/>
                  </a:lnTo>
                  <a:lnTo>
                    <a:pt x="649651" y="2469821"/>
                  </a:lnTo>
                  <a:lnTo>
                    <a:pt x="651907" y="2461643"/>
                  </a:lnTo>
                  <a:lnTo>
                    <a:pt x="654083" y="2453464"/>
                  </a:lnTo>
                  <a:lnTo>
                    <a:pt x="656191" y="2445286"/>
                  </a:lnTo>
                  <a:lnTo>
                    <a:pt x="658166" y="2437108"/>
                  </a:lnTo>
                  <a:lnTo>
                    <a:pt x="660075" y="2428930"/>
                  </a:lnTo>
                  <a:lnTo>
                    <a:pt x="661919" y="2420751"/>
                  </a:lnTo>
                  <a:lnTo>
                    <a:pt x="663643" y="2412573"/>
                  </a:lnTo>
                  <a:lnTo>
                    <a:pt x="665310" y="2404395"/>
                  </a:lnTo>
                  <a:lnTo>
                    <a:pt x="666912" y="2396217"/>
                  </a:lnTo>
                  <a:lnTo>
                    <a:pt x="668412" y="2388039"/>
                  </a:lnTo>
                  <a:lnTo>
                    <a:pt x="669861" y="2379860"/>
                  </a:lnTo>
                  <a:lnTo>
                    <a:pt x="671247" y="2371682"/>
                  </a:lnTo>
                  <a:lnTo>
                    <a:pt x="672547" y="2363504"/>
                  </a:lnTo>
                  <a:lnTo>
                    <a:pt x="673803" y="2355326"/>
                  </a:lnTo>
                  <a:lnTo>
                    <a:pt x="674997" y="2347148"/>
                  </a:lnTo>
                  <a:lnTo>
                    <a:pt x="676120" y="2338969"/>
                  </a:lnTo>
                  <a:lnTo>
                    <a:pt x="677205" y="2330791"/>
                  </a:lnTo>
                  <a:lnTo>
                    <a:pt x="678232" y="2322613"/>
                  </a:lnTo>
                  <a:lnTo>
                    <a:pt x="679202" y="2314435"/>
                  </a:lnTo>
                  <a:lnTo>
                    <a:pt x="680138" y="2306256"/>
                  </a:lnTo>
                  <a:lnTo>
                    <a:pt x="681021" y="2298078"/>
                  </a:lnTo>
                  <a:lnTo>
                    <a:pt x="681860" y="2289900"/>
                  </a:lnTo>
                  <a:lnTo>
                    <a:pt x="682669" y="2281722"/>
                  </a:lnTo>
                  <a:lnTo>
                    <a:pt x="683431" y="2273544"/>
                  </a:lnTo>
                  <a:lnTo>
                    <a:pt x="684158" y="2265365"/>
                  </a:lnTo>
                  <a:lnTo>
                    <a:pt x="684861" y="2257187"/>
                  </a:lnTo>
                  <a:lnTo>
                    <a:pt x="685522" y="2249009"/>
                  </a:lnTo>
                  <a:lnTo>
                    <a:pt x="686157" y="2240831"/>
                  </a:lnTo>
                  <a:lnTo>
                    <a:pt x="686773" y="2232653"/>
                  </a:lnTo>
                  <a:lnTo>
                    <a:pt x="687353" y="2224474"/>
                  </a:lnTo>
                  <a:lnTo>
                    <a:pt x="687914" y="2216296"/>
                  </a:lnTo>
                  <a:lnTo>
                    <a:pt x="688459" y="2208118"/>
                  </a:lnTo>
                  <a:lnTo>
                    <a:pt x="688975" y="2199940"/>
                  </a:lnTo>
                  <a:lnTo>
                    <a:pt x="689478" y="2191761"/>
                  </a:lnTo>
                  <a:lnTo>
                    <a:pt x="689967" y="2183583"/>
                  </a:lnTo>
                  <a:lnTo>
                    <a:pt x="690434" y="2175405"/>
                  </a:lnTo>
                  <a:lnTo>
                    <a:pt x="690892" y="2167227"/>
                  </a:lnTo>
                  <a:lnTo>
                    <a:pt x="691338" y="2159049"/>
                  </a:lnTo>
                  <a:lnTo>
                    <a:pt x="691768" y="2150870"/>
                  </a:lnTo>
                  <a:lnTo>
                    <a:pt x="692192" y="2142692"/>
                  </a:lnTo>
                  <a:lnTo>
                    <a:pt x="692606" y="2134514"/>
                  </a:lnTo>
                  <a:lnTo>
                    <a:pt x="693009" y="2126336"/>
                  </a:lnTo>
                  <a:lnTo>
                    <a:pt x="693406" y="2118157"/>
                  </a:lnTo>
                  <a:lnTo>
                    <a:pt x="693795" y="2109979"/>
                  </a:lnTo>
                  <a:lnTo>
                    <a:pt x="694177" y="2101801"/>
                  </a:lnTo>
                  <a:lnTo>
                    <a:pt x="694553" y="2093623"/>
                  </a:lnTo>
                  <a:lnTo>
                    <a:pt x="694923" y="2085445"/>
                  </a:lnTo>
                  <a:lnTo>
                    <a:pt x="695286" y="2077266"/>
                  </a:lnTo>
                  <a:lnTo>
                    <a:pt x="695645" y="2069088"/>
                  </a:lnTo>
                  <a:lnTo>
                    <a:pt x="695997" y="2060910"/>
                  </a:lnTo>
                  <a:lnTo>
                    <a:pt x="696343" y="2052732"/>
                  </a:lnTo>
                  <a:lnTo>
                    <a:pt x="696684" y="2044554"/>
                  </a:lnTo>
                  <a:lnTo>
                    <a:pt x="697018" y="2036375"/>
                  </a:lnTo>
                  <a:lnTo>
                    <a:pt x="697344" y="2028197"/>
                  </a:lnTo>
                  <a:lnTo>
                    <a:pt x="697666" y="2020019"/>
                  </a:lnTo>
                  <a:lnTo>
                    <a:pt x="697978" y="2011841"/>
                  </a:lnTo>
                  <a:lnTo>
                    <a:pt x="698282" y="2003662"/>
                  </a:lnTo>
                  <a:lnTo>
                    <a:pt x="698579" y="1995484"/>
                  </a:lnTo>
                  <a:lnTo>
                    <a:pt x="698863" y="1987306"/>
                  </a:lnTo>
                  <a:lnTo>
                    <a:pt x="699139" y="1979128"/>
                  </a:lnTo>
                  <a:lnTo>
                    <a:pt x="699406" y="1970950"/>
                  </a:lnTo>
                  <a:lnTo>
                    <a:pt x="699656" y="1962771"/>
                  </a:lnTo>
                  <a:lnTo>
                    <a:pt x="699896" y="1954593"/>
                  </a:lnTo>
                  <a:lnTo>
                    <a:pt x="700125" y="1946415"/>
                  </a:lnTo>
                  <a:lnTo>
                    <a:pt x="700333" y="1938237"/>
                  </a:lnTo>
                  <a:lnTo>
                    <a:pt x="700529" y="1930059"/>
                  </a:lnTo>
                  <a:lnTo>
                    <a:pt x="700711" y="1921880"/>
                  </a:lnTo>
                  <a:lnTo>
                    <a:pt x="700868" y="1913702"/>
                  </a:lnTo>
                  <a:lnTo>
                    <a:pt x="701012" y="1905524"/>
                  </a:lnTo>
                  <a:lnTo>
                    <a:pt x="701137" y="1897346"/>
                  </a:lnTo>
                  <a:lnTo>
                    <a:pt x="701235" y="1889167"/>
                  </a:lnTo>
                  <a:lnTo>
                    <a:pt x="701318" y="1880989"/>
                  </a:lnTo>
                  <a:lnTo>
                    <a:pt x="701377" y="1872811"/>
                  </a:lnTo>
                  <a:lnTo>
                    <a:pt x="701407" y="1864633"/>
                  </a:lnTo>
                  <a:lnTo>
                    <a:pt x="701420" y="1856455"/>
                  </a:lnTo>
                  <a:lnTo>
                    <a:pt x="701403" y="1848276"/>
                  </a:lnTo>
                  <a:lnTo>
                    <a:pt x="701358" y="1840098"/>
                  </a:lnTo>
                  <a:lnTo>
                    <a:pt x="701292" y="1831920"/>
                  </a:lnTo>
                  <a:lnTo>
                    <a:pt x="701193" y="1823742"/>
                  </a:lnTo>
                  <a:lnTo>
                    <a:pt x="701063" y="1815563"/>
                  </a:lnTo>
                  <a:lnTo>
                    <a:pt x="700913" y="1807385"/>
                  </a:lnTo>
                  <a:lnTo>
                    <a:pt x="700722" y="1799207"/>
                  </a:lnTo>
                  <a:lnTo>
                    <a:pt x="700503" y="1791029"/>
                  </a:lnTo>
                  <a:lnTo>
                    <a:pt x="700261" y="1782851"/>
                  </a:lnTo>
                  <a:lnTo>
                    <a:pt x="699974" y="1774672"/>
                  </a:lnTo>
                  <a:lnTo>
                    <a:pt x="699659" y="1766494"/>
                  </a:lnTo>
                  <a:lnTo>
                    <a:pt x="699321" y="1758316"/>
                  </a:lnTo>
                  <a:lnTo>
                    <a:pt x="698933" y="1750138"/>
                  </a:lnTo>
                  <a:lnTo>
                    <a:pt x="698519" y="1741960"/>
                  </a:lnTo>
                  <a:lnTo>
                    <a:pt x="698079" y="1733781"/>
                  </a:lnTo>
                  <a:lnTo>
                    <a:pt x="697589" y="1725603"/>
                  </a:lnTo>
                  <a:lnTo>
                    <a:pt x="697073" y="1717425"/>
                  </a:lnTo>
                  <a:lnTo>
                    <a:pt x="696528" y="1709247"/>
                  </a:lnTo>
                  <a:lnTo>
                    <a:pt x="695935" y="1701068"/>
                  </a:lnTo>
                  <a:lnTo>
                    <a:pt x="695316" y="1692890"/>
                  </a:lnTo>
                  <a:lnTo>
                    <a:pt x="694666" y="1684712"/>
                  </a:lnTo>
                  <a:lnTo>
                    <a:pt x="693969" y="1676534"/>
                  </a:lnTo>
                  <a:lnTo>
                    <a:pt x="693248" y="1668356"/>
                  </a:lnTo>
                  <a:lnTo>
                    <a:pt x="692492" y="1660177"/>
                  </a:lnTo>
                  <a:lnTo>
                    <a:pt x="691693" y="1651999"/>
                  </a:lnTo>
                  <a:lnTo>
                    <a:pt x="690870" y="1643821"/>
                  </a:lnTo>
                  <a:lnTo>
                    <a:pt x="690010" y="1635643"/>
                  </a:lnTo>
                  <a:lnTo>
                    <a:pt x="689112" y="1627465"/>
                  </a:lnTo>
                  <a:lnTo>
                    <a:pt x="688190" y="1619286"/>
                  </a:lnTo>
                  <a:lnTo>
                    <a:pt x="687229" y="1611108"/>
                  </a:lnTo>
                  <a:lnTo>
                    <a:pt x="686234" y="1602930"/>
                  </a:lnTo>
                  <a:lnTo>
                    <a:pt x="685216" y="1594752"/>
                  </a:lnTo>
                  <a:lnTo>
                    <a:pt x="684159" y="1586573"/>
                  </a:lnTo>
                  <a:lnTo>
                    <a:pt x="683071" y="1578395"/>
                  </a:lnTo>
                  <a:lnTo>
                    <a:pt x="681962" y="1570217"/>
                  </a:lnTo>
                  <a:lnTo>
                    <a:pt x="680812" y="1562039"/>
                  </a:lnTo>
                  <a:lnTo>
                    <a:pt x="679637" y="1553861"/>
                  </a:lnTo>
                  <a:lnTo>
                    <a:pt x="678441" y="1545682"/>
                  </a:lnTo>
                  <a:lnTo>
                    <a:pt x="677206" y="1537504"/>
                  </a:lnTo>
                  <a:lnTo>
                    <a:pt x="675949" y="1529326"/>
                  </a:lnTo>
                  <a:lnTo>
                    <a:pt x="674673" y="1521148"/>
                  </a:lnTo>
                  <a:lnTo>
                    <a:pt x="673359" y="1512969"/>
                  </a:lnTo>
                  <a:lnTo>
                    <a:pt x="672027" y="1504791"/>
                  </a:lnTo>
                  <a:lnTo>
                    <a:pt x="670676" y="1496613"/>
                  </a:lnTo>
                  <a:lnTo>
                    <a:pt x="669292" y="1488435"/>
                  </a:lnTo>
                  <a:lnTo>
                    <a:pt x="667892" y="1480257"/>
                  </a:lnTo>
                  <a:lnTo>
                    <a:pt x="666474" y="1472078"/>
                  </a:lnTo>
                  <a:lnTo>
                    <a:pt x="665029" y="1463900"/>
                  </a:lnTo>
                  <a:lnTo>
                    <a:pt x="663571" y="1455722"/>
                  </a:lnTo>
                  <a:lnTo>
                    <a:pt x="662095" y="1447544"/>
                  </a:lnTo>
                  <a:lnTo>
                    <a:pt x="660599" y="1439366"/>
                  </a:lnTo>
                  <a:lnTo>
                    <a:pt x="659092" y="1431187"/>
                  </a:lnTo>
                  <a:lnTo>
                    <a:pt x="657570" y="1423009"/>
                  </a:lnTo>
                  <a:lnTo>
                    <a:pt x="656032" y="1414831"/>
                  </a:lnTo>
                  <a:lnTo>
                    <a:pt x="654487" y="1406653"/>
                  </a:lnTo>
                  <a:lnTo>
                    <a:pt x="652930" y="1398474"/>
                  </a:lnTo>
                  <a:lnTo>
                    <a:pt x="651365" y="1390296"/>
                  </a:lnTo>
                  <a:lnTo>
                    <a:pt x="649794" y="1382118"/>
                  </a:lnTo>
                  <a:lnTo>
                    <a:pt x="648216" y="1373940"/>
                  </a:lnTo>
                  <a:lnTo>
                    <a:pt x="646636" y="1365762"/>
                  </a:lnTo>
                  <a:lnTo>
                    <a:pt x="645053" y="1357583"/>
                  </a:lnTo>
                  <a:lnTo>
                    <a:pt x="643470" y="1349405"/>
                  </a:lnTo>
                  <a:lnTo>
                    <a:pt x="641890" y="1341227"/>
                  </a:lnTo>
                  <a:lnTo>
                    <a:pt x="640311" y="1333049"/>
                  </a:lnTo>
                  <a:lnTo>
                    <a:pt x="638741" y="1324871"/>
                  </a:lnTo>
                  <a:lnTo>
                    <a:pt x="637177" y="1316692"/>
                  </a:lnTo>
                  <a:lnTo>
                    <a:pt x="635620" y="1308514"/>
                  </a:lnTo>
                  <a:lnTo>
                    <a:pt x="634081" y="1300336"/>
                  </a:lnTo>
                  <a:lnTo>
                    <a:pt x="632553" y="1292158"/>
                  </a:lnTo>
                  <a:lnTo>
                    <a:pt x="631037" y="1283979"/>
                  </a:lnTo>
                  <a:lnTo>
                    <a:pt x="629550" y="1275801"/>
                  </a:lnTo>
                  <a:lnTo>
                    <a:pt x="628079" y="1267623"/>
                  </a:lnTo>
                  <a:lnTo>
                    <a:pt x="626626" y="1259445"/>
                  </a:lnTo>
                  <a:lnTo>
                    <a:pt x="625211" y="1251267"/>
                  </a:lnTo>
                  <a:lnTo>
                    <a:pt x="623819" y="1243088"/>
                  </a:lnTo>
                  <a:lnTo>
                    <a:pt x="622453" y="1234910"/>
                  </a:lnTo>
                  <a:lnTo>
                    <a:pt x="621135" y="1226732"/>
                  </a:lnTo>
                  <a:lnTo>
                    <a:pt x="619843" y="1218554"/>
                  </a:lnTo>
                  <a:lnTo>
                    <a:pt x="618590" y="1210375"/>
                  </a:lnTo>
                  <a:lnTo>
                    <a:pt x="617392" y="1202197"/>
                  </a:lnTo>
                  <a:lnTo>
                    <a:pt x="616226" y="1194019"/>
                  </a:lnTo>
                  <a:lnTo>
                    <a:pt x="615111" y="1185841"/>
                  </a:lnTo>
                  <a:lnTo>
                    <a:pt x="614057" y="1177663"/>
                  </a:lnTo>
                  <a:lnTo>
                    <a:pt x="613042" y="1169484"/>
                  </a:lnTo>
                  <a:lnTo>
                    <a:pt x="612092" y="1161306"/>
                  </a:lnTo>
                  <a:lnTo>
                    <a:pt x="611208" y="1153128"/>
                  </a:lnTo>
                  <a:lnTo>
                    <a:pt x="610369" y="1144950"/>
                  </a:lnTo>
                  <a:lnTo>
                    <a:pt x="609610" y="1136772"/>
                  </a:lnTo>
                  <a:lnTo>
                    <a:pt x="608920" y="1128593"/>
                  </a:lnTo>
                  <a:lnTo>
                    <a:pt x="608280" y="1120415"/>
                  </a:lnTo>
                  <a:lnTo>
                    <a:pt x="607737" y="1112237"/>
                  </a:lnTo>
                  <a:lnTo>
                    <a:pt x="607265" y="1104059"/>
                  </a:lnTo>
                  <a:lnTo>
                    <a:pt x="606849" y="1095880"/>
                  </a:lnTo>
                  <a:lnTo>
                    <a:pt x="606546" y="1087702"/>
                  </a:lnTo>
                  <a:lnTo>
                    <a:pt x="606314" y="1079524"/>
                  </a:lnTo>
                  <a:lnTo>
                    <a:pt x="606142" y="1071346"/>
                  </a:lnTo>
                  <a:lnTo>
                    <a:pt x="606100" y="1063168"/>
                  </a:lnTo>
                  <a:lnTo>
                    <a:pt x="606126" y="1054989"/>
                  </a:lnTo>
                  <a:lnTo>
                    <a:pt x="606222" y="1046811"/>
                  </a:lnTo>
                  <a:lnTo>
                    <a:pt x="606455" y="1038633"/>
                  </a:lnTo>
                  <a:lnTo>
                    <a:pt x="606756" y="1030455"/>
                  </a:lnTo>
                  <a:lnTo>
                    <a:pt x="607138" y="1022277"/>
                  </a:lnTo>
                  <a:lnTo>
                    <a:pt x="607655" y="1014098"/>
                  </a:lnTo>
                  <a:lnTo>
                    <a:pt x="608243" y="1005920"/>
                  </a:lnTo>
                  <a:lnTo>
                    <a:pt x="608924" y="997742"/>
                  </a:lnTo>
                  <a:lnTo>
                    <a:pt x="609735" y="989564"/>
                  </a:lnTo>
                  <a:lnTo>
                    <a:pt x="610618" y="981385"/>
                  </a:lnTo>
                  <a:lnTo>
                    <a:pt x="611603" y="973207"/>
                  </a:lnTo>
                  <a:lnTo>
                    <a:pt x="612711" y="965029"/>
                  </a:lnTo>
                  <a:lnTo>
                    <a:pt x="613892" y="956851"/>
                  </a:lnTo>
                  <a:lnTo>
                    <a:pt x="615183" y="948673"/>
                  </a:lnTo>
                  <a:lnTo>
                    <a:pt x="616588" y="940494"/>
                  </a:lnTo>
                  <a:lnTo>
                    <a:pt x="618064" y="932316"/>
                  </a:lnTo>
                  <a:lnTo>
                    <a:pt x="619656" y="924138"/>
                  </a:lnTo>
                  <a:lnTo>
                    <a:pt x="621351" y="915960"/>
                  </a:lnTo>
                  <a:lnTo>
                    <a:pt x="623114" y="907781"/>
                  </a:lnTo>
                  <a:lnTo>
                    <a:pt x="624997" y="899603"/>
                  </a:lnTo>
                  <a:lnTo>
                    <a:pt x="626969" y="891425"/>
                  </a:lnTo>
                  <a:lnTo>
                    <a:pt x="629007" y="883247"/>
                  </a:lnTo>
                  <a:lnTo>
                    <a:pt x="631164" y="875069"/>
                  </a:lnTo>
                  <a:lnTo>
                    <a:pt x="633397" y="866890"/>
                  </a:lnTo>
                  <a:lnTo>
                    <a:pt x="635690" y="858712"/>
                  </a:lnTo>
                  <a:lnTo>
                    <a:pt x="638099" y="850534"/>
                  </a:lnTo>
                  <a:lnTo>
                    <a:pt x="640570" y="842356"/>
                  </a:lnTo>
                  <a:lnTo>
                    <a:pt x="643095" y="834178"/>
                  </a:lnTo>
                  <a:lnTo>
                    <a:pt x="645729" y="825999"/>
                  </a:lnTo>
                  <a:lnTo>
                    <a:pt x="648411" y="817821"/>
                  </a:lnTo>
                  <a:lnTo>
                    <a:pt x="651146" y="809643"/>
                  </a:lnTo>
                  <a:lnTo>
                    <a:pt x="653969" y="801465"/>
                  </a:lnTo>
                  <a:lnTo>
                    <a:pt x="656831" y="793286"/>
                  </a:lnTo>
                  <a:lnTo>
                    <a:pt x="659742" y="785108"/>
                  </a:lnTo>
                  <a:lnTo>
                    <a:pt x="662720" y="776930"/>
                  </a:lnTo>
                  <a:lnTo>
                    <a:pt x="665730" y="768752"/>
                  </a:lnTo>
                  <a:lnTo>
                    <a:pt x="668781" y="760574"/>
                  </a:lnTo>
                  <a:lnTo>
                    <a:pt x="671878" y="752395"/>
                  </a:lnTo>
                  <a:lnTo>
                    <a:pt x="674999" y="744217"/>
                  </a:lnTo>
                  <a:lnTo>
                    <a:pt x="678151" y="736039"/>
                  </a:lnTo>
                  <a:lnTo>
                    <a:pt x="681331" y="727861"/>
                  </a:lnTo>
                  <a:lnTo>
                    <a:pt x="684526" y="719683"/>
                  </a:lnTo>
                  <a:lnTo>
                    <a:pt x="687740" y="711504"/>
                  </a:lnTo>
                  <a:lnTo>
                    <a:pt x="690965" y="703326"/>
                  </a:lnTo>
                  <a:lnTo>
                    <a:pt x="694197" y="695148"/>
                  </a:lnTo>
                  <a:lnTo>
                    <a:pt x="697433" y="686970"/>
                  </a:lnTo>
                  <a:lnTo>
                    <a:pt x="700668" y="678791"/>
                  </a:lnTo>
                  <a:lnTo>
                    <a:pt x="703899" y="670613"/>
                  </a:lnTo>
                  <a:lnTo>
                    <a:pt x="707120" y="662435"/>
                  </a:lnTo>
                  <a:lnTo>
                    <a:pt x="710327" y="654257"/>
                  </a:lnTo>
                  <a:lnTo>
                    <a:pt x="713524" y="646079"/>
                  </a:lnTo>
                  <a:lnTo>
                    <a:pt x="716693" y="637900"/>
                  </a:lnTo>
                  <a:lnTo>
                    <a:pt x="719840" y="629722"/>
                  </a:lnTo>
                  <a:lnTo>
                    <a:pt x="722969" y="621544"/>
                  </a:lnTo>
                  <a:lnTo>
                    <a:pt x="726053" y="613366"/>
                  </a:lnTo>
                  <a:lnTo>
                    <a:pt x="729110" y="605187"/>
                  </a:lnTo>
                  <a:lnTo>
                    <a:pt x="732141" y="597009"/>
                  </a:lnTo>
                  <a:lnTo>
                    <a:pt x="735112" y="588831"/>
                  </a:lnTo>
                  <a:lnTo>
                    <a:pt x="738052" y="580653"/>
                  </a:lnTo>
                  <a:lnTo>
                    <a:pt x="740955" y="572475"/>
                  </a:lnTo>
                  <a:lnTo>
                    <a:pt x="743792" y="564296"/>
                  </a:lnTo>
                  <a:lnTo>
                    <a:pt x="746592" y="556118"/>
                  </a:lnTo>
                  <a:lnTo>
                    <a:pt x="749346" y="547940"/>
                  </a:lnTo>
                  <a:lnTo>
                    <a:pt x="752027" y="539762"/>
                  </a:lnTo>
                  <a:lnTo>
                    <a:pt x="754669" y="531584"/>
                  </a:lnTo>
                  <a:lnTo>
                    <a:pt x="757255" y="523405"/>
                  </a:lnTo>
                  <a:lnTo>
                    <a:pt x="759767" y="515227"/>
                  </a:lnTo>
                  <a:lnTo>
                    <a:pt x="762237" y="507049"/>
                  </a:lnTo>
                  <a:lnTo>
                    <a:pt x="764641" y="498871"/>
                  </a:lnTo>
                  <a:lnTo>
                    <a:pt x="766973" y="490692"/>
                  </a:lnTo>
                  <a:lnTo>
                    <a:pt x="769260" y="482514"/>
                  </a:lnTo>
                  <a:lnTo>
                    <a:pt x="771474" y="474336"/>
                  </a:lnTo>
                  <a:lnTo>
                    <a:pt x="773620" y="466158"/>
                  </a:lnTo>
                  <a:lnTo>
                    <a:pt x="775719" y="457980"/>
                  </a:lnTo>
                  <a:lnTo>
                    <a:pt x="777739" y="449801"/>
                  </a:lnTo>
                  <a:lnTo>
                    <a:pt x="779695" y="441623"/>
                  </a:lnTo>
                  <a:lnTo>
                    <a:pt x="781606" y="433445"/>
                  </a:lnTo>
                  <a:lnTo>
                    <a:pt x="783431" y="425267"/>
                  </a:lnTo>
                  <a:lnTo>
                    <a:pt x="785199" y="417089"/>
                  </a:lnTo>
                  <a:lnTo>
                    <a:pt x="786922" y="408910"/>
                  </a:lnTo>
                  <a:lnTo>
                    <a:pt x="788557" y="400732"/>
                  </a:lnTo>
                  <a:lnTo>
                    <a:pt x="790141" y="392554"/>
                  </a:lnTo>
                  <a:lnTo>
                    <a:pt x="791681" y="384376"/>
                  </a:lnTo>
                  <a:lnTo>
                    <a:pt x="793131" y="376197"/>
                  </a:lnTo>
                  <a:lnTo>
                    <a:pt x="794538" y="368019"/>
                  </a:lnTo>
                  <a:lnTo>
                    <a:pt x="795900" y="359841"/>
                  </a:lnTo>
                  <a:lnTo>
                    <a:pt x="797179" y="351663"/>
                  </a:lnTo>
                  <a:lnTo>
                    <a:pt x="798418" y="343485"/>
                  </a:lnTo>
                  <a:lnTo>
                    <a:pt x="799610" y="335306"/>
                  </a:lnTo>
                  <a:lnTo>
                    <a:pt x="800729" y="327128"/>
                  </a:lnTo>
                  <a:lnTo>
                    <a:pt x="801811" y="318950"/>
                  </a:lnTo>
                  <a:lnTo>
                    <a:pt x="802845" y="310772"/>
                  </a:lnTo>
                  <a:lnTo>
                    <a:pt x="803816" y="302593"/>
                  </a:lnTo>
                  <a:lnTo>
                    <a:pt x="804752" y="294415"/>
                  </a:lnTo>
                  <a:lnTo>
                    <a:pt x="805642" y="286237"/>
                  </a:lnTo>
                  <a:lnTo>
                    <a:pt x="806477" y="278059"/>
                  </a:lnTo>
                  <a:lnTo>
                    <a:pt x="807281" y="269881"/>
                  </a:lnTo>
                  <a:lnTo>
                    <a:pt x="808039" y="261702"/>
                  </a:lnTo>
                  <a:lnTo>
                    <a:pt x="808752" y="253524"/>
                  </a:lnTo>
                  <a:lnTo>
                    <a:pt x="809437" y="245346"/>
                  </a:lnTo>
                  <a:lnTo>
                    <a:pt x="810077" y="237168"/>
                  </a:lnTo>
                  <a:lnTo>
                    <a:pt x="810680" y="228990"/>
                  </a:lnTo>
                  <a:lnTo>
                    <a:pt x="811258" y="220811"/>
                  </a:lnTo>
                  <a:lnTo>
                    <a:pt x="811794" y="212633"/>
                  </a:lnTo>
                  <a:lnTo>
                    <a:pt x="812301" y="204455"/>
                  </a:lnTo>
                  <a:lnTo>
                    <a:pt x="812785" y="196277"/>
                  </a:lnTo>
                  <a:lnTo>
                    <a:pt x="813230" y="188098"/>
                  </a:lnTo>
                  <a:lnTo>
                    <a:pt x="813651" y="179920"/>
                  </a:lnTo>
                  <a:lnTo>
                    <a:pt x="814053" y="171742"/>
                  </a:lnTo>
                  <a:lnTo>
                    <a:pt x="814419" y="163564"/>
                  </a:lnTo>
                  <a:lnTo>
                    <a:pt x="814767" y="155386"/>
                  </a:lnTo>
                  <a:lnTo>
                    <a:pt x="815098" y="147207"/>
                  </a:lnTo>
                  <a:lnTo>
                    <a:pt x="815397" y="139029"/>
                  </a:lnTo>
                  <a:lnTo>
                    <a:pt x="815682" y="130851"/>
                  </a:lnTo>
                  <a:lnTo>
                    <a:pt x="815951" y="122673"/>
                  </a:lnTo>
                  <a:lnTo>
                    <a:pt x="816194" y="114495"/>
                  </a:lnTo>
                  <a:lnTo>
                    <a:pt x="816425" y="106316"/>
                  </a:lnTo>
                  <a:lnTo>
                    <a:pt x="816642" y="98138"/>
                  </a:lnTo>
                  <a:lnTo>
                    <a:pt x="816838" y="89960"/>
                  </a:lnTo>
                  <a:lnTo>
                    <a:pt x="817025" y="81782"/>
                  </a:lnTo>
                  <a:lnTo>
                    <a:pt x="817198" y="73603"/>
                  </a:lnTo>
                  <a:lnTo>
                    <a:pt x="817355" y="65425"/>
                  </a:lnTo>
                  <a:lnTo>
                    <a:pt x="817504" y="57247"/>
                  </a:lnTo>
                  <a:lnTo>
                    <a:pt x="817641" y="49069"/>
                  </a:lnTo>
                  <a:lnTo>
                    <a:pt x="817765" y="40891"/>
                  </a:lnTo>
                  <a:lnTo>
                    <a:pt x="817883" y="32712"/>
                  </a:lnTo>
                  <a:lnTo>
                    <a:pt x="817991" y="24534"/>
                  </a:lnTo>
                  <a:lnTo>
                    <a:pt x="818089" y="16356"/>
                  </a:lnTo>
                  <a:lnTo>
                    <a:pt x="818182" y="8178"/>
                  </a:lnTo>
                  <a:lnTo>
                    <a:pt x="818265" y="0"/>
                  </a:lnTo>
                  <a:lnTo>
                    <a:pt x="820003" y="0"/>
                  </a:lnTo>
                  <a:lnTo>
                    <a:pt x="820087" y="8178"/>
                  </a:lnTo>
                  <a:lnTo>
                    <a:pt x="820180" y="16356"/>
                  </a:lnTo>
                  <a:lnTo>
                    <a:pt x="820278" y="24534"/>
                  </a:lnTo>
                  <a:lnTo>
                    <a:pt x="820385" y="32712"/>
                  </a:lnTo>
                  <a:lnTo>
                    <a:pt x="820503" y="40891"/>
                  </a:lnTo>
                  <a:lnTo>
                    <a:pt x="820628" y="49069"/>
                  </a:lnTo>
                  <a:lnTo>
                    <a:pt x="820765" y="57247"/>
                  </a:lnTo>
                  <a:lnTo>
                    <a:pt x="820914" y="65425"/>
                  </a:lnTo>
                  <a:lnTo>
                    <a:pt x="821071" y="73603"/>
                  </a:lnTo>
                  <a:lnTo>
                    <a:pt x="821244" y="81782"/>
                  </a:lnTo>
                  <a:lnTo>
                    <a:pt x="821430" y="89960"/>
                  </a:lnTo>
                  <a:lnTo>
                    <a:pt x="821627" y="98138"/>
                  </a:lnTo>
                  <a:lnTo>
                    <a:pt x="821843" y="106316"/>
                  </a:lnTo>
                  <a:lnTo>
                    <a:pt x="822075" y="114495"/>
                  </a:lnTo>
                  <a:lnTo>
                    <a:pt x="822318" y="122673"/>
                  </a:lnTo>
                  <a:lnTo>
                    <a:pt x="822587" y="130851"/>
                  </a:lnTo>
                  <a:lnTo>
                    <a:pt x="822872" y="139029"/>
                  </a:lnTo>
                  <a:lnTo>
                    <a:pt x="823170" y="147207"/>
                  </a:lnTo>
                  <a:lnTo>
                    <a:pt x="823502" y="155386"/>
                  </a:lnTo>
                  <a:lnTo>
                    <a:pt x="823849" y="163564"/>
                  </a:lnTo>
                  <a:lnTo>
                    <a:pt x="824216" y="171742"/>
                  </a:lnTo>
                  <a:lnTo>
                    <a:pt x="824618" y="179920"/>
                  </a:lnTo>
                  <a:lnTo>
                    <a:pt x="825039" y="188098"/>
                  </a:lnTo>
                  <a:lnTo>
                    <a:pt x="825484" y="196277"/>
                  </a:lnTo>
                  <a:lnTo>
                    <a:pt x="825968" y="204455"/>
                  </a:lnTo>
                  <a:lnTo>
                    <a:pt x="826474" y="212633"/>
                  </a:lnTo>
                  <a:lnTo>
                    <a:pt x="827010" y="220811"/>
                  </a:lnTo>
                  <a:lnTo>
                    <a:pt x="827589" y="228990"/>
                  </a:lnTo>
                  <a:lnTo>
                    <a:pt x="828192" y="237168"/>
                  </a:lnTo>
                  <a:lnTo>
                    <a:pt x="828832" y="245346"/>
                  </a:lnTo>
                  <a:lnTo>
                    <a:pt x="829517" y="253524"/>
                  </a:lnTo>
                  <a:lnTo>
                    <a:pt x="830230" y="261702"/>
                  </a:lnTo>
                  <a:lnTo>
                    <a:pt x="830987" y="269881"/>
                  </a:lnTo>
                  <a:lnTo>
                    <a:pt x="831792" y="278059"/>
                  </a:lnTo>
                  <a:lnTo>
                    <a:pt x="832627" y="286237"/>
                  </a:lnTo>
                  <a:lnTo>
                    <a:pt x="833516" y="294415"/>
                  </a:lnTo>
                  <a:lnTo>
                    <a:pt x="834453" y="302593"/>
                  </a:lnTo>
                  <a:lnTo>
                    <a:pt x="835424" y="310772"/>
                  </a:lnTo>
                  <a:lnTo>
                    <a:pt x="836458" y="318950"/>
                  </a:lnTo>
                  <a:lnTo>
                    <a:pt x="837540" y="327128"/>
                  </a:lnTo>
                  <a:lnTo>
                    <a:pt x="838659" y="335306"/>
                  </a:lnTo>
                  <a:lnTo>
                    <a:pt x="839851" y="343485"/>
                  </a:lnTo>
                  <a:lnTo>
                    <a:pt x="841090" y="351663"/>
                  </a:lnTo>
                  <a:lnTo>
                    <a:pt x="842369" y="359841"/>
                  </a:lnTo>
                  <a:lnTo>
                    <a:pt x="843731" y="368019"/>
                  </a:lnTo>
                  <a:lnTo>
                    <a:pt x="845137" y="376197"/>
                  </a:lnTo>
                  <a:lnTo>
                    <a:pt x="846588" y="384376"/>
                  </a:lnTo>
                  <a:lnTo>
                    <a:pt x="848128" y="392554"/>
                  </a:lnTo>
                  <a:lnTo>
                    <a:pt x="849712" y="400732"/>
                  </a:lnTo>
                  <a:lnTo>
                    <a:pt x="851347" y="408910"/>
                  </a:lnTo>
                  <a:lnTo>
                    <a:pt x="853070" y="417089"/>
                  </a:lnTo>
                  <a:lnTo>
                    <a:pt x="854837" y="425267"/>
                  </a:lnTo>
                  <a:lnTo>
                    <a:pt x="856663" y="433445"/>
                  </a:lnTo>
                  <a:lnTo>
                    <a:pt x="858573" y="441623"/>
                  </a:lnTo>
                  <a:lnTo>
                    <a:pt x="860529" y="449801"/>
                  </a:lnTo>
                  <a:lnTo>
                    <a:pt x="862549" y="457980"/>
                  </a:lnTo>
                  <a:lnTo>
                    <a:pt x="864649" y="466158"/>
                  </a:lnTo>
                  <a:lnTo>
                    <a:pt x="866794" y="474336"/>
                  </a:lnTo>
                  <a:lnTo>
                    <a:pt x="869009" y="482514"/>
                  </a:lnTo>
                  <a:lnTo>
                    <a:pt x="871296" y="490692"/>
                  </a:lnTo>
                  <a:lnTo>
                    <a:pt x="873628" y="498871"/>
                  </a:lnTo>
                  <a:lnTo>
                    <a:pt x="876032" y="507049"/>
                  </a:lnTo>
                  <a:lnTo>
                    <a:pt x="878502" y="515227"/>
                  </a:lnTo>
                  <a:lnTo>
                    <a:pt x="881014" y="523405"/>
                  </a:lnTo>
                  <a:lnTo>
                    <a:pt x="883600" y="531584"/>
                  </a:lnTo>
                  <a:lnTo>
                    <a:pt x="886241" y="539762"/>
                  </a:lnTo>
                  <a:lnTo>
                    <a:pt x="888923" y="547940"/>
                  </a:lnTo>
                  <a:lnTo>
                    <a:pt x="891677" y="556118"/>
                  </a:lnTo>
                  <a:lnTo>
                    <a:pt x="894477" y="564296"/>
                  </a:lnTo>
                  <a:lnTo>
                    <a:pt x="897313" y="572475"/>
                  </a:lnTo>
                  <a:lnTo>
                    <a:pt x="900217" y="580653"/>
                  </a:lnTo>
                  <a:lnTo>
                    <a:pt x="903157" y="588831"/>
                  </a:lnTo>
                  <a:lnTo>
                    <a:pt x="906128" y="597009"/>
                  </a:lnTo>
                  <a:lnTo>
                    <a:pt x="909159" y="605187"/>
                  </a:lnTo>
                  <a:lnTo>
                    <a:pt x="912216" y="613366"/>
                  </a:lnTo>
                  <a:lnTo>
                    <a:pt x="915300" y="621544"/>
                  </a:lnTo>
                  <a:lnTo>
                    <a:pt x="918429" y="629722"/>
                  </a:lnTo>
                  <a:lnTo>
                    <a:pt x="921576" y="637900"/>
                  </a:lnTo>
                  <a:lnTo>
                    <a:pt x="924745" y="646079"/>
                  </a:lnTo>
                  <a:lnTo>
                    <a:pt x="927942" y="654257"/>
                  </a:lnTo>
                  <a:lnTo>
                    <a:pt x="931149" y="662435"/>
                  </a:lnTo>
                  <a:lnTo>
                    <a:pt x="934370" y="670613"/>
                  </a:lnTo>
                  <a:lnTo>
                    <a:pt x="937601" y="678791"/>
                  </a:lnTo>
                  <a:lnTo>
                    <a:pt x="940835" y="686970"/>
                  </a:lnTo>
                  <a:lnTo>
                    <a:pt x="944072" y="695148"/>
                  </a:lnTo>
                  <a:lnTo>
                    <a:pt x="947303" y="703326"/>
                  </a:lnTo>
                  <a:lnTo>
                    <a:pt x="950529" y="711504"/>
                  </a:lnTo>
                  <a:lnTo>
                    <a:pt x="953743" y="719683"/>
                  </a:lnTo>
                  <a:lnTo>
                    <a:pt x="956938" y="727861"/>
                  </a:lnTo>
                  <a:lnTo>
                    <a:pt x="960118" y="736039"/>
                  </a:lnTo>
                  <a:lnTo>
                    <a:pt x="963270" y="744217"/>
                  </a:lnTo>
                  <a:lnTo>
                    <a:pt x="966391" y="752395"/>
                  </a:lnTo>
                  <a:lnTo>
                    <a:pt x="969488" y="760574"/>
                  </a:lnTo>
                  <a:lnTo>
                    <a:pt x="972539" y="768752"/>
                  </a:lnTo>
                  <a:lnTo>
                    <a:pt x="975549" y="776930"/>
                  </a:lnTo>
                  <a:lnTo>
                    <a:pt x="978526" y="785108"/>
                  </a:lnTo>
                  <a:lnTo>
                    <a:pt x="981437" y="793286"/>
                  </a:lnTo>
                  <a:lnTo>
                    <a:pt x="984300" y="801465"/>
                  </a:lnTo>
                  <a:lnTo>
                    <a:pt x="987123" y="809643"/>
                  </a:lnTo>
                  <a:lnTo>
                    <a:pt x="989858" y="817821"/>
                  </a:lnTo>
                  <a:lnTo>
                    <a:pt x="992540" y="825999"/>
                  </a:lnTo>
                  <a:lnTo>
                    <a:pt x="995173" y="834178"/>
                  </a:lnTo>
                  <a:lnTo>
                    <a:pt x="997699" y="842356"/>
                  </a:lnTo>
                  <a:lnTo>
                    <a:pt x="1000170" y="850534"/>
                  </a:lnTo>
                  <a:lnTo>
                    <a:pt x="1002579" y="858712"/>
                  </a:lnTo>
                  <a:lnTo>
                    <a:pt x="1004872" y="866890"/>
                  </a:lnTo>
                  <a:lnTo>
                    <a:pt x="1007105" y="875069"/>
                  </a:lnTo>
                  <a:lnTo>
                    <a:pt x="1009262" y="883247"/>
                  </a:lnTo>
                  <a:lnTo>
                    <a:pt x="1011299" y="891425"/>
                  </a:lnTo>
                  <a:lnTo>
                    <a:pt x="1013272" y="899603"/>
                  </a:lnTo>
                  <a:lnTo>
                    <a:pt x="1015155" y="907781"/>
                  </a:lnTo>
                  <a:lnTo>
                    <a:pt x="1016918" y="915960"/>
                  </a:lnTo>
                  <a:lnTo>
                    <a:pt x="1018613" y="924138"/>
                  </a:lnTo>
                  <a:lnTo>
                    <a:pt x="1020205" y="932316"/>
                  </a:lnTo>
                  <a:lnTo>
                    <a:pt x="1021681" y="940494"/>
                  </a:lnTo>
                  <a:lnTo>
                    <a:pt x="1023086" y="948673"/>
                  </a:lnTo>
                  <a:lnTo>
                    <a:pt x="1024377" y="956851"/>
                  </a:lnTo>
                  <a:lnTo>
                    <a:pt x="1025557" y="965029"/>
                  </a:lnTo>
                  <a:lnTo>
                    <a:pt x="1026666" y="973207"/>
                  </a:lnTo>
                  <a:lnTo>
                    <a:pt x="1027651" y="981385"/>
                  </a:lnTo>
                  <a:lnTo>
                    <a:pt x="1028534" y="989564"/>
                  </a:lnTo>
                  <a:lnTo>
                    <a:pt x="1029345" y="997742"/>
                  </a:lnTo>
                  <a:lnTo>
                    <a:pt x="1030025" y="1005920"/>
                  </a:lnTo>
                  <a:lnTo>
                    <a:pt x="1030614" y="1014098"/>
                  </a:lnTo>
                  <a:lnTo>
                    <a:pt x="1031131" y="1022277"/>
                  </a:lnTo>
                  <a:lnTo>
                    <a:pt x="1031513" y="1030455"/>
                  </a:lnTo>
                  <a:lnTo>
                    <a:pt x="1031814" y="1038633"/>
                  </a:lnTo>
                  <a:lnTo>
                    <a:pt x="1032047" y="1046811"/>
                  </a:lnTo>
                  <a:lnTo>
                    <a:pt x="1032143" y="1054989"/>
                  </a:lnTo>
                  <a:lnTo>
                    <a:pt x="1032169" y="1063168"/>
                  </a:lnTo>
                  <a:lnTo>
                    <a:pt x="1032127" y="1071346"/>
                  </a:lnTo>
                  <a:lnTo>
                    <a:pt x="1031955" y="1079524"/>
                  </a:lnTo>
                  <a:lnTo>
                    <a:pt x="1031723" y="1087702"/>
                  </a:lnTo>
                  <a:lnTo>
                    <a:pt x="1031420" y="1095880"/>
                  </a:lnTo>
                  <a:lnTo>
                    <a:pt x="1031003" y="1104059"/>
                  </a:lnTo>
                  <a:lnTo>
                    <a:pt x="1030531" y="1112237"/>
                  </a:lnTo>
                  <a:lnTo>
                    <a:pt x="1029988" y="1120415"/>
                  </a:lnTo>
                  <a:lnTo>
                    <a:pt x="1029349" y="1128593"/>
                  </a:lnTo>
                  <a:lnTo>
                    <a:pt x="1028659" y="1136772"/>
                  </a:lnTo>
                  <a:lnTo>
                    <a:pt x="1027900" y="1144950"/>
                  </a:lnTo>
                  <a:lnTo>
                    <a:pt x="1027061" y="1153128"/>
                  </a:lnTo>
                  <a:lnTo>
                    <a:pt x="1026176" y="1161306"/>
                  </a:lnTo>
                  <a:lnTo>
                    <a:pt x="1025226" y="1169484"/>
                  </a:lnTo>
                  <a:lnTo>
                    <a:pt x="1024211" y="1177663"/>
                  </a:lnTo>
                  <a:lnTo>
                    <a:pt x="1023158" y="1185841"/>
                  </a:lnTo>
                  <a:lnTo>
                    <a:pt x="1022043" y="1194019"/>
                  </a:lnTo>
                  <a:lnTo>
                    <a:pt x="1020877" y="1202197"/>
                  </a:lnTo>
                  <a:lnTo>
                    <a:pt x="1019679" y="1210375"/>
                  </a:lnTo>
                  <a:lnTo>
                    <a:pt x="1018426" y="1218554"/>
                  </a:lnTo>
                  <a:lnTo>
                    <a:pt x="1017134" y="1226732"/>
                  </a:lnTo>
                  <a:lnTo>
                    <a:pt x="1015815" y="1234910"/>
                  </a:lnTo>
                  <a:lnTo>
                    <a:pt x="1014450" y="1243088"/>
                  </a:lnTo>
                  <a:lnTo>
                    <a:pt x="1013057" y="1251267"/>
                  </a:lnTo>
                  <a:lnTo>
                    <a:pt x="1011643" y="1259445"/>
                  </a:lnTo>
                  <a:lnTo>
                    <a:pt x="1010190" y="1267623"/>
                  </a:lnTo>
                  <a:lnTo>
                    <a:pt x="1008719" y="1275801"/>
                  </a:lnTo>
                  <a:lnTo>
                    <a:pt x="1007232" y="1283979"/>
                  </a:lnTo>
                  <a:lnTo>
                    <a:pt x="1005715" y="1292158"/>
                  </a:lnTo>
                  <a:lnTo>
                    <a:pt x="1004188" y="1300336"/>
                  </a:lnTo>
                  <a:lnTo>
                    <a:pt x="1002648" y="1308514"/>
                  </a:lnTo>
                  <a:lnTo>
                    <a:pt x="1001091" y="1316692"/>
                  </a:lnTo>
                  <a:lnTo>
                    <a:pt x="999528" y="1324871"/>
                  </a:lnTo>
                  <a:lnTo>
                    <a:pt x="997957" y="1333049"/>
                  </a:lnTo>
                  <a:lnTo>
                    <a:pt x="996379" y="1341227"/>
                  </a:lnTo>
                  <a:lnTo>
                    <a:pt x="994798" y="1349405"/>
                  </a:lnTo>
                  <a:lnTo>
                    <a:pt x="993216" y="1357583"/>
                  </a:lnTo>
                  <a:lnTo>
                    <a:pt x="991633" y="1365762"/>
                  </a:lnTo>
                  <a:lnTo>
                    <a:pt x="990052" y="1373940"/>
                  </a:lnTo>
                  <a:lnTo>
                    <a:pt x="988475" y="1382118"/>
                  </a:lnTo>
                  <a:lnTo>
                    <a:pt x="986904" y="1390296"/>
                  </a:lnTo>
                  <a:lnTo>
                    <a:pt x="985338" y="1398474"/>
                  </a:lnTo>
                  <a:lnTo>
                    <a:pt x="983782" y="1406653"/>
                  </a:lnTo>
                  <a:lnTo>
                    <a:pt x="982236" y="1414831"/>
                  </a:lnTo>
                  <a:lnTo>
                    <a:pt x="980699" y="1423009"/>
                  </a:lnTo>
                  <a:lnTo>
                    <a:pt x="979177" y="1431187"/>
                  </a:lnTo>
                  <a:lnTo>
                    <a:pt x="977670" y="1439366"/>
                  </a:lnTo>
                  <a:lnTo>
                    <a:pt x="976173" y="1447544"/>
                  </a:lnTo>
                  <a:lnTo>
                    <a:pt x="974698" y="1455722"/>
                  </a:lnTo>
                  <a:lnTo>
                    <a:pt x="973240" y="1463900"/>
                  </a:lnTo>
                  <a:lnTo>
                    <a:pt x="971795" y="1472078"/>
                  </a:lnTo>
                  <a:lnTo>
                    <a:pt x="970377" y="1480257"/>
                  </a:lnTo>
                  <a:lnTo>
                    <a:pt x="968977" y="1488435"/>
                  </a:lnTo>
                  <a:lnTo>
                    <a:pt x="967593" y="1496613"/>
                  </a:lnTo>
                  <a:lnTo>
                    <a:pt x="966242" y="1504791"/>
                  </a:lnTo>
                  <a:lnTo>
                    <a:pt x="964910" y="1512969"/>
                  </a:lnTo>
                  <a:lnTo>
                    <a:pt x="963596" y="1521148"/>
                  </a:lnTo>
                  <a:lnTo>
                    <a:pt x="962320" y="1529326"/>
                  </a:lnTo>
                  <a:lnTo>
                    <a:pt x="961063" y="1537504"/>
                  </a:lnTo>
                  <a:lnTo>
                    <a:pt x="959827" y="1545682"/>
                  </a:lnTo>
                  <a:lnTo>
                    <a:pt x="958632" y="1553861"/>
                  </a:lnTo>
                  <a:lnTo>
                    <a:pt x="957456" y="1562039"/>
                  </a:lnTo>
                  <a:lnTo>
                    <a:pt x="956307" y="1570217"/>
                  </a:lnTo>
                  <a:lnTo>
                    <a:pt x="955198" y="1578395"/>
                  </a:lnTo>
                  <a:lnTo>
                    <a:pt x="954110" y="1586573"/>
                  </a:lnTo>
                  <a:lnTo>
                    <a:pt x="953052" y="1594752"/>
                  </a:lnTo>
                  <a:lnTo>
                    <a:pt x="952035" y="1602930"/>
                  </a:lnTo>
                  <a:lnTo>
                    <a:pt x="951040" y="1611108"/>
                  </a:lnTo>
                  <a:lnTo>
                    <a:pt x="950079" y="1619286"/>
                  </a:lnTo>
                  <a:lnTo>
                    <a:pt x="949157" y="1627465"/>
                  </a:lnTo>
                  <a:lnTo>
                    <a:pt x="948258" y="1635643"/>
                  </a:lnTo>
                  <a:lnTo>
                    <a:pt x="947398" y="1643821"/>
                  </a:lnTo>
                  <a:lnTo>
                    <a:pt x="946576" y="1651999"/>
                  </a:lnTo>
                  <a:lnTo>
                    <a:pt x="945777" y="1660177"/>
                  </a:lnTo>
                  <a:lnTo>
                    <a:pt x="945021" y="1668356"/>
                  </a:lnTo>
                  <a:lnTo>
                    <a:pt x="944300" y="1676534"/>
                  </a:lnTo>
                  <a:lnTo>
                    <a:pt x="943603" y="1684712"/>
                  </a:lnTo>
                  <a:lnTo>
                    <a:pt x="942952" y="1692890"/>
                  </a:lnTo>
                  <a:lnTo>
                    <a:pt x="942334" y="1701068"/>
                  </a:lnTo>
                  <a:lnTo>
                    <a:pt x="941741" y="1709247"/>
                  </a:lnTo>
                  <a:lnTo>
                    <a:pt x="941196" y="1717425"/>
                  </a:lnTo>
                  <a:lnTo>
                    <a:pt x="940680" y="1725603"/>
                  </a:lnTo>
                  <a:lnTo>
                    <a:pt x="940190" y="1733781"/>
                  </a:lnTo>
                  <a:lnTo>
                    <a:pt x="939750" y="1741960"/>
                  </a:lnTo>
                  <a:lnTo>
                    <a:pt x="939336" y="1750138"/>
                  </a:lnTo>
                  <a:lnTo>
                    <a:pt x="938948" y="1758316"/>
                  </a:lnTo>
                  <a:lnTo>
                    <a:pt x="938610" y="1766494"/>
                  </a:lnTo>
                  <a:lnTo>
                    <a:pt x="938295" y="1774672"/>
                  </a:lnTo>
                  <a:lnTo>
                    <a:pt x="938008" y="1782851"/>
                  </a:lnTo>
                  <a:lnTo>
                    <a:pt x="937766" y="1791029"/>
                  </a:lnTo>
                  <a:lnTo>
                    <a:pt x="937547" y="1799207"/>
                  </a:lnTo>
                  <a:lnTo>
                    <a:pt x="937356" y="1807385"/>
                  </a:lnTo>
                  <a:lnTo>
                    <a:pt x="937206" y="1815563"/>
                  </a:lnTo>
                  <a:lnTo>
                    <a:pt x="937076" y="1823742"/>
                  </a:lnTo>
                  <a:lnTo>
                    <a:pt x="936976" y="1831920"/>
                  </a:lnTo>
                  <a:lnTo>
                    <a:pt x="936911" y="1840098"/>
                  </a:lnTo>
                  <a:lnTo>
                    <a:pt x="936865" y="1848276"/>
                  </a:lnTo>
                  <a:lnTo>
                    <a:pt x="936849" y="1856455"/>
                  </a:lnTo>
                  <a:lnTo>
                    <a:pt x="936862" y="1864633"/>
                  </a:lnTo>
                  <a:lnTo>
                    <a:pt x="936892" y="1872811"/>
                  </a:lnTo>
                  <a:lnTo>
                    <a:pt x="936951" y="1880989"/>
                  </a:lnTo>
                  <a:lnTo>
                    <a:pt x="937033" y="1889167"/>
                  </a:lnTo>
                  <a:lnTo>
                    <a:pt x="937132" y="1897346"/>
                  </a:lnTo>
                  <a:lnTo>
                    <a:pt x="937256" y="1905524"/>
                  </a:lnTo>
                  <a:lnTo>
                    <a:pt x="937400" y="1913702"/>
                  </a:lnTo>
                  <a:lnTo>
                    <a:pt x="937558" y="1921880"/>
                  </a:lnTo>
                  <a:lnTo>
                    <a:pt x="937740" y="1930059"/>
                  </a:lnTo>
                  <a:lnTo>
                    <a:pt x="937936" y="1938237"/>
                  </a:lnTo>
                  <a:lnTo>
                    <a:pt x="938144" y="1946415"/>
                  </a:lnTo>
                  <a:lnTo>
                    <a:pt x="938373" y="1954593"/>
                  </a:lnTo>
                  <a:lnTo>
                    <a:pt x="938613" y="1962771"/>
                  </a:lnTo>
                  <a:lnTo>
                    <a:pt x="938862" y="1970950"/>
                  </a:lnTo>
                  <a:lnTo>
                    <a:pt x="939130" y="1979128"/>
                  </a:lnTo>
                  <a:lnTo>
                    <a:pt x="939405" y="1987306"/>
                  </a:lnTo>
                  <a:lnTo>
                    <a:pt x="939689" y="1995484"/>
                  </a:lnTo>
                  <a:lnTo>
                    <a:pt x="939987" y="2003662"/>
                  </a:lnTo>
                  <a:lnTo>
                    <a:pt x="940291" y="2011841"/>
                  </a:lnTo>
                  <a:lnTo>
                    <a:pt x="940603" y="2020019"/>
                  </a:lnTo>
                  <a:lnTo>
                    <a:pt x="940924" y="2028197"/>
                  </a:lnTo>
                  <a:lnTo>
                    <a:pt x="941251" y="2036375"/>
                  </a:lnTo>
                  <a:lnTo>
                    <a:pt x="941584" y="2044554"/>
                  </a:lnTo>
                  <a:lnTo>
                    <a:pt x="941926" y="2052732"/>
                  </a:lnTo>
                  <a:lnTo>
                    <a:pt x="942272" y="2060910"/>
                  </a:lnTo>
                  <a:lnTo>
                    <a:pt x="942624" y="2069088"/>
                  </a:lnTo>
                  <a:lnTo>
                    <a:pt x="942983" y="2077266"/>
                  </a:lnTo>
                  <a:lnTo>
                    <a:pt x="943346" y="2085445"/>
                  </a:lnTo>
                  <a:lnTo>
                    <a:pt x="943715" y="2093623"/>
                  </a:lnTo>
                  <a:lnTo>
                    <a:pt x="944092" y="2101801"/>
                  </a:lnTo>
                  <a:lnTo>
                    <a:pt x="944474" y="2109979"/>
                  </a:lnTo>
                  <a:lnTo>
                    <a:pt x="944863" y="2118157"/>
                  </a:lnTo>
                  <a:lnTo>
                    <a:pt x="945260" y="2126336"/>
                  </a:lnTo>
                  <a:lnTo>
                    <a:pt x="945663" y="2134514"/>
                  </a:lnTo>
                  <a:lnTo>
                    <a:pt x="946077" y="2142692"/>
                  </a:lnTo>
                  <a:lnTo>
                    <a:pt x="946500" y="2150870"/>
                  </a:lnTo>
                  <a:lnTo>
                    <a:pt x="946931" y="2159049"/>
                  </a:lnTo>
                  <a:lnTo>
                    <a:pt x="947377" y="2167227"/>
                  </a:lnTo>
                  <a:lnTo>
                    <a:pt x="947835" y="2175405"/>
                  </a:lnTo>
                  <a:lnTo>
                    <a:pt x="948302" y="2183583"/>
                  </a:lnTo>
                  <a:lnTo>
                    <a:pt x="948791" y="2191761"/>
                  </a:lnTo>
                  <a:lnTo>
                    <a:pt x="949294" y="2199940"/>
                  </a:lnTo>
                  <a:lnTo>
                    <a:pt x="949809" y="2208118"/>
                  </a:lnTo>
                  <a:lnTo>
                    <a:pt x="950355" y="2216296"/>
                  </a:lnTo>
                  <a:lnTo>
                    <a:pt x="950916" y="2224474"/>
                  </a:lnTo>
                  <a:lnTo>
                    <a:pt x="951496" y="2232653"/>
                  </a:lnTo>
                  <a:lnTo>
                    <a:pt x="952111" y="2240831"/>
                  </a:lnTo>
                  <a:lnTo>
                    <a:pt x="952747" y="2249009"/>
                  </a:lnTo>
                  <a:lnTo>
                    <a:pt x="953408" y="2257187"/>
                  </a:lnTo>
                  <a:lnTo>
                    <a:pt x="954111" y="2265365"/>
                  </a:lnTo>
                  <a:lnTo>
                    <a:pt x="954838" y="2273544"/>
                  </a:lnTo>
                  <a:lnTo>
                    <a:pt x="955600" y="2281722"/>
                  </a:lnTo>
                  <a:lnTo>
                    <a:pt x="956409" y="2289900"/>
                  </a:lnTo>
                  <a:lnTo>
                    <a:pt x="957247" y="2298078"/>
                  </a:lnTo>
                  <a:lnTo>
                    <a:pt x="958130" y="2306256"/>
                  </a:lnTo>
                  <a:lnTo>
                    <a:pt x="959067" y="2314435"/>
                  </a:lnTo>
                  <a:lnTo>
                    <a:pt x="960037" y="2322613"/>
                  </a:lnTo>
                  <a:lnTo>
                    <a:pt x="961064" y="2330791"/>
                  </a:lnTo>
                  <a:lnTo>
                    <a:pt x="962148" y="2338969"/>
                  </a:lnTo>
                  <a:lnTo>
                    <a:pt x="963272" y="2347148"/>
                  </a:lnTo>
                  <a:lnTo>
                    <a:pt x="964466" y="2355326"/>
                  </a:lnTo>
                  <a:lnTo>
                    <a:pt x="965722" y="2363504"/>
                  </a:lnTo>
                  <a:lnTo>
                    <a:pt x="967022" y="2371682"/>
                  </a:lnTo>
                  <a:lnTo>
                    <a:pt x="968408" y="2379860"/>
                  </a:lnTo>
                  <a:lnTo>
                    <a:pt x="969857" y="2388039"/>
                  </a:lnTo>
                  <a:lnTo>
                    <a:pt x="971357" y="2396217"/>
                  </a:lnTo>
                  <a:lnTo>
                    <a:pt x="972959" y="2404395"/>
                  </a:lnTo>
                  <a:lnTo>
                    <a:pt x="974626" y="2412573"/>
                  </a:lnTo>
                  <a:lnTo>
                    <a:pt x="976349" y="2420751"/>
                  </a:lnTo>
                  <a:lnTo>
                    <a:pt x="978194" y="2428930"/>
                  </a:lnTo>
                  <a:lnTo>
                    <a:pt x="980103" y="2437108"/>
                  </a:lnTo>
                  <a:lnTo>
                    <a:pt x="982078" y="2445286"/>
                  </a:lnTo>
                  <a:lnTo>
                    <a:pt x="984186" y="2453464"/>
                  </a:lnTo>
                  <a:lnTo>
                    <a:pt x="986362" y="2461643"/>
                  </a:lnTo>
                  <a:lnTo>
                    <a:pt x="988618" y="2469821"/>
                  </a:lnTo>
                  <a:lnTo>
                    <a:pt x="991012" y="2477999"/>
                  </a:lnTo>
                  <a:lnTo>
                    <a:pt x="993480" y="2486177"/>
                  </a:lnTo>
                  <a:lnTo>
                    <a:pt x="996044" y="2494355"/>
                  </a:lnTo>
                  <a:lnTo>
                    <a:pt x="998750" y="2502534"/>
                  </a:lnTo>
                  <a:lnTo>
                    <a:pt x="1001536" y="2510712"/>
                  </a:lnTo>
                  <a:lnTo>
                    <a:pt x="1004436" y="2518890"/>
                  </a:lnTo>
                  <a:lnTo>
                    <a:pt x="1007479" y="2527068"/>
                  </a:lnTo>
                  <a:lnTo>
                    <a:pt x="1010609" y="2535247"/>
                  </a:lnTo>
                  <a:lnTo>
                    <a:pt x="1013873" y="2543425"/>
                  </a:lnTo>
                  <a:lnTo>
                    <a:pt x="1017282" y="2551603"/>
                  </a:lnTo>
                  <a:lnTo>
                    <a:pt x="1020783" y="2559781"/>
                  </a:lnTo>
                  <a:lnTo>
                    <a:pt x="1024439" y="2567959"/>
                  </a:lnTo>
                  <a:lnTo>
                    <a:pt x="1028240" y="2576138"/>
                  </a:lnTo>
                  <a:lnTo>
                    <a:pt x="1032140" y="2584316"/>
                  </a:lnTo>
                  <a:lnTo>
                    <a:pt x="1036219" y="2592494"/>
                  </a:lnTo>
                  <a:lnTo>
                    <a:pt x="1040440" y="2600672"/>
                  </a:lnTo>
                  <a:lnTo>
                    <a:pt x="1044767" y="2608850"/>
                  </a:lnTo>
                  <a:lnTo>
                    <a:pt x="1049296" y="2617029"/>
                  </a:lnTo>
                  <a:lnTo>
                    <a:pt x="1053965" y="2625207"/>
                  </a:lnTo>
                  <a:lnTo>
                    <a:pt x="1058747" y="2633385"/>
                  </a:lnTo>
                  <a:lnTo>
                    <a:pt x="1063756" y="2641563"/>
                  </a:lnTo>
                  <a:lnTo>
                    <a:pt x="1068900" y="2649742"/>
                  </a:lnTo>
                  <a:lnTo>
                    <a:pt x="1074162" y="2657920"/>
                  </a:lnTo>
                  <a:lnTo>
                    <a:pt x="1079679" y="2666098"/>
                  </a:lnTo>
                  <a:lnTo>
                    <a:pt x="1085323" y="2674276"/>
                  </a:lnTo>
                  <a:lnTo>
                    <a:pt x="1091104" y="2682454"/>
                  </a:lnTo>
                  <a:lnTo>
                    <a:pt x="1097140" y="2690633"/>
                  </a:lnTo>
                  <a:lnTo>
                    <a:pt x="1103306" y="2698811"/>
                  </a:lnTo>
                  <a:lnTo>
                    <a:pt x="1109630" y="2706989"/>
                  </a:lnTo>
                  <a:lnTo>
                    <a:pt x="1116203" y="2715167"/>
                  </a:lnTo>
                  <a:lnTo>
                    <a:pt x="1122909" y="2723345"/>
                  </a:lnTo>
                  <a:lnTo>
                    <a:pt x="1129793" y="2731524"/>
                  </a:lnTo>
                  <a:lnTo>
                    <a:pt x="1136916" y="2739702"/>
                  </a:lnTo>
                  <a:lnTo>
                    <a:pt x="1144175" y="2747880"/>
                  </a:lnTo>
                  <a:lnTo>
                    <a:pt x="1151629" y="2756058"/>
                  </a:lnTo>
                  <a:lnTo>
                    <a:pt x="1159309" y="2764237"/>
                  </a:lnTo>
                  <a:lnTo>
                    <a:pt x="1167124" y="2772415"/>
                  </a:lnTo>
                  <a:lnTo>
                    <a:pt x="1175150" y="2780593"/>
                  </a:lnTo>
                  <a:lnTo>
                    <a:pt x="1183382" y="2788771"/>
                  </a:lnTo>
                  <a:lnTo>
                    <a:pt x="1191748" y="2796949"/>
                  </a:lnTo>
                  <a:lnTo>
                    <a:pt x="1200333" y="2805128"/>
                  </a:lnTo>
                  <a:lnTo>
                    <a:pt x="1209103" y="2813306"/>
                  </a:lnTo>
                  <a:lnTo>
                    <a:pt x="1218001" y="2821484"/>
                  </a:lnTo>
                  <a:lnTo>
                    <a:pt x="1227121" y="2829662"/>
                  </a:lnTo>
                  <a:lnTo>
                    <a:pt x="1236400" y="2837841"/>
                  </a:lnTo>
                  <a:lnTo>
                    <a:pt x="1245797" y="2846019"/>
                  </a:lnTo>
                  <a:lnTo>
                    <a:pt x="1255411" y="2854197"/>
                  </a:lnTo>
                  <a:lnTo>
                    <a:pt x="1265154" y="2862375"/>
                  </a:lnTo>
                  <a:lnTo>
                    <a:pt x="1275002" y="2870553"/>
                  </a:lnTo>
                  <a:lnTo>
                    <a:pt x="1285050" y="2878732"/>
                  </a:lnTo>
                  <a:lnTo>
                    <a:pt x="1295194" y="2886910"/>
                  </a:lnTo>
                  <a:lnTo>
                    <a:pt x="1305430" y="2895088"/>
                  </a:lnTo>
                  <a:lnTo>
                    <a:pt x="1315829" y="2903266"/>
                  </a:lnTo>
                  <a:lnTo>
                    <a:pt x="1326295" y="2911444"/>
                  </a:lnTo>
                  <a:lnTo>
                    <a:pt x="1336837" y="2919623"/>
                  </a:lnTo>
                  <a:lnTo>
                    <a:pt x="1347484" y="2927801"/>
                  </a:lnTo>
                  <a:lnTo>
                    <a:pt x="1358172" y="2935979"/>
                  </a:lnTo>
                  <a:lnTo>
                    <a:pt x="1368910" y="2944157"/>
                  </a:lnTo>
                  <a:lnTo>
                    <a:pt x="1379691" y="2952336"/>
                  </a:lnTo>
                  <a:lnTo>
                    <a:pt x="1390484" y="2960514"/>
                  </a:lnTo>
                  <a:lnTo>
                    <a:pt x="1401286" y="2968692"/>
                  </a:lnTo>
                  <a:lnTo>
                    <a:pt x="1412069" y="2976870"/>
                  </a:lnTo>
                  <a:lnTo>
                    <a:pt x="1422831" y="2985048"/>
                  </a:lnTo>
                  <a:lnTo>
                    <a:pt x="1433548" y="2993227"/>
                  </a:lnTo>
                  <a:lnTo>
                    <a:pt x="1444185" y="3001405"/>
                  </a:lnTo>
                  <a:lnTo>
                    <a:pt x="1454763" y="3009583"/>
                  </a:lnTo>
                  <a:lnTo>
                    <a:pt x="1465229" y="3017761"/>
                  </a:lnTo>
                  <a:lnTo>
                    <a:pt x="1475558" y="3025939"/>
                  </a:lnTo>
                  <a:lnTo>
                    <a:pt x="1485788" y="3034118"/>
                  </a:lnTo>
                  <a:lnTo>
                    <a:pt x="1495824" y="3042296"/>
                  </a:lnTo>
                  <a:lnTo>
                    <a:pt x="1505671" y="3050474"/>
                  </a:lnTo>
                  <a:lnTo>
                    <a:pt x="1515378" y="3058652"/>
                  </a:lnTo>
                  <a:lnTo>
                    <a:pt x="1524795" y="3066831"/>
                  </a:lnTo>
                  <a:lnTo>
                    <a:pt x="1533983" y="3075009"/>
                  </a:lnTo>
                  <a:lnTo>
                    <a:pt x="1542986" y="3083187"/>
                  </a:lnTo>
                  <a:lnTo>
                    <a:pt x="1551594" y="3091365"/>
                  </a:lnTo>
                  <a:lnTo>
                    <a:pt x="1559940" y="3099543"/>
                  </a:lnTo>
                  <a:lnTo>
                    <a:pt x="1568060" y="3107722"/>
                  </a:lnTo>
                  <a:lnTo>
                    <a:pt x="1575669" y="3115900"/>
                  </a:lnTo>
                  <a:lnTo>
                    <a:pt x="1582997" y="3124078"/>
                  </a:lnTo>
                  <a:lnTo>
                    <a:pt x="1590039" y="3132256"/>
                  </a:lnTo>
                  <a:lnTo>
                    <a:pt x="1596489" y="3140434"/>
                  </a:lnTo>
                  <a:lnTo>
                    <a:pt x="1602631" y="3148613"/>
                  </a:lnTo>
                  <a:lnTo>
                    <a:pt x="1608409" y="3156791"/>
                  </a:lnTo>
                  <a:lnTo>
                    <a:pt x="1613555" y="3164969"/>
                  </a:lnTo>
                  <a:lnTo>
                    <a:pt x="1618360" y="3173147"/>
                  </a:lnTo>
                  <a:lnTo>
                    <a:pt x="1622719" y="3181326"/>
                  </a:lnTo>
                  <a:lnTo>
                    <a:pt x="1626425" y="3189504"/>
                  </a:lnTo>
                  <a:lnTo>
                    <a:pt x="1629761" y="3197682"/>
                  </a:lnTo>
                  <a:lnTo>
                    <a:pt x="1632570" y="3205860"/>
                  </a:lnTo>
                  <a:lnTo>
                    <a:pt x="1634722" y="3214038"/>
                  </a:lnTo>
                  <a:lnTo>
                    <a:pt x="1636484" y="3222217"/>
                  </a:lnTo>
                  <a:lnTo>
                    <a:pt x="1637641" y="3230395"/>
                  </a:lnTo>
                  <a:lnTo>
                    <a:pt x="1638158" y="3238573"/>
                  </a:lnTo>
                  <a:lnTo>
                    <a:pt x="1638269" y="3246751"/>
                  </a:lnTo>
                  <a:lnTo>
                    <a:pt x="1637708" y="3254930"/>
                  </a:lnTo>
                  <a:lnTo>
                    <a:pt x="1636539" y="3263108"/>
                  </a:lnTo>
                  <a:lnTo>
                    <a:pt x="1634956" y="3271286"/>
                  </a:lnTo>
                  <a:lnTo>
                    <a:pt x="1632646" y="3279464"/>
                  </a:lnTo>
                  <a:lnTo>
                    <a:pt x="1629775" y="3287642"/>
                  </a:lnTo>
                  <a:lnTo>
                    <a:pt x="1626492" y="3295821"/>
                  </a:lnTo>
                  <a:lnTo>
                    <a:pt x="1622442" y="3303999"/>
                  </a:lnTo>
                  <a:lnTo>
                    <a:pt x="1617890" y="3312177"/>
                  </a:lnTo>
                  <a:lnTo>
                    <a:pt x="1612936" y="3320355"/>
                  </a:lnTo>
                  <a:lnTo>
                    <a:pt x="1607194" y="3328533"/>
                  </a:lnTo>
                  <a:lnTo>
                    <a:pt x="1601018" y="3336712"/>
                  </a:lnTo>
                  <a:lnTo>
                    <a:pt x="1594457" y="3344890"/>
                  </a:lnTo>
                  <a:lnTo>
                    <a:pt x="1587110" y="3353068"/>
                  </a:lnTo>
                  <a:lnTo>
                    <a:pt x="1579402" y="3361246"/>
                  </a:lnTo>
                  <a:lnTo>
                    <a:pt x="1571296" y="3369425"/>
                  </a:lnTo>
                  <a:lnTo>
                    <a:pt x="1562504" y="3377603"/>
                  </a:lnTo>
                  <a:lnTo>
                    <a:pt x="1553385" y="3385781"/>
                  </a:lnTo>
                  <a:lnTo>
                    <a:pt x="1543871" y="3393959"/>
                  </a:lnTo>
                  <a:lnTo>
                    <a:pt x="1533781" y="3402137"/>
                  </a:lnTo>
                  <a:lnTo>
                    <a:pt x="1523403" y="3410316"/>
                  </a:lnTo>
                  <a:lnTo>
                    <a:pt x="1512647" y="3418494"/>
                  </a:lnTo>
                  <a:lnTo>
                    <a:pt x="1501429" y="3426672"/>
                  </a:lnTo>
                  <a:lnTo>
                    <a:pt x="1489967" y="3434850"/>
                  </a:lnTo>
                  <a:lnTo>
                    <a:pt x="1478161" y="3443028"/>
                  </a:lnTo>
                  <a:lnTo>
                    <a:pt x="1466003" y="3451207"/>
                  </a:lnTo>
                  <a:lnTo>
                    <a:pt x="1453647" y="3459385"/>
                  </a:lnTo>
                  <a:lnTo>
                    <a:pt x="1440998" y="3467563"/>
                  </a:lnTo>
                  <a:lnTo>
                    <a:pt x="1428101" y="3475741"/>
                  </a:lnTo>
                  <a:lnTo>
                    <a:pt x="1415055" y="3483920"/>
                  </a:lnTo>
                  <a:lnTo>
                    <a:pt x="1401782" y="3492098"/>
                  </a:lnTo>
                  <a:lnTo>
                    <a:pt x="1388353" y="3500276"/>
                  </a:lnTo>
                  <a:lnTo>
                    <a:pt x="1374825" y="3508454"/>
                  </a:lnTo>
                  <a:lnTo>
                    <a:pt x="1361148" y="3516632"/>
                  </a:lnTo>
                  <a:lnTo>
                    <a:pt x="1347397" y="3524811"/>
                  </a:lnTo>
                  <a:lnTo>
                    <a:pt x="1333593" y="3532989"/>
                  </a:lnTo>
                  <a:lnTo>
                    <a:pt x="1319730" y="3541167"/>
                  </a:lnTo>
                  <a:lnTo>
                    <a:pt x="1305858" y="3549345"/>
                  </a:lnTo>
                  <a:lnTo>
                    <a:pt x="1291981" y="3557524"/>
                  </a:lnTo>
                  <a:lnTo>
                    <a:pt x="1278138" y="3565702"/>
                  </a:lnTo>
                  <a:lnTo>
                    <a:pt x="1264338" y="3573880"/>
                  </a:lnTo>
                  <a:lnTo>
                    <a:pt x="1250578" y="3582058"/>
                  </a:lnTo>
                  <a:lnTo>
                    <a:pt x="1236945" y="3590236"/>
                  </a:lnTo>
                  <a:lnTo>
                    <a:pt x="1223393" y="3598415"/>
                  </a:lnTo>
                  <a:lnTo>
                    <a:pt x="1209934" y="3606593"/>
                  </a:lnTo>
                  <a:lnTo>
                    <a:pt x="1196672" y="3614771"/>
                  </a:lnTo>
                  <a:lnTo>
                    <a:pt x="1183526" y="3622949"/>
                  </a:lnTo>
                  <a:lnTo>
                    <a:pt x="1170528" y="3631127"/>
                  </a:lnTo>
                  <a:lnTo>
                    <a:pt x="1157779" y="3639306"/>
                  </a:lnTo>
                  <a:lnTo>
                    <a:pt x="1145174" y="3647484"/>
                  </a:lnTo>
                  <a:lnTo>
                    <a:pt x="1132774" y="3655662"/>
                  </a:lnTo>
                  <a:lnTo>
                    <a:pt x="1120654" y="3663840"/>
                  </a:lnTo>
                  <a:lnTo>
                    <a:pt x="1108703" y="3672019"/>
                  </a:lnTo>
                  <a:lnTo>
                    <a:pt x="1097010" y="3680197"/>
                  </a:lnTo>
                  <a:lnTo>
                    <a:pt x="1085613" y="3688375"/>
                  </a:lnTo>
                  <a:lnTo>
                    <a:pt x="1074403" y="3696553"/>
                  </a:lnTo>
                  <a:lnTo>
                    <a:pt x="1063501" y="3704731"/>
                  </a:lnTo>
                  <a:lnTo>
                    <a:pt x="1052896" y="3712910"/>
                  </a:lnTo>
                  <a:lnTo>
                    <a:pt x="1042491" y="3721088"/>
                  </a:lnTo>
                  <a:lnTo>
                    <a:pt x="1032436" y="3729266"/>
                  </a:lnTo>
                  <a:lnTo>
                    <a:pt x="1022668" y="3737444"/>
                  </a:lnTo>
                  <a:lnTo>
                    <a:pt x="1013107" y="3745622"/>
                  </a:lnTo>
                  <a:lnTo>
                    <a:pt x="1003931" y="3753801"/>
                  </a:lnTo>
                  <a:lnTo>
                    <a:pt x="995024" y="3761979"/>
                  </a:lnTo>
                  <a:lnTo>
                    <a:pt x="986326" y="3770157"/>
                  </a:lnTo>
                  <a:lnTo>
                    <a:pt x="978039" y="3778335"/>
                  </a:lnTo>
                  <a:lnTo>
                    <a:pt x="969995" y="3786514"/>
                  </a:lnTo>
                  <a:lnTo>
                    <a:pt x="962159" y="3794692"/>
                  </a:lnTo>
                  <a:lnTo>
                    <a:pt x="954751" y="3802870"/>
                  </a:lnTo>
                  <a:lnTo>
                    <a:pt x="947555" y="3811048"/>
                  </a:lnTo>
                  <a:lnTo>
                    <a:pt x="940576" y="3819226"/>
                  </a:lnTo>
                  <a:lnTo>
                    <a:pt x="934005" y="3827405"/>
                  </a:lnTo>
                  <a:lnTo>
                    <a:pt x="927628" y="3835583"/>
                  </a:lnTo>
                  <a:lnTo>
                    <a:pt x="921482" y="3843761"/>
                  </a:lnTo>
                  <a:lnTo>
                    <a:pt x="915700" y="3851939"/>
                  </a:lnTo>
                  <a:lnTo>
                    <a:pt x="910101" y="3860118"/>
                  </a:lnTo>
                  <a:lnTo>
                    <a:pt x="904741" y="3868296"/>
                  </a:lnTo>
                  <a:lnTo>
                    <a:pt x="899699" y="3876474"/>
                  </a:lnTo>
                  <a:lnTo>
                    <a:pt x="894828" y="3884652"/>
                  </a:lnTo>
                  <a:lnTo>
                    <a:pt x="890197" y="3892830"/>
                  </a:lnTo>
                  <a:lnTo>
                    <a:pt x="885840" y="3901009"/>
                  </a:lnTo>
                  <a:lnTo>
                    <a:pt x="881641" y="3909187"/>
                  </a:lnTo>
                  <a:lnTo>
                    <a:pt x="877678" y="3917365"/>
                  </a:lnTo>
                  <a:lnTo>
                    <a:pt x="873947" y="3925543"/>
                  </a:lnTo>
                  <a:lnTo>
                    <a:pt x="870358" y="3933721"/>
                  </a:lnTo>
                  <a:lnTo>
                    <a:pt x="866999" y="3941900"/>
                  </a:lnTo>
                  <a:lnTo>
                    <a:pt x="863832" y="3950078"/>
                  </a:lnTo>
                  <a:lnTo>
                    <a:pt x="860792" y="3958256"/>
                  </a:lnTo>
                  <a:lnTo>
                    <a:pt x="857971" y="3966434"/>
                  </a:lnTo>
                  <a:lnTo>
                    <a:pt x="855306" y="3974613"/>
                  </a:lnTo>
                  <a:lnTo>
                    <a:pt x="852754" y="3982791"/>
                  </a:lnTo>
                  <a:lnTo>
                    <a:pt x="850406" y="3990969"/>
                  </a:lnTo>
                  <a:lnTo>
                    <a:pt x="848183" y="3999147"/>
                  </a:lnTo>
                  <a:lnTo>
                    <a:pt x="846059" y="4007325"/>
                  </a:lnTo>
                  <a:lnTo>
                    <a:pt x="844123" y="4015504"/>
                  </a:lnTo>
                  <a:lnTo>
                    <a:pt x="842284" y="4023682"/>
                  </a:lnTo>
                  <a:lnTo>
                    <a:pt x="840532" y="4031860"/>
                  </a:lnTo>
                  <a:lnTo>
                    <a:pt x="838950" y="4040038"/>
                  </a:lnTo>
                  <a:lnTo>
                    <a:pt x="837442" y="4048216"/>
                  </a:lnTo>
                  <a:lnTo>
                    <a:pt x="836017" y="4056395"/>
                  </a:lnTo>
                  <a:lnTo>
                    <a:pt x="834728" y="4064573"/>
                  </a:lnTo>
                  <a:lnTo>
                    <a:pt x="833502" y="4072751"/>
                  </a:lnTo>
                  <a:lnTo>
                    <a:pt x="832353" y="4080929"/>
                  </a:lnTo>
                  <a:lnTo>
                    <a:pt x="831311" y="4089108"/>
                  </a:lnTo>
                  <a:lnTo>
                    <a:pt x="830323" y="4097286"/>
                  </a:lnTo>
                  <a:lnTo>
                    <a:pt x="829405" y="4105464"/>
                  </a:lnTo>
                  <a:lnTo>
                    <a:pt x="828570" y="4113642"/>
                  </a:lnTo>
                  <a:lnTo>
                    <a:pt x="827781" y="4121820"/>
                  </a:lnTo>
                  <a:lnTo>
                    <a:pt x="827053" y="4129999"/>
                  </a:lnTo>
                  <a:lnTo>
                    <a:pt x="826390" y="4138177"/>
                  </a:lnTo>
                  <a:lnTo>
                    <a:pt x="825764" y="4146355"/>
                  </a:lnTo>
                  <a:lnTo>
                    <a:pt x="825193" y="4154533"/>
                  </a:lnTo>
                  <a:lnTo>
                    <a:pt x="824671" y="4162712"/>
                  </a:lnTo>
                  <a:lnTo>
                    <a:pt x="824179" y="4170890"/>
                  </a:lnTo>
                  <a:lnTo>
                    <a:pt x="823735" y="4179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515741"/>
              <a:ext cx="0" cy="968242"/>
            </a:xfrm>
            <a:custGeom>
              <a:avLst/>
              <a:pathLst>
                <a:path w="0" h="968242">
                  <a:moveTo>
                    <a:pt x="0" y="9682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800287"/>
              <a:ext cx="0" cy="89863"/>
            </a:xfrm>
            <a:custGeom>
              <a:avLst/>
              <a:pathLst>
                <a:path w="0" h="89863">
                  <a:moveTo>
                    <a:pt x="0" y="0"/>
                  </a:moveTo>
                  <a:lnTo>
                    <a:pt x="0" y="898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483983"/>
              <a:ext cx="182029" cy="1316303"/>
            </a:xfrm>
            <a:custGeom>
              <a:avLst/>
              <a:pathLst>
                <a:path w="182029" h="1316303">
                  <a:moveTo>
                    <a:pt x="0" y="0"/>
                  </a:moveTo>
                  <a:lnTo>
                    <a:pt x="0" y="1316303"/>
                  </a:lnTo>
                  <a:lnTo>
                    <a:pt x="182029" y="131630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49019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363860"/>
              <a:ext cx="0" cy="1263777"/>
            </a:xfrm>
            <a:custGeom>
              <a:avLst/>
              <a:pathLst>
                <a:path w="0" h="1263777">
                  <a:moveTo>
                    <a:pt x="0" y="12637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836992"/>
              <a:ext cx="0" cy="53158"/>
            </a:xfrm>
            <a:custGeom>
              <a:avLst/>
              <a:pathLst>
                <a:path w="0" h="53158">
                  <a:moveTo>
                    <a:pt x="0" y="0"/>
                  </a:moveTo>
                  <a:lnTo>
                    <a:pt x="0" y="531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627638"/>
              <a:ext cx="182029" cy="1209353"/>
            </a:xfrm>
            <a:custGeom>
              <a:avLst/>
              <a:pathLst>
                <a:path w="182029" h="1209353">
                  <a:moveTo>
                    <a:pt x="0" y="0"/>
                  </a:moveTo>
                  <a:lnTo>
                    <a:pt x="0" y="1209353"/>
                  </a:lnTo>
                  <a:lnTo>
                    <a:pt x="182029" y="120935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70915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951368" y="2559558"/>
              <a:ext cx="28807" cy="28807"/>
            </a:xfrm>
            <a:custGeom>
              <a:avLst/>
              <a:pathLst>
                <a:path w="28807" h="28807">
                  <a:moveTo>
                    <a:pt x="0" y="14403"/>
                  </a:moveTo>
                  <a:lnTo>
                    <a:pt x="14403" y="0"/>
                  </a:lnTo>
                  <a:lnTo>
                    <a:pt x="28807" y="14403"/>
                  </a:lnTo>
                  <a:lnTo>
                    <a:pt x="14403" y="28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481311" y="3535462"/>
              <a:ext cx="36267" cy="36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611912" y="2786117"/>
              <a:ext cx="41459" cy="41459"/>
            </a:xfrm>
            <a:custGeom>
              <a:avLst/>
              <a:pathLst>
                <a:path w="41459" h="41459">
                  <a:moveTo>
                    <a:pt x="0" y="20729"/>
                  </a:moveTo>
                  <a:lnTo>
                    <a:pt x="20729" y="0"/>
                  </a:lnTo>
                  <a:lnTo>
                    <a:pt x="41459" y="20729"/>
                  </a:lnTo>
                  <a:lnTo>
                    <a:pt x="20729" y="414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78922" y="4744363"/>
              <a:ext cx="38438" cy="3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105297" y="2640040"/>
              <a:ext cx="34913" cy="34913"/>
            </a:xfrm>
            <a:custGeom>
              <a:avLst/>
              <a:pathLst>
                <a:path w="34913" h="34913">
                  <a:moveTo>
                    <a:pt x="0" y="17456"/>
                  </a:moveTo>
                  <a:lnTo>
                    <a:pt x="17456" y="0"/>
                  </a:lnTo>
                  <a:lnTo>
                    <a:pt x="34913" y="17456"/>
                  </a:lnTo>
                  <a:lnTo>
                    <a:pt x="17456" y="349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960912" y="2338572"/>
              <a:ext cx="50575" cy="50575"/>
            </a:xfrm>
            <a:custGeom>
              <a:avLst/>
              <a:pathLst>
                <a:path w="50575" h="50575">
                  <a:moveTo>
                    <a:pt x="0" y="25287"/>
                  </a:moveTo>
                  <a:lnTo>
                    <a:pt x="25287" y="0"/>
                  </a:lnTo>
                  <a:lnTo>
                    <a:pt x="50575" y="25287"/>
                  </a:lnTo>
                  <a:lnTo>
                    <a:pt x="25287" y="505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704182" y="2455032"/>
              <a:ext cx="85977" cy="85977"/>
            </a:xfrm>
            <a:custGeom>
              <a:avLst/>
              <a:pathLst>
                <a:path w="85977" h="85977">
                  <a:moveTo>
                    <a:pt x="0" y="42988"/>
                  </a:moveTo>
                  <a:lnTo>
                    <a:pt x="42988" y="0"/>
                  </a:lnTo>
                  <a:lnTo>
                    <a:pt x="85977" y="42988"/>
                  </a:lnTo>
                  <a:lnTo>
                    <a:pt x="42988" y="859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479443" y="3426246"/>
              <a:ext cx="57254" cy="57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91524" y="4775157"/>
              <a:ext cx="62915" cy="62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847133" y="2695761"/>
              <a:ext cx="80415" cy="80415"/>
            </a:xfrm>
            <a:custGeom>
              <a:avLst/>
              <a:pathLst>
                <a:path w="80415" h="80415">
                  <a:moveTo>
                    <a:pt x="0" y="40207"/>
                  </a:moveTo>
                  <a:lnTo>
                    <a:pt x="40207" y="0"/>
                  </a:lnTo>
                  <a:lnTo>
                    <a:pt x="80415" y="40207"/>
                  </a:lnTo>
                  <a:lnTo>
                    <a:pt x="40207" y="804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04761" y="4170726"/>
              <a:ext cx="87106" cy="87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00746" y="4796396"/>
              <a:ext cx="147007" cy="147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38706" y="4542242"/>
              <a:ext cx="68041" cy="68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5282" y="4760908"/>
              <a:ext cx="86352" cy="86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25980" y="4811198"/>
              <a:ext cx="147779" cy="147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77219" y="4818392"/>
              <a:ext cx="47324" cy="47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82059" y="4711042"/>
              <a:ext cx="84830" cy="84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57855" y="4373059"/>
              <a:ext cx="87456" cy="87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207891" y="4393249"/>
              <a:ext cx="92639" cy="92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28067" y="4842473"/>
              <a:ext cx="85227" cy="85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968387" y="2915332"/>
              <a:ext cx="86791" cy="86791"/>
            </a:xfrm>
            <a:custGeom>
              <a:avLst/>
              <a:pathLst>
                <a:path w="86791" h="86791">
                  <a:moveTo>
                    <a:pt x="0" y="43395"/>
                  </a:moveTo>
                  <a:lnTo>
                    <a:pt x="43395" y="0"/>
                  </a:lnTo>
                  <a:lnTo>
                    <a:pt x="86791" y="43395"/>
                  </a:lnTo>
                  <a:lnTo>
                    <a:pt x="43395" y="867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06797" y="4426365"/>
              <a:ext cx="66909" cy="66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18774" y="4712615"/>
              <a:ext cx="122185" cy="122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36833" y="2330970"/>
              <a:ext cx="86030" cy="86030"/>
            </a:xfrm>
            <a:custGeom>
              <a:avLst/>
              <a:pathLst>
                <a:path w="86030" h="86030">
                  <a:moveTo>
                    <a:pt x="0" y="43015"/>
                  </a:moveTo>
                  <a:lnTo>
                    <a:pt x="43015" y="0"/>
                  </a:lnTo>
                  <a:lnTo>
                    <a:pt x="86030" y="43015"/>
                  </a:lnTo>
                  <a:lnTo>
                    <a:pt x="43015" y="860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36921" y="4286882"/>
              <a:ext cx="107928" cy="107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984944" y="3098978"/>
              <a:ext cx="89077" cy="89077"/>
            </a:xfrm>
            <a:custGeom>
              <a:avLst/>
              <a:pathLst>
                <a:path w="89077" h="89077">
                  <a:moveTo>
                    <a:pt x="0" y="44538"/>
                  </a:moveTo>
                  <a:lnTo>
                    <a:pt x="44538" y="0"/>
                  </a:lnTo>
                  <a:lnTo>
                    <a:pt x="89077" y="44538"/>
                  </a:lnTo>
                  <a:lnTo>
                    <a:pt x="44538" y="890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007412" y="2449585"/>
              <a:ext cx="86746" cy="86746"/>
            </a:xfrm>
            <a:custGeom>
              <a:avLst/>
              <a:pathLst>
                <a:path w="86746" h="86746">
                  <a:moveTo>
                    <a:pt x="0" y="43373"/>
                  </a:moveTo>
                  <a:lnTo>
                    <a:pt x="43373" y="0"/>
                  </a:lnTo>
                  <a:lnTo>
                    <a:pt x="86746" y="43373"/>
                  </a:lnTo>
                  <a:lnTo>
                    <a:pt x="43373" y="867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17891" y="4847178"/>
              <a:ext cx="85944" cy="85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76116" y="4743743"/>
              <a:ext cx="140932" cy="140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02328" y="4147284"/>
              <a:ext cx="93487" cy="93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74689" y="3804684"/>
              <a:ext cx="125597" cy="125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2375" y="4833594"/>
              <a:ext cx="47296" cy="47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07130" y="4657158"/>
              <a:ext cx="86281" cy="86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52314" y="4826396"/>
              <a:ext cx="117382" cy="117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47631" y="4871636"/>
              <a:ext cx="26902" cy="26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74095" y="2588558"/>
              <a:ext cx="87250" cy="87250"/>
            </a:xfrm>
            <a:custGeom>
              <a:avLst/>
              <a:pathLst>
                <a:path w="87250" h="87250">
                  <a:moveTo>
                    <a:pt x="0" y="43625"/>
                  </a:moveTo>
                  <a:lnTo>
                    <a:pt x="43625" y="0"/>
                  </a:lnTo>
                  <a:lnTo>
                    <a:pt x="87250" y="43625"/>
                  </a:lnTo>
                  <a:lnTo>
                    <a:pt x="43625" y="872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13633" y="4533000"/>
              <a:ext cx="86523" cy="86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63532" y="2866900"/>
              <a:ext cx="87463" cy="87463"/>
            </a:xfrm>
            <a:custGeom>
              <a:avLst/>
              <a:pathLst>
                <a:path w="87463" h="87463">
                  <a:moveTo>
                    <a:pt x="0" y="43731"/>
                  </a:moveTo>
                  <a:lnTo>
                    <a:pt x="43731" y="0"/>
                  </a:lnTo>
                  <a:lnTo>
                    <a:pt x="87463" y="43731"/>
                  </a:lnTo>
                  <a:lnTo>
                    <a:pt x="43731" y="874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35602" y="3700959"/>
              <a:ext cx="84976" cy="84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47966" y="4790378"/>
              <a:ext cx="103351" cy="103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94106" y="4675552"/>
              <a:ext cx="49492" cy="49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717540" y="2550591"/>
              <a:ext cx="87242" cy="87242"/>
            </a:xfrm>
            <a:custGeom>
              <a:avLst/>
              <a:pathLst>
                <a:path w="87242" h="87242">
                  <a:moveTo>
                    <a:pt x="0" y="43621"/>
                  </a:moveTo>
                  <a:lnTo>
                    <a:pt x="43621" y="0"/>
                  </a:lnTo>
                  <a:lnTo>
                    <a:pt x="87242" y="43621"/>
                  </a:lnTo>
                  <a:lnTo>
                    <a:pt x="43621" y="872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96637" y="4818904"/>
              <a:ext cx="86802" cy="86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799038" y="4334685"/>
              <a:ext cx="83201" cy="83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89823" y="4282101"/>
              <a:ext cx="87113" cy="87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10212" y="4452619"/>
              <a:ext cx="75154" cy="75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49903" y="4704596"/>
              <a:ext cx="87596" cy="87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09167" y="4343252"/>
              <a:ext cx="106568" cy="106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028247" y="2607032"/>
              <a:ext cx="85741" cy="85741"/>
            </a:xfrm>
            <a:custGeom>
              <a:avLst/>
              <a:pathLst>
                <a:path w="85741" h="85741">
                  <a:moveTo>
                    <a:pt x="0" y="42870"/>
                  </a:moveTo>
                  <a:lnTo>
                    <a:pt x="42870" y="0"/>
                  </a:lnTo>
                  <a:lnTo>
                    <a:pt x="85741" y="42870"/>
                  </a:lnTo>
                  <a:lnTo>
                    <a:pt x="42870" y="857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57449" y="4464481"/>
              <a:ext cx="86869" cy="86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77407" y="3679339"/>
              <a:ext cx="87713" cy="877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16332" y="4835612"/>
              <a:ext cx="88824" cy="8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77724" y="4595561"/>
              <a:ext cx="87970" cy="87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19531" y="4817765"/>
              <a:ext cx="134644" cy="134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10504" y="4790536"/>
              <a:ext cx="87849" cy="87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65502" y="4851759"/>
              <a:ext cx="46405" cy="46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98522" y="4753403"/>
              <a:ext cx="30484" cy="30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704426" y="4825671"/>
              <a:ext cx="118832" cy="11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45425" y="3788327"/>
              <a:ext cx="87434" cy="87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97958" y="4836703"/>
              <a:ext cx="106893" cy="106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00620" y="3616699"/>
              <a:ext cx="86426" cy="86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802868" y="4777536"/>
              <a:ext cx="88534" cy="88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85152" y="4805202"/>
              <a:ext cx="129393" cy="129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32527" y="4818711"/>
              <a:ext cx="87187" cy="8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30608" y="2674471"/>
              <a:ext cx="87555" cy="87555"/>
            </a:xfrm>
            <a:custGeom>
              <a:avLst/>
              <a:pathLst>
                <a:path w="87555" h="87555">
                  <a:moveTo>
                    <a:pt x="0" y="43777"/>
                  </a:moveTo>
                  <a:lnTo>
                    <a:pt x="43777" y="0"/>
                  </a:lnTo>
                  <a:lnTo>
                    <a:pt x="87555" y="43777"/>
                  </a:lnTo>
                  <a:lnTo>
                    <a:pt x="43777" y="875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815150" y="4772648"/>
              <a:ext cx="88185" cy="88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27587" y="4842360"/>
              <a:ext cx="85454" cy="85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516614" y="4750862"/>
              <a:ext cx="45690" cy="45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59546" y="4803745"/>
              <a:ext cx="91807" cy="91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09691" y="3559756"/>
              <a:ext cx="88933" cy="88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053965" y="3072436"/>
              <a:ext cx="86471" cy="86471"/>
            </a:xfrm>
            <a:custGeom>
              <a:avLst/>
              <a:pathLst>
                <a:path w="86471" h="86471">
                  <a:moveTo>
                    <a:pt x="0" y="43235"/>
                  </a:moveTo>
                  <a:lnTo>
                    <a:pt x="43235" y="0"/>
                  </a:lnTo>
                  <a:lnTo>
                    <a:pt x="86471" y="43235"/>
                  </a:lnTo>
                  <a:lnTo>
                    <a:pt x="43235" y="864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627568" y="3605025"/>
              <a:ext cx="89523" cy="895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59539" y="3655703"/>
              <a:ext cx="104610" cy="104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866569" y="4783990"/>
              <a:ext cx="100940" cy="100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64879" y="3819048"/>
              <a:ext cx="91807" cy="91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634623" y="2530353"/>
              <a:ext cx="87216" cy="87216"/>
            </a:xfrm>
            <a:custGeom>
              <a:avLst/>
              <a:pathLst>
                <a:path w="87216" h="87216">
                  <a:moveTo>
                    <a:pt x="0" y="43608"/>
                  </a:moveTo>
                  <a:lnTo>
                    <a:pt x="43608" y="0"/>
                  </a:lnTo>
                  <a:lnTo>
                    <a:pt x="87216" y="43608"/>
                  </a:lnTo>
                  <a:lnTo>
                    <a:pt x="43608" y="872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73136" y="4849431"/>
              <a:ext cx="81437" cy="81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51154" y="4534664"/>
              <a:ext cx="88258" cy="88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865680" y="4792726"/>
              <a:ext cx="88531" cy="8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639887" y="2746356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409366" y="4809844"/>
              <a:ext cx="130235" cy="130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41863" y="4789173"/>
              <a:ext cx="85511" cy="85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46985" y="4689146"/>
              <a:ext cx="88119" cy="88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413524" y="4679861"/>
              <a:ext cx="142128" cy="142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36361" y="4563024"/>
              <a:ext cx="87228" cy="8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53182" y="4658652"/>
              <a:ext cx="128857" cy="128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90259" y="4196087"/>
              <a:ext cx="87009" cy="8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029452" y="2459376"/>
              <a:ext cx="112729" cy="112729"/>
            </a:xfrm>
            <a:custGeom>
              <a:avLst/>
              <a:pathLst>
                <a:path w="112729" h="112729">
                  <a:moveTo>
                    <a:pt x="0" y="56364"/>
                  </a:moveTo>
                  <a:lnTo>
                    <a:pt x="56364" y="0"/>
                  </a:lnTo>
                  <a:lnTo>
                    <a:pt x="112729" y="56364"/>
                  </a:lnTo>
                  <a:lnTo>
                    <a:pt x="56364" y="1127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767202" y="3042839"/>
              <a:ext cx="39348" cy="39348"/>
            </a:xfrm>
            <a:custGeom>
              <a:avLst/>
              <a:pathLst>
                <a:path w="39348" h="39348">
                  <a:moveTo>
                    <a:pt x="0" y="19674"/>
                  </a:moveTo>
                  <a:lnTo>
                    <a:pt x="19674" y="0"/>
                  </a:lnTo>
                  <a:lnTo>
                    <a:pt x="39348" y="19674"/>
                  </a:lnTo>
                  <a:lnTo>
                    <a:pt x="19674" y="393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13874" y="4830494"/>
              <a:ext cx="88936" cy="88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661346" y="4791471"/>
              <a:ext cx="136604" cy="136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44371" y="4806418"/>
              <a:ext cx="86460" cy="86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48775" y="4652309"/>
              <a:ext cx="85854" cy="85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84185" y="4769853"/>
              <a:ext cx="43149" cy="43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04280" y="4748238"/>
              <a:ext cx="86378" cy="86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15181" y="4548945"/>
              <a:ext cx="166014" cy="166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83101" y="4552598"/>
              <a:ext cx="87830" cy="87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36491" y="3601318"/>
              <a:ext cx="86813" cy="86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53357" y="4780688"/>
              <a:ext cx="87294" cy="87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70876" y="4670882"/>
              <a:ext cx="109460" cy="10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55152" y="3860127"/>
              <a:ext cx="85590" cy="85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52494" y="4711996"/>
              <a:ext cx="87984" cy="87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32227" y="4413095"/>
              <a:ext cx="63072" cy="63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602987" y="2911680"/>
              <a:ext cx="109282" cy="109282"/>
            </a:xfrm>
            <a:custGeom>
              <a:avLst/>
              <a:pathLst>
                <a:path w="109282" h="109282">
                  <a:moveTo>
                    <a:pt x="0" y="54641"/>
                  </a:moveTo>
                  <a:lnTo>
                    <a:pt x="54641" y="0"/>
                  </a:lnTo>
                  <a:lnTo>
                    <a:pt x="109282" y="54641"/>
                  </a:lnTo>
                  <a:lnTo>
                    <a:pt x="54641" y="1092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69614" y="4704773"/>
              <a:ext cx="87242" cy="8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52953" y="4146515"/>
              <a:ext cx="84899" cy="84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55535" y="4802604"/>
              <a:ext cx="129528" cy="129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88177" y="4789482"/>
              <a:ext cx="84893" cy="84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467633" y="2542169"/>
              <a:ext cx="139526" cy="139526"/>
            </a:xfrm>
            <a:custGeom>
              <a:avLst/>
              <a:pathLst>
                <a:path w="139526" h="139526">
                  <a:moveTo>
                    <a:pt x="0" y="69763"/>
                  </a:moveTo>
                  <a:lnTo>
                    <a:pt x="69763" y="0"/>
                  </a:lnTo>
                  <a:lnTo>
                    <a:pt x="139526" y="69763"/>
                  </a:lnTo>
                  <a:lnTo>
                    <a:pt x="69763" y="1395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20259" y="4811432"/>
              <a:ext cx="116933" cy="116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763270" y="2322415"/>
              <a:ext cx="87951" cy="87951"/>
            </a:xfrm>
            <a:custGeom>
              <a:avLst/>
              <a:pathLst>
                <a:path w="87951" h="87951">
                  <a:moveTo>
                    <a:pt x="0" y="43975"/>
                  </a:moveTo>
                  <a:lnTo>
                    <a:pt x="43975" y="0"/>
                  </a:lnTo>
                  <a:lnTo>
                    <a:pt x="87951" y="43975"/>
                  </a:lnTo>
                  <a:lnTo>
                    <a:pt x="43975" y="879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706398" y="4856269"/>
              <a:ext cx="67762" cy="67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535923" y="4675770"/>
              <a:ext cx="69307" cy="6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219399" y="4841760"/>
              <a:ext cx="96779" cy="96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40777" y="4769736"/>
              <a:ext cx="88947" cy="88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25667" y="4794523"/>
              <a:ext cx="105188" cy="10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07165" y="4471534"/>
              <a:ext cx="87951" cy="87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634807" y="3274183"/>
              <a:ext cx="42428" cy="42428"/>
            </a:xfrm>
            <a:custGeom>
              <a:avLst/>
              <a:pathLst>
                <a:path w="42428" h="42428">
                  <a:moveTo>
                    <a:pt x="0" y="21214"/>
                  </a:moveTo>
                  <a:lnTo>
                    <a:pt x="21214" y="0"/>
                  </a:lnTo>
                  <a:lnTo>
                    <a:pt x="42428" y="21214"/>
                  </a:lnTo>
                  <a:lnTo>
                    <a:pt x="21214" y="424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28046" y="4112578"/>
              <a:ext cx="66709" cy="66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09259" y="4778002"/>
              <a:ext cx="87603" cy="87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52762" y="4798087"/>
              <a:ext cx="92997" cy="92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88165" y="4621188"/>
              <a:ext cx="87342" cy="87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65278" y="4834897"/>
              <a:ext cx="100379" cy="100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54240" y="4790286"/>
              <a:ext cx="88349" cy="8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591092" y="3022211"/>
              <a:ext cx="85666" cy="85666"/>
            </a:xfrm>
            <a:custGeom>
              <a:avLst/>
              <a:pathLst>
                <a:path w="85666" h="85666">
                  <a:moveTo>
                    <a:pt x="0" y="42833"/>
                  </a:moveTo>
                  <a:lnTo>
                    <a:pt x="42833" y="0"/>
                  </a:lnTo>
                  <a:lnTo>
                    <a:pt x="85666" y="42833"/>
                  </a:lnTo>
                  <a:lnTo>
                    <a:pt x="42833" y="856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86840" y="4845374"/>
              <a:ext cx="89551" cy="89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802335" y="2443203"/>
              <a:ext cx="89386" cy="89386"/>
            </a:xfrm>
            <a:custGeom>
              <a:avLst/>
              <a:pathLst>
                <a:path w="89386" h="89386">
                  <a:moveTo>
                    <a:pt x="0" y="44693"/>
                  </a:moveTo>
                  <a:lnTo>
                    <a:pt x="44693" y="0"/>
                  </a:lnTo>
                  <a:lnTo>
                    <a:pt x="89386" y="44693"/>
                  </a:lnTo>
                  <a:lnTo>
                    <a:pt x="44693" y="893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845336" y="3140623"/>
              <a:ext cx="112104" cy="112104"/>
            </a:xfrm>
            <a:custGeom>
              <a:avLst/>
              <a:pathLst>
                <a:path w="112104" h="112104">
                  <a:moveTo>
                    <a:pt x="0" y="56052"/>
                  </a:moveTo>
                  <a:lnTo>
                    <a:pt x="56052" y="0"/>
                  </a:lnTo>
                  <a:lnTo>
                    <a:pt x="112104" y="56052"/>
                  </a:lnTo>
                  <a:lnTo>
                    <a:pt x="56052" y="11210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33290" y="4471412"/>
              <a:ext cx="88196" cy="88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98862" y="4276948"/>
              <a:ext cx="87294" cy="87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19258" y="4583521"/>
              <a:ext cx="86735" cy="86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94561" y="4793135"/>
              <a:ext cx="97838" cy="97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34305" y="4685044"/>
              <a:ext cx="111511" cy="111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04517" y="4810057"/>
              <a:ext cx="89307" cy="8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96935" y="4778356"/>
              <a:ext cx="86895" cy="86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07423" y="4066973"/>
              <a:ext cx="87039" cy="87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98650" y="4413214"/>
              <a:ext cx="88148" cy="88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10409" y="4771552"/>
              <a:ext cx="85315" cy="85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11863" y="2500173"/>
              <a:ext cx="86824" cy="86824"/>
            </a:xfrm>
            <a:custGeom>
              <a:avLst/>
              <a:pathLst>
                <a:path w="86824" h="86824">
                  <a:moveTo>
                    <a:pt x="0" y="43412"/>
                  </a:moveTo>
                  <a:lnTo>
                    <a:pt x="43412" y="0"/>
                  </a:lnTo>
                  <a:lnTo>
                    <a:pt x="86824" y="43412"/>
                  </a:lnTo>
                  <a:lnTo>
                    <a:pt x="43412" y="868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818122" y="2320293"/>
              <a:ext cx="107384" cy="107384"/>
            </a:xfrm>
            <a:custGeom>
              <a:avLst/>
              <a:pathLst>
                <a:path w="107384" h="107384">
                  <a:moveTo>
                    <a:pt x="0" y="53692"/>
                  </a:moveTo>
                  <a:lnTo>
                    <a:pt x="53692" y="0"/>
                  </a:lnTo>
                  <a:lnTo>
                    <a:pt x="107384" y="53692"/>
                  </a:lnTo>
                  <a:lnTo>
                    <a:pt x="53692" y="1073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160664" y="4694506"/>
              <a:ext cx="92587" cy="92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15290" y="4360566"/>
              <a:ext cx="87128" cy="8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667724" y="4684391"/>
              <a:ext cx="87504" cy="87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08837" y="4781380"/>
              <a:ext cx="80847" cy="80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10153" y="4681532"/>
              <a:ext cx="88159" cy="88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881597" y="4485184"/>
              <a:ext cx="111277" cy="111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556431" y="4845597"/>
              <a:ext cx="89106" cy="89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87027" y="4823301"/>
              <a:ext cx="88134" cy="88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83173" y="4841272"/>
              <a:ext cx="37002" cy="37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95145" y="4778775"/>
              <a:ext cx="86056" cy="86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11332" y="4816413"/>
              <a:ext cx="41156" cy="41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566326" y="4810909"/>
              <a:ext cx="87603" cy="87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529214" y="4803762"/>
              <a:ext cx="46208" cy="46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94892" y="4803680"/>
              <a:ext cx="46372" cy="46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99530" y="4633176"/>
              <a:ext cx="12739" cy="12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472919" y="4810418"/>
              <a:ext cx="32896" cy="32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892247" y="2829313"/>
              <a:ext cx="61382" cy="61382"/>
            </a:xfrm>
            <a:custGeom>
              <a:avLst/>
              <a:pathLst>
                <a:path w="61382" h="61382">
                  <a:moveTo>
                    <a:pt x="0" y="30691"/>
                  </a:moveTo>
                  <a:lnTo>
                    <a:pt x="30691" y="0"/>
                  </a:lnTo>
                  <a:lnTo>
                    <a:pt x="61382" y="30691"/>
                  </a:lnTo>
                  <a:lnTo>
                    <a:pt x="30691" y="613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40223" y="2814457"/>
              <a:ext cx="91096" cy="91096"/>
            </a:xfrm>
            <a:custGeom>
              <a:avLst/>
              <a:pathLst>
                <a:path w="91096" h="91096">
                  <a:moveTo>
                    <a:pt x="0" y="45548"/>
                  </a:moveTo>
                  <a:lnTo>
                    <a:pt x="45548" y="0"/>
                  </a:lnTo>
                  <a:lnTo>
                    <a:pt x="91096" y="45548"/>
                  </a:lnTo>
                  <a:lnTo>
                    <a:pt x="45548" y="910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465838" y="4102322"/>
              <a:ext cx="87220" cy="8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28034" y="4835070"/>
              <a:ext cx="89909" cy="89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621582" y="2411155"/>
              <a:ext cx="87666" cy="87666"/>
            </a:xfrm>
            <a:custGeom>
              <a:avLst/>
              <a:pathLst>
                <a:path w="87666" h="87666">
                  <a:moveTo>
                    <a:pt x="0" y="43833"/>
                  </a:moveTo>
                  <a:lnTo>
                    <a:pt x="43833" y="0"/>
                  </a:lnTo>
                  <a:lnTo>
                    <a:pt x="87666" y="43833"/>
                  </a:lnTo>
                  <a:lnTo>
                    <a:pt x="43833" y="876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481183" y="3326515"/>
              <a:ext cx="120021" cy="1200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775047" y="4815473"/>
              <a:ext cx="32912" cy="3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97045" y="4812890"/>
              <a:ext cx="88705" cy="88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718189" y="4697210"/>
              <a:ext cx="87180" cy="8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642460" y="4785994"/>
              <a:ext cx="31117" cy="31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508889" y="2323704"/>
              <a:ext cx="90435" cy="90435"/>
            </a:xfrm>
            <a:custGeom>
              <a:avLst/>
              <a:pathLst>
                <a:path w="90435" h="90435">
                  <a:moveTo>
                    <a:pt x="0" y="45217"/>
                  </a:moveTo>
                  <a:lnTo>
                    <a:pt x="45217" y="0"/>
                  </a:lnTo>
                  <a:lnTo>
                    <a:pt x="90435" y="45217"/>
                  </a:lnTo>
                  <a:lnTo>
                    <a:pt x="45217" y="904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486691" y="2348235"/>
              <a:ext cx="86939" cy="86939"/>
            </a:xfrm>
            <a:custGeom>
              <a:avLst/>
              <a:pathLst>
                <a:path w="86939" h="86939">
                  <a:moveTo>
                    <a:pt x="0" y="43469"/>
                  </a:moveTo>
                  <a:lnTo>
                    <a:pt x="43469" y="0"/>
                  </a:lnTo>
                  <a:lnTo>
                    <a:pt x="86939" y="43469"/>
                  </a:lnTo>
                  <a:lnTo>
                    <a:pt x="43469" y="869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860192" y="2326803"/>
              <a:ext cx="79175" cy="79175"/>
            </a:xfrm>
            <a:custGeom>
              <a:avLst/>
              <a:pathLst>
                <a:path w="79175" h="79175">
                  <a:moveTo>
                    <a:pt x="0" y="39587"/>
                  </a:moveTo>
                  <a:lnTo>
                    <a:pt x="39587" y="0"/>
                  </a:lnTo>
                  <a:lnTo>
                    <a:pt x="79175" y="39587"/>
                  </a:lnTo>
                  <a:lnTo>
                    <a:pt x="39587" y="791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032843" y="3039959"/>
              <a:ext cx="90673" cy="90673"/>
            </a:xfrm>
            <a:custGeom>
              <a:avLst/>
              <a:pathLst>
                <a:path w="90673" h="90673">
                  <a:moveTo>
                    <a:pt x="0" y="45336"/>
                  </a:moveTo>
                  <a:lnTo>
                    <a:pt x="45336" y="0"/>
                  </a:lnTo>
                  <a:lnTo>
                    <a:pt x="90673" y="45336"/>
                  </a:lnTo>
                  <a:lnTo>
                    <a:pt x="45336" y="906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37456" y="4833361"/>
              <a:ext cx="83200" cy="83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549929" y="3185818"/>
              <a:ext cx="117905" cy="117905"/>
            </a:xfrm>
            <a:custGeom>
              <a:avLst/>
              <a:pathLst>
                <a:path w="117905" h="117905">
                  <a:moveTo>
                    <a:pt x="0" y="58952"/>
                  </a:moveTo>
                  <a:lnTo>
                    <a:pt x="58952" y="0"/>
                  </a:lnTo>
                  <a:lnTo>
                    <a:pt x="117905" y="58952"/>
                  </a:lnTo>
                  <a:lnTo>
                    <a:pt x="58952" y="1179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898122" y="2436910"/>
              <a:ext cx="86783" cy="86783"/>
            </a:xfrm>
            <a:custGeom>
              <a:avLst/>
              <a:pathLst>
                <a:path w="86783" h="86783">
                  <a:moveTo>
                    <a:pt x="0" y="43391"/>
                  </a:moveTo>
                  <a:lnTo>
                    <a:pt x="43391" y="0"/>
                  </a:lnTo>
                  <a:lnTo>
                    <a:pt x="86783" y="43391"/>
                  </a:lnTo>
                  <a:lnTo>
                    <a:pt x="43391" y="867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20623" y="4831346"/>
              <a:ext cx="87231" cy="8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583699" y="4846619"/>
              <a:ext cx="87061" cy="87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01744" y="2348941"/>
              <a:ext cx="34900" cy="34900"/>
            </a:xfrm>
            <a:custGeom>
              <a:avLst/>
              <a:pathLst>
                <a:path w="34900" h="34900">
                  <a:moveTo>
                    <a:pt x="0" y="17450"/>
                  </a:moveTo>
                  <a:lnTo>
                    <a:pt x="17450" y="0"/>
                  </a:lnTo>
                  <a:lnTo>
                    <a:pt x="34900" y="17450"/>
                  </a:lnTo>
                  <a:lnTo>
                    <a:pt x="17450" y="349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13870" y="4818713"/>
              <a:ext cx="87183" cy="8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806588" y="4337053"/>
              <a:ext cx="88589" cy="8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56841" y="2361329"/>
              <a:ext cx="91127" cy="91127"/>
            </a:xfrm>
            <a:custGeom>
              <a:avLst/>
              <a:pathLst>
                <a:path w="91127" h="91127">
                  <a:moveTo>
                    <a:pt x="0" y="45563"/>
                  </a:moveTo>
                  <a:lnTo>
                    <a:pt x="45563" y="0"/>
                  </a:lnTo>
                  <a:lnTo>
                    <a:pt x="91127" y="45563"/>
                  </a:lnTo>
                  <a:lnTo>
                    <a:pt x="45563" y="911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49614" y="4807582"/>
              <a:ext cx="63882" cy="63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19404" y="4721434"/>
              <a:ext cx="74170" cy="74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495658" y="4822689"/>
              <a:ext cx="74170" cy="74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036142" y="4862483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566517" y="4082234"/>
              <a:ext cx="86895" cy="86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540668" y="3819741"/>
              <a:ext cx="125860" cy="125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797711" y="2798476"/>
              <a:ext cx="87618" cy="87618"/>
            </a:xfrm>
            <a:custGeom>
              <a:avLst/>
              <a:pathLst>
                <a:path w="87618" h="87618">
                  <a:moveTo>
                    <a:pt x="0" y="43809"/>
                  </a:moveTo>
                  <a:lnTo>
                    <a:pt x="43809" y="0"/>
                  </a:lnTo>
                  <a:lnTo>
                    <a:pt x="87618" y="43809"/>
                  </a:lnTo>
                  <a:lnTo>
                    <a:pt x="43809" y="876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447914" y="3586453"/>
              <a:ext cx="70978" cy="70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895635" y="2384108"/>
              <a:ext cx="86071" cy="86071"/>
            </a:xfrm>
            <a:custGeom>
              <a:avLst/>
              <a:pathLst>
                <a:path w="86071" h="86071">
                  <a:moveTo>
                    <a:pt x="0" y="43035"/>
                  </a:moveTo>
                  <a:lnTo>
                    <a:pt x="43035" y="0"/>
                  </a:lnTo>
                  <a:lnTo>
                    <a:pt x="86071" y="43035"/>
                  </a:lnTo>
                  <a:lnTo>
                    <a:pt x="43035" y="860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731761" y="4135960"/>
              <a:ext cx="85760" cy="8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042862" y="2811201"/>
              <a:ext cx="87482" cy="87482"/>
            </a:xfrm>
            <a:custGeom>
              <a:avLst/>
              <a:pathLst>
                <a:path w="87482" h="87482">
                  <a:moveTo>
                    <a:pt x="0" y="43741"/>
                  </a:moveTo>
                  <a:lnTo>
                    <a:pt x="43741" y="0"/>
                  </a:lnTo>
                  <a:lnTo>
                    <a:pt x="87482" y="43741"/>
                  </a:lnTo>
                  <a:lnTo>
                    <a:pt x="43741" y="874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61854" y="3177655"/>
              <a:ext cx="164606" cy="1646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624862" y="4700057"/>
              <a:ext cx="86549" cy="86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637169" y="4445561"/>
              <a:ext cx="150022" cy="150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815107" y="4802707"/>
              <a:ext cx="88820" cy="8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04083" y="4840637"/>
              <a:ext cx="88900" cy="88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176090" y="4764219"/>
              <a:ext cx="24040" cy="24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713963" y="4722338"/>
              <a:ext cx="87552" cy="87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84351" y="4664091"/>
              <a:ext cx="87603" cy="87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590877" y="2449882"/>
              <a:ext cx="86154" cy="86154"/>
            </a:xfrm>
            <a:custGeom>
              <a:avLst/>
              <a:pathLst>
                <a:path w="86154" h="86154">
                  <a:moveTo>
                    <a:pt x="0" y="43077"/>
                  </a:moveTo>
                  <a:lnTo>
                    <a:pt x="43077" y="0"/>
                  </a:lnTo>
                  <a:lnTo>
                    <a:pt x="86154" y="43077"/>
                  </a:lnTo>
                  <a:lnTo>
                    <a:pt x="43077" y="86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79295" y="4821071"/>
              <a:ext cx="87530" cy="87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463056" y="4802111"/>
              <a:ext cx="64699" cy="64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867971" y="4832544"/>
              <a:ext cx="84835" cy="84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54705" y="3555445"/>
              <a:ext cx="87430" cy="87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799136" y="4270921"/>
              <a:ext cx="18346" cy="1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624468" y="2772966"/>
              <a:ext cx="22196" cy="22196"/>
            </a:xfrm>
            <a:custGeom>
              <a:avLst/>
              <a:pathLst>
                <a:path w="22196" h="22196">
                  <a:moveTo>
                    <a:pt x="0" y="11098"/>
                  </a:moveTo>
                  <a:lnTo>
                    <a:pt x="11098" y="0"/>
                  </a:lnTo>
                  <a:lnTo>
                    <a:pt x="22196" y="11098"/>
                  </a:lnTo>
                  <a:lnTo>
                    <a:pt x="11098" y="221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662022" y="2104793"/>
              <a:ext cx="168187" cy="248765"/>
            </a:xfrm>
            <a:custGeom>
              <a:avLst/>
              <a:pathLst>
                <a:path w="168187" h="248765">
                  <a:moveTo>
                    <a:pt x="0" y="0"/>
                  </a:moveTo>
                  <a:lnTo>
                    <a:pt x="168187" y="248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722370" y="2376293"/>
              <a:ext cx="106094" cy="89779"/>
            </a:xfrm>
            <a:custGeom>
              <a:avLst/>
              <a:pathLst>
                <a:path w="106094" h="89779">
                  <a:moveTo>
                    <a:pt x="0" y="89779"/>
                  </a:moveTo>
                  <a:lnTo>
                    <a:pt x="106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64960" y="2249191"/>
              <a:ext cx="163048" cy="110962"/>
            </a:xfrm>
            <a:custGeom>
              <a:avLst/>
              <a:pathLst>
                <a:path w="163048" h="110962">
                  <a:moveTo>
                    <a:pt x="0" y="0"/>
                  </a:moveTo>
                  <a:lnTo>
                    <a:pt x="163048" y="1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4668792" y="194210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chr2:47783271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416703" y="263143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chr2:47799541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970415" y="231609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chr2:47799713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3417525" y="301868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chr2:47800124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500077" y="216425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chr2:47800298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4315952" y="240779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chr2:47804997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500077" y="242564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chr2:47805626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4258543" y="216573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chr2:47806206</a:t>
              </a:r>
            </a:p>
          </p:txBody>
        </p:sp>
        <p:sp>
          <p:nvSpPr>
            <p:cNvPr id="230" name="pl23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2448133" y="609864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2448133" y="546580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2503125" y="48329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503125" y="42001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2503125" y="35672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503125" y="293444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503125" y="230161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2880411" y="61583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880411" y="55255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880411" y="48926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880411" y="42598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880411" y="36270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880411" y="29941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880411" y="23613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7106490" y="204390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53" name="pt253"/>
            <p:cNvSpPr/>
            <p:nvPr/>
          </p:nvSpPr>
          <p:spPr>
            <a:xfrm>
              <a:off x="7179089" y="23956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179089" y="259048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179089" y="278533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7389908" y="232852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389908" y="252337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389908" y="271822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7106490" y="310321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60" name="pt260"/>
            <p:cNvSpPr/>
            <p:nvPr/>
          </p:nvSpPr>
          <p:spPr>
            <a:xfrm>
              <a:off x="7164936" y="3394821"/>
              <a:ext cx="84988" cy="8498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7202930" y="362766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7164936" y="3784520"/>
              <a:ext cx="84988" cy="8498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149198" y="3963631"/>
              <a:ext cx="116464" cy="1164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137122" y="4146405"/>
              <a:ext cx="140616" cy="1406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126942" y="4334589"/>
              <a:ext cx="160977" cy="1609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7396938" y="338176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7396938" y="357244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7396938" y="377146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7396938" y="396430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7396938" y="415699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739693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7106490" y="468968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73" name="pt273"/>
            <p:cNvSpPr/>
            <p:nvPr/>
          </p:nvSpPr>
          <p:spPr>
            <a:xfrm>
              <a:off x="7179089" y="5020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7179089" y="521577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7389908" y="498335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7389908" y="517820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924695" y="619487"/>
              <a:ext cx="783967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MSH6,Prostate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47598" y="1198960"/>
              <a:ext cx="1138554" cy="5007971"/>
            </a:xfrm>
            <a:custGeom>
              <a:avLst/>
              <a:pathLst>
                <a:path w="1138554" h="5007971">
                  <a:moveTo>
                    <a:pt x="566172" y="5007971"/>
                  </a:moveTo>
                  <a:lnTo>
                    <a:pt x="565956" y="4998171"/>
                  </a:lnTo>
                  <a:lnTo>
                    <a:pt x="565717" y="4988370"/>
                  </a:lnTo>
                  <a:lnTo>
                    <a:pt x="565471" y="4978570"/>
                  </a:lnTo>
                  <a:lnTo>
                    <a:pt x="565204" y="4968770"/>
                  </a:lnTo>
                  <a:lnTo>
                    <a:pt x="564923" y="4958969"/>
                  </a:lnTo>
                  <a:lnTo>
                    <a:pt x="564627" y="4949169"/>
                  </a:lnTo>
                  <a:lnTo>
                    <a:pt x="564307" y="4939369"/>
                  </a:lnTo>
                  <a:lnTo>
                    <a:pt x="563977" y="4929568"/>
                  </a:lnTo>
                  <a:lnTo>
                    <a:pt x="563616" y="4919768"/>
                  </a:lnTo>
                  <a:lnTo>
                    <a:pt x="563241" y="4909968"/>
                  </a:lnTo>
                  <a:lnTo>
                    <a:pt x="562843" y="4900167"/>
                  </a:lnTo>
                  <a:lnTo>
                    <a:pt x="562418" y="4890367"/>
                  </a:lnTo>
                  <a:lnTo>
                    <a:pt x="561980" y="4880567"/>
                  </a:lnTo>
                  <a:lnTo>
                    <a:pt x="561500" y="4870766"/>
                  </a:lnTo>
                  <a:lnTo>
                    <a:pt x="561007" y="4860966"/>
                  </a:lnTo>
                  <a:lnTo>
                    <a:pt x="560478" y="4851166"/>
                  </a:lnTo>
                  <a:lnTo>
                    <a:pt x="559923" y="4841365"/>
                  </a:lnTo>
                  <a:lnTo>
                    <a:pt x="559343" y="4831565"/>
                  </a:lnTo>
                  <a:lnTo>
                    <a:pt x="558718" y="4821765"/>
                  </a:lnTo>
                  <a:lnTo>
                    <a:pt x="558078" y="4811964"/>
                  </a:lnTo>
                  <a:lnTo>
                    <a:pt x="557384" y="4802164"/>
                  </a:lnTo>
                  <a:lnTo>
                    <a:pt x="556666" y="4792364"/>
                  </a:lnTo>
                  <a:lnTo>
                    <a:pt x="555909" y="4782563"/>
                  </a:lnTo>
                  <a:lnTo>
                    <a:pt x="555107" y="4772763"/>
                  </a:lnTo>
                  <a:lnTo>
                    <a:pt x="554283" y="4762963"/>
                  </a:lnTo>
                  <a:lnTo>
                    <a:pt x="553388" y="4753162"/>
                  </a:lnTo>
                  <a:lnTo>
                    <a:pt x="552472" y="4743362"/>
                  </a:lnTo>
                  <a:lnTo>
                    <a:pt x="551498" y="4733562"/>
                  </a:lnTo>
                  <a:lnTo>
                    <a:pt x="550480" y="4723761"/>
                  </a:lnTo>
                  <a:lnTo>
                    <a:pt x="549424" y="4713961"/>
                  </a:lnTo>
                  <a:lnTo>
                    <a:pt x="548295" y="4704161"/>
                  </a:lnTo>
                  <a:lnTo>
                    <a:pt x="547141" y="4694360"/>
                  </a:lnTo>
                  <a:lnTo>
                    <a:pt x="545905" y="4684560"/>
                  </a:lnTo>
                  <a:lnTo>
                    <a:pt x="544630" y="4674760"/>
                  </a:lnTo>
                  <a:lnTo>
                    <a:pt x="543295" y="4664959"/>
                  </a:lnTo>
                  <a:lnTo>
                    <a:pt x="541890" y="4655159"/>
                  </a:lnTo>
                  <a:lnTo>
                    <a:pt x="540451" y="4645359"/>
                  </a:lnTo>
                  <a:lnTo>
                    <a:pt x="538907" y="4635558"/>
                  </a:lnTo>
                  <a:lnTo>
                    <a:pt x="537330" y="4625758"/>
                  </a:lnTo>
                  <a:lnTo>
                    <a:pt x="535667" y="4615958"/>
                  </a:lnTo>
                  <a:lnTo>
                    <a:pt x="533939" y="4606157"/>
                  </a:lnTo>
                  <a:lnTo>
                    <a:pt x="532156" y="4596357"/>
                  </a:lnTo>
                  <a:lnTo>
                    <a:pt x="530268" y="4586557"/>
                  </a:lnTo>
                  <a:lnTo>
                    <a:pt x="528343" y="4576756"/>
                  </a:lnTo>
                  <a:lnTo>
                    <a:pt x="526301" y="4566956"/>
                  </a:lnTo>
                  <a:lnTo>
                    <a:pt x="524204" y="4557156"/>
                  </a:lnTo>
                  <a:lnTo>
                    <a:pt x="522024" y="4547355"/>
                  </a:lnTo>
                  <a:lnTo>
                    <a:pt x="519746" y="4537555"/>
                  </a:lnTo>
                  <a:lnTo>
                    <a:pt x="517423" y="4527755"/>
                  </a:lnTo>
                  <a:lnTo>
                    <a:pt x="514956" y="4517954"/>
                  </a:lnTo>
                  <a:lnTo>
                    <a:pt x="512444" y="4508154"/>
                  </a:lnTo>
                  <a:lnTo>
                    <a:pt x="509818" y="4498354"/>
                  </a:lnTo>
                  <a:lnTo>
                    <a:pt x="507106" y="4488553"/>
                  </a:lnTo>
                  <a:lnTo>
                    <a:pt x="504321" y="4478753"/>
                  </a:lnTo>
                  <a:lnTo>
                    <a:pt x="501400" y="4468953"/>
                  </a:lnTo>
                  <a:lnTo>
                    <a:pt x="498432" y="4459152"/>
                  </a:lnTo>
                  <a:lnTo>
                    <a:pt x="495315" y="4449352"/>
                  </a:lnTo>
                  <a:lnTo>
                    <a:pt x="492129" y="4439552"/>
                  </a:lnTo>
                  <a:lnTo>
                    <a:pt x="488840" y="4429751"/>
                  </a:lnTo>
                  <a:lnTo>
                    <a:pt x="485430" y="4419951"/>
                  </a:lnTo>
                  <a:lnTo>
                    <a:pt x="481965" y="4410151"/>
                  </a:lnTo>
                  <a:lnTo>
                    <a:pt x="478324" y="4400350"/>
                  </a:lnTo>
                  <a:lnTo>
                    <a:pt x="474632" y="4390550"/>
                  </a:lnTo>
                  <a:lnTo>
                    <a:pt x="470806" y="4380750"/>
                  </a:lnTo>
                  <a:lnTo>
                    <a:pt x="466878" y="4370949"/>
                  </a:lnTo>
                  <a:lnTo>
                    <a:pt x="462868" y="4361149"/>
                  </a:lnTo>
                  <a:lnTo>
                    <a:pt x="458701" y="4351349"/>
                  </a:lnTo>
                  <a:lnTo>
                    <a:pt x="454481" y="4341548"/>
                  </a:lnTo>
                  <a:lnTo>
                    <a:pt x="450098" y="4331748"/>
                  </a:lnTo>
                  <a:lnTo>
                    <a:pt x="445637" y="4321948"/>
                  </a:lnTo>
                  <a:lnTo>
                    <a:pt x="441066" y="4312147"/>
                  </a:lnTo>
                  <a:lnTo>
                    <a:pt x="436365" y="4302347"/>
                  </a:lnTo>
                  <a:lnTo>
                    <a:pt x="431607" y="4292547"/>
                  </a:lnTo>
                  <a:lnTo>
                    <a:pt x="426666" y="4282746"/>
                  </a:lnTo>
                  <a:lnTo>
                    <a:pt x="421672" y="4272946"/>
                  </a:lnTo>
                  <a:lnTo>
                    <a:pt x="416545" y="4263146"/>
                  </a:lnTo>
                  <a:lnTo>
                    <a:pt x="411317" y="4253345"/>
                  </a:lnTo>
                  <a:lnTo>
                    <a:pt x="406008" y="4243545"/>
                  </a:lnTo>
                  <a:lnTo>
                    <a:pt x="400550" y="4233745"/>
                  </a:lnTo>
                  <a:lnTo>
                    <a:pt x="395041" y="4223944"/>
                  </a:lnTo>
                  <a:lnTo>
                    <a:pt x="389383" y="4214144"/>
                  </a:lnTo>
                  <a:lnTo>
                    <a:pt x="383654" y="4204344"/>
                  </a:lnTo>
                  <a:lnTo>
                    <a:pt x="377828" y="4194543"/>
                  </a:lnTo>
                  <a:lnTo>
                    <a:pt x="371888" y="4184743"/>
                  </a:lnTo>
                  <a:lnTo>
                    <a:pt x="365902" y="4174943"/>
                  </a:lnTo>
                  <a:lnTo>
                    <a:pt x="359762" y="4165142"/>
                  </a:lnTo>
                  <a:lnTo>
                    <a:pt x="353581" y="4155342"/>
                  </a:lnTo>
                  <a:lnTo>
                    <a:pt x="347296" y="4145542"/>
                  </a:lnTo>
                  <a:lnTo>
                    <a:pt x="340933" y="4135741"/>
                  </a:lnTo>
                  <a:lnTo>
                    <a:pt x="334512" y="4125941"/>
                  </a:lnTo>
                  <a:lnTo>
                    <a:pt x="327983" y="4116141"/>
                  </a:lnTo>
                  <a:lnTo>
                    <a:pt x="321420" y="4106340"/>
                  </a:lnTo>
                  <a:lnTo>
                    <a:pt x="314758" y="4096540"/>
                  </a:lnTo>
                  <a:lnTo>
                    <a:pt x="308053" y="4086740"/>
                  </a:lnTo>
                  <a:lnTo>
                    <a:pt x="301289" y="4076939"/>
                  </a:lnTo>
                  <a:lnTo>
                    <a:pt x="294461" y="4067139"/>
                  </a:lnTo>
                  <a:lnTo>
                    <a:pt x="287607" y="4057339"/>
                  </a:lnTo>
                  <a:lnTo>
                    <a:pt x="280678" y="4047538"/>
                  </a:lnTo>
                  <a:lnTo>
                    <a:pt x="273731" y="4037738"/>
                  </a:lnTo>
                  <a:lnTo>
                    <a:pt x="266741" y="4027938"/>
                  </a:lnTo>
                  <a:lnTo>
                    <a:pt x="259725" y="4018137"/>
                  </a:lnTo>
                  <a:lnTo>
                    <a:pt x="252689" y="4008337"/>
                  </a:lnTo>
                  <a:lnTo>
                    <a:pt x="245628" y="3998537"/>
                  </a:lnTo>
                  <a:lnTo>
                    <a:pt x="238561" y="3988736"/>
                  </a:lnTo>
                  <a:lnTo>
                    <a:pt x="231483" y="3978936"/>
                  </a:lnTo>
                  <a:lnTo>
                    <a:pt x="224407" y="3969136"/>
                  </a:lnTo>
                  <a:lnTo>
                    <a:pt x="217333" y="3959335"/>
                  </a:lnTo>
                  <a:lnTo>
                    <a:pt x="210276" y="3949535"/>
                  </a:lnTo>
                  <a:lnTo>
                    <a:pt x="203225" y="3939735"/>
                  </a:lnTo>
                  <a:lnTo>
                    <a:pt x="196215" y="3929934"/>
                  </a:lnTo>
                  <a:lnTo>
                    <a:pt x="189222" y="3920134"/>
                  </a:lnTo>
                  <a:lnTo>
                    <a:pt x="182271" y="3910334"/>
                  </a:lnTo>
                  <a:lnTo>
                    <a:pt x="175365" y="3900533"/>
                  </a:lnTo>
                  <a:lnTo>
                    <a:pt x="168493" y="3890733"/>
                  </a:lnTo>
                  <a:lnTo>
                    <a:pt x="161704" y="3880933"/>
                  </a:lnTo>
                  <a:lnTo>
                    <a:pt x="154946" y="3871132"/>
                  </a:lnTo>
                  <a:lnTo>
                    <a:pt x="148286" y="3861332"/>
                  </a:lnTo>
                  <a:lnTo>
                    <a:pt x="141686" y="3851532"/>
                  </a:lnTo>
                  <a:lnTo>
                    <a:pt x="135162" y="3841731"/>
                  </a:lnTo>
                  <a:lnTo>
                    <a:pt x="128749" y="3831931"/>
                  </a:lnTo>
                  <a:lnTo>
                    <a:pt x="122381" y="3822131"/>
                  </a:lnTo>
                  <a:lnTo>
                    <a:pt x="116183" y="3812330"/>
                  </a:lnTo>
                  <a:lnTo>
                    <a:pt x="110042" y="3802530"/>
                  </a:lnTo>
                  <a:lnTo>
                    <a:pt x="104036" y="3792729"/>
                  </a:lnTo>
                  <a:lnTo>
                    <a:pt x="98151" y="3782929"/>
                  </a:lnTo>
                  <a:lnTo>
                    <a:pt x="92353" y="3773129"/>
                  </a:lnTo>
                  <a:lnTo>
                    <a:pt x="86751" y="3763328"/>
                  </a:lnTo>
                  <a:lnTo>
                    <a:pt x="81217" y="3753528"/>
                  </a:lnTo>
                  <a:lnTo>
                    <a:pt x="75888" y="3743728"/>
                  </a:lnTo>
                  <a:lnTo>
                    <a:pt x="70673" y="3733927"/>
                  </a:lnTo>
                  <a:lnTo>
                    <a:pt x="65601" y="3724127"/>
                  </a:lnTo>
                  <a:lnTo>
                    <a:pt x="60730" y="3714327"/>
                  </a:lnTo>
                  <a:lnTo>
                    <a:pt x="55936" y="3704526"/>
                  </a:lnTo>
                  <a:lnTo>
                    <a:pt x="51426" y="3694726"/>
                  </a:lnTo>
                  <a:lnTo>
                    <a:pt x="47006" y="3684926"/>
                  </a:lnTo>
                  <a:lnTo>
                    <a:pt x="42796" y="3675125"/>
                  </a:lnTo>
                  <a:lnTo>
                    <a:pt x="38770" y="3665325"/>
                  </a:lnTo>
                  <a:lnTo>
                    <a:pt x="34872" y="3655525"/>
                  </a:lnTo>
                  <a:lnTo>
                    <a:pt x="31258" y="3645724"/>
                  </a:lnTo>
                  <a:lnTo>
                    <a:pt x="27737" y="3635924"/>
                  </a:lnTo>
                  <a:lnTo>
                    <a:pt x="24496" y="3626124"/>
                  </a:lnTo>
                  <a:lnTo>
                    <a:pt x="21407" y="3616323"/>
                  </a:lnTo>
                  <a:lnTo>
                    <a:pt x="18507" y="3606523"/>
                  </a:lnTo>
                  <a:lnTo>
                    <a:pt x="15862" y="3596723"/>
                  </a:lnTo>
                  <a:lnTo>
                    <a:pt x="13318" y="3586922"/>
                  </a:lnTo>
                  <a:lnTo>
                    <a:pt x="11120" y="3577122"/>
                  </a:lnTo>
                  <a:lnTo>
                    <a:pt x="9032" y="3567322"/>
                  </a:lnTo>
                  <a:lnTo>
                    <a:pt x="7193" y="3557521"/>
                  </a:lnTo>
                  <a:lnTo>
                    <a:pt x="5567" y="3547721"/>
                  </a:lnTo>
                  <a:lnTo>
                    <a:pt x="4089" y="3537921"/>
                  </a:lnTo>
                  <a:lnTo>
                    <a:pt x="2931" y="3528120"/>
                  </a:lnTo>
                  <a:lnTo>
                    <a:pt x="1876" y="3518320"/>
                  </a:lnTo>
                  <a:lnTo>
                    <a:pt x="1124" y="3508520"/>
                  </a:lnTo>
                  <a:lnTo>
                    <a:pt x="535" y="3498719"/>
                  </a:lnTo>
                  <a:lnTo>
                    <a:pt x="145" y="3488919"/>
                  </a:lnTo>
                  <a:lnTo>
                    <a:pt x="21" y="3479119"/>
                  </a:lnTo>
                  <a:lnTo>
                    <a:pt x="0" y="3469318"/>
                  </a:lnTo>
                  <a:lnTo>
                    <a:pt x="324" y="3459518"/>
                  </a:lnTo>
                  <a:lnTo>
                    <a:pt x="759" y="3449718"/>
                  </a:lnTo>
                  <a:lnTo>
                    <a:pt x="1434" y="3439917"/>
                  </a:lnTo>
                  <a:lnTo>
                    <a:pt x="2316" y="3430117"/>
                  </a:lnTo>
                  <a:lnTo>
                    <a:pt x="3335" y="3420317"/>
                  </a:lnTo>
                  <a:lnTo>
                    <a:pt x="4653" y="3410516"/>
                  </a:lnTo>
                  <a:lnTo>
                    <a:pt x="6066" y="3400716"/>
                  </a:lnTo>
                  <a:lnTo>
                    <a:pt x="7750" y="3390916"/>
                  </a:lnTo>
                  <a:lnTo>
                    <a:pt x="9580" y="3381115"/>
                  </a:lnTo>
                  <a:lnTo>
                    <a:pt x="11583" y="3371315"/>
                  </a:lnTo>
                  <a:lnTo>
                    <a:pt x="13814" y="3361515"/>
                  </a:lnTo>
                  <a:lnTo>
                    <a:pt x="16134" y="3351714"/>
                  </a:lnTo>
                  <a:lnTo>
                    <a:pt x="18740" y="3341914"/>
                  </a:lnTo>
                  <a:lnTo>
                    <a:pt x="21436" y="3332114"/>
                  </a:lnTo>
                  <a:lnTo>
                    <a:pt x="24326" y="3322313"/>
                  </a:lnTo>
                  <a:lnTo>
                    <a:pt x="27380" y="3312513"/>
                  </a:lnTo>
                  <a:lnTo>
                    <a:pt x="30540" y="3302713"/>
                  </a:lnTo>
                  <a:lnTo>
                    <a:pt x="33929" y="3292912"/>
                  </a:lnTo>
                  <a:lnTo>
                    <a:pt x="37389" y="3283112"/>
                  </a:lnTo>
                  <a:lnTo>
                    <a:pt x="41049" y="3273312"/>
                  </a:lnTo>
                  <a:lnTo>
                    <a:pt x="44814" y="3263511"/>
                  </a:lnTo>
                  <a:lnTo>
                    <a:pt x="48701" y="3253711"/>
                  </a:lnTo>
                  <a:lnTo>
                    <a:pt x="52747" y="3243911"/>
                  </a:lnTo>
                  <a:lnTo>
                    <a:pt x="56854" y="3234110"/>
                  </a:lnTo>
                  <a:lnTo>
                    <a:pt x="61150" y="3224310"/>
                  </a:lnTo>
                  <a:lnTo>
                    <a:pt x="65505" y="3214510"/>
                  </a:lnTo>
                  <a:lnTo>
                    <a:pt x="69983" y="3204709"/>
                  </a:lnTo>
                  <a:lnTo>
                    <a:pt x="74562" y="3194909"/>
                  </a:lnTo>
                  <a:lnTo>
                    <a:pt x="79205" y="3185109"/>
                  </a:lnTo>
                  <a:lnTo>
                    <a:pt x="83982" y="3175308"/>
                  </a:lnTo>
                  <a:lnTo>
                    <a:pt x="88799" y="3165508"/>
                  </a:lnTo>
                  <a:lnTo>
                    <a:pt x="93726" y="3155708"/>
                  </a:lnTo>
                  <a:lnTo>
                    <a:pt x="98708" y="3145907"/>
                  </a:lnTo>
                  <a:lnTo>
                    <a:pt x="103753" y="3136107"/>
                  </a:lnTo>
                  <a:lnTo>
                    <a:pt x="108876" y="3126307"/>
                  </a:lnTo>
                  <a:lnTo>
                    <a:pt x="114027" y="3116506"/>
                  </a:lnTo>
                  <a:lnTo>
                    <a:pt x="119262" y="3106706"/>
                  </a:lnTo>
                  <a:lnTo>
                    <a:pt x="124521" y="3096906"/>
                  </a:lnTo>
                  <a:lnTo>
                    <a:pt x="129829" y="3087105"/>
                  </a:lnTo>
                  <a:lnTo>
                    <a:pt x="135173" y="3077305"/>
                  </a:lnTo>
                  <a:lnTo>
                    <a:pt x="140539" y="3067505"/>
                  </a:lnTo>
                  <a:lnTo>
                    <a:pt x="145945" y="3057704"/>
                  </a:lnTo>
                  <a:lnTo>
                    <a:pt x="151361" y="3047904"/>
                  </a:lnTo>
                  <a:lnTo>
                    <a:pt x="156801" y="3038104"/>
                  </a:lnTo>
                  <a:lnTo>
                    <a:pt x="162250" y="3028303"/>
                  </a:lnTo>
                  <a:lnTo>
                    <a:pt x="167708" y="3018503"/>
                  </a:lnTo>
                  <a:lnTo>
                    <a:pt x="173170" y="3008703"/>
                  </a:lnTo>
                  <a:lnTo>
                    <a:pt x="178633" y="2998902"/>
                  </a:lnTo>
                  <a:lnTo>
                    <a:pt x="184088" y="2989102"/>
                  </a:lnTo>
                  <a:lnTo>
                    <a:pt x="189538" y="2979302"/>
                  </a:lnTo>
                  <a:lnTo>
                    <a:pt x="194975" y="2969501"/>
                  </a:lnTo>
                  <a:lnTo>
                    <a:pt x="200394" y="2959701"/>
                  </a:lnTo>
                  <a:lnTo>
                    <a:pt x="205801" y="2949901"/>
                  </a:lnTo>
                  <a:lnTo>
                    <a:pt x="211173" y="2940100"/>
                  </a:lnTo>
                  <a:lnTo>
                    <a:pt x="216531" y="2930300"/>
                  </a:lnTo>
                  <a:lnTo>
                    <a:pt x="221850" y="2920500"/>
                  </a:lnTo>
                  <a:lnTo>
                    <a:pt x="227140" y="2910699"/>
                  </a:lnTo>
                  <a:lnTo>
                    <a:pt x="232400" y="2900899"/>
                  </a:lnTo>
                  <a:lnTo>
                    <a:pt x="237609" y="2891099"/>
                  </a:lnTo>
                  <a:lnTo>
                    <a:pt x="242798" y="2881298"/>
                  </a:lnTo>
                  <a:lnTo>
                    <a:pt x="247917" y="2871498"/>
                  </a:lnTo>
                  <a:lnTo>
                    <a:pt x="253008" y="2861698"/>
                  </a:lnTo>
                  <a:lnTo>
                    <a:pt x="258045" y="2851897"/>
                  </a:lnTo>
                  <a:lnTo>
                    <a:pt x="263026" y="2842097"/>
                  </a:lnTo>
                  <a:lnTo>
                    <a:pt x="267974" y="2832297"/>
                  </a:lnTo>
                  <a:lnTo>
                    <a:pt x="272835" y="2822496"/>
                  </a:lnTo>
                  <a:lnTo>
                    <a:pt x="277668" y="2812696"/>
                  </a:lnTo>
                  <a:lnTo>
                    <a:pt x="282421" y="2802896"/>
                  </a:lnTo>
                  <a:lnTo>
                    <a:pt x="287122" y="2793095"/>
                  </a:lnTo>
                  <a:lnTo>
                    <a:pt x="291769" y="2783295"/>
                  </a:lnTo>
                  <a:lnTo>
                    <a:pt x="296331" y="2773495"/>
                  </a:lnTo>
                  <a:lnTo>
                    <a:pt x="300861" y="2763694"/>
                  </a:lnTo>
                  <a:lnTo>
                    <a:pt x="305283" y="2753894"/>
                  </a:lnTo>
                  <a:lnTo>
                    <a:pt x="309663" y="2744094"/>
                  </a:lnTo>
                  <a:lnTo>
                    <a:pt x="313967" y="2734293"/>
                  </a:lnTo>
                  <a:lnTo>
                    <a:pt x="318193" y="2724493"/>
                  </a:lnTo>
                  <a:lnTo>
                    <a:pt x="322374" y="2714693"/>
                  </a:lnTo>
                  <a:lnTo>
                    <a:pt x="326441" y="2704892"/>
                  </a:lnTo>
                  <a:lnTo>
                    <a:pt x="330471" y="2695092"/>
                  </a:lnTo>
                  <a:lnTo>
                    <a:pt x="334399" y="2685292"/>
                  </a:lnTo>
                  <a:lnTo>
                    <a:pt x="338263" y="2675491"/>
                  </a:lnTo>
                  <a:lnTo>
                    <a:pt x="342061" y="2665691"/>
                  </a:lnTo>
                  <a:lnTo>
                    <a:pt x="345756" y="2655891"/>
                  </a:lnTo>
                  <a:lnTo>
                    <a:pt x="349413" y="2646090"/>
                  </a:lnTo>
                  <a:lnTo>
                    <a:pt x="352944" y="2636290"/>
                  </a:lnTo>
                  <a:lnTo>
                    <a:pt x="356427" y="2626490"/>
                  </a:lnTo>
                  <a:lnTo>
                    <a:pt x="359822" y="2616689"/>
                  </a:lnTo>
                  <a:lnTo>
                    <a:pt x="363129" y="2606889"/>
                  </a:lnTo>
                  <a:lnTo>
                    <a:pt x="366387" y="2597089"/>
                  </a:lnTo>
                  <a:lnTo>
                    <a:pt x="369516" y="2587288"/>
                  </a:lnTo>
                  <a:lnTo>
                    <a:pt x="372605" y="2577488"/>
                  </a:lnTo>
                  <a:lnTo>
                    <a:pt x="375584" y="2567688"/>
                  </a:lnTo>
                  <a:lnTo>
                    <a:pt x="378493" y="2557887"/>
                  </a:lnTo>
                  <a:lnTo>
                    <a:pt x="381331" y="2548087"/>
                  </a:lnTo>
                  <a:lnTo>
                    <a:pt x="384059" y="2538286"/>
                  </a:lnTo>
                  <a:lnTo>
                    <a:pt x="386746" y="2528486"/>
                  </a:lnTo>
                  <a:lnTo>
                    <a:pt x="389302" y="2518686"/>
                  </a:lnTo>
                  <a:lnTo>
                    <a:pt x="391806" y="2508885"/>
                  </a:lnTo>
                  <a:lnTo>
                    <a:pt x="394220" y="2499085"/>
                  </a:lnTo>
                  <a:lnTo>
                    <a:pt x="396541" y="2489285"/>
                  </a:lnTo>
                  <a:lnTo>
                    <a:pt x="398813" y="2479484"/>
                  </a:lnTo>
                  <a:lnTo>
                    <a:pt x="400952" y="2469684"/>
                  </a:lnTo>
                  <a:lnTo>
                    <a:pt x="403050" y="2459884"/>
                  </a:lnTo>
                  <a:lnTo>
                    <a:pt x="405037" y="2450083"/>
                  </a:lnTo>
                  <a:lnTo>
                    <a:pt x="406952" y="2440283"/>
                  </a:lnTo>
                  <a:lnTo>
                    <a:pt x="408797" y="2430483"/>
                  </a:lnTo>
                  <a:lnTo>
                    <a:pt x="410531" y="2420682"/>
                  </a:lnTo>
                  <a:lnTo>
                    <a:pt x="412224" y="2410882"/>
                  </a:lnTo>
                  <a:lnTo>
                    <a:pt x="413787" y="2401082"/>
                  </a:lnTo>
                  <a:lnTo>
                    <a:pt x="415300" y="2391281"/>
                  </a:lnTo>
                  <a:lnTo>
                    <a:pt x="416723" y="2381481"/>
                  </a:lnTo>
                  <a:lnTo>
                    <a:pt x="418057" y="2371681"/>
                  </a:lnTo>
                  <a:lnTo>
                    <a:pt x="419341" y="2361880"/>
                  </a:lnTo>
                  <a:lnTo>
                    <a:pt x="420497" y="2352080"/>
                  </a:lnTo>
                  <a:lnTo>
                    <a:pt x="421614" y="2342280"/>
                  </a:lnTo>
                  <a:lnTo>
                    <a:pt x="422624" y="2332479"/>
                  </a:lnTo>
                  <a:lnTo>
                    <a:pt x="423566" y="2322679"/>
                  </a:lnTo>
                  <a:lnTo>
                    <a:pt x="424442" y="2312879"/>
                  </a:lnTo>
                  <a:lnTo>
                    <a:pt x="425212" y="2303078"/>
                  </a:lnTo>
                  <a:lnTo>
                    <a:pt x="425944" y="2293278"/>
                  </a:lnTo>
                  <a:lnTo>
                    <a:pt x="426556" y="2283478"/>
                  </a:lnTo>
                  <a:lnTo>
                    <a:pt x="427120" y="2273677"/>
                  </a:lnTo>
                  <a:lnTo>
                    <a:pt x="427603" y="2263877"/>
                  </a:lnTo>
                  <a:lnTo>
                    <a:pt x="428004" y="2254077"/>
                  </a:lnTo>
                  <a:lnTo>
                    <a:pt x="428360" y="2244276"/>
                  </a:lnTo>
                  <a:lnTo>
                    <a:pt x="428600" y="2234476"/>
                  </a:lnTo>
                  <a:lnTo>
                    <a:pt x="428806" y="2224676"/>
                  </a:lnTo>
                  <a:lnTo>
                    <a:pt x="428918" y="2214875"/>
                  </a:lnTo>
                  <a:lnTo>
                    <a:pt x="428969" y="2205075"/>
                  </a:lnTo>
                  <a:lnTo>
                    <a:pt x="428963" y="2195275"/>
                  </a:lnTo>
                  <a:lnTo>
                    <a:pt x="428866" y="2185474"/>
                  </a:lnTo>
                  <a:lnTo>
                    <a:pt x="428736" y="2175674"/>
                  </a:lnTo>
                  <a:lnTo>
                    <a:pt x="428506" y="2165874"/>
                  </a:lnTo>
                  <a:lnTo>
                    <a:pt x="428235" y="2156073"/>
                  </a:lnTo>
                  <a:lnTo>
                    <a:pt x="427897" y="2146273"/>
                  </a:lnTo>
                  <a:lnTo>
                    <a:pt x="427492" y="2136473"/>
                  </a:lnTo>
                  <a:lnTo>
                    <a:pt x="427052" y="2126672"/>
                  </a:lnTo>
                  <a:lnTo>
                    <a:pt x="426518" y="2116872"/>
                  </a:lnTo>
                  <a:lnTo>
                    <a:pt x="425958" y="2107072"/>
                  </a:lnTo>
                  <a:lnTo>
                    <a:pt x="425325" y="2097271"/>
                  </a:lnTo>
                  <a:lnTo>
                    <a:pt x="424647" y="2087471"/>
                  </a:lnTo>
                  <a:lnTo>
                    <a:pt x="423925" y="2077671"/>
                  </a:lnTo>
                  <a:lnTo>
                    <a:pt x="423137" y="2067870"/>
                  </a:lnTo>
                  <a:lnTo>
                    <a:pt x="422324" y="2058070"/>
                  </a:lnTo>
                  <a:lnTo>
                    <a:pt x="421441" y="2048270"/>
                  </a:lnTo>
                  <a:lnTo>
                    <a:pt x="420530" y="2038469"/>
                  </a:lnTo>
                  <a:lnTo>
                    <a:pt x="419574" y="2028669"/>
                  </a:lnTo>
                  <a:lnTo>
                    <a:pt x="418573" y="2018869"/>
                  </a:lnTo>
                  <a:lnTo>
                    <a:pt x="417549" y="2009068"/>
                  </a:lnTo>
                  <a:lnTo>
                    <a:pt x="416467" y="1999268"/>
                  </a:lnTo>
                  <a:lnTo>
                    <a:pt x="415370" y="1989468"/>
                  </a:lnTo>
                  <a:lnTo>
                    <a:pt x="414230" y="1979667"/>
                  </a:lnTo>
                  <a:lnTo>
                    <a:pt x="413065" y="1969867"/>
                  </a:lnTo>
                  <a:lnTo>
                    <a:pt x="411876" y="1960067"/>
                  </a:lnTo>
                  <a:lnTo>
                    <a:pt x="410654" y="1950266"/>
                  </a:lnTo>
                  <a:lnTo>
                    <a:pt x="409419" y="1940466"/>
                  </a:lnTo>
                  <a:lnTo>
                    <a:pt x="408153" y="1930666"/>
                  </a:lnTo>
                  <a:lnTo>
                    <a:pt x="406875" y="1920865"/>
                  </a:lnTo>
                  <a:lnTo>
                    <a:pt x="405580" y="1911065"/>
                  </a:lnTo>
                  <a:lnTo>
                    <a:pt x="404270" y="1901265"/>
                  </a:lnTo>
                  <a:lnTo>
                    <a:pt x="402952" y="1891464"/>
                  </a:lnTo>
                  <a:lnTo>
                    <a:pt x="401620" y="1881664"/>
                  </a:lnTo>
                  <a:lnTo>
                    <a:pt x="400285" y="1871864"/>
                  </a:lnTo>
                  <a:lnTo>
                    <a:pt x="398944" y="1862063"/>
                  </a:lnTo>
                  <a:lnTo>
                    <a:pt x="397603" y="1852263"/>
                  </a:lnTo>
                  <a:lnTo>
                    <a:pt x="396260" y="1842463"/>
                  </a:lnTo>
                  <a:lnTo>
                    <a:pt x="394923" y="1832662"/>
                  </a:lnTo>
                  <a:lnTo>
                    <a:pt x="393588" y="1822862"/>
                  </a:lnTo>
                  <a:lnTo>
                    <a:pt x="392264" y="1813062"/>
                  </a:lnTo>
                  <a:lnTo>
                    <a:pt x="390948" y="1803261"/>
                  </a:lnTo>
                  <a:lnTo>
                    <a:pt x="389644" y="1793461"/>
                  </a:lnTo>
                  <a:lnTo>
                    <a:pt x="388358" y="1783661"/>
                  </a:lnTo>
                  <a:lnTo>
                    <a:pt x="387081" y="1773860"/>
                  </a:lnTo>
                  <a:lnTo>
                    <a:pt x="385836" y="1764060"/>
                  </a:lnTo>
                  <a:lnTo>
                    <a:pt x="384603" y="1754260"/>
                  </a:lnTo>
                  <a:lnTo>
                    <a:pt x="383399" y="1744459"/>
                  </a:lnTo>
                  <a:lnTo>
                    <a:pt x="382221" y="1734659"/>
                  </a:lnTo>
                  <a:lnTo>
                    <a:pt x="381065" y="1724859"/>
                  </a:lnTo>
                  <a:lnTo>
                    <a:pt x="379952" y="1715058"/>
                  </a:lnTo>
                  <a:lnTo>
                    <a:pt x="378856" y="1705258"/>
                  </a:lnTo>
                  <a:lnTo>
                    <a:pt x="377812" y="1695458"/>
                  </a:lnTo>
                  <a:lnTo>
                    <a:pt x="376795" y="1685657"/>
                  </a:lnTo>
                  <a:lnTo>
                    <a:pt x="375817" y="1675857"/>
                  </a:lnTo>
                  <a:lnTo>
                    <a:pt x="374889" y="1666057"/>
                  </a:lnTo>
                  <a:lnTo>
                    <a:pt x="373982" y="1656256"/>
                  </a:lnTo>
                  <a:lnTo>
                    <a:pt x="373151" y="1646456"/>
                  </a:lnTo>
                  <a:lnTo>
                    <a:pt x="372343" y="1636656"/>
                  </a:lnTo>
                  <a:lnTo>
                    <a:pt x="371597" y="1626855"/>
                  </a:lnTo>
                  <a:lnTo>
                    <a:pt x="370898" y="1617055"/>
                  </a:lnTo>
                  <a:lnTo>
                    <a:pt x="370239" y="1607255"/>
                  </a:lnTo>
                  <a:lnTo>
                    <a:pt x="369656" y="1597454"/>
                  </a:lnTo>
                  <a:lnTo>
                    <a:pt x="369100" y="1587654"/>
                  </a:lnTo>
                  <a:lnTo>
                    <a:pt x="368630" y="1577854"/>
                  </a:lnTo>
                  <a:lnTo>
                    <a:pt x="368199" y="1568053"/>
                  </a:lnTo>
                  <a:lnTo>
                    <a:pt x="367829" y="1558253"/>
                  </a:lnTo>
                  <a:lnTo>
                    <a:pt x="367531" y="1548453"/>
                  </a:lnTo>
                  <a:lnTo>
                    <a:pt x="367265" y="1538652"/>
                  </a:lnTo>
                  <a:lnTo>
                    <a:pt x="367103" y="1528852"/>
                  </a:lnTo>
                  <a:lnTo>
                    <a:pt x="366973" y="1519052"/>
                  </a:lnTo>
                  <a:lnTo>
                    <a:pt x="366924" y="1509251"/>
                  </a:lnTo>
                  <a:lnTo>
                    <a:pt x="366936" y="1499451"/>
                  </a:lnTo>
                  <a:lnTo>
                    <a:pt x="366999" y="1489651"/>
                  </a:lnTo>
                  <a:lnTo>
                    <a:pt x="367158" y="1479850"/>
                  </a:lnTo>
                  <a:lnTo>
                    <a:pt x="367349" y="1470050"/>
                  </a:lnTo>
                  <a:lnTo>
                    <a:pt x="367642" y="1460250"/>
                  </a:lnTo>
                  <a:lnTo>
                    <a:pt x="367982" y="1450449"/>
                  </a:lnTo>
                  <a:lnTo>
                    <a:pt x="368391" y="1440649"/>
                  </a:lnTo>
                  <a:lnTo>
                    <a:pt x="368882" y="1430849"/>
                  </a:lnTo>
                  <a:lnTo>
                    <a:pt x="369408" y="1421048"/>
                  </a:lnTo>
                  <a:lnTo>
                    <a:pt x="370050" y="1411248"/>
                  </a:lnTo>
                  <a:lnTo>
                    <a:pt x="370724" y="1401448"/>
                  </a:lnTo>
                  <a:lnTo>
                    <a:pt x="371485" y="1391647"/>
                  </a:lnTo>
                  <a:lnTo>
                    <a:pt x="372309" y="1381847"/>
                  </a:lnTo>
                  <a:lnTo>
                    <a:pt x="373185" y="1372047"/>
                  </a:lnTo>
                  <a:lnTo>
                    <a:pt x="374157" y="1362246"/>
                  </a:lnTo>
                  <a:lnTo>
                    <a:pt x="375162" y="1352446"/>
                  </a:lnTo>
                  <a:lnTo>
                    <a:pt x="376265" y="1342646"/>
                  </a:lnTo>
                  <a:lnTo>
                    <a:pt x="377414" y="1332845"/>
                  </a:lnTo>
                  <a:lnTo>
                    <a:pt x="378628" y="1323045"/>
                  </a:lnTo>
                  <a:lnTo>
                    <a:pt x="379917" y="1313245"/>
                  </a:lnTo>
                  <a:lnTo>
                    <a:pt x="381239" y="1303444"/>
                  </a:lnTo>
                  <a:lnTo>
                    <a:pt x="382664" y="1293644"/>
                  </a:lnTo>
                  <a:lnTo>
                    <a:pt x="384118" y="1283844"/>
                  </a:lnTo>
                  <a:lnTo>
                    <a:pt x="385646" y="1274043"/>
                  </a:lnTo>
                  <a:lnTo>
                    <a:pt x="387228" y="1264243"/>
                  </a:lnTo>
                  <a:lnTo>
                    <a:pt x="388853" y="1254442"/>
                  </a:lnTo>
                  <a:lnTo>
                    <a:pt x="390557" y="1244642"/>
                  </a:lnTo>
                  <a:lnTo>
                    <a:pt x="392288" y="1234842"/>
                  </a:lnTo>
                  <a:lnTo>
                    <a:pt x="394095" y="1225041"/>
                  </a:lnTo>
                  <a:lnTo>
                    <a:pt x="395938" y="1215241"/>
                  </a:lnTo>
                  <a:lnTo>
                    <a:pt x="397830" y="1205441"/>
                  </a:lnTo>
                  <a:lnTo>
                    <a:pt x="399777" y="1195640"/>
                  </a:lnTo>
                  <a:lnTo>
                    <a:pt x="401747" y="1185840"/>
                  </a:lnTo>
                  <a:lnTo>
                    <a:pt x="403790" y="1176040"/>
                  </a:lnTo>
                  <a:lnTo>
                    <a:pt x="405853" y="1166239"/>
                  </a:lnTo>
                  <a:lnTo>
                    <a:pt x="407965" y="1156439"/>
                  </a:lnTo>
                  <a:lnTo>
                    <a:pt x="410112" y="1146639"/>
                  </a:lnTo>
                  <a:lnTo>
                    <a:pt x="412287" y="1136838"/>
                  </a:lnTo>
                  <a:lnTo>
                    <a:pt x="414509" y="1127038"/>
                  </a:lnTo>
                  <a:lnTo>
                    <a:pt x="416746" y="1117238"/>
                  </a:lnTo>
                  <a:lnTo>
                    <a:pt x="419027" y="1107437"/>
                  </a:lnTo>
                  <a:lnTo>
                    <a:pt x="421327" y="1097637"/>
                  </a:lnTo>
                  <a:lnTo>
                    <a:pt x="423652" y="1087837"/>
                  </a:lnTo>
                  <a:lnTo>
                    <a:pt x="426004" y="1078036"/>
                  </a:lnTo>
                  <a:lnTo>
                    <a:pt x="428367" y="1068236"/>
                  </a:lnTo>
                  <a:lnTo>
                    <a:pt x="430762" y="1058436"/>
                  </a:lnTo>
                  <a:lnTo>
                    <a:pt x="433164" y="1048635"/>
                  </a:lnTo>
                  <a:lnTo>
                    <a:pt x="435584" y="1038835"/>
                  </a:lnTo>
                  <a:lnTo>
                    <a:pt x="438015" y="1029035"/>
                  </a:lnTo>
                  <a:lnTo>
                    <a:pt x="440455" y="1019234"/>
                  </a:lnTo>
                  <a:lnTo>
                    <a:pt x="442906" y="1009434"/>
                  </a:lnTo>
                  <a:lnTo>
                    <a:pt x="445360" y="999634"/>
                  </a:lnTo>
                  <a:lnTo>
                    <a:pt x="447820" y="989833"/>
                  </a:lnTo>
                  <a:lnTo>
                    <a:pt x="450281" y="980033"/>
                  </a:lnTo>
                  <a:lnTo>
                    <a:pt x="452742" y="970233"/>
                  </a:lnTo>
                  <a:lnTo>
                    <a:pt x="455200" y="960432"/>
                  </a:lnTo>
                  <a:lnTo>
                    <a:pt x="457657" y="950632"/>
                  </a:lnTo>
                  <a:lnTo>
                    <a:pt x="460104" y="940832"/>
                  </a:lnTo>
                  <a:lnTo>
                    <a:pt x="462546" y="931031"/>
                  </a:lnTo>
                  <a:lnTo>
                    <a:pt x="464978" y="921231"/>
                  </a:lnTo>
                  <a:lnTo>
                    <a:pt x="467397" y="911431"/>
                  </a:lnTo>
                  <a:lnTo>
                    <a:pt x="469808" y="901630"/>
                  </a:lnTo>
                  <a:lnTo>
                    <a:pt x="472197" y="891830"/>
                  </a:lnTo>
                  <a:lnTo>
                    <a:pt x="474578" y="882030"/>
                  </a:lnTo>
                  <a:lnTo>
                    <a:pt x="476933" y="872229"/>
                  </a:lnTo>
                  <a:lnTo>
                    <a:pt x="479273" y="862429"/>
                  </a:lnTo>
                  <a:lnTo>
                    <a:pt x="481593" y="852629"/>
                  </a:lnTo>
                  <a:lnTo>
                    <a:pt x="483886" y="842828"/>
                  </a:lnTo>
                  <a:lnTo>
                    <a:pt x="486168" y="833028"/>
                  </a:lnTo>
                  <a:lnTo>
                    <a:pt x="488407" y="823228"/>
                  </a:lnTo>
                  <a:lnTo>
                    <a:pt x="490632" y="813427"/>
                  </a:lnTo>
                  <a:lnTo>
                    <a:pt x="492826" y="803627"/>
                  </a:lnTo>
                  <a:lnTo>
                    <a:pt x="494990" y="793827"/>
                  </a:lnTo>
                  <a:lnTo>
                    <a:pt x="497134" y="784026"/>
                  </a:lnTo>
                  <a:lnTo>
                    <a:pt x="499233" y="774226"/>
                  </a:lnTo>
                  <a:lnTo>
                    <a:pt x="501316" y="764426"/>
                  </a:lnTo>
                  <a:lnTo>
                    <a:pt x="503353" y="754625"/>
                  </a:lnTo>
                  <a:lnTo>
                    <a:pt x="505365" y="744825"/>
                  </a:lnTo>
                  <a:lnTo>
                    <a:pt x="507345" y="735025"/>
                  </a:lnTo>
                  <a:lnTo>
                    <a:pt x="509282" y="725224"/>
                  </a:lnTo>
                  <a:lnTo>
                    <a:pt x="511202" y="715424"/>
                  </a:lnTo>
                  <a:lnTo>
                    <a:pt x="513062" y="705624"/>
                  </a:lnTo>
                  <a:lnTo>
                    <a:pt x="514904" y="695823"/>
                  </a:lnTo>
                  <a:lnTo>
                    <a:pt x="516702" y="686023"/>
                  </a:lnTo>
                  <a:lnTo>
                    <a:pt x="518463" y="676223"/>
                  </a:lnTo>
                  <a:lnTo>
                    <a:pt x="520198" y="666422"/>
                  </a:lnTo>
                  <a:lnTo>
                    <a:pt x="521878" y="656622"/>
                  </a:lnTo>
                  <a:lnTo>
                    <a:pt x="523539" y="646822"/>
                  </a:lnTo>
                  <a:lnTo>
                    <a:pt x="525146" y="637021"/>
                  </a:lnTo>
                  <a:lnTo>
                    <a:pt x="526724" y="627221"/>
                  </a:lnTo>
                  <a:lnTo>
                    <a:pt x="528267" y="617421"/>
                  </a:lnTo>
                  <a:lnTo>
                    <a:pt x="529762" y="607620"/>
                  </a:lnTo>
                  <a:lnTo>
                    <a:pt x="531238" y="597820"/>
                  </a:lnTo>
                  <a:lnTo>
                    <a:pt x="532652" y="588020"/>
                  </a:lnTo>
                  <a:lnTo>
                    <a:pt x="534046" y="578219"/>
                  </a:lnTo>
                  <a:lnTo>
                    <a:pt x="535396" y="568419"/>
                  </a:lnTo>
                  <a:lnTo>
                    <a:pt x="536708" y="558619"/>
                  </a:lnTo>
                  <a:lnTo>
                    <a:pt x="537995" y="548818"/>
                  </a:lnTo>
                  <a:lnTo>
                    <a:pt x="539227" y="539018"/>
                  </a:lnTo>
                  <a:lnTo>
                    <a:pt x="540441" y="529218"/>
                  </a:lnTo>
                  <a:lnTo>
                    <a:pt x="541605" y="519417"/>
                  </a:lnTo>
                  <a:lnTo>
                    <a:pt x="542741" y="509617"/>
                  </a:lnTo>
                  <a:lnTo>
                    <a:pt x="543844" y="499817"/>
                  </a:lnTo>
                  <a:lnTo>
                    <a:pt x="544904" y="490016"/>
                  </a:lnTo>
                  <a:lnTo>
                    <a:pt x="545947" y="480216"/>
                  </a:lnTo>
                  <a:lnTo>
                    <a:pt x="546934" y="470416"/>
                  </a:lnTo>
                  <a:lnTo>
                    <a:pt x="547904" y="460615"/>
                  </a:lnTo>
                  <a:lnTo>
                    <a:pt x="548836" y="450815"/>
                  </a:lnTo>
                  <a:lnTo>
                    <a:pt x="549735" y="441015"/>
                  </a:lnTo>
                  <a:lnTo>
                    <a:pt x="550613" y="431214"/>
                  </a:lnTo>
                  <a:lnTo>
                    <a:pt x="551445" y="421414"/>
                  </a:lnTo>
                  <a:lnTo>
                    <a:pt x="552262" y="411614"/>
                  </a:lnTo>
                  <a:lnTo>
                    <a:pt x="553037" y="401813"/>
                  </a:lnTo>
                  <a:lnTo>
                    <a:pt x="553790" y="392013"/>
                  </a:lnTo>
                  <a:lnTo>
                    <a:pt x="554517" y="382213"/>
                  </a:lnTo>
                  <a:lnTo>
                    <a:pt x="555210" y="372412"/>
                  </a:lnTo>
                  <a:lnTo>
                    <a:pt x="555889" y="362612"/>
                  </a:lnTo>
                  <a:lnTo>
                    <a:pt x="556524" y="352812"/>
                  </a:lnTo>
                  <a:lnTo>
                    <a:pt x="557147" y="343011"/>
                  </a:lnTo>
                  <a:lnTo>
                    <a:pt x="557740" y="333211"/>
                  </a:lnTo>
                  <a:lnTo>
                    <a:pt x="558308" y="323411"/>
                  </a:lnTo>
                  <a:lnTo>
                    <a:pt x="558861" y="313610"/>
                  </a:lnTo>
                  <a:lnTo>
                    <a:pt x="559379" y="303810"/>
                  </a:lnTo>
                  <a:lnTo>
                    <a:pt x="559886" y="294010"/>
                  </a:lnTo>
                  <a:lnTo>
                    <a:pt x="560363" y="284209"/>
                  </a:lnTo>
                  <a:lnTo>
                    <a:pt x="560824" y="274409"/>
                  </a:lnTo>
                  <a:lnTo>
                    <a:pt x="561266" y="264609"/>
                  </a:lnTo>
                  <a:lnTo>
                    <a:pt x="561684" y="254808"/>
                  </a:lnTo>
                  <a:lnTo>
                    <a:pt x="562092" y="245008"/>
                  </a:lnTo>
                  <a:lnTo>
                    <a:pt x="562471" y="235208"/>
                  </a:lnTo>
                  <a:lnTo>
                    <a:pt x="562839" y="225407"/>
                  </a:lnTo>
                  <a:lnTo>
                    <a:pt x="563188" y="215607"/>
                  </a:lnTo>
                  <a:lnTo>
                    <a:pt x="563521" y="205807"/>
                  </a:lnTo>
                  <a:lnTo>
                    <a:pt x="563842" y="196006"/>
                  </a:lnTo>
                  <a:lnTo>
                    <a:pt x="564140" y="186206"/>
                  </a:lnTo>
                  <a:lnTo>
                    <a:pt x="564432" y="176406"/>
                  </a:lnTo>
                  <a:lnTo>
                    <a:pt x="564703" y="166605"/>
                  </a:lnTo>
                  <a:lnTo>
                    <a:pt x="564964" y="156805"/>
                  </a:lnTo>
                  <a:lnTo>
                    <a:pt x="565213" y="147005"/>
                  </a:lnTo>
                  <a:lnTo>
                    <a:pt x="565446" y="137204"/>
                  </a:lnTo>
                  <a:lnTo>
                    <a:pt x="565673" y="127404"/>
                  </a:lnTo>
                  <a:lnTo>
                    <a:pt x="565882" y="117604"/>
                  </a:lnTo>
                  <a:lnTo>
                    <a:pt x="566084" y="107803"/>
                  </a:lnTo>
                  <a:lnTo>
                    <a:pt x="566274" y="98003"/>
                  </a:lnTo>
                  <a:lnTo>
                    <a:pt x="566454" y="88203"/>
                  </a:lnTo>
                  <a:lnTo>
                    <a:pt x="566627" y="78402"/>
                  </a:lnTo>
                  <a:lnTo>
                    <a:pt x="566786" y="68602"/>
                  </a:lnTo>
                  <a:lnTo>
                    <a:pt x="566941" y="58802"/>
                  </a:lnTo>
                  <a:lnTo>
                    <a:pt x="567084" y="49001"/>
                  </a:lnTo>
                  <a:lnTo>
                    <a:pt x="567221" y="39201"/>
                  </a:lnTo>
                  <a:lnTo>
                    <a:pt x="567351" y="29401"/>
                  </a:lnTo>
                  <a:lnTo>
                    <a:pt x="567471" y="19600"/>
                  </a:lnTo>
                  <a:lnTo>
                    <a:pt x="567588" y="9800"/>
                  </a:lnTo>
                  <a:lnTo>
                    <a:pt x="567694" y="0"/>
                  </a:lnTo>
                  <a:lnTo>
                    <a:pt x="570859" y="0"/>
                  </a:lnTo>
                  <a:lnTo>
                    <a:pt x="570965" y="9800"/>
                  </a:lnTo>
                  <a:lnTo>
                    <a:pt x="571082" y="19600"/>
                  </a:lnTo>
                  <a:lnTo>
                    <a:pt x="571202" y="29401"/>
                  </a:lnTo>
                  <a:lnTo>
                    <a:pt x="571332" y="39201"/>
                  </a:lnTo>
                  <a:lnTo>
                    <a:pt x="571469" y="49001"/>
                  </a:lnTo>
                  <a:lnTo>
                    <a:pt x="571612" y="58802"/>
                  </a:lnTo>
                  <a:lnTo>
                    <a:pt x="571767" y="68602"/>
                  </a:lnTo>
                  <a:lnTo>
                    <a:pt x="571926" y="78402"/>
                  </a:lnTo>
                  <a:lnTo>
                    <a:pt x="572099" y="88203"/>
                  </a:lnTo>
                  <a:lnTo>
                    <a:pt x="572279" y="98003"/>
                  </a:lnTo>
                  <a:lnTo>
                    <a:pt x="572469" y="107803"/>
                  </a:lnTo>
                  <a:lnTo>
                    <a:pt x="572671" y="117604"/>
                  </a:lnTo>
                  <a:lnTo>
                    <a:pt x="572880" y="127404"/>
                  </a:lnTo>
                  <a:lnTo>
                    <a:pt x="573107" y="137204"/>
                  </a:lnTo>
                  <a:lnTo>
                    <a:pt x="573340" y="147005"/>
                  </a:lnTo>
                  <a:lnTo>
                    <a:pt x="573589" y="156805"/>
                  </a:lnTo>
                  <a:lnTo>
                    <a:pt x="573850" y="166605"/>
                  </a:lnTo>
                  <a:lnTo>
                    <a:pt x="574121" y="176406"/>
                  </a:lnTo>
                  <a:lnTo>
                    <a:pt x="574413" y="186206"/>
                  </a:lnTo>
                  <a:lnTo>
                    <a:pt x="574711" y="196006"/>
                  </a:lnTo>
                  <a:lnTo>
                    <a:pt x="575032" y="205807"/>
                  </a:lnTo>
                  <a:lnTo>
                    <a:pt x="575365" y="215607"/>
                  </a:lnTo>
                  <a:lnTo>
                    <a:pt x="575714" y="225407"/>
                  </a:lnTo>
                  <a:lnTo>
                    <a:pt x="576082" y="235208"/>
                  </a:lnTo>
                  <a:lnTo>
                    <a:pt x="576461" y="245008"/>
                  </a:lnTo>
                  <a:lnTo>
                    <a:pt x="576869" y="254808"/>
                  </a:lnTo>
                  <a:lnTo>
                    <a:pt x="577287" y="264609"/>
                  </a:lnTo>
                  <a:lnTo>
                    <a:pt x="577729" y="274409"/>
                  </a:lnTo>
                  <a:lnTo>
                    <a:pt x="578190" y="284209"/>
                  </a:lnTo>
                  <a:lnTo>
                    <a:pt x="578667" y="294010"/>
                  </a:lnTo>
                  <a:lnTo>
                    <a:pt x="579174" y="303810"/>
                  </a:lnTo>
                  <a:lnTo>
                    <a:pt x="579692" y="313610"/>
                  </a:lnTo>
                  <a:lnTo>
                    <a:pt x="580245" y="323411"/>
                  </a:lnTo>
                  <a:lnTo>
                    <a:pt x="580813" y="333211"/>
                  </a:lnTo>
                  <a:lnTo>
                    <a:pt x="581406" y="343011"/>
                  </a:lnTo>
                  <a:lnTo>
                    <a:pt x="582029" y="352812"/>
                  </a:lnTo>
                  <a:lnTo>
                    <a:pt x="582664" y="362612"/>
                  </a:lnTo>
                  <a:lnTo>
                    <a:pt x="583343" y="372412"/>
                  </a:lnTo>
                  <a:lnTo>
                    <a:pt x="584036" y="382213"/>
                  </a:lnTo>
                  <a:lnTo>
                    <a:pt x="584763" y="392013"/>
                  </a:lnTo>
                  <a:lnTo>
                    <a:pt x="585516" y="401813"/>
                  </a:lnTo>
                  <a:lnTo>
                    <a:pt x="586291" y="411614"/>
                  </a:lnTo>
                  <a:lnTo>
                    <a:pt x="587108" y="421414"/>
                  </a:lnTo>
                  <a:lnTo>
                    <a:pt x="587940" y="431214"/>
                  </a:lnTo>
                  <a:lnTo>
                    <a:pt x="588818" y="441015"/>
                  </a:lnTo>
                  <a:lnTo>
                    <a:pt x="589717" y="450815"/>
                  </a:lnTo>
                  <a:lnTo>
                    <a:pt x="590649" y="460615"/>
                  </a:lnTo>
                  <a:lnTo>
                    <a:pt x="591619" y="470416"/>
                  </a:lnTo>
                  <a:lnTo>
                    <a:pt x="592606" y="480216"/>
                  </a:lnTo>
                  <a:lnTo>
                    <a:pt x="593649" y="490016"/>
                  </a:lnTo>
                  <a:lnTo>
                    <a:pt x="594709" y="499817"/>
                  </a:lnTo>
                  <a:lnTo>
                    <a:pt x="595812" y="509617"/>
                  </a:lnTo>
                  <a:lnTo>
                    <a:pt x="596948" y="519417"/>
                  </a:lnTo>
                  <a:lnTo>
                    <a:pt x="598112" y="529218"/>
                  </a:lnTo>
                  <a:lnTo>
                    <a:pt x="599326" y="539018"/>
                  </a:lnTo>
                  <a:lnTo>
                    <a:pt x="600558" y="548818"/>
                  </a:lnTo>
                  <a:lnTo>
                    <a:pt x="601845" y="558619"/>
                  </a:lnTo>
                  <a:lnTo>
                    <a:pt x="603157" y="568419"/>
                  </a:lnTo>
                  <a:lnTo>
                    <a:pt x="604507" y="578219"/>
                  </a:lnTo>
                  <a:lnTo>
                    <a:pt x="605901" y="588020"/>
                  </a:lnTo>
                  <a:lnTo>
                    <a:pt x="607315" y="597820"/>
                  </a:lnTo>
                  <a:lnTo>
                    <a:pt x="608791" y="607620"/>
                  </a:lnTo>
                  <a:lnTo>
                    <a:pt x="610287" y="617421"/>
                  </a:lnTo>
                  <a:lnTo>
                    <a:pt x="611829" y="627221"/>
                  </a:lnTo>
                  <a:lnTo>
                    <a:pt x="613407" y="637021"/>
                  </a:lnTo>
                  <a:lnTo>
                    <a:pt x="615014" y="646822"/>
                  </a:lnTo>
                  <a:lnTo>
                    <a:pt x="616675" y="656622"/>
                  </a:lnTo>
                  <a:lnTo>
                    <a:pt x="618355" y="666422"/>
                  </a:lnTo>
                  <a:lnTo>
                    <a:pt x="620090" y="676223"/>
                  </a:lnTo>
                  <a:lnTo>
                    <a:pt x="621851" y="686023"/>
                  </a:lnTo>
                  <a:lnTo>
                    <a:pt x="623649" y="695823"/>
                  </a:lnTo>
                  <a:lnTo>
                    <a:pt x="625491" y="705624"/>
                  </a:lnTo>
                  <a:lnTo>
                    <a:pt x="627351" y="715424"/>
                  </a:lnTo>
                  <a:lnTo>
                    <a:pt x="629271" y="725224"/>
                  </a:lnTo>
                  <a:lnTo>
                    <a:pt x="631209" y="735025"/>
                  </a:lnTo>
                  <a:lnTo>
                    <a:pt x="633188" y="744825"/>
                  </a:lnTo>
                  <a:lnTo>
                    <a:pt x="635200" y="754625"/>
                  </a:lnTo>
                  <a:lnTo>
                    <a:pt x="637237" y="764426"/>
                  </a:lnTo>
                  <a:lnTo>
                    <a:pt x="639320" y="774226"/>
                  </a:lnTo>
                  <a:lnTo>
                    <a:pt x="641419" y="784026"/>
                  </a:lnTo>
                  <a:lnTo>
                    <a:pt x="643563" y="793827"/>
                  </a:lnTo>
                  <a:lnTo>
                    <a:pt x="645727" y="803627"/>
                  </a:lnTo>
                  <a:lnTo>
                    <a:pt x="647921" y="813427"/>
                  </a:lnTo>
                  <a:lnTo>
                    <a:pt x="650146" y="823228"/>
                  </a:lnTo>
                  <a:lnTo>
                    <a:pt x="652385" y="833028"/>
                  </a:lnTo>
                  <a:lnTo>
                    <a:pt x="654667" y="842828"/>
                  </a:lnTo>
                  <a:lnTo>
                    <a:pt x="656960" y="852629"/>
                  </a:lnTo>
                  <a:lnTo>
                    <a:pt x="659280" y="862429"/>
                  </a:lnTo>
                  <a:lnTo>
                    <a:pt x="661620" y="872229"/>
                  </a:lnTo>
                  <a:lnTo>
                    <a:pt x="663975" y="882030"/>
                  </a:lnTo>
                  <a:lnTo>
                    <a:pt x="666356" y="891830"/>
                  </a:lnTo>
                  <a:lnTo>
                    <a:pt x="668745" y="901630"/>
                  </a:lnTo>
                  <a:lnTo>
                    <a:pt x="671156" y="911431"/>
                  </a:lnTo>
                  <a:lnTo>
                    <a:pt x="673575" y="921231"/>
                  </a:lnTo>
                  <a:lnTo>
                    <a:pt x="676007" y="931031"/>
                  </a:lnTo>
                  <a:lnTo>
                    <a:pt x="678449" y="940832"/>
                  </a:lnTo>
                  <a:lnTo>
                    <a:pt x="680896" y="950632"/>
                  </a:lnTo>
                  <a:lnTo>
                    <a:pt x="683353" y="960432"/>
                  </a:lnTo>
                  <a:lnTo>
                    <a:pt x="685811" y="970233"/>
                  </a:lnTo>
                  <a:lnTo>
                    <a:pt x="688272" y="980033"/>
                  </a:lnTo>
                  <a:lnTo>
                    <a:pt x="690733" y="989833"/>
                  </a:lnTo>
                  <a:lnTo>
                    <a:pt x="693193" y="999634"/>
                  </a:lnTo>
                  <a:lnTo>
                    <a:pt x="695647" y="1009434"/>
                  </a:lnTo>
                  <a:lnTo>
                    <a:pt x="698098" y="1019234"/>
                  </a:lnTo>
                  <a:lnTo>
                    <a:pt x="700538" y="1029035"/>
                  </a:lnTo>
                  <a:lnTo>
                    <a:pt x="702969" y="1038835"/>
                  </a:lnTo>
                  <a:lnTo>
                    <a:pt x="705389" y="1048635"/>
                  </a:lnTo>
                  <a:lnTo>
                    <a:pt x="707791" y="1058436"/>
                  </a:lnTo>
                  <a:lnTo>
                    <a:pt x="710186" y="1068236"/>
                  </a:lnTo>
                  <a:lnTo>
                    <a:pt x="712549" y="1078036"/>
                  </a:lnTo>
                  <a:lnTo>
                    <a:pt x="714901" y="1087837"/>
                  </a:lnTo>
                  <a:lnTo>
                    <a:pt x="717226" y="1097637"/>
                  </a:lnTo>
                  <a:lnTo>
                    <a:pt x="719526" y="1107437"/>
                  </a:lnTo>
                  <a:lnTo>
                    <a:pt x="721807" y="1117238"/>
                  </a:lnTo>
                  <a:lnTo>
                    <a:pt x="724044" y="1127038"/>
                  </a:lnTo>
                  <a:lnTo>
                    <a:pt x="726266" y="1136838"/>
                  </a:lnTo>
                  <a:lnTo>
                    <a:pt x="728441" y="1146639"/>
                  </a:lnTo>
                  <a:lnTo>
                    <a:pt x="730588" y="1156439"/>
                  </a:lnTo>
                  <a:lnTo>
                    <a:pt x="732700" y="1166239"/>
                  </a:lnTo>
                  <a:lnTo>
                    <a:pt x="734763" y="1176040"/>
                  </a:lnTo>
                  <a:lnTo>
                    <a:pt x="736806" y="1185840"/>
                  </a:lnTo>
                  <a:lnTo>
                    <a:pt x="738776" y="1195640"/>
                  </a:lnTo>
                  <a:lnTo>
                    <a:pt x="740723" y="1205441"/>
                  </a:lnTo>
                  <a:lnTo>
                    <a:pt x="742615" y="1215241"/>
                  </a:lnTo>
                  <a:lnTo>
                    <a:pt x="744458" y="1225041"/>
                  </a:lnTo>
                  <a:lnTo>
                    <a:pt x="746265" y="1234842"/>
                  </a:lnTo>
                  <a:lnTo>
                    <a:pt x="747996" y="1244642"/>
                  </a:lnTo>
                  <a:lnTo>
                    <a:pt x="749700" y="1254442"/>
                  </a:lnTo>
                  <a:lnTo>
                    <a:pt x="751325" y="1264243"/>
                  </a:lnTo>
                  <a:lnTo>
                    <a:pt x="752907" y="1274043"/>
                  </a:lnTo>
                  <a:lnTo>
                    <a:pt x="754435" y="1283844"/>
                  </a:lnTo>
                  <a:lnTo>
                    <a:pt x="755889" y="1293644"/>
                  </a:lnTo>
                  <a:lnTo>
                    <a:pt x="757314" y="1303444"/>
                  </a:lnTo>
                  <a:lnTo>
                    <a:pt x="758636" y="1313245"/>
                  </a:lnTo>
                  <a:lnTo>
                    <a:pt x="759925" y="1323045"/>
                  </a:lnTo>
                  <a:lnTo>
                    <a:pt x="761139" y="1332845"/>
                  </a:lnTo>
                  <a:lnTo>
                    <a:pt x="762288" y="1342646"/>
                  </a:lnTo>
                  <a:lnTo>
                    <a:pt x="763391" y="1352446"/>
                  </a:lnTo>
                  <a:lnTo>
                    <a:pt x="764396" y="1362246"/>
                  </a:lnTo>
                  <a:lnTo>
                    <a:pt x="765368" y="1372047"/>
                  </a:lnTo>
                  <a:lnTo>
                    <a:pt x="766244" y="1381847"/>
                  </a:lnTo>
                  <a:lnTo>
                    <a:pt x="767068" y="1391647"/>
                  </a:lnTo>
                  <a:lnTo>
                    <a:pt x="767829" y="1401448"/>
                  </a:lnTo>
                  <a:lnTo>
                    <a:pt x="768503" y="1411248"/>
                  </a:lnTo>
                  <a:lnTo>
                    <a:pt x="769145" y="1421048"/>
                  </a:lnTo>
                  <a:lnTo>
                    <a:pt x="769671" y="1430849"/>
                  </a:lnTo>
                  <a:lnTo>
                    <a:pt x="770162" y="1440649"/>
                  </a:lnTo>
                  <a:lnTo>
                    <a:pt x="770571" y="1450449"/>
                  </a:lnTo>
                  <a:lnTo>
                    <a:pt x="770911" y="1460250"/>
                  </a:lnTo>
                  <a:lnTo>
                    <a:pt x="771204" y="1470050"/>
                  </a:lnTo>
                  <a:lnTo>
                    <a:pt x="771396" y="1479850"/>
                  </a:lnTo>
                  <a:lnTo>
                    <a:pt x="771554" y="1489651"/>
                  </a:lnTo>
                  <a:lnTo>
                    <a:pt x="771617" y="1499451"/>
                  </a:lnTo>
                  <a:lnTo>
                    <a:pt x="771629" y="1509251"/>
                  </a:lnTo>
                  <a:lnTo>
                    <a:pt x="771580" y="1519052"/>
                  </a:lnTo>
                  <a:lnTo>
                    <a:pt x="771450" y="1528852"/>
                  </a:lnTo>
                  <a:lnTo>
                    <a:pt x="771288" y="1538652"/>
                  </a:lnTo>
                  <a:lnTo>
                    <a:pt x="771022" y="1548453"/>
                  </a:lnTo>
                  <a:lnTo>
                    <a:pt x="770724" y="1558253"/>
                  </a:lnTo>
                  <a:lnTo>
                    <a:pt x="770354" y="1568053"/>
                  </a:lnTo>
                  <a:lnTo>
                    <a:pt x="769923" y="1577854"/>
                  </a:lnTo>
                  <a:lnTo>
                    <a:pt x="769453" y="1587654"/>
                  </a:lnTo>
                  <a:lnTo>
                    <a:pt x="768897" y="1597454"/>
                  </a:lnTo>
                  <a:lnTo>
                    <a:pt x="768314" y="1607255"/>
                  </a:lnTo>
                  <a:lnTo>
                    <a:pt x="767655" y="1617055"/>
                  </a:lnTo>
                  <a:lnTo>
                    <a:pt x="766956" y="1626855"/>
                  </a:lnTo>
                  <a:lnTo>
                    <a:pt x="766210" y="1636656"/>
                  </a:lnTo>
                  <a:lnTo>
                    <a:pt x="765402" y="1646456"/>
                  </a:lnTo>
                  <a:lnTo>
                    <a:pt x="764571" y="1656256"/>
                  </a:lnTo>
                  <a:lnTo>
                    <a:pt x="763664" y="1666057"/>
                  </a:lnTo>
                  <a:lnTo>
                    <a:pt x="762736" y="1675857"/>
                  </a:lnTo>
                  <a:lnTo>
                    <a:pt x="761758" y="1685657"/>
                  </a:lnTo>
                  <a:lnTo>
                    <a:pt x="760741" y="1695458"/>
                  </a:lnTo>
                  <a:lnTo>
                    <a:pt x="759697" y="1705258"/>
                  </a:lnTo>
                  <a:lnTo>
                    <a:pt x="758601" y="1715058"/>
                  </a:lnTo>
                  <a:lnTo>
                    <a:pt x="757488" y="1724859"/>
                  </a:lnTo>
                  <a:lnTo>
                    <a:pt x="756332" y="1734659"/>
                  </a:lnTo>
                  <a:lnTo>
                    <a:pt x="755154" y="1744459"/>
                  </a:lnTo>
                  <a:lnTo>
                    <a:pt x="753950" y="1754260"/>
                  </a:lnTo>
                  <a:lnTo>
                    <a:pt x="752717" y="1764060"/>
                  </a:lnTo>
                  <a:lnTo>
                    <a:pt x="751472" y="1773860"/>
                  </a:lnTo>
                  <a:lnTo>
                    <a:pt x="750195" y="1783661"/>
                  </a:lnTo>
                  <a:lnTo>
                    <a:pt x="748909" y="1793461"/>
                  </a:lnTo>
                  <a:lnTo>
                    <a:pt x="747605" y="1803261"/>
                  </a:lnTo>
                  <a:lnTo>
                    <a:pt x="746289" y="1813062"/>
                  </a:lnTo>
                  <a:lnTo>
                    <a:pt x="744965" y="1822862"/>
                  </a:lnTo>
                  <a:lnTo>
                    <a:pt x="743630" y="1832662"/>
                  </a:lnTo>
                  <a:lnTo>
                    <a:pt x="742293" y="1842463"/>
                  </a:lnTo>
                  <a:lnTo>
                    <a:pt x="740950" y="1852263"/>
                  </a:lnTo>
                  <a:lnTo>
                    <a:pt x="739609" y="1862063"/>
                  </a:lnTo>
                  <a:lnTo>
                    <a:pt x="738268" y="1871864"/>
                  </a:lnTo>
                  <a:lnTo>
                    <a:pt x="736933" y="1881664"/>
                  </a:lnTo>
                  <a:lnTo>
                    <a:pt x="735601" y="1891464"/>
                  </a:lnTo>
                  <a:lnTo>
                    <a:pt x="734283" y="1901265"/>
                  </a:lnTo>
                  <a:lnTo>
                    <a:pt x="732973" y="1911065"/>
                  </a:lnTo>
                  <a:lnTo>
                    <a:pt x="731678" y="1920865"/>
                  </a:lnTo>
                  <a:lnTo>
                    <a:pt x="730400" y="1930666"/>
                  </a:lnTo>
                  <a:lnTo>
                    <a:pt x="729134" y="1940466"/>
                  </a:lnTo>
                  <a:lnTo>
                    <a:pt x="727899" y="1950266"/>
                  </a:lnTo>
                  <a:lnTo>
                    <a:pt x="726677" y="1960067"/>
                  </a:lnTo>
                  <a:lnTo>
                    <a:pt x="725488" y="1969867"/>
                  </a:lnTo>
                  <a:lnTo>
                    <a:pt x="724323" y="1979667"/>
                  </a:lnTo>
                  <a:lnTo>
                    <a:pt x="723183" y="1989468"/>
                  </a:lnTo>
                  <a:lnTo>
                    <a:pt x="722086" y="1999268"/>
                  </a:lnTo>
                  <a:lnTo>
                    <a:pt x="721004" y="2009068"/>
                  </a:lnTo>
                  <a:lnTo>
                    <a:pt x="719980" y="2018869"/>
                  </a:lnTo>
                  <a:lnTo>
                    <a:pt x="718979" y="2028669"/>
                  </a:lnTo>
                  <a:lnTo>
                    <a:pt x="718023" y="2038469"/>
                  </a:lnTo>
                  <a:lnTo>
                    <a:pt x="717112" y="2048270"/>
                  </a:lnTo>
                  <a:lnTo>
                    <a:pt x="716229" y="2058070"/>
                  </a:lnTo>
                  <a:lnTo>
                    <a:pt x="715416" y="2067870"/>
                  </a:lnTo>
                  <a:lnTo>
                    <a:pt x="714628" y="2077671"/>
                  </a:lnTo>
                  <a:lnTo>
                    <a:pt x="713906" y="2087471"/>
                  </a:lnTo>
                  <a:lnTo>
                    <a:pt x="713228" y="2097271"/>
                  </a:lnTo>
                  <a:lnTo>
                    <a:pt x="712595" y="2107072"/>
                  </a:lnTo>
                  <a:lnTo>
                    <a:pt x="712035" y="2116872"/>
                  </a:lnTo>
                  <a:lnTo>
                    <a:pt x="711502" y="2126672"/>
                  </a:lnTo>
                  <a:lnTo>
                    <a:pt x="711061" y="2136473"/>
                  </a:lnTo>
                  <a:lnTo>
                    <a:pt x="710656" y="2146273"/>
                  </a:lnTo>
                  <a:lnTo>
                    <a:pt x="710318" y="2156073"/>
                  </a:lnTo>
                  <a:lnTo>
                    <a:pt x="710047" y="2165874"/>
                  </a:lnTo>
                  <a:lnTo>
                    <a:pt x="709817" y="2175674"/>
                  </a:lnTo>
                  <a:lnTo>
                    <a:pt x="709687" y="2185474"/>
                  </a:lnTo>
                  <a:lnTo>
                    <a:pt x="709590" y="2195275"/>
                  </a:lnTo>
                  <a:lnTo>
                    <a:pt x="709584" y="2205075"/>
                  </a:lnTo>
                  <a:lnTo>
                    <a:pt x="709635" y="2214875"/>
                  </a:lnTo>
                  <a:lnTo>
                    <a:pt x="709747" y="2224676"/>
                  </a:lnTo>
                  <a:lnTo>
                    <a:pt x="709953" y="2234476"/>
                  </a:lnTo>
                  <a:lnTo>
                    <a:pt x="710193" y="2244276"/>
                  </a:lnTo>
                  <a:lnTo>
                    <a:pt x="710549" y="2254077"/>
                  </a:lnTo>
                  <a:lnTo>
                    <a:pt x="710950" y="2263877"/>
                  </a:lnTo>
                  <a:lnTo>
                    <a:pt x="711433" y="2273677"/>
                  </a:lnTo>
                  <a:lnTo>
                    <a:pt x="711997" y="2283478"/>
                  </a:lnTo>
                  <a:lnTo>
                    <a:pt x="712609" y="2293278"/>
                  </a:lnTo>
                  <a:lnTo>
                    <a:pt x="713341" y="2303078"/>
                  </a:lnTo>
                  <a:lnTo>
                    <a:pt x="714111" y="2312879"/>
                  </a:lnTo>
                  <a:lnTo>
                    <a:pt x="714987" y="2322679"/>
                  </a:lnTo>
                  <a:lnTo>
                    <a:pt x="715929" y="2332479"/>
                  </a:lnTo>
                  <a:lnTo>
                    <a:pt x="716939" y="2342280"/>
                  </a:lnTo>
                  <a:lnTo>
                    <a:pt x="718056" y="2352080"/>
                  </a:lnTo>
                  <a:lnTo>
                    <a:pt x="719212" y="2361880"/>
                  </a:lnTo>
                  <a:lnTo>
                    <a:pt x="720496" y="2371681"/>
                  </a:lnTo>
                  <a:lnTo>
                    <a:pt x="721830" y="2381481"/>
                  </a:lnTo>
                  <a:lnTo>
                    <a:pt x="723253" y="2391281"/>
                  </a:lnTo>
                  <a:lnTo>
                    <a:pt x="724766" y="2401082"/>
                  </a:lnTo>
                  <a:lnTo>
                    <a:pt x="726329" y="2410882"/>
                  </a:lnTo>
                  <a:lnTo>
                    <a:pt x="728022" y="2420682"/>
                  </a:lnTo>
                  <a:lnTo>
                    <a:pt x="729756" y="2430483"/>
                  </a:lnTo>
                  <a:lnTo>
                    <a:pt x="731601" y="2440283"/>
                  </a:lnTo>
                  <a:lnTo>
                    <a:pt x="733516" y="2450083"/>
                  </a:lnTo>
                  <a:lnTo>
                    <a:pt x="735503" y="2459884"/>
                  </a:lnTo>
                  <a:lnTo>
                    <a:pt x="737601" y="2469684"/>
                  </a:lnTo>
                  <a:lnTo>
                    <a:pt x="739740" y="2479484"/>
                  </a:lnTo>
                  <a:lnTo>
                    <a:pt x="742012" y="2489285"/>
                  </a:lnTo>
                  <a:lnTo>
                    <a:pt x="744333" y="2499085"/>
                  </a:lnTo>
                  <a:lnTo>
                    <a:pt x="746747" y="2508885"/>
                  </a:lnTo>
                  <a:lnTo>
                    <a:pt x="749251" y="2518686"/>
                  </a:lnTo>
                  <a:lnTo>
                    <a:pt x="751807" y="2528486"/>
                  </a:lnTo>
                  <a:lnTo>
                    <a:pt x="754494" y="2538286"/>
                  </a:lnTo>
                  <a:lnTo>
                    <a:pt x="757222" y="2548087"/>
                  </a:lnTo>
                  <a:lnTo>
                    <a:pt x="760060" y="2557887"/>
                  </a:lnTo>
                  <a:lnTo>
                    <a:pt x="762969" y="2567688"/>
                  </a:lnTo>
                  <a:lnTo>
                    <a:pt x="765948" y="2577488"/>
                  </a:lnTo>
                  <a:lnTo>
                    <a:pt x="769037" y="2587288"/>
                  </a:lnTo>
                  <a:lnTo>
                    <a:pt x="772166" y="2597089"/>
                  </a:lnTo>
                  <a:lnTo>
                    <a:pt x="775424" y="2606889"/>
                  </a:lnTo>
                  <a:lnTo>
                    <a:pt x="778731" y="2616689"/>
                  </a:lnTo>
                  <a:lnTo>
                    <a:pt x="782126" y="2626490"/>
                  </a:lnTo>
                  <a:lnTo>
                    <a:pt x="785609" y="2636290"/>
                  </a:lnTo>
                  <a:lnTo>
                    <a:pt x="789140" y="2646090"/>
                  </a:lnTo>
                  <a:lnTo>
                    <a:pt x="792797" y="2655891"/>
                  </a:lnTo>
                  <a:lnTo>
                    <a:pt x="796492" y="2665691"/>
                  </a:lnTo>
                  <a:lnTo>
                    <a:pt x="800290" y="2675491"/>
                  </a:lnTo>
                  <a:lnTo>
                    <a:pt x="804154" y="2685292"/>
                  </a:lnTo>
                  <a:lnTo>
                    <a:pt x="808082" y="2695092"/>
                  </a:lnTo>
                  <a:lnTo>
                    <a:pt x="812112" y="2704892"/>
                  </a:lnTo>
                  <a:lnTo>
                    <a:pt x="816179" y="2714693"/>
                  </a:lnTo>
                  <a:lnTo>
                    <a:pt x="820360" y="2724493"/>
                  </a:lnTo>
                  <a:lnTo>
                    <a:pt x="824586" y="2734293"/>
                  </a:lnTo>
                  <a:lnTo>
                    <a:pt x="828890" y="2744094"/>
                  </a:lnTo>
                  <a:lnTo>
                    <a:pt x="833270" y="2753894"/>
                  </a:lnTo>
                  <a:lnTo>
                    <a:pt x="837692" y="2763694"/>
                  </a:lnTo>
                  <a:lnTo>
                    <a:pt x="842222" y="2773495"/>
                  </a:lnTo>
                  <a:lnTo>
                    <a:pt x="846784" y="2783295"/>
                  </a:lnTo>
                  <a:lnTo>
                    <a:pt x="851431" y="2793095"/>
                  </a:lnTo>
                  <a:lnTo>
                    <a:pt x="856132" y="2802896"/>
                  </a:lnTo>
                  <a:lnTo>
                    <a:pt x="860885" y="2812696"/>
                  </a:lnTo>
                  <a:lnTo>
                    <a:pt x="865718" y="2822496"/>
                  </a:lnTo>
                  <a:lnTo>
                    <a:pt x="870579" y="2832297"/>
                  </a:lnTo>
                  <a:lnTo>
                    <a:pt x="875527" y="2842097"/>
                  </a:lnTo>
                  <a:lnTo>
                    <a:pt x="880509" y="2851897"/>
                  </a:lnTo>
                  <a:lnTo>
                    <a:pt x="885545" y="2861698"/>
                  </a:lnTo>
                  <a:lnTo>
                    <a:pt x="890636" y="2871498"/>
                  </a:lnTo>
                  <a:lnTo>
                    <a:pt x="895755" y="2881298"/>
                  </a:lnTo>
                  <a:lnTo>
                    <a:pt x="900944" y="2891099"/>
                  </a:lnTo>
                  <a:lnTo>
                    <a:pt x="906153" y="2900899"/>
                  </a:lnTo>
                  <a:lnTo>
                    <a:pt x="911413" y="2910699"/>
                  </a:lnTo>
                  <a:lnTo>
                    <a:pt x="916703" y="2920500"/>
                  </a:lnTo>
                  <a:lnTo>
                    <a:pt x="922022" y="2930300"/>
                  </a:lnTo>
                  <a:lnTo>
                    <a:pt x="927380" y="2940100"/>
                  </a:lnTo>
                  <a:lnTo>
                    <a:pt x="932752" y="2949901"/>
                  </a:lnTo>
                  <a:lnTo>
                    <a:pt x="938159" y="2959701"/>
                  </a:lnTo>
                  <a:lnTo>
                    <a:pt x="943578" y="2969501"/>
                  </a:lnTo>
                  <a:lnTo>
                    <a:pt x="949015" y="2979302"/>
                  </a:lnTo>
                  <a:lnTo>
                    <a:pt x="954465" y="2989102"/>
                  </a:lnTo>
                  <a:lnTo>
                    <a:pt x="959920" y="2998902"/>
                  </a:lnTo>
                  <a:lnTo>
                    <a:pt x="965383" y="3008703"/>
                  </a:lnTo>
                  <a:lnTo>
                    <a:pt x="970845" y="3018503"/>
                  </a:lnTo>
                  <a:lnTo>
                    <a:pt x="976303" y="3028303"/>
                  </a:lnTo>
                  <a:lnTo>
                    <a:pt x="981752" y="3038104"/>
                  </a:lnTo>
                  <a:lnTo>
                    <a:pt x="987192" y="3047904"/>
                  </a:lnTo>
                  <a:lnTo>
                    <a:pt x="992608" y="3057704"/>
                  </a:lnTo>
                  <a:lnTo>
                    <a:pt x="998014" y="3067505"/>
                  </a:lnTo>
                  <a:lnTo>
                    <a:pt x="1003380" y="3077305"/>
                  </a:lnTo>
                  <a:lnTo>
                    <a:pt x="1008724" y="3087105"/>
                  </a:lnTo>
                  <a:lnTo>
                    <a:pt x="1014032" y="3096906"/>
                  </a:lnTo>
                  <a:lnTo>
                    <a:pt x="1019291" y="3106706"/>
                  </a:lnTo>
                  <a:lnTo>
                    <a:pt x="1024526" y="3116506"/>
                  </a:lnTo>
                  <a:lnTo>
                    <a:pt x="1029678" y="3126307"/>
                  </a:lnTo>
                  <a:lnTo>
                    <a:pt x="1034800" y="3136107"/>
                  </a:lnTo>
                  <a:lnTo>
                    <a:pt x="1039845" y="3145907"/>
                  </a:lnTo>
                  <a:lnTo>
                    <a:pt x="1044827" y="3155708"/>
                  </a:lnTo>
                  <a:lnTo>
                    <a:pt x="1049754" y="3165508"/>
                  </a:lnTo>
                  <a:lnTo>
                    <a:pt x="1054571" y="3175308"/>
                  </a:lnTo>
                  <a:lnTo>
                    <a:pt x="1059348" y="3185109"/>
                  </a:lnTo>
                  <a:lnTo>
                    <a:pt x="1063991" y="3194909"/>
                  </a:lnTo>
                  <a:lnTo>
                    <a:pt x="1068570" y="3204709"/>
                  </a:lnTo>
                  <a:lnTo>
                    <a:pt x="1073048" y="3214510"/>
                  </a:lnTo>
                  <a:lnTo>
                    <a:pt x="1077403" y="3224310"/>
                  </a:lnTo>
                  <a:lnTo>
                    <a:pt x="1081699" y="3234110"/>
                  </a:lnTo>
                  <a:lnTo>
                    <a:pt x="1085806" y="3243911"/>
                  </a:lnTo>
                  <a:lnTo>
                    <a:pt x="1089852" y="3253711"/>
                  </a:lnTo>
                  <a:lnTo>
                    <a:pt x="1093739" y="3263511"/>
                  </a:lnTo>
                  <a:lnTo>
                    <a:pt x="1097504" y="3273312"/>
                  </a:lnTo>
                  <a:lnTo>
                    <a:pt x="1101164" y="3283112"/>
                  </a:lnTo>
                  <a:lnTo>
                    <a:pt x="1104624" y="3292912"/>
                  </a:lnTo>
                  <a:lnTo>
                    <a:pt x="1108013" y="3302713"/>
                  </a:lnTo>
                  <a:lnTo>
                    <a:pt x="1111173" y="3312513"/>
                  </a:lnTo>
                  <a:lnTo>
                    <a:pt x="1114227" y="3322313"/>
                  </a:lnTo>
                  <a:lnTo>
                    <a:pt x="1117117" y="3332114"/>
                  </a:lnTo>
                  <a:lnTo>
                    <a:pt x="1119813" y="3341914"/>
                  </a:lnTo>
                  <a:lnTo>
                    <a:pt x="1122419" y="3351714"/>
                  </a:lnTo>
                  <a:lnTo>
                    <a:pt x="1124739" y="3361515"/>
                  </a:lnTo>
                  <a:lnTo>
                    <a:pt x="1126970" y="3371315"/>
                  </a:lnTo>
                  <a:lnTo>
                    <a:pt x="1128973" y="3381115"/>
                  </a:lnTo>
                  <a:lnTo>
                    <a:pt x="1130803" y="3390916"/>
                  </a:lnTo>
                  <a:lnTo>
                    <a:pt x="1132487" y="3400716"/>
                  </a:lnTo>
                  <a:lnTo>
                    <a:pt x="1133900" y="3410516"/>
                  </a:lnTo>
                  <a:lnTo>
                    <a:pt x="1135218" y="3420317"/>
                  </a:lnTo>
                  <a:lnTo>
                    <a:pt x="1136237" y="3430117"/>
                  </a:lnTo>
                  <a:lnTo>
                    <a:pt x="1137119" y="3439917"/>
                  </a:lnTo>
                  <a:lnTo>
                    <a:pt x="1137794" y="3449718"/>
                  </a:lnTo>
                  <a:lnTo>
                    <a:pt x="1138229" y="3459518"/>
                  </a:lnTo>
                  <a:lnTo>
                    <a:pt x="1138554" y="3469318"/>
                  </a:lnTo>
                  <a:lnTo>
                    <a:pt x="1138532" y="3479119"/>
                  </a:lnTo>
                  <a:lnTo>
                    <a:pt x="1138408" y="3488919"/>
                  </a:lnTo>
                  <a:lnTo>
                    <a:pt x="1138018" y="3498719"/>
                  </a:lnTo>
                  <a:lnTo>
                    <a:pt x="1137429" y="3508520"/>
                  </a:lnTo>
                  <a:lnTo>
                    <a:pt x="1136677" y="3518320"/>
                  </a:lnTo>
                  <a:lnTo>
                    <a:pt x="1135623" y="3528120"/>
                  </a:lnTo>
                  <a:lnTo>
                    <a:pt x="1134464" y="3537921"/>
                  </a:lnTo>
                  <a:lnTo>
                    <a:pt x="1132986" y="3547721"/>
                  </a:lnTo>
                  <a:lnTo>
                    <a:pt x="1131361" y="3557521"/>
                  </a:lnTo>
                  <a:lnTo>
                    <a:pt x="1129521" y="3567322"/>
                  </a:lnTo>
                  <a:lnTo>
                    <a:pt x="1127433" y="3577122"/>
                  </a:lnTo>
                  <a:lnTo>
                    <a:pt x="1125235" y="3586922"/>
                  </a:lnTo>
                  <a:lnTo>
                    <a:pt x="1122691" y="3596723"/>
                  </a:lnTo>
                  <a:lnTo>
                    <a:pt x="1120046" y="3606523"/>
                  </a:lnTo>
                  <a:lnTo>
                    <a:pt x="1117146" y="3616323"/>
                  </a:lnTo>
                  <a:lnTo>
                    <a:pt x="1114057" y="3626124"/>
                  </a:lnTo>
                  <a:lnTo>
                    <a:pt x="1110816" y="3635924"/>
                  </a:lnTo>
                  <a:lnTo>
                    <a:pt x="1107295" y="3645724"/>
                  </a:lnTo>
                  <a:lnTo>
                    <a:pt x="1103681" y="3655525"/>
                  </a:lnTo>
                  <a:lnTo>
                    <a:pt x="1099783" y="3665325"/>
                  </a:lnTo>
                  <a:lnTo>
                    <a:pt x="1095757" y="3675125"/>
                  </a:lnTo>
                  <a:lnTo>
                    <a:pt x="1091547" y="3684926"/>
                  </a:lnTo>
                  <a:lnTo>
                    <a:pt x="1087127" y="3694726"/>
                  </a:lnTo>
                  <a:lnTo>
                    <a:pt x="1082617" y="3704526"/>
                  </a:lnTo>
                  <a:lnTo>
                    <a:pt x="1077824" y="3714327"/>
                  </a:lnTo>
                  <a:lnTo>
                    <a:pt x="1072952" y="3724127"/>
                  </a:lnTo>
                  <a:lnTo>
                    <a:pt x="1067880" y="3733927"/>
                  </a:lnTo>
                  <a:lnTo>
                    <a:pt x="1062665" y="3743728"/>
                  </a:lnTo>
                  <a:lnTo>
                    <a:pt x="1057336" y="3753528"/>
                  </a:lnTo>
                  <a:lnTo>
                    <a:pt x="1051802" y="3763328"/>
                  </a:lnTo>
                  <a:lnTo>
                    <a:pt x="1046200" y="3773129"/>
                  </a:lnTo>
                  <a:lnTo>
                    <a:pt x="1040402" y="3782929"/>
                  </a:lnTo>
                  <a:lnTo>
                    <a:pt x="1034517" y="3792729"/>
                  </a:lnTo>
                  <a:lnTo>
                    <a:pt x="1028511" y="3802530"/>
                  </a:lnTo>
                  <a:lnTo>
                    <a:pt x="1022370" y="3812330"/>
                  </a:lnTo>
                  <a:lnTo>
                    <a:pt x="1016172" y="3822131"/>
                  </a:lnTo>
                  <a:lnTo>
                    <a:pt x="1009804" y="3831931"/>
                  </a:lnTo>
                  <a:lnTo>
                    <a:pt x="1003391" y="3841731"/>
                  </a:lnTo>
                  <a:lnTo>
                    <a:pt x="996867" y="3851532"/>
                  </a:lnTo>
                  <a:lnTo>
                    <a:pt x="990267" y="3861332"/>
                  </a:lnTo>
                  <a:lnTo>
                    <a:pt x="983607" y="3871132"/>
                  </a:lnTo>
                  <a:lnTo>
                    <a:pt x="976849" y="3880933"/>
                  </a:lnTo>
                  <a:lnTo>
                    <a:pt x="970060" y="3890733"/>
                  </a:lnTo>
                  <a:lnTo>
                    <a:pt x="963188" y="3900533"/>
                  </a:lnTo>
                  <a:lnTo>
                    <a:pt x="956282" y="3910334"/>
                  </a:lnTo>
                  <a:lnTo>
                    <a:pt x="949331" y="3920134"/>
                  </a:lnTo>
                  <a:lnTo>
                    <a:pt x="942338" y="3929934"/>
                  </a:lnTo>
                  <a:lnTo>
                    <a:pt x="935328" y="3939735"/>
                  </a:lnTo>
                  <a:lnTo>
                    <a:pt x="928277" y="3949535"/>
                  </a:lnTo>
                  <a:lnTo>
                    <a:pt x="921220" y="3959335"/>
                  </a:lnTo>
                  <a:lnTo>
                    <a:pt x="914146" y="3969136"/>
                  </a:lnTo>
                  <a:lnTo>
                    <a:pt x="907070" y="3978936"/>
                  </a:lnTo>
                  <a:lnTo>
                    <a:pt x="899992" y="3988736"/>
                  </a:lnTo>
                  <a:lnTo>
                    <a:pt x="892925" y="3998537"/>
                  </a:lnTo>
                  <a:lnTo>
                    <a:pt x="885864" y="4008337"/>
                  </a:lnTo>
                  <a:lnTo>
                    <a:pt x="878828" y="4018137"/>
                  </a:lnTo>
                  <a:lnTo>
                    <a:pt x="871812" y="4027938"/>
                  </a:lnTo>
                  <a:lnTo>
                    <a:pt x="864822" y="4037738"/>
                  </a:lnTo>
                  <a:lnTo>
                    <a:pt x="857875" y="4047538"/>
                  </a:lnTo>
                  <a:lnTo>
                    <a:pt x="850946" y="4057339"/>
                  </a:lnTo>
                  <a:lnTo>
                    <a:pt x="844092" y="4067139"/>
                  </a:lnTo>
                  <a:lnTo>
                    <a:pt x="837264" y="4076939"/>
                  </a:lnTo>
                  <a:lnTo>
                    <a:pt x="830500" y="4086740"/>
                  </a:lnTo>
                  <a:lnTo>
                    <a:pt x="823795" y="4096540"/>
                  </a:lnTo>
                  <a:lnTo>
                    <a:pt x="817133" y="4106340"/>
                  </a:lnTo>
                  <a:lnTo>
                    <a:pt x="810570" y="4116141"/>
                  </a:lnTo>
                  <a:lnTo>
                    <a:pt x="804041" y="4125941"/>
                  </a:lnTo>
                  <a:lnTo>
                    <a:pt x="797620" y="4135741"/>
                  </a:lnTo>
                  <a:lnTo>
                    <a:pt x="791257" y="4145542"/>
                  </a:lnTo>
                  <a:lnTo>
                    <a:pt x="784972" y="4155342"/>
                  </a:lnTo>
                  <a:lnTo>
                    <a:pt x="778791" y="4165142"/>
                  </a:lnTo>
                  <a:lnTo>
                    <a:pt x="772651" y="4174943"/>
                  </a:lnTo>
                  <a:lnTo>
                    <a:pt x="766665" y="4184743"/>
                  </a:lnTo>
                  <a:lnTo>
                    <a:pt x="760725" y="4194543"/>
                  </a:lnTo>
                  <a:lnTo>
                    <a:pt x="754899" y="4204344"/>
                  </a:lnTo>
                  <a:lnTo>
                    <a:pt x="749170" y="4214144"/>
                  </a:lnTo>
                  <a:lnTo>
                    <a:pt x="743512" y="4223944"/>
                  </a:lnTo>
                  <a:lnTo>
                    <a:pt x="738003" y="4233745"/>
                  </a:lnTo>
                  <a:lnTo>
                    <a:pt x="732545" y="4243545"/>
                  </a:lnTo>
                  <a:lnTo>
                    <a:pt x="727236" y="4253345"/>
                  </a:lnTo>
                  <a:lnTo>
                    <a:pt x="722008" y="4263146"/>
                  </a:lnTo>
                  <a:lnTo>
                    <a:pt x="716881" y="4272946"/>
                  </a:lnTo>
                  <a:lnTo>
                    <a:pt x="711887" y="4282746"/>
                  </a:lnTo>
                  <a:lnTo>
                    <a:pt x="706946" y="4292547"/>
                  </a:lnTo>
                  <a:lnTo>
                    <a:pt x="702188" y="4302347"/>
                  </a:lnTo>
                  <a:lnTo>
                    <a:pt x="697487" y="4312147"/>
                  </a:lnTo>
                  <a:lnTo>
                    <a:pt x="692916" y="4321948"/>
                  </a:lnTo>
                  <a:lnTo>
                    <a:pt x="688455" y="4331748"/>
                  </a:lnTo>
                  <a:lnTo>
                    <a:pt x="684072" y="4341548"/>
                  </a:lnTo>
                  <a:lnTo>
                    <a:pt x="679852" y="4351349"/>
                  </a:lnTo>
                  <a:lnTo>
                    <a:pt x="675685" y="4361149"/>
                  </a:lnTo>
                  <a:lnTo>
                    <a:pt x="671675" y="4370949"/>
                  </a:lnTo>
                  <a:lnTo>
                    <a:pt x="667747" y="4380750"/>
                  </a:lnTo>
                  <a:lnTo>
                    <a:pt x="663921" y="4390550"/>
                  </a:lnTo>
                  <a:lnTo>
                    <a:pt x="660229" y="4400350"/>
                  </a:lnTo>
                  <a:lnTo>
                    <a:pt x="656588" y="4410151"/>
                  </a:lnTo>
                  <a:lnTo>
                    <a:pt x="653124" y="4419951"/>
                  </a:lnTo>
                  <a:lnTo>
                    <a:pt x="649713" y="4429751"/>
                  </a:lnTo>
                  <a:lnTo>
                    <a:pt x="646424" y="4439552"/>
                  </a:lnTo>
                  <a:lnTo>
                    <a:pt x="643238" y="4449352"/>
                  </a:lnTo>
                  <a:lnTo>
                    <a:pt x="640121" y="4459152"/>
                  </a:lnTo>
                  <a:lnTo>
                    <a:pt x="637153" y="4468953"/>
                  </a:lnTo>
                  <a:lnTo>
                    <a:pt x="634232" y="4478753"/>
                  </a:lnTo>
                  <a:lnTo>
                    <a:pt x="631447" y="4488553"/>
                  </a:lnTo>
                  <a:lnTo>
                    <a:pt x="628735" y="4498354"/>
                  </a:lnTo>
                  <a:lnTo>
                    <a:pt x="626109" y="4508154"/>
                  </a:lnTo>
                  <a:lnTo>
                    <a:pt x="623598" y="4517954"/>
                  </a:lnTo>
                  <a:lnTo>
                    <a:pt x="621130" y="4527755"/>
                  </a:lnTo>
                  <a:lnTo>
                    <a:pt x="618807" y="4537555"/>
                  </a:lnTo>
                  <a:lnTo>
                    <a:pt x="616529" y="4547355"/>
                  </a:lnTo>
                  <a:lnTo>
                    <a:pt x="614349" y="4557156"/>
                  </a:lnTo>
                  <a:lnTo>
                    <a:pt x="612252" y="4566956"/>
                  </a:lnTo>
                  <a:lnTo>
                    <a:pt x="610210" y="4576756"/>
                  </a:lnTo>
                  <a:lnTo>
                    <a:pt x="608285" y="4586557"/>
                  </a:lnTo>
                  <a:lnTo>
                    <a:pt x="606397" y="4596357"/>
                  </a:lnTo>
                  <a:lnTo>
                    <a:pt x="604614" y="4606157"/>
                  </a:lnTo>
                  <a:lnTo>
                    <a:pt x="602886" y="4615958"/>
                  </a:lnTo>
                  <a:lnTo>
                    <a:pt x="601223" y="4625758"/>
                  </a:lnTo>
                  <a:lnTo>
                    <a:pt x="599646" y="4635558"/>
                  </a:lnTo>
                  <a:lnTo>
                    <a:pt x="598102" y="4645359"/>
                  </a:lnTo>
                  <a:lnTo>
                    <a:pt x="596663" y="4655159"/>
                  </a:lnTo>
                  <a:lnTo>
                    <a:pt x="595258" y="4664959"/>
                  </a:lnTo>
                  <a:lnTo>
                    <a:pt x="593923" y="4674760"/>
                  </a:lnTo>
                  <a:lnTo>
                    <a:pt x="592648" y="4684560"/>
                  </a:lnTo>
                  <a:lnTo>
                    <a:pt x="591412" y="4694360"/>
                  </a:lnTo>
                  <a:lnTo>
                    <a:pt x="590258" y="4704161"/>
                  </a:lnTo>
                  <a:lnTo>
                    <a:pt x="589129" y="4713961"/>
                  </a:lnTo>
                  <a:lnTo>
                    <a:pt x="588073" y="4723761"/>
                  </a:lnTo>
                  <a:lnTo>
                    <a:pt x="587055" y="4733562"/>
                  </a:lnTo>
                  <a:lnTo>
                    <a:pt x="586081" y="4743362"/>
                  </a:lnTo>
                  <a:lnTo>
                    <a:pt x="585165" y="4753162"/>
                  </a:lnTo>
                  <a:lnTo>
                    <a:pt x="584270" y="4762963"/>
                  </a:lnTo>
                  <a:lnTo>
                    <a:pt x="583446" y="4772763"/>
                  </a:lnTo>
                  <a:lnTo>
                    <a:pt x="582644" y="4782563"/>
                  </a:lnTo>
                  <a:lnTo>
                    <a:pt x="581887" y="4792364"/>
                  </a:lnTo>
                  <a:lnTo>
                    <a:pt x="581169" y="4802164"/>
                  </a:lnTo>
                  <a:lnTo>
                    <a:pt x="580475" y="4811964"/>
                  </a:lnTo>
                  <a:lnTo>
                    <a:pt x="579835" y="4821765"/>
                  </a:lnTo>
                  <a:lnTo>
                    <a:pt x="579210" y="4831565"/>
                  </a:lnTo>
                  <a:lnTo>
                    <a:pt x="578630" y="4841365"/>
                  </a:lnTo>
                  <a:lnTo>
                    <a:pt x="578075" y="4851166"/>
                  </a:lnTo>
                  <a:lnTo>
                    <a:pt x="577546" y="4860966"/>
                  </a:lnTo>
                  <a:lnTo>
                    <a:pt x="577053" y="4870766"/>
                  </a:lnTo>
                  <a:lnTo>
                    <a:pt x="576573" y="4880567"/>
                  </a:lnTo>
                  <a:lnTo>
                    <a:pt x="576135" y="4890367"/>
                  </a:lnTo>
                  <a:lnTo>
                    <a:pt x="575710" y="4900167"/>
                  </a:lnTo>
                  <a:lnTo>
                    <a:pt x="575312" y="4909968"/>
                  </a:lnTo>
                  <a:lnTo>
                    <a:pt x="574937" y="4919768"/>
                  </a:lnTo>
                  <a:lnTo>
                    <a:pt x="574576" y="4929568"/>
                  </a:lnTo>
                  <a:lnTo>
                    <a:pt x="574246" y="4939369"/>
                  </a:lnTo>
                  <a:lnTo>
                    <a:pt x="573926" y="4949169"/>
                  </a:lnTo>
                  <a:lnTo>
                    <a:pt x="573630" y="4958969"/>
                  </a:lnTo>
                  <a:lnTo>
                    <a:pt x="573349" y="4968770"/>
                  </a:lnTo>
                  <a:lnTo>
                    <a:pt x="573082" y="4978570"/>
                  </a:lnTo>
                  <a:lnTo>
                    <a:pt x="572836" y="4988370"/>
                  </a:lnTo>
                  <a:lnTo>
                    <a:pt x="572597" y="4998171"/>
                  </a:lnTo>
                  <a:lnTo>
                    <a:pt x="57238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600155"/>
              <a:ext cx="1638269" cy="4123128"/>
            </a:xfrm>
            <a:custGeom>
              <a:avLst/>
              <a:pathLst>
                <a:path w="1638269" h="4123128">
                  <a:moveTo>
                    <a:pt x="814466" y="4123128"/>
                  </a:moveTo>
                  <a:lnTo>
                    <a:pt x="814031" y="4115059"/>
                  </a:lnTo>
                  <a:lnTo>
                    <a:pt x="813572" y="4106990"/>
                  </a:lnTo>
                  <a:lnTo>
                    <a:pt x="813056" y="4098921"/>
                  </a:lnTo>
                  <a:lnTo>
                    <a:pt x="812508" y="4090853"/>
                  </a:lnTo>
                  <a:lnTo>
                    <a:pt x="811927" y="4082784"/>
                  </a:lnTo>
                  <a:lnTo>
                    <a:pt x="811277" y="4074715"/>
                  </a:lnTo>
                  <a:lnTo>
                    <a:pt x="810592" y="4066646"/>
                  </a:lnTo>
                  <a:lnTo>
                    <a:pt x="809858" y="4058578"/>
                  </a:lnTo>
                  <a:lnTo>
                    <a:pt x="809050" y="4050509"/>
                  </a:lnTo>
                  <a:lnTo>
                    <a:pt x="808200" y="4042440"/>
                  </a:lnTo>
                  <a:lnTo>
                    <a:pt x="807281" y="4034371"/>
                  </a:lnTo>
                  <a:lnTo>
                    <a:pt x="806284" y="4026303"/>
                  </a:lnTo>
                  <a:lnTo>
                    <a:pt x="805237" y="4018234"/>
                  </a:lnTo>
                  <a:lnTo>
                    <a:pt x="804096" y="4010165"/>
                  </a:lnTo>
                  <a:lnTo>
                    <a:pt x="802875" y="4002096"/>
                  </a:lnTo>
                  <a:lnTo>
                    <a:pt x="801596" y="3994028"/>
                  </a:lnTo>
                  <a:lnTo>
                    <a:pt x="800190" y="3985959"/>
                  </a:lnTo>
                  <a:lnTo>
                    <a:pt x="798706" y="3977890"/>
                  </a:lnTo>
                  <a:lnTo>
                    <a:pt x="797152" y="3969821"/>
                  </a:lnTo>
                  <a:lnTo>
                    <a:pt x="795440" y="3961753"/>
                  </a:lnTo>
                  <a:lnTo>
                    <a:pt x="793650" y="3953684"/>
                  </a:lnTo>
                  <a:lnTo>
                    <a:pt x="791761" y="3945615"/>
                  </a:lnTo>
                  <a:lnTo>
                    <a:pt x="789707" y="3937546"/>
                  </a:lnTo>
                  <a:lnTo>
                    <a:pt x="787566" y="3929478"/>
                  </a:lnTo>
                  <a:lnTo>
                    <a:pt x="785289" y="3921409"/>
                  </a:lnTo>
                  <a:lnTo>
                    <a:pt x="782846" y="3913340"/>
                  </a:lnTo>
                  <a:lnTo>
                    <a:pt x="780303" y="3905271"/>
                  </a:lnTo>
                  <a:lnTo>
                    <a:pt x="777583" y="3897203"/>
                  </a:lnTo>
                  <a:lnTo>
                    <a:pt x="774699" y="3889134"/>
                  </a:lnTo>
                  <a:lnTo>
                    <a:pt x="771704" y="3881065"/>
                  </a:lnTo>
                  <a:lnTo>
                    <a:pt x="768483" y="3872996"/>
                  </a:lnTo>
                  <a:lnTo>
                    <a:pt x="765105" y="3864928"/>
                  </a:lnTo>
                  <a:lnTo>
                    <a:pt x="761605" y="3856859"/>
                  </a:lnTo>
                  <a:lnTo>
                    <a:pt x="757824" y="3848790"/>
                  </a:lnTo>
                  <a:lnTo>
                    <a:pt x="753900" y="3840721"/>
                  </a:lnTo>
                  <a:lnTo>
                    <a:pt x="749816" y="3832653"/>
                  </a:lnTo>
                  <a:lnTo>
                    <a:pt x="745441" y="3824584"/>
                  </a:lnTo>
                  <a:lnTo>
                    <a:pt x="740919" y="3816515"/>
                  </a:lnTo>
                  <a:lnTo>
                    <a:pt x="736189" y="3808446"/>
                  </a:lnTo>
                  <a:lnTo>
                    <a:pt x="731177" y="3800378"/>
                  </a:lnTo>
                  <a:lnTo>
                    <a:pt x="726007" y="3792309"/>
                  </a:lnTo>
                  <a:lnTo>
                    <a:pt x="720577" y="3784240"/>
                  </a:lnTo>
                  <a:lnTo>
                    <a:pt x="714883" y="3776172"/>
                  </a:lnTo>
                  <a:lnTo>
                    <a:pt x="709022" y="3768103"/>
                  </a:lnTo>
                  <a:lnTo>
                    <a:pt x="702846" y="3760034"/>
                  </a:lnTo>
                  <a:lnTo>
                    <a:pt x="696430" y="3751965"/>
                  </a:lnTo>
                  <a:lnTo>
                    <a:pt x="689839" y="3743897"/>
                  </a:lnTo>
                  <a:lnTo>
                    <a:pt x="682878" y="3735828"/>
                  </a:lnTo>
                  <a:lnTo>
                    <a:pt x="675709" y="3727759"/>
                  </a:lnTo>
                  <a:lnTo>
                    <a:pt x="668346" y="3719690"/>
                  </a:lnTo>
                  <a:lnTo>
                    <a:pt x="660589" y="3711622"/>
                  </a:lnTo>
                  <a:lnTo>
                    <a:pt x="652647" y="3703553"/>
                  </a:lnTo>
                  <a:lnTo>
                    <a:pt x="644465" y="3695484"/>
                  </a:lnTo>
                  <a:lnTo>
                    <a:pt x="635928" y="3687415"/>
                  </a:lnTo>
                  <a:lnTo>
                    <a:pt x="627206" y="3679347"/>
                  </a:lnTo>
                  <a:lnTo>
                    <a:pt x="618202" y="3671278"/>
                  </a:lnTo>
                  <a:lnTo>
                    <a:pt x="608888" y="3663209"/>
                  </a:lnTo>
                  <a:lnTo>
                    <a:pt x="599393" y="3655140"/>
                  </a:lnTo>
                  <a:lnTo>
                    <a:pt x="589582" y="3647072"/>
                  </a:lnTo>
                  <a:lnTo>
                    <a:pt x="579512" y="3639003"/>
                  </a:lnTo>
                  <a:lnTo>
                    <a:pt x="569267" y="3630934"/>
                  </a:lnTo>
                  <a:lnTo>
                    <a:pt x="558684" y="3622865"/>
                  </a:lnTo>
                  <a:lnTo>
                    <a:pt x="547896" y="3614797"/>
                  </a:lnTo>
                  <a:lnTo>
                    <a:pt x="536944" y="3606728"/>
                  </a:lnTo>
                  <a:lnTo>
                    <a:pt x="525645" y="3598659"/>
                  </a:lnTo>
                  <a:lnTo>
                    <a:pt x="514196" y="3590590"/>
                  </a:lnTo>
                  <a:lnTo>
                    <a:pt x="502569" y="3582522"/>
                  </a:lnTo>
                  <a:lnTo>
                    <a:pt x="490663" y="3574453"/>
                  </a:lnTo>
                  <a:lnTo>
                    <a:pt x="478629" y="3566384"/>
                  </a:lnTo>
                  <a:lnTo>
                    <a:pt x="466415" y="3558315"/>
                  </a:lnTo>
                  <a:lnTo>
                    <a:pt x="453998" y="3550247"/>
                  </a:lnTo>
                  <a:lnTo>
                    <a:pt x="441476" y="3542178"/>
                  </a:lnTo>
                  <a:lnTo>
                    <a:pt x="428789" y="3534109"/>
                  </a:lnTo>
                  <a:lnTo>
                    <a:pt x="415971" y="3526040"/>
                  </a:lnTo>
                  <a:lnTo>
                    <a:pt x="403075" y="3517972"/>
                  </a:lnTo>
                  <a:lnTo>
                    <a:pt x="390053" y="3509903"/>
                  </a:lnTo>
                  <a:lnTo>
                    <a:pt x="376963" y="3501834"/>
                  </a:lnTo>
                  <a:lnTo>
                    <a:pt x="363826" y="3493765"/>
                  </a:lnTo>
                  <a:lnTo>
                    <a:pt x="350622" y="3485697"/>
                  </a:lnTo>
                  <a:lnTo>
                    <a:pt x="337406" y="3477628"/>
                  </a:lnTo>
                  <a:lnTo>
                    <a:pt x="324176" y="3469559"/>
                  </a:lnTo>
                  <a:lnTo>
                    <a:pt x="310964" y="3461491"/>
                  </a:lnTo>
                  <a:lnTo>
                    <a:pt x="297779" y="3453422"/>
                  </a:lnTo>
                  <a:lnTo>
                    <a:pt x="284632" y="3445353"/>
                  </a:lnTo>
                  <a:lnTo>
                    <a:pt x="271581" y="3437284"/>
                  </a:lnTo>
                  <a:lnTo>
                    <a:pt x="258595" y="3429216"/>
                  </a:lnTo>
                  <a:lnTo>
                    <a:pt x="245722" y="3421147"/>
                  </a:lnTo>
                  <a:lnTo>
                    <a:pt x="233005" y="3413078"/>
                  </a:lnTo>
                  <a:lnTo>
                    <a:pt x="220393" y="3405009"/>
                  </a:lnTo>
                  <a:lnTo>
                    <a:pt x="207988" y="3396941"/>
                  </a:lnTo>
                  <a:lnTo>
                    <a:pt x="195783" y="3388872"/>
                  </a:lnTo>
                  <a:lnTo>
                    <a:pt x="183720" y="3380803"/>
                  </a:lnTo>
                  <a:lnTo>
                    <a:pt x="171980" y="3372734"/>
                  </a:lnTo>
                  <a:lnTo>
                    <a:pt x="160459" y="3364666"/>
                  </a:lnTo>
                  <a:lnTo>
                    <a:pt x="149123" y="3356597"/>
                  </a:lnTo>
                  <a:lnTo>
                    <a:pt x="138234" y="3348528"/>
                  </a:lnTo>
                  <a:lnTo>
                    <a:pt x="127568" y="3340459"/>
                  </a:lnTo>
                  <a:lnTo>
                    <a:pt x="117177" y="3332391"/>
                  </a:lnTo>
                  <a:lnTo>
                    <a:pt x="107266" y="3324322"/>
                  </a:lnTo>
                  <a:lnTo>
                    <a:pt x="97611" y="3316253"/>
                  </a:lnTo>
                  <a:lnTo>
                    <a:pt x="88335" y="3308184"/>
                  </a:lnTo>
                  <a:lnTo>
                    <a:pt x="79548" y="3300116"/>
                  </a:lnTo>
                  <a:lnTo>
                    <a:pt x="71046" y="3292047"/>
                  </a:lnTo>
                  <a:lnTo>
                    <a:pt x="63038" y="3283978"/>
                  </a:lnTo>
                  <a:lnTo>
                    <a:pt x="55502" y="3275909"/>
                  </a:lnTo>
                  <a:lnTo>
                    <a:pt x="48277" y="3267841"/>
                  </a:lnTo>
                  <a:lnTo>
                    <a:pt x="41663" y="3259772"/>
                  </a:lnTo>
                  <a:lnTo>
                    <a:pt x="35483" y="3251703"/>
                  </a:lnTo>
                  <a:lnTo>
                    <a:pt x="29635" y="3243634"/>
                  </a:lnTo>
                  <a:lnTo>
                    <a:pt x="24514" y="3235566"/>
                  </a:lnTo>
                  <a:lnTo>
                    <a:pt x="19771" y="3227497"/>
                  </a:lnTo>
                  <a:lnTo>
                    <a:pt x="15423" y="3219428"/>
                  </a:lnTo>
                  <a:lnTo>
                    <a:pt x="11814" y="3211359"/>
                  </a:lnTo>
                  <a:lnTo>
                    <a:pt x="8562" y="3203291"/>
                  </a:lnTo>
                  <a:lnTo>
                    <a:pt x="5797" y="3195222"/>
                  </a:lnTo>
                  <a:lnTo>
                    <a:pt x="3701" y="3187153"/>
                  </a:lnTo>
                  <a:lnTo>
                    <a:pt x="1965" y="3179084"/>
                  </a:lnTo>
                  <a:lnTo>
                    <a:pt x="800" y="3171016"/>
                  </a:lnTo>
                  <a:lnTo>
                    <a:pt x="222" y="3162947"/>
                  </a:lnTo>
                  <a:lnTo>
                    <a:pt x="0" y="3154878"/>
                  </a:lnTo>
                  <a:lnTo>
                    <a:pt x="421" y="3146810"/>
                  </a:lnTo>
                  <a:lnTo>
                    <a:pt x="1335" y="3138741"/>
                  </a:lnTo>
                  <a:lnTo>
                    <a:pt x="2596" y="3130672"/>
                  </a:lnTo>
                  <a:lnTo>
                    <a:pt x="4557" y="3122603"/>
                  </a:lnTo>
                  <a:lnTo>
                    <a:pt x="6912" y="3114535"/>
                  </a:lnTo>
                  <a:lnTo>
                    <a:pt x="9615" y="3106466"/>
                  </a:lnTo>
                  <a:lnTo>
                    <a:pt x="13025" y="3098397"/>
                  </a:lnTo>
                  <a:lnTo>
                    <a:pt x="16748" y="3090328"/>
                  </a:lnTo>
                  <a:lnTo>
                    <a:pt x="20866" y="3082260"/>
                  </a:lnTo>
                  <a:lnTo>
                    <a:pt x="25570" y="3074191"/>
                  </a:lnTo>
                  <a:lnTo>
                    <a:pt x="30563" y="3066122"/>
                  </a:lnTo>
                  <a:lnTo>
                    <a:pt x="35982" y="3058053"/>
                  </a:lnTo>
                  <a:lnTo>
                    <a:pt x="41869" y="3049985"/>
                  </a:lnTo>
                  <a:lnTo>
                    <a:pt x="48018" y="3041916"/>
                  </a:lnTo>
                  <a:lnTo>
                    <a:pt x="54604" y="3033847"/>
                  </a:lnTo>
                  <a:lnTo>
                    <a:pt x="61549" y="3025778"/>
                  </a:lnTo>
                  <a:lnTo>
                    <a:pt x="68726" y="3017710"/>
                  </a:lnTo>
                  <a:lnTo>
                    <a:pt x="76331" y="3009641"/>
                  </a:lnTo>
                  <a:lnTo>
                    <a:pt x="84195" y="3001572"/>
                  </a:lnTo>
                  <a:lnTo>
                    <a:pt x="92261" y="2993503"/>
                  </a:lnTo>
                  <a:lnTo>
                    <a:pt x="100726" y="2985435"/>
                  </a:lnTo>
                  <a:lnTo>
                    <a:pt x="109367" y="2977366"/>
                  </a:lnTo>
                  <a:lnTo>
                    <a:pt x="118201" y="2969297"/>
                  </a:lnTo>
                  <a:lnTo>
                    <a:pt x="127338" y="2961228"/>
                  </a:lnTo>
                  <a:lnTo>
                    <a:pt x="136608" y="2953160"/>
                  </a:lnTo>
                  <a:lnTo>
                    <a:pt x="146057" y="2945091"/>
                  </a:lnTo>
                  <a:lnTo>
                    <a:pt x="155709" y="2937022"/>
                  </a:lnTo>
                  <a:lnTo>
                    <a:pt x="165460" y="2928953"/>
                  </a:lnTo>
                  <a:lnTo>
                    <a:pt x="175362" y="2920885"/>
                  </a:lnTo>
                  <a:lnTo>
                    <a:pt x="185384" y="2912816"/>
                  </a:lnTo>
                  <a:lnTo>
                    <a:pt x="195475" y="2904747"/>
                  </a:lnTo>
                  <a:lnTo>
                    <a:pt x="205673" y="2896678"/>
                  </a:lnTo>
                  <a:lnTo>
                    <a:pt x="215928" y="2888610"/>
                  </a:lnTo>
                  <a:lnTo>
                    <a:pt x="226223" y="2880541"/>
                  </a:lnTo>
                  <a:lnTo>
                    <a:pt x="236570" y="2872472"/>
                  </a:lnTo>
                  <a:lnTo>
                    <a:pt x="246929" y="2864403"/>
                  </a:lnTo>
                  <a:lnTo>
                    <a:pt x="257299" y="2856335"/>
                  </a:lnTo>
                  <a:lnTo>
                    <a:pt x="267661" y="2848266"/>
                  </a:lnTo>
                  <a:lnTo>
                    <a:pt x="278006" y="2840197"/>
                  </a:lnTo>
                  <a:lnTo>
                    <a:pt x="288328" y="2832129"/>
                  </a:lnTo>
                  <a:lnTo>
                    <a:pt x="298591" y="2824060"/>
                  </a:lnTo>
                  <a:lnTo>
                    <a:pt x="308815" y="2815991"/>
                  </a:lnTo>
                  <a:lnTo>
                    <a:pt x="318974" y="2807922"/>
                  </a:lnTo>
                  <a:lnTo>
                    <a:pt x="329042" y="2799854"/>
                  </a:lnTo>
                  <a:lnTo>
                    <a:pt x="339052" y="2791785"/>
                  </a:lnTo>
                  <a:lnTo>
                    <a:pt x="348950" y="2783716"/>
                  </a:lnTo>
                  <a:lnTo>
                    <a:pt x="358741" y="2775647"/>
                  </a:lnTo>
                  <a:lnTo>
                    <a:pt x="368456" y="2767579"/>
                  </a:lnTo>
                  <a:lnTo>
                    <a:pt x="378010" y="2759510"/>
                  </a:lnTo>
                  <a:lnTo>
                    <a:pt x="387452" y="2751441"/>
                  </a:lnTo>
                  <a:lnTo>
                    <a:pt x="396806" y="2743372"/>
                  </a:lnTo>
                  <a:lnTo>
                    <a:pt x="405948" y="2735304"/>
                  </a:lnTo>
                  <a:lnTo>
                    <a:pt x="414986" y="2727235"/>
                  </a:lnTo>
                  <a:lnTo>
                    <a:pt x="423901" y="2719166"/>
                  </a:lnTo>
                  <a:lnTo>
                    <a:pt x="432600" y="2711097"/>
                  </a:lnTo>
                  <a:lnTo>
                    <a:pt x="441188" y="2703029"/>
                  </a:lnTo>
                  <a:lnTo>
                    <a:pt x="449617" y="2694960"/>
                  </a:lnTo>
                  <a:lnTo>
                    <a:pt x="457839" y="2686891"/>
                  </a:lnTo>
                  <a:lnTo>
                    <a:pt x="465943" y="2678822"/>
                  </a:lnTo>
                  <a:lnTo>
                    <a:pt x="473853" y="2670754"/>
                  </a:lnTo>
                  <a:lnTo>
                    <a:pt x="481572" y="2662685"/>
                  </a:lnTo>
                  <a:lnTo>
                    <a:pt x="489170" y="2654616"/>
                  </a:lnTo>
                  <a:lnTo>
                    <a:pt x="496538" y="2646547"/>
                  </a:lnTo>
                  <a:lnTo>
                    <a:pt x="503739" y="2638479"/>
                  </a:lnTo>
                  <a:lnTo>
                    <a:pt x="510816" y="2630410"/>
                  </a:lnTo>
                  <a:lnTo>
                    <a:pt x="517631" y="2622341"/>
                  </a:lnTo>
                  <a:lnTo>
                    <a:pt x="524306" y="2614272"/>
                  </a:lnTo>
                  <a:lnTo>
                    <a:pt x="530844" y="2606204"/>
                  </a:lnTo>
                  <a:lnTo>
                    <a:pt x="537116" y="2598135"/>
                  </a:lnTo>
                  <a:lnTo>
                    <a:pt x="543265" y="2590066"/>
                  </a:lnTo>
                  <a:lnTo>
                    <a:pt x="549249" y="2581997"/>
                  </a:lnTo>
                  <a:lnTo>
                    <a:pt x="555000" y="2573929"/>
                  </a:lnTo>
                  <a:lnTo>
                    <a:pt x="560628" y="2565860"/>
                  </a:lnTo>
                  <a:lnTo>
                    <a:pt x="566068" y="2557791"/>
                  </a:lnTo>
                  <a:lnTo>
                    <a:pt x="571307" y="2549722"/>
                  </a:lnTo>
                  <a:lnTo>
                    <a:pt x="576426" y="2541654"/>
                  </a:lnTo>
                  <a:lnTo>
                    <a:pt x="581336" y="2533585"/>
                  </a:lnTo>
                  <a:lnTo>
                    <a:pt x="586078" y="2525516"/>
                  </a:lnTo>
                  <a:lnTo>
                    <a:pt x="590704" y="2517448"/>
                  </a:lnTo>
                  <a:lnTo>
                    <a:pt x="595103" y="2509379"/>
                  </a:lnTo>
                  <a:lnTo>
                    <a:pt x="599367" y="2501310"/>
                  </a:lnTo>
                  <a:lnTo>
                    <a:pt x="603520" y="2493241"/>
                  </a:lnTo>
                  <a:lnTo>
                    <a:pt x="607433" y="2485173"/>
                  </a:lnTo>
                  <a:lnTo>
                    <a:pt x="611242" y="2477104"/>
                  </a:lnTo>
                  <a:lnTo>
                    <a:pt x="614921" y="2469035"/>
                  </a:lnTo>
                  <a:lnTo>
                    <a:pt x="618398" y="2460966"/>
                  </a:lnTo>
                  <a:lnTo>
                    <a:pt x="621776" y="2452898"/>
                  </a:lnTo>
                  <a:lnTo>
                    <a:pt x="625011" y="2444829"/>
                  </a:lnTo>
                  <a:lnTo>
                    <a:pt x="628078" y="2436760"/>
                  </a:lnTo>
                  <a:lnTo>
                    <a:pt x="631053" y="2428691"/>
                  </a:lnTo>
                  <a:lnTo>
                    <a:pt x="633874" y="2420623"/>
                  </a:lnTo>
                  <a:lnTo>
                    <a:pt x="636560" y="2412554"/>
                  </a:lnTo>
                  <a:lnTo>
                    <a:pt x="639160" y="2404485"/>
                  </a:lnTo>
                  <a:lnTo>
                    <a:pt x="641601" y="2396416"/>
                  </a:lnTo>
                  <a:lnTo>
                    <a:pt x="643936" y="2388348"/>
                  </a:lnTo>
                  <a:lnTo>
                    <a:pt x="646192" y="2380279"/>
                  </a:lnTo>
                  <a:lnTo>
                    <a:pt x="648286" y="2372210"/>
                  </a:lnTo>
                  <a:lnTo>
                    <a:pt x="650301" y="2364141"/>
                  </a:lnTo>
                  <a:lnTo>
                    <a:pt x="652235" y="2356073"/>
                  </a:lnTo>
                  <a:lnTo>
                    <a:pt x="654026" y="2348004"/>
                  </a:lnTo>
                  <a:lnTo>
                    <a:pt x="655753" y="2339935"/>
                  </a:lnTo>
                  <a:lnTo>
                    <a:pt x="657392" y="2331866"/>
                  </a:lnTo>
                  <a:lnTo>
                    <a:pt x="658919" y="2323798"/>
                  </a:lnTo>
                  <a:lnTo>
                    <a:pt x="660388" y="2315729"/>
                  </a:lnTo>
                  <a:lnTo>
                    <a:pt x="661768" y="2307660"/>
                  </a:lnTo>
                  <a:lnTo>
                    <a:pt x="663062" y="2299591"/>
                  </a:lnTo>
                  <a:lnTo>
                    <a:pt x="664304" y="2291523"/>
                  </a:lnTo>
                  <a:lnTo>
                    <a:pt x="665458" y="2283454"/>
                  </a:lnTo>
                  <a:lnTo>
                    <a:pt x="666549" y="2275385"/>
                  </a:lnTo>
                  <a:lnTo>
                    <a:pt x="667595" y="2267316"/>
                  </a:lnTo>
                  <a:lnTo>
                    <a:pt x="668556" y="2259248"/>
                  </a:lnTo>
                  <a:lnTo>
                    <a:pt x="669472" y="2251179"/>
                  </a:lnTo>
                  <a:lnTo>
                    <a:pt x="670349" y="2243110"/>
                  </a:lnTo>
                  <a:lnTo>
                    <a:pt x="671150" y="2235041"/>
                  </a:lnTo>
                  <a:lnTo>
                    <a:pt x="671919" y="2226973"/>
                  </a:lnTo>
                  <a:lnTo>
                    <a:pt x="672648" y="2218904"/>
                  </a:lnTo>
                  <a:lnTo>
                    <a:pt x="673322" y="2210835"/>
                  </a:lnTo>
                  <a:lnTo>
                    <a:pt x="673969" y="2202767"/>
                  </a:lnTo>
                  <a:lnTo>
                    <a:pt x="674578" y="2194698"/>
                  </a:lnTo>
                  <a:lnTo>
                    <a:pt x="675148" y="2186629"/>
                  </a:lnTo>
                  <a:lnTo>
                    <a:pt x="675696" y="2178560"/>
                  </a:lnTo>
                  <a:lnTo>
                    <a:pt x="676209" y="2170492"/>
                  </a:lnTo>
                  <a:lnTo>
                    <a:pt x="676695" y="2162423"/>
                  </a:lnTo>
                  <a:lnTo>
                    <a:pt x="677164" y="2154354"/>
                  </a:lnTo>
                  <a:lnTo>
                    <a:pt x="677602" y="2146285"/>
                  </a:lnTo>
                  <a:lnTo>
                    <a:pt x="678022" y="2138217"/>
                  </a:lnTo>
                  <a:lnTo>
                    <a:pt x="678429" y="2130148"/>
                  </a:lnTo>
                  <a:lnTo>
                    <a:pt x="678809" y="2122079"/>
                  </a:lnTo>
                  <a:lnTo>
                    <a:pt x="679178" y="2114010"/>
                  </a:lnTo>
                  <a:lnTo>
                    <a:pt x="679534" y="2105942"/>
                  </a:lnTo>
                  <a:lnTo>
                    <a:pt x="679871" y="2097873"/>
                  </a:lnTo>
                  <a:lnTo>
                    <a:pt x="680200" y="2089804"/>
                  </a:lnTo>
                  <a:lnTo>
                    <a:pt x="680517" y="2081735"/>
                  </a:lnTo>
                  <a:lnTo>
                    <a:pt x="680821" y="2073667"/>
                  </a:lnTo>
                  <a:lnTo>
                    <a:pt x="681118" y="2065598"/>
                  </a:lnTo>
                  <a:lnTo>
                    <a:pt x="681404" y="2057529"/>
                  </a:lnTo>
                  <a:lnTo>
                    <a:pt x="681680" y="2049460"/>
                  </a:lnTo>
                  <a:lnTo>
                    <a:pt x="681950" y="2041392"/>
                  </a:lnTo>
                  <a:lnTo>
                    <a:pt x="682208" y="2033323"/>
                  </a:lnTo>
                  <a:lnTo>
                    <a:pt x="682459" y="2025254"/>
                  </a:lnTo>
                  <a:lnTo>
                    <a:pt x="682704" y="2017185"/>
                  </a:lnTo>
                  <a:lnTo>
                    <a:pt x="682937" y="2009117"/>
                  </a:lnTo>
                  <a:lnTo>
                    <a:pt x="683162" y="2001048"/>
                  </a:lnTo>
                  <a:lnTo>
                    <a:pt x="683381" y="1992979"/>
                  </a:lnTo>
                  <a:lnTo>
                    <a:pt x="683586" y="1984910"/>
                  </a:lnTo>
                  <a:lnTo>
                    <a:pt x="683784" y="1976842"/>
                  </a:lnTo>
                  <a:lnTo>
                    <a:pt x="683973" y="1968773"/>
                  </a:lnTo>
                  <a:lnTo>
                    <a:pt x="684146" y="1960704"/>
                  </a:lnTo>
                  <a:lnTo>
                    <a:pt x="684312" y="1952635"/>
                  </a:lnTo>
                  <a:lnTo>
                    <a:pt x="684465" y="1944567"/>
                  </a:lnTo>
                  <a:lnTo>
                    <a:pt x="684601" y="1936498"/>
                  </a:lnTo>
                  <a:lnTo>
                    <a:pt x="684728" y="1928429"/>
                  </a:lnTo>
                  <a:lnTo>
                    <a:pt x="684837" y="1920360"/>
                  </a:lnTo>
                  <a:lnTo>
                    <a:pt x="684930" y="1912292"/>
                  </a:lnTo>
                  <a:lnTo>
                    <a:pt x="685011" y="1904223"/>
                  </a:lnTo>
                  <a:lnTo>
                    <a:pt x="685067" y="1896154"/>
                  </a:lnTo>
                  <a:lnTo>
                    <a:pt x="685107" y="1888086"/>
                  </a:lnTo>
                  <a:lnTo>
                    <a:pt x="685133" y="1880017"/>
                  </a:lnTo>
                  <a:lnTo>
                    <a:pt x="685127" y="1871948"/>
                  </a:lnTo>
                  <a:lnTo>
                    <a:pt x="685105" y="1863879"/>
                  </a:lnTo>
                  <a:lnTo>
                    <a:pt x="685064" y="1855811"/>
                  </a:lnTo>
                  <a:lnTo>
                    <a:pt x="684988" y="1847742"/>
                  </a:lnTo>
                  <a:lnTo>
                    <a:pt x="684895" y="1839673"/>
                  </a:lnTo>
                  <a:lnTo>
                    <a:pt x="684776" y="1831604"/>
                  </a:lnTo>
                  <a:lnTo>
                    <a:pt x="684623" y="1823536"/>
                  </a:lnTo>
                  <a:lnTo>
                    <a:pt x="684450" y="1815467"/>
                  </a:lnTo>
                  <a:lnTo>
                    <a:pt x="684243" y="1807398"/>
                  </a:lnTo>
                  <a:lnTo>
                    <a:pt x="684003" y="1799329"/>
                  </a:lnTo>
                  <a:lnTo>
                    <a:pt x="683741" y="1791261"/>
                  </a:lnTo>
                  <a:lnTo>
                    <a:pt x="683437" y="1783192"/>
                  </a:lnTo>
                  <a:lnTo>
                    <a:pt x="683102" y="1775123"/>
                  </a:lnTo>
                  <a:lnTo>
                    <a:pt x="682743" y="1767054"/>
                  </a:lnTo>
                  <a:lnTo>
                    <a:pt x="682334" y="1758986"/>
                  </a:lnTo>
                  <a:lnTo>
                    <a:pt x="681896" y="1750917"/>
                  </a:lnTo>
                  <a:lnTo>
                    <a:pt x="681431" y="1742848"/>
                  </a:lnTo>
                  <a:lnTo>
                    <a:pt x="680911" y="1734779"/>
                  </a:lnTo>
                  <a:lnTo>
                    <a:pt x="680365" y="1726711"/>
                  </a:lnTo>
                  <a:lnTo>
                    <a:pt x="679783" y="1718642"/>
                  </a:lnTo>
                  <a:lnTo>
                    <a:pt x="679151" y="1710573"/>
                  </a:lnTo>
                  <a:lnTo>
                    <a:pt x="678490" y="1702504"/>
                  </a:lnTo>
                  <a:lnTo>
                    <a:pt x="677787" y="1694436"/>
                  </a:lnTo>
                  <a:lnTo>
                    <a:pt x="677038" y="1686367"/>
                  </a:lnTo>
                  <a:lnTo>
                    <a:pt x="676260" y="1678298"/>
                  </a:lnTo>
                  <a:lnTo>
                    <a:pt x="675431" y="1670229"/>
                  </a:lnTo>
                  <a:lnTo>
                    <a:pt x="674562" y="1662161"/>
                  </a:lnTo>
                  <a:lnTo>
                    <a:pt x="673664" y="1654092"/>
                  </a:lnTo>
                  <a:lnTo>
                    <a:pt x="672708" y="1646023"/>
                  </a:lnTo>
                  <a:lnTo>
                    <a:pt x="671718" y="1637954"/>
                  </a:lnTo>
                  <a:lnTo>
                    <a:pt x="670698" y="1629886"/>
                  </a:lnTo>
                  <a:lnTo>
                    <a:pt x="669615" y="1621817"/>
                  </a:lnTo>
                  <a:lnTo>
                    <a:pt x="668503" y="1613748"/>
                  </a:lnTo>
                  <a:lnTo>
                    <a:pt x="667357" y="1605679"/>
                  </a:lnTo>
                  <a:lnTo>
                    <a:pt x="666154" y="1597611"/>
                  </a:lnTo>
                  <a:lnTo>
                    <a:pt x="664923" y="1589542"/>
                  </a:lnTo>
                  <a:lnTo>
                    <a:pt x="663652" y="1581473"/>
                  </a:lnTo>
                  <a:lnTo>
                    <a:pt x="662333" y="1573405"/>
                  </a:lnTo>
                  <a:lnTo>
                    <a:pt x="660986" y="1565336"/>
                  </a:lnTo>
                  <a:lnTo>
                    <a:pt x="659595" y="1557267"/>
                  </a:lnTo>
                  <a:lnTo>
                    <a:pt x="658163" y="1549198"/>
                  </a:lnTo>
                  <a:lnTo>
                    <a:pt x="656706" y="1541130"/>
                  </a:lnTo>
                  <a:lnTo>
                    <a:pt x="655201" y="1533061"/>
                  </a:lnTo>
                  <a:lnTo>
                    <a:pt x="653664" y="1524992"/>
                  </a:lnTo>
                  <a:lnTo>
                    <a:pt x="652102" y="1516923"/>
                  </a:lnTo>
                  <a:lnTo>
                    <a:pt x="650492" y="1508855"/>
                  </a:lnTo>
                  <a:lnTo>
                    <a:pt x="648858" y="1500786"/>
                  </a:lnTo>
                  <a:lnTo>
                    <a:pt x="647199" y="1492717"/>
                  </a:lnTo>
                  <a:lnTo>
                    <a:pt x="645496" y="1484648"/>
                  </a:lnTo>
                  <a:lnTo>
                    <a:pt x="643775" y="1476580"/>
                  </a:lnTo>
                  <a:lnTo>
                    <a:pt x="642028" y="1468511"/>
                  </a:lnTo>
                  <a:lnTo>
                    <a:pt x="640248" y="1460442"/>
                  </a:lnTo>
                  <a:lnTo>
                    <a:pt x="638451" y="1452373"/>
                  </a:lnTo>
                  <a:lnTo>
                    <a:pt x="636630" y="1444305"/>
                  </a:lnTo>
                  <a:lnTo>
                    <a:pt x="634786" y="1436236"/>
                  </a:lnTo>
                  <a:lnTo>
                    <a:pt x="632929" y="1428167"/>
                  </a:lnTo>
                  <a:lnTo>
                    <a:pt x="631050" y="1420098"/>
                  </a:lnTo>
                  <a:lnTo>
                    <a:pt x="629158" y="1412030"/>
                  </a:lnTo>
                  <a:lnTo>
                    <a:pt x="627256" y="1403961"/>
                  </a:lnTo>
                  <a:lnTo>
                    <a:pt x="625340" y="1395892"/>
                  </a:lnTo>
                  <a:lnTo>
                    <a:pt x="623417" y="1387823"/>
                  </a:lnTo>
                  <a:lnTo>
                    <a:pt x="621489" y="1379755"/>
                  </a:lnTo>
                  <a:lnTo>
                    <a:pt x="619556" y="1371686"/>
                  </a:lnTo>
                  <a:lnTo>
                    <a:pt x="617623" y="1363617"/>
                  </a:lnTo>
                  <a:lnTo>
                    <a:pt x="615690" y="1355548"/>
                  </a:lnTo>
                  <a:lnTo>
                    <a:pt x="613763" y="1347480"/>
                  </a:lnTo>
                  <a:lnTo>
                    <a:pt x="611842" y="1339411"/>
                  </a:lnTo>
                  <a:lnTo>
                    <a:pt x="609929" y="1331342"/>
                  </a:lnTo>
                  <a:lnTo>
                    <a:pt x="608032" y="1323273"/>
                  </a:lnTo>
                  <a:lnTo>
                    <a:pt x="606146" y="1315205"/>
                  </a:lnTo>
                  <a:lnTo>
                    <a:pt x="604280" y="1307136"/>
                  </a:lnTo>
                  <a:lnTo>
                    <a:pt x="602438" y="1299067"/>
                  </a:lnTo>
                  <a:lnTo>
                    <a:pt x="600612" y="1290998"/>
                  </a:lnTo>
                  <a:lnTo>
                    <a:pt x="598822" y="1282930"/>
                  </a:lnTo>
                  <a:lnTo>
                    <a:pt x="597061" y="1274861"/>
                  </a:lnTo>
                  <a:lnTo>
                    <a:pt x="595323" y="1266792"/>
                  </a:lnTo>
                  <a:lnTo>
                    <a:pt x="593639" y="1258724"/>
                  </a:lnTo>
                  <a:lnTo>
                    <a:pt x="591987" y="1250655"/>
                  </a:lnTo>
                  <a:lnTo>
                    <a:pt x="590369" y="1242586"/>
                  </a:lnTo>
                  <a:lnTo>
                    <a:pt x="588818" y="1234517"/>
                  </a:lnTo>
                  <a:lnTo>
                    <a:pt x="587302" y="1226449"/>
                  </a:lnTo>
                  <a:lnTo>
                    <a:pt x="585837" y="1218380"/>
                  </a:lnTo>
                  <a:lnTo>
                    <a:pt x="584445" y="1210311"/>
                  </a:lnTo>
                  <a:lnTo>
                    <a:pt x="583095" y="1202242"/>
                  </a:lnTo>
                  <a:lnTo>
                    <a:pt x="581815" y="1194174"/>
                  </a:lnTo>
                  <a:lnTo>
                    <a:pt x="580610" y="1186105"/>
                  </a:lnTo>
                  <a:lnTo>
                    <a:pt x="579453" y="1178036"/>
                  </a:lnTo>
                  <a:lnTo>
                    <a:pt x="578388" y="1169967"/>
                  </a:lnTo>
                  <a:lnTo>
                    <a:pt x="577398" y="1161899"/>
                  </a:lnTo>
                  <a:lnTo>
                    <a:pt x="576462" y="1153830"/>
                  </a:lnTo>
                  <a:lnTo>
                    <a:pt x="575642" y="1145761"/>
                  </a:lnTo>
                  <a:lnTo>
                    <a:pt x="574892" y="1137692"/>
                  </a:lnTo>
                  <a:lnTo>
                    <a:pt x="574206" y="1129624"/>
                  </a:lnTo>
                  <a:lnTo>
                    <a:pt x="573655" y="1121555"/>
                  </a:lnTo>
                  <a:lnTo>
                    <a:pt x="573169" y="1113486"/>
                  </a:lnTo>
                  <a:lnTo>
                    <a:pt x="572767" y="1105417"/>
                  </a:lnTo>
                  <a:lnTo>
                    <a:pt x="572497" y="1097349"/>
                  </a:lnTo>
                  <a:lnTo>
                    <a:pt x="572297" y="1089280"/>
                  </a:lnTo>
                  <a:lnTo>
                    <a:pt x="572202" y="1081211"/>
                  </a:lnTo>
                  <a:lnTo>
                    <a:pt x="572232" y="1073142"/>
                  </a:lnTo>
                  <a:lnTo>
                    <a:pt x="572335" y="1065074"/>
                  </a:lnTo>
                  <a:lnTo>
                    <a:pt x="572566" y="1057005"/>
                  </a:lnTo>
                  <a:lnTo>
                    <a:pt x="572909" y="1048936"/>
                  </a:lnTo>
                  <a:lnTo>
                    <a:pt x="573329" y="1040867"/>
                  </a:lnTo>
                  <a:lnTo>
                    <a:pt x="573899" y="1032799"/>
                  </a:lnTo>
                  <a:lnTo>
                    <a:pt x="574567" y="1024730"/>
                  </a:lnTo>
                  <a:lnTo>
                    <a:pt x="575313" y="1016661"/>
                  </a:lnTo>
                  <a:lnTo>
                    <a:pt x="576230" y="1008592"/>
                  </a:lnTo>
                  <a:lnTo>
                    <a:pt x="577228" y="1000524"/>
                  </a:lnTo>
                  <a:lnTo>
                    <a:pt x="578319" y="992455"/>
                  </a:lnTo>
                  <a:lnTo>
                    <a:pt x="579570" y="984386"/>
                  </a:lnTo>
                  <a:lnTo>
                    <a:pt x="580899" y="976317"/>
                  </a:lnTo>
                  <a:lnTo>
                    <a:pt x="582337" y="968249"/>
                  </a:lnTo>
                  <a:lnTo>
                    <a:pt x="583916" y="960180"/>
                  </a:lnTo>
                  <a:lnTo>
                    <a:pt x="585570" y="952111"/>
                  </a:lnTo>
                  <a:lnTo>
                    <a:pt x="587349" y="944043"/>
                  </a:lnTo>
                  <a:lnTo>
                    <a:pt x="589246" y="935974"/>
                  </a:lnTo>
                  <a:lnTo>
                    <a:pt x="591216" y="927905"/>
                  </a:lnTo>
                  <a:lnTo>
                    <a:pt x="593321" y="919836"/>
                  </a:lnTo>
                  <a:lnTo>
                    <a:pt x="595522" y="911768"/>
                  </a:lnTo>
                  <a:lnTo>
                    <a:pt x="597792" y="903699"/>
                  </a:lnTo>
                  <a:lnTo>
                    <a:pt x="600204" y="895630"/>
                  </a:lnTo>
                  <a:lnTo>
                    <a:pt x="602689" y="887561"/>
                  </a:lnTo>
                  <a:lnTo>
                    <a:pt x="605245" y="879493"/>
                  </a:lnTo>
                  <a:lnTo>
                    <a:pt x="607932" y="871424"/>
                  </a:lnTo>
                  <a:lnTo>
                    <a:pt x="610678" y="863355"/>
                  </a:lnTo>
                  <a:lnTo>
                    <a:pt x="613500" y="855286"/>
                  </a:lnTo>
                  <a:lnTo>
                    <a:pt x="616426" y="847218"/>
                  </a:lnTo>
                  <a:lnTo>
                    <a:pt x="619404" y="839149"/>
                  </a:lnTo>
                  <a:lnTo>
                    <a:pt x="622460" y="831080"/>
                  </a:lnTo>
                  <a:lnTo>
                    <a:pt x="625593" y="823011"/>
                  </a:lnTo>
                  <a:lnTo>
                    <a:pt x="628772" y="814943"/>
                  </a:lnTo>
                  <a:lnTo>
                    <a:pt x="632024" y="806874"/>
                  </a:lnTo>
                  <a:lnTo>
                    <a:pt x="635331" y="798805"/>
                  </a:lnTo>
                  <a:lnTo>
                    <a:pt x="638674" y="790736"/>
                  </a:lnTo>
                  <a:lnTo>
                    <a:pt x="642083" y="782668"/>
                  </a:lnTo>
                  <a:lnTo>
                    <a:pt x="645527" y="774599"/>
                  </a:lnTo>
                  <a:lnTo>
                    <a:pt x="648999" y="766530"/>
                  </a:lnTo>
                  <a:lnTo>
                    <a:pt x="652523" y="758461"/>
                  </a:lnTo>
                  <a:lnTo>
                    <a:pt x="656066" y="750393"/>
                  </a:lnTo>
                  <a:lnTo>
                    <a:pt x="659631" y="742324"/>
                  </a:lnTo>
                  <a:lnTo>
                    <a:pt x="663224" y="734255"/>
                  </a:lnTo>
                  <a:lnTo>
                    <a:pt x="666827" y="726186"/>
                  </a:lnTo>
                  <a:lnTo>
                    <a:pt x="670443" y="718118"/>
                  </a:lnTo>
                  <a:lnTo>
                    <a:pt x="674067" y="710049"/>
                  </a:lnTo>
                  <a:lnTo>
                    <a:pt x="677693" y="701980"/>
                  </a:lnTo>
                  <a:lnTo>
                    <a:pt x="681318" y="693911"/>
                  </a:lnTo>
                  <a:lnTo>
                    <a:pt x="684936" y="685843"/>
                  </a:lnTo>
                  <a:lnTo>
                    <a:pt x="688547" y="677774"/>
                  </a:lnTo>
                  <a:lnTo>
                    <a:pt x="692141" y="669705"/>
                  </a:lnTo>
                  <a:lnTo>
                    <a:pt x="695717" y="661636"/>
                  </a:lnTo>
                  <a:lnTo>
                    <a:pt x="699279" y="653568"/>
                  </a:lnTo>
                  <a:lnTo>
                    <a:pt x="702804" y="645499"/>
                  </a:lnTo>
                  <a:lnTo>
                    <a:pt x="706305" y="637430"/>
                  </a:lnTo>
                  <a:lnTo>
                    <a:pt x="709782" y="629362"/>
                  </a:lnTo>
                  <a:lnTo>
                    <a:pt x="713207" y="621293"/>
                  </a:lnTo>
                  <a:lnTo>
                    <a:pt x="716605" y="613224"/>
                  </a:lnTo>
                  <a:lnTo>
                    <a:pt x="719964" y="605155"/>
                  </a:lnTo>
                  <a:lnTo>
                    <a:pt x="723264" y="597087"/>
                  </a:lnTo>
                  <a:lnTo>
                    <a:pt x="726530" y="589018"/>
                  </a:lnTo>
                  <a:lnTo>
                    <a:pt x="729743" y="580949"/>
                  </a:lnTo>
                  <a:lnTo>
                    <a:pt x="732895" y="572880"/>
                  </a:lnTo>
                  <a:lnTo>
                    <a:pt x="736009" y="564812"/>
                  </a:lnTo>
                  <a:lnTo>
                    <a:pt x="739053" y="556743"/>
                  </a:lnTo>
                  <a:lnTo>
                    <a:pt x="742038" y="548674"/>
                  </a:lnTo>
                  <a:lnTo>
                    <a:pt x="744982" y="540605"/>
                  </a:lnTo>
                  <a:lnTo>
                    <a:pt x="747838" y="532537"/>
                  </a:lnTo>
                  <a:lnTo>
                    <a:pt x="750641" y="524468"/>
                  </a:lnTo>
                  <a:lnTo>
                    <a:pt x="753399" y="516399"/>
                  </a:lnTo>
                  <a:lnTo>
                    <a:pt x="756057" y="508330"/>
                  </a:lnTo>
                  <a:lnTo>
                    <a:pt x="758668" y="500262"/>
                  </a:lnTo>
                  <a:lnTo>
                    <a:pt x="761221" y="492193"/>
                  </a:lnTo>
                  <a:lnTo>
                    <a:pt x="763680" y="484124"/>
                  </a:lnTo>
                  <a:lnTo>
                    <a:pt x="766092" y="476055"/>
                  </a:lnTo>
                  <a:lnTo>
                    <a:pt x="768434" y="467987"/>
                  </a:lnTo>
                  <a:lnTo>
                    <a:pt x="770692" y="459918"/>
                  </a:lnTo>
                  <a:lnTo>
                    <a:pt x="772903" y="451849"/>
                  </a:lnTo>
                  <a:lnTo>
                    <a:pt x="775033" y="443780"/>
                  </a:lnTo>
                  <a:lnTo>
                    <a:pt x="777090" y="435712"/>
                  </a:lnTo>
                  <a:lnTo>
                    <a:pt x="779099" y="427643"/>
                  </a:lnTo>
                  <a:lnTo>
                    <a:pt x="781019" y="419574"/>
                  </a:lnTo>
                  <a:lnTo>
                    <a:pt x="782878" y="411505"/>
                  </a:lnTo>
                  <a:lnTo>
                    <a:pt x="784691" y="403437"/>
                  </a:lnTo>
                  <a:lnTo>
                    <a:pt x="786406" y="395368"/>
                  </a:lnTo>
                  <a:lnTo>
                    <a:pt x="788073" y="387299"/>
                  </a:lnTo>
                  <a:lnTo>
                    <a:pt x="789689" y="379230"/>
                  </a:lnTo>
                  <a:lnTo>
                    <a:pt x="791214" y="371162"/>
                  </a:lnTo>
                  <a:lnTo>
                    <a:pt x="792698" y="363093"/>
                  </a:lnTo>
                  <a:lnTo>
                    <a:pt x="794123" y="355024"/>
                  </a:lnTo>
                  <a:lnTo>
                    <a:pt x="795473" y="346955"/>
                  </a:lnTo>
                  <a:lnTo>
                    <a:pt x="796783" y="338887"/>
                  </a:lnTo>
                  <a:lnTo>
                    <a:pt x="798029" y="330818"/>
                  </a:lnTo>
                  <a:lnTo>
                    <a:pt x="799214" y="322749"/>
                  </a:lnTo>
                  <a:lnTo>
                    <a:pt x="800362" y="314681"/>
                  </a:lnTo>
                  <a:lnTo>
                    <a:pt x="801443" y="306612"/>
                  </a:lnTo>
                  <a:lnTo>
                    <a:pt x="802476" y="298543"/>
                  </a:lnTo>
                  <a:lnTo>
                    <a:pt x="803473" y="290474"/>
                  </a:lnTo>
                  <a:lnTo>
                    <a:pt x="804403" y="282406"/>
                  </a:lnTo>
                  <a:lnTo>
                    <a:pt x="805296" y="274337"/>
                  </a:lnTo>
                  <a:lnTo>
                    <a:pt x="806155" y="266268"/>
                  </a:lnTo>
                  <a:lnTo>
                    <a:pt x="806950" y="258199"/>
                  </a:lnTo>
                  <a:lnTo>
                    <a:pt x="807716" y="250131"/>
                  </a:lnTo>
                  <a:lnTo>
                    <a:pt x="808446" y="242062"/>
                  </a:lnTo>
                  <a:lnTo>
                    <a:pt x="809124" y="233993"/>
                  </a:lnTo>
                  <a:lnTo>
                    <a:pt x="809776" y="225924"/>
                  </a:lnTo>
                  <a:lnTo>
                    <a:pt x="810391" y="217856"/>
                  </a:lnTo>
                  <a:lnTo>
                    <a:pt x="810966" y="209787"/>
                  </a:lnTo>
                  <a:lnTo>
                    <a:pt x="811517" y="201718"/>
                  </a:lnTo>
                  <a:lnTo>
                    <a:pt x="812031" y="193649"/>
                  </a:lnTo>
                  <a:lnTo>
                    <a:pt x="812514" y="185581"/>
                  </a:lnTo>
                  <a:lnTo>
                    <a:pt x="812976" y="177512"/>
                  </a:lnTo>
                  <a:lnTo>
                    <a:pt x="813402" y="169443"/>
                  </a:lnTo>
                  <a:lnTo>
                    <a:pt x="813805" y="161374"/>
                  </a:lnTo>
                  <a:lnTo>
                    <a:pt x="814190" y="153306"/>
                  </a:lnTo>
                  <a:lnTo>
                    <a:pt x="814540" y="145237"/>
                  </a:lnTo>
                  <a:lnTo>
                    <a:pt x="814874" y="137168"/>
                  </a:lnTo>
                  <a:lnTo>
                    <a:pt x="815190" y="129099"/>
                  </a:lnTo>
                  <a:lnTo>
                    <a:pt x="815477" y="121031"/>
                  </a:lnTo>
                  <a:lnTo>
                    <a:pt x="815752" y="112962"/>
                  </a:lnTo>
                  <a:lnTo>
                    <a:pt x="816008" y="104893"/>
                  </a:lnTo>
                  <a:lnTo>
                    <a:pt x="816243" y="96824"/>
                  </a:lnTo>
                  <a:lnTo>
                    <a:pt x="816467" y="88756"/>
                  </a:lnTo>
                  <a:lnTo>
                    <a:pt x="816674" y="80687"/>
                  </a:lnTo>
                  <a:lnTo>
                    <a:pt x="816864" y="72618"/>
                  </a:lnTo>
                  <a:lnTo>
                    <a:pt x="817046" y="64549"/>
                  </a:lnTo>
                  <a:lnTo>
                    <a:pt x="817211" y="56481"/>
                  </a:lnTo>
                  <a:lnTo>
                    <a:pt x="817365" y="48412"/>
                  </a:lnTo>
                  <a:lnTo>
                    <a:pt x="817510" y="40343"/>
                  </a:lnTo>
                  <a:lnTo>
                    <a:pt x="817641" y="32274"/>
                  </a:lnTo>
                  <a:lnTo>
                    <a:pt x="817764" y="24206"/>
                  </a:lnTo>
                  <a:lnTo>
                    <a:pt x="817880" y="16137"/>
                  </a:lnTo>
                  <a:lnTo>
                    <a:pt x="817983" y="8068"/>
                  </a:lnTo>
                  <a:lnTo>
                    <a:pt x="818081" y="0"/>
                  </a:lnTo>
                  <a:lnTo>
                    <a:pt x="820188" y="0"/>
                  </a:lnTo>
                  <a:lnTo>
                    <a:pt x="820286" y="8068"/>
                  </a:lnTo>
                  <a:lnTo>
                    <a:pt x="820389" y="16137"/>
                  </a:lnTo>
                  <a:lnTo>
                    <a:pt x="820505" y="24206"/>
                  </a:lnTo>
                  <a:lnTo>
                    <a:pt x="820628" y="32274"/>
                  </a:lnTo>
                  <a:lnTo>
                    <a:pt x="820758" y="40343"/>
                  </a:lnTo>
                  <a:lnTo>
                    <a:pt x="820904" y="48412"/>
                  </a:lnTo>
                  <a:lnTo>
                    <a:pt x="821058" y="56481"/>
                  </a:lnTo>
                  <a:lnTo>
                    <a:pt x="821223" y="64549"/>
                  </a:lnTo>
                  <a:lnTo>
                    <a:pt x="821404" y="72618"/>
                  </a:lnTo>
                  <a:lnTo>
                    <a:pt x="821595" y="80687"/>
                  </a:lnTo>
                  <a:lnTo>
                    <a:pt x="821802" y="88756"/>
                  </a:lnTo>
                  <a:lnTo>
                    <a:pt x="822026" y="96824"/>
                  </a:lnTo>
                  <a:lnTo>
                    <a:pt x="822261" y="104893"/>
                  </a:lnTo>
                  <a:lnTo>
                    <a:pt x="822517" y="112962"/>
                  </a:lnTo>
                  <a:lnTo>
                    <a:pt x="822792" y="121031"/>
                  </a:lnTo>
                  <a:lnTo>
                    <a:pt x="823079" y="129099"/>
                  </a:lnTo>
                  <a:lnTo>
                    <a:pt x="823395" y="137168"/>
                  </a:lnTo>
                  <a:lnTo>
                    <a:pt x="823729" y="145237"/>
                  </a:lnTo>
                  <a:lnTo>
                    <a:pt x="824079" y="153306"/>
                  </a:lnTo>
                  <a:lnTo>
                    <a:pt x="824464" y="161374"/>
                  </a:lnTo>
                  <a:lnTo>
                    <a:pt x="824867" y="169443"/>
                  </a:lnTo>
                  <a:lnTo>
                    <a:pt x="825292" y="177512"/>
                  </a:lnTo>
                  <a:lnTo>
                    <a:pt x="825755" y="185581"/>
                  </a:lnTo>
                  <a:lnTo>
                    <a:pt x="826238" y="193649"/>
                  </a:lnTo>
                  <a:lnTo>
                    <a:pt x="826752" y="201718"/>
                  </a:lnTo>
                  <a:lnTo>
                    <a:pt x="827303" y="209787"/>
                  </a:lnTo>
                  <a:lnTo>
                    <a:pt x="827877" y="217856"/>
                  </a:lnTo>
                  <a:lnTo>
                    <a:pt x="828492" y="225924"/>
                  </a:lnTo>
                  <a:lnTo>
                    <a:pt x="829145" y="233993"/>
                  </a:lnTo>
                  <a:lnTo>
                    <a:pt x="829823" y="242062"/>
                  </a:lnTo>
                  <a:lnTo>
                    <a:pt x="830553" y="250131"/>
                  </a:lnTo>
                  <a:lnTo>
                    <a:pt x="831319" y="258199"/>
                  </a:lnTo>
                  <a:lnTo>
                    <a:pt x="832113" y="266268"/>
                  </a:lnTo>
                  <a:lnTo>
                    <a:pt x="832973" y="274337"/>
                  </a:lnTo>
                  <a:lnTo>
                    <a:pt x="833866" y="282406"/>
                  </a:lnTo>
                  <a:lnTo>
                    <a:pt x="834795" y="290474"/>
                  </a:lnTo>
                  <a:lnTo>
                    <a:pt x="835793" y="298543"/>
                  </a:lnTo>
                  <a:lnTo>
                    <a:pt x="836826" y="306612"/>
                  </a:lnTo>
                  <a:lnTo>
                    <a:pt x="837907" y="314681"/>
                  </a:lnTo>
                  <a:lnTo>
                    <a:pt x="839054" y="322749"/>
                  </a:lnTo>
                  <a:lnTo>
                    <a:pt x="840239" y="330818"/>
                  </a:lnTo>
                  <a:lnTo>
                    <a:pt x="841486" y="338887"/>
                  </a:lnTo>
                  <a:lnTo>
                    <a:pt x="842796" y="346955"/>
                  </a:lnTo>
                  <a:lnTo>
                    <a:pt x="844146" y="355024"/>
                  </a:lnTo>
                  <a:lnTo>
                    <a:pt x="845571" y="363093"/>
                  </a:lnTo>
                  <a:lnTo>
                    <a:pt x="847054" y="371162"/>
                  </a:lnTo>
                  <a:lnTo>
                    <a:pt x="848580" y="379230"/>
                  </a:lnTo>
                  <a:lnTo>
                    <a:pt x="850196" y="387299"/>
                  </a:lnTo>
                  <a:lnTo>
                    <a:pt x="851863" y="395368"/>
                  </a:lnTo>
                  <a:lnTo>
                    <a:pt x="853578" y="403437"/>
                  </a:lnTo>
                  <a:lnTo>
                    <a:pt x="855391" y="411505"/>
                  </a:lnTo>
                  <a:lnTo>
                    <a:pt x="857250" y="419574"/>
                  </a:lnTo>
                  <a:lnTo>
                    <a:pt x="859170" y="427643"/>
                  </a:lnTo>
                  <a:lnTo>
                    <a:pt x="861179" y="435712"/>
                  </a:lnTo>
                  <a:lnTo>
                    <a:pt x="863236" y="443780"/>
                  </a:lnTo>
                  <a:lnTo>
                    <a:pt x="865366" y="451849"/>
                  </a:lnTo>
                  <a:lnTo>
                    <a:pt x="867576" y="459918"/>
                  </a:lnTo>
                  <a:lnTo>
                    <a:pt x="869835" y="467987"/>
                  </a:lnTo>
                  <a:lnTo>
                    <a:pt x="872177" y="476055"/>
                  </a:lnTo>
                  <a:lnTo>
                    <a:pt x="874589" y="484124"/>
                  </a:lnTo>
                  <a:lnTo>
                    <a:pt x="877048" y="492193"/>
                  </a:lnTo>
                  <a:lnTo>
                    <a:pt x="879601" y="500262"/>
                  </a:lnTo>
                  <a:lnTo>
                    <a:pt x="882212" y="508330"/>
                  </a:lnTo>
                  <a:lnTo>
                    <a:pt x="884869" y="516399"/>
                  </a:lnTo>
                  <a:lnTo>
                    <a:pt x="887627" y="524468"/>
                  </a:lnTo>
                  <a:lnTo>
                    <a:pt x="890431" y="532537"/>
                  </a:lnTo>
                  <a:lnTo>
                    <a:pt x="893287" y="540605"/>
                  </a:lnTo>
                  <a:lnTo>
                    <a:pt x="896231" y="548674"/>
                  </a:lnTo>
                  <a:lnTo>
                    <a:pt x="899216" y="556743"/>
                  </a:lnTo>
                  <a:lnTo>
                    <a:pt x="902259" y="564812"/>
                  </a:lnTo>
                  <a:lnTo>
                    <a:pt x="905374" y="572880"/>
                  </a:lnTo>
                  <a:lnTo>
                    <a:pt x="908525" y="580949"/>
                  </a:lnTo>
                  <a:lnTo>
                    <a:pt x="911738" y="589018"/>
                  </a:lnTo>
                  <a:lnTo>
                    <a:pt x="915005" y="597087"/>
                  </a:lnTo>
                  <a:lnTo>
                    <a:pt x="918305" y="605155"/>
                  </a:lnTo>
                  <a:lnTo>
                    <a:pt x="921664" y="613224"/>
                  </a:lnTo>
                  <a:lnTo>
                    <a:pt x="925061" y="621293"/>
                  </a:lnTo>
                  <a:lnTo>
                    <a:pt x="928486" y="629362"/>
                  </a:lnTo>
                  <a:lnTo>
                    <a:pt x="931964" y="637430"/>
                  </a:lnTo>
                  <a:lnTo>
                    <a:pt x="935465" y="645499"/>
                  </a:lnTo>
                  <a:lnTo>
                    <a:pt x="938990" y="653568"/>
                  </a:lnTo>
                  <a:lnTo>
                    <a:pt x="942552" y="661636"/>
                  </a:lnTo>
                  <a:lnTo>
                    <a:pt x="946128" y="669705"/>
                  </a:lnTo>
                  <a:lnTo>
                    <a:pt x="949722" y="677774"/>
                  </a:lnTo>
                  <a:lnTo>
                    <a:pt x="953333" y="685843"/>
                  </a:lnTo>
                  <a:lnTo>
                    <a:pt x="956951" y="693911"/>
                  </a:lnTo>
                  <a:lnTo>
                    <a:pt x="960576" y="701980"/>
                  </a:lnTo>
                  <a:lnTo>
                    <a:pt x="964201" y="710049"/>
                  </a:lnTo>
                  <a:lnTo>
                    <a:pt x="967825" y="718118"/>
                  </a:lnTo>
                  <a:lnTo>
                    <a:pt x="971442" y="726186"/>
                  </a:lnTo>
                  <a:lnTo>
                    <a:pt x="975045" y="734255"/>
                  </a:lnTo>
                  <a:lnTo>
                    <a:pt x="978638" y="742324"/>
                  </a:lnTo>
                  <a:lnTo>
                    <a:pt x="982203" y="750393"/>
                  </a:lnTo>
                  <a:lnTo>
                    <a:pt x="985746" y="758461"/>
                  </a:lnTo>
                  <a:lnTo>
                    <a:pt x="989270" y="766530"/>
                  </a:lnTo>
                  <a:lnTo>
                    <a:pt x="992742" y="774599"/>
                  </a:lnTo>
                  <a:lnTo>
                    <a:pt x="996186" y="782668"/>
                  </a:lnTo>
                  <a:lnTo>
                    <a:pt x="999595" y="790736"/>
                  </a:lnTo>
                  <a:lnTo>
                    <a:pt x="1002938" y="798805"/>
                  </a:lnTo>
                  <a:lnTo>
                    <a:pt x="1006245" y="806874"/>
                  </a:lnTo>
                  <a:lnTo>
                    <a:pt x="1009497" y="814943"/>
                  </a:lnTo>
                  <a:lnTo>
                    <a:pt x="1012675" y="823011"/>
                  </a:lnTo>
                  <a:lnTo>
                    <a:pt x="1015809" y="831080"/>
                  </a:lnTo>
                  <a:lnTo>
                    <a:pt x="1018865" y="839149"/>
                  </a:lnTo>
                  <a:lnTo>
                    <a:pt x="1021843" y="847218"/>
                  </a:lnTo>
                  <a:lnTo>
                    <a:pt x="1024769" y="855286"/>
                  </a:lnTo>
                  <a:lnTo>
                    <a:pt x="1027591" y="863355"/>
                  </a:lnTo>
                  <a:lnTo>
                    <a:pt x="1030337" y="871424"/>
                  </a:lnTo>
                  <a:lnTo>
                    <a:pt x="1033024" y="879493"/>
                  </a:lnTo>
                  <a:lnTo>
                    <a:pt x="1035580" y="887561"/>
                  </a:lnTo>
                  <a:lnTo>
                    <a:pt x="1038065" y="895630"/>
                  </a:lnTo>
                  <a:lnTo>
                    <a:pt x="1040477" y="903699"/>
                  </a:lnTo>
                  <a:lnTo>
                    <a:pt x="1042747" y="911768"/>
                  </a:lnTo>
                  <a:lnTo>
                    <a:pt x="1044948" y="919836"/>
                  </a:lnTo>
                  <a:lnTo>
                    <a:pt x="1047053" y="927905"/>
                  </a:lnTo>
                  <a:lnTo>
                    <a:pt x="1049023" y="935974"/>
                  </a:lnTo>
                  <a:lnTo>
                    <a:pt x="1050920" y="944043"/>
                  </a:lnTo>
                  <a:lnTo>
                    <a:pt x="1052698" y="952111"/>
                  </a:lnTo>
                  <a:lnTo>
                    <a:pt x="1054353" y="960180"/>
                  </a:lnTo>
                  <a:lnTo>
                    <a:pt x="1055931" y="968249"/>
                  </a:lnTo>
                  <a:lnTo>
                    <a:pt x="1057370" y="976317"/>
                  </a:lnTo>
                  <a:lnTo>
                    <a:pt x="1058699" y="984386"/>
                  </a:lnTo>
                  <a:lnTo>
                    <a:pt x="1059950" y="992455"/>
                  </a:lnTo>
                  <a:lnTo>
                    <a:pt x="1061041" y="1000524"/>
                  </a:lnTo>
                  <a:lnTo>
                    <a:pt x="1062039" y="1008592"/>
                  </a:lnTo>
                  <a:lnTo>
                    <a:pt x="1062956" y="1016661"/>
                  </a:lnTo>
                  <a:lnTo>
                    <a:pt x="1063702" y="1024730"/>
                  </a:lnTo>
                  <a:lnTo>
                    <a:pt x="1064370" y="1032799"/>
                  </a:lnTo>
                  <a:lnTo>
                    <a:pt x="1064940" y="1040867"/>
                  </a:lnTo>
                  <a:lnTo>
                    <a:pt x="1065359" y="1048936"/>
                  </a:lnTo>
                  <a:lnTo>
                    <a:pt x="1065703" y="1057005"/>
                  </a:lnTo>
                  <a:lnTo>
                    <a:pt x="1065934" y="1065074"/>
                  </a:lnTo>
                  <a:lnTo>
                    <a:pt x="1066037" y="1073142"/>
                  </a:lnTo>
                  <a:lnTo>
                    <a:pt x="1066066" y="1081211"/>
                  </a:lnTo>
                  <a:lnTo>
                    <a:pt x="1065972" y="1089280"/>
                  </a:lnTo>
                  <a:lnTo>
                    <a:pt x="1065771" y="1097349"/>
                  </a:lnTo>
                  <a:lnTo>
                    <a:pt x="1065502" y="1105417"/>
                  </a:lnTo>
                  <a:lnTo>
                    <a:pt x="1065100" y="1113486"/>
                  </a:lnTo>
                  <a:lnTo>
                    <a:pt x="1064614" y="1121555"/>
                  </a:lnTo>
                  <a:lnTo>
                    <a:pt x="1064063" y="1129624"/>
                  </a:lnTo>
                  <a:lnTo>
                    <a:pt x="1063376" y="1137692"/>
                  </a:lnTo>
                  <a:lnTo>
                    <a:pt x="1062627" y="1145761"/>
                  </a:lnTo>
                  <a:lnTo>
                    <a:pt x="1061807" y="1153830"/>
                  </a:lnTo>
                  <a:lnTo>
                    <a:pt x="1060871" y="1161899"/>
                  </a:lnTo>
                  <a:lnTo>
                    <a:pt x="1059880" y="1169967"/>
                  </a:lnTo>
                  <a:lnTo>
                    <a:pt x="1058816" y="1178036"/>
                  </a:lnTo>
                  <a:lnTo>
                    <a:pt x="1057659" y="1186105"/>
                  </a:lnTo>
                  <a:lnTo>
                    <a:pt x="1056454" y="1194174"/>
                  </a:lnTo>
                  <a:lnTo>
                    <a:pt x="1055174" y="1202242"/>
                  </a:lnTo>
                  <a:lnTo>
                    <a:pt x="1053824" y="1210311"/>
                  </a:lnTo>
                  <a:lnTo>
                    <a:pt x="1052432" y="1218380"/>
                  </a:lnTo>
                  <a:lnTo>
                    <a:pt x="1050966" y="1226449"/>
                  </a:lnTo>
                  <a:lnTo>
                    <a:pt x="1049451" y="1234517"/>
                  </a:lnTo>
                  <a:lnTo>
                    <a:pt x="1047900" y="1242586"/>
                  </a:lnTo>
                  <a:lnTo>
                    <a:pt x="1046282" y="1250655"/>
                  </a:lnTo>
                  <a:lnTo>
                    <a:pt x="1044629" y="1258724"/>
                  </a:lnTo>
                  <a:lnTo>
                    <a:pt x="1042946" y="1266792"/>
                  </a:lnTo>
                  <a:lnTo>
                    <a:pt x="1041207" y="1274861"/>
                  </a:lnTo>
                  <a:lnTo>
                    <a:pt x="1039446" y="1282930"/>
                  </a:lnTo>
                  <a:lnTo>
                    <a:pt x="1037657" y="1290998"/>
                  </a:lnTo>
                  <a:lnTo>
                    <a:pt x="1035831" y="1299067"/>
                  </a:lnTo>
                  <a:lnTo>
                    <a:pt x="1033989" y="1307136"/>
                  </a:lnTo>
                  <a:lnTo>
                    <a:pt x="1032123" y="1315205"/>
                  </a:lnTo>
                  <a:lnTo>
                    <a:pt x="1030237" y="1323273"/>
                  </a:lnTo>
                  <a:lnTo>
                    <a:pt x="1028340" y="1331342"/>
                  </a:lnTo>
                  <a:lnTo>
                    <a:pt x="1026427" y="1339411"/>
                  </a:lnTo>
                  <a:lnTo>
                    <a:pt x="1024505" y="1347480"/>
                  </a:lnTo>
                  <a:lnTo>
                    <a:pt x="1022579" y="1355548"/>
                  </a:lnTo>
                  <a:lnTo>
                    <a:pt x="1020646" y="1363617"/>
                  </a:lnTo>
                  <a:lnTo>
                    <a:pt x="1018713" y="1371686"/>
                  </a:lnTo>
                  <a:lnTo>
                    <a:pt x="1016780" y="1379755"/>
                  </a:lnTo>
                  <a:lnTo>
                    <a:pt x="1014852" y="1387823"/>
                  </a:lnTo>
                  <a:lnTo>
                    <a:pt x="1012929" y="1395892"/>
                  </a:lnTo>
                  <a:lnTo>
                    <a:pt x="1011012" y="1403961"/>
                  </a:lnTo>
                  <a:lnTo>
                    <a:pt x="1009111" y="1412030"/>
                  </a:lnTo>
                  <a:lnTo>
                    <a:pt x="1007218" y="1420098"/>
                  </a:lnTo>
                  <a:lnTo>
                    <a:pt x="1005340" y="1428167"/>
                  </a:lnTo>
                  <a:lnTo>
                    <a:pt x="1003483" y="1436236"/>
                  </a:lnTo>
                  <a:lnTo>
                    <a:pt x="1001639" y="1444305"/>
                  </a:lnTo>
                  <a:lnTo>
                    <a:pt x="999818" y="1452373"/>
                  </a:lnTo>
                  <a:lnTo>
                    <a:pt x="998021" y="1460442"/>
                  </a:lnTo>
                  <a:lnTo>
                    <a:pt x="996241" y="1468511"/>
                  </a:lnTo>
                  <a:lnTo>
                    <a:pt x="994494" y="1476580"/>
                  </a:lnTo>
                  <a:lnTo>
                    <a:pt x="992772" y="1484648"/>
                  </a:lnTo>
                  <a:lnTo>
                    <a:pt x="991070" y="1492717"/>
                  </a:lnTo>
                  <a:lnTo>
                    <a:pt x="989411" y="1500786"/>
                  </a:lnTo>
                  <a:lnTo>
                    <a:pt x="987777" y="1508855"/>
                  </a:lnTo>
                  <a:lnTo>
                    <a:pt x="986166" y="1516923"/>
                  </a:lnTo>
                  <a:lnTo>
                    <a:pt x="984605" y="1524992"/>
                  </a:lnTo>
                  <a:lnTo>
                    <a:pt x="983068" y="1533061"/>
                  </a:lnTo>
                  <a:lnTo>
                    <a:pt x="981563" y="1541130"/>
                  </a:lnTo>
                  <a:lnTo>
                    <a:pt x="980106" y="1549198"/>
                  </a:lnTo>
                  <a:lnTo>
                    <a:pt x="978674" y="1557267"/>
                  </a:lnTo>
                  <a:lnTo>
                    <a:pt x="977283" y="1565336"/>
                  </a:lnTo>
                  <a:lnTo>
                    <a:pt x="975936" y="1573405"/>
                  </a:lnTo>
                  <a:lnTo>
                    <a:pt x="974616" y="1581473"/>
                  </a:lnTo>
                  <a:lnTo>
                    <a:pt x="973345" y="1589542"/>
                  </a:lnTo>
                  <a:lnTo>
                    <a:pt x="972115" y="1597611"/>
                  </a:lnTo>
                  <a:lnTo>
                    <a:pt x="970912" y="1605679"/>
                  </a:lnTo>
                  <a:lnTo>
                    <a:pt x="969765" y="1613748"/>
                  </a:lnTo>
                  <a:lnTo>
                    <a:pt x="968654" y="1621817"/>
                  </a:lnTo>
                  <a:lnTo>
                    <a:pt x="967571" y="1629886"/>
                  </a:lnTo>
                  <a:lnTo>
                    <a:pt x="966551" y="1637954"/>
                  </a:lnTo>
                  <a:lnTo>
                    <a:pt x="965561" y="1646023"/>
                  </a:lnTo>
                  <a:lnTo>
                    <a:pt x="964605" y="1654092"/>
                  </a:lnTo>
                  <a:lnTo>
                    <a:pt x="963707" y="1662161"/>
                  </a:lnTo>
                  <a:lnTo>
                    <a:pt x="962837" y="1670229"/>
                  </a:lnTo>
                  <a:lnTo>
                    <a:pt x="962009" y="1678298"/>
                  </a:lnTo>
                  <a:lnTo>
                    <a:pt x="961231" y="1686367"/>
                  </a:lnTo>
                  <a:lnTo>
                    <a:pt x="960481" y="1694436"/>
                  </a:lnTo>
                  <a:lnTo>
                    <a:pt x="959779" y="1702504"/>
                  </a:lnTo>
                  <a:lnTo>
                    <a:pt x="959118" y="1710573"/>
                  </a:lnTo>
                  <a:lnTo>
                    <a:pt x="958485" y="1718642"/>
                  </a:lnTo>
                  <a:lnTo>
                    <a:pt x="957904" y="1726711"/>
                  </a:lnTo>
                  <a:lnTo>
                    <a:pt x="957358" y="1734779"/>
                  </a:lnTo>
                  <a:lnTo>
                    <a:pt x="956838" y="1742848"/>
                  </a:lnTo>
                  <a:lnTo>
                    <a:pt x="956373" y="1750917"/>
                  </a:lnTo>
                  <a:lnTo>
                    <a:pt x="955935" y="1758986"/>
                  </a:lnTo>
                  <a:lnTo>
                    <a:pt x="955525" y="1767054"/>
                  </a:lnTo>
                  <a:lnTo>
                    <a:pt x="955167" y="1775123"/>
                  </a:lnTo>
                  <a:lnTo>
                    <a:pt x="954831" y="1783192"/>
                  </a:lnTo>
                  <a:lnTo>
                    <a:pt x="954528" y="1791261"/>
                  </a:lnTo>
                  <a:lnTo>
                    <a:pt x="954266" y="1799329"/>
                  </a:lnTo>
                  <a:lnTo>
                    <a:pt x="954026" y="1807398"/>
                  </a:lnTo>
                  <a:lnTo>
                    <a:pt x="953819" y="1815467"/>
                  </a:lnTo>
                  <a:lnTo>
                    <a:pt x="953646" y="1823536"/>
                  </a:lnTo>
                  <a:lnTo>
                    <a:pt x="953492" y="1831604"/>
                  </a:lnTo>
                  <a:lnTo>
                    <a:pt x="953374" y="1839673"/>
                  </a:lnTo>
                  <a:lnTo>
                    <a:pt x="953281" y="1847742"/>
                  </a:lnTo>
                  <a:lnTo>
                    <a:pt x="953205" y="1855811"/>
                  </a:lnTo>
                  <a:lnTo>
                    <a:pt x="953164" y="1863879"/>
                  </a:lnTo>
                  <a:lnTo>
                    <a:pt x="953142" y="1871948"/>
                  </a:lnTo>
                  <a:lnTo>
                    <a:pt x="953136" y="1880017"/>
                  </a:lnTo>
                  <a:lnTo>
                    <a:pt x="953162" y="1888086"/>
                  </a:lnTo>
                  <a:lnTo>
                    <a:pt x="953202" y="1896154"/>
                  </a:lnTo>
                  <a:lnTo>
                    <a:pt x="953258" y="1904223"/>
                  </a:lnTo>
                  <a:lnTo>
                    <a:pt x="953339" y="1912292"/>
                  </a:lnTo>
                  <a:lnTo>
                    <a:pt x="953431" y="1920360"/>
                  </a:lnTo>
                  <a:lnTo>
                    <a:pt x="953540" y="1928429"/>
                  </a:lnTo>
                  <a:lnTo>
                    <a:pt x="953667" y="1936498"/>
                  </a:lnTo>
                  <a:lnTo>
                    <a:pt x="953804" y="1944567"/>
                  </a:lnTo>
                  <a:lnTo>
                    <a:pt x="953957" y="1952635"/>
                  </a:lnTo>
                  <a:lnTo>
                    <a:pt x="954122" y="1960704"/>
                  </a:lnTo>
                  <a:lnTo>
                    <a:pt x="954296" y="1968773"/>
                  </a:lnTo>
                  <a:lnTo>
                    <a:pt x="954485" y="1976842"/>
                  </a:lnTo>
                  <a:lnTo>
                    <a:pt x="954683" y="1984910"/>
                  </a:lnTo>
                  <a:lnTo>
                    <a:pt x="954888" y="1992979"/>
                  </a:lnTo>
                  <a:lnTo>
                    <a:pt x="955107" y="2001048"/>
                  </a:lnTo>
                  <a:lnTo>
                    <a:pt x="955332" y="2009117"/>
                  </a:lnTo>
                  <a:lnTo>
                    <a:pt x="955565" y="2017185"/>
                  </a:lnTo>
                  <a:lnTo>
                    <a:pt x="955810" y="2025254"/>
                  </a:lnTo>
                  <a:lnTo>
                    <a:pt x="956060" y="2033323"/>
                  </a:lnTo>
                  <a:lnTo>
                    <a:pt x="956319" y="2041392"/>
                  </a:lnTo>
                  <a:lnTo>
                    <a:pt x="956589" y="2049460"/>
                  </a:lnTo>
                  <a:lnTo>
                    <a:pt x="956865" y="2057529"/>
                  </a:lnTo>
                  <a:lnTo>
                    <a:pt x="957151" y="2065598"/>
                  </a:lnTo>
                  <a:lnTo>
                    <a:pt x="957448" y="2073667"/>
                  </a:lnTo>
                  <a:lnTo>
                    <a:pt x="957751" y="2081735"/>
                  </a:lnTo>
                  <a:lnTo>
                    <a:pt x="958069" y="2089804"/>
                  </a:lnTo>
                  <a:lnTo>
                    <a:pt x="958397" y="2097873"/>
                  </a:lnTo>
                  <a:lnTo>
                    <a:pt x="958735" y="2105942"/>
                  </a:lnTo>
                  <a:lnTo>
                    <a:pt x="959091" y="2114010"/>
                  </a:lnTo>
                  <a:lnTo>
                    <a:pt x="959460" y="2122079"/>
                  </a:lnTo>
                  <a:lnTo>
                    <a:pt x="959840" y="2130148"/>
                  </a:lnTo>
                  <a:lnTo>
                    <a:pt x="960247" y="2138217"/>
                  </a:lnTo>
                  <a:lnTo>
                    <a:pt x="960667" y="2146285"/>
                  </a:lnTo>
                  <a:lnTo>
                    <a:pt x="961105" y="2154354"/>
                  </a:lnTo>
                  <a:lnTo>
                    <a:pt x="961574" y="2162423"/>
                  </a:lnTo>
                  <a:lnTo>
                    <a:pt x="962060" y="2170492"/>
                  </a:lnTo>
                  <a:lnTo>
                    <a:pt x="962573" y="2178560"/>
                  </a:lnTo>
                  <a:lnTo>
                    <a:pt x="963121" y="2186629"/>
                  </a:lnTo>
                  <a:lnTo>
                    <a:pt x="963691" y="2194698"/>
                  </a:lnTo>
                  <a:lnTo>
                    <a:pt x="964300" y="2202767"/>
                  </a:lnTo>
                  <a:lnTo>
                    <a:pt x="964947" y="2210835"/>
                  </a:lnTo>
                  <a:lnTo>
                    <a:pt x="965621" y="2218904"/>
                  </a:lnTo>
                  <a:lnTo>
                    <a:pt x="966350" y="2226973"/>
                  </a:lnTo>
                  <a:lnTo>
                    <a:pt x="967119" y="2235041"/>
                  </a:lnTo>
                  <a:lnTo>
                    <a:pt x="967920" y="2243110"/>
                  </a:lnTo>
                  <a:lnTo>
                    <a:pt x="968797" y="2251179"/>
                  </a:lnTo>
                  <a:lnTo>
                    <a:pt x="969713" y="2259248"/>
                  </a:lnTo>
                  <a:lnTo>
                    <a:pt x="970674" y="2267316"/>
                  </a:lnTo>
                  <a:lnTo>
                    <a:pt x="971720" y="2275385"/>
                  </a:lnTo>
                  <a:lnTo>
                    <a:pt x="972810" y="2283454"/>
                  </a:lnTo>
                  <a:lnTo>
                    <a:pt x="973965" y="2291523"/>
                  </a:lnTo>
                  <a:lnTo>
                    <a:pt x="975207" y="2299591"/>
                  </a:lnTo>
                  <a:lnTo>
                    <a:pt x="976501" y="2307660"/>
                  </a:lnTo>
                  <a:lnTo>
                    <a:pt x="977881" y="2315729"/>
                  </a:lnTo>
                  <a:lnTo>
                    <a:pt x="979350" y="2323798"/>
                  </a:lnTo>
                  <a:lnTo>
                    <a:pt x="980876" y="2331866"/>
                  </a:lnTo>
                  <a:lnTo>
                    <a:pt x="982516" y="2339935"/>
                  </a:lnTo>
                  <a:lnTo>
                    <a:pt x="984242" y="2348004"/>
                  </a:lnTo>
                  <a:lnTo>
                    <a:pt x="986033" y="2356073"/>
                  </a:lnTo>
                  <a:lnTo>
                    <a:pt x="987967" y="2364141"/>
                  </a:lnTo>
                  <a:lnTo>
                    <a:pt x="989983" y="2372210"/>
                  </a:lnTo>
                  <a:lnTo>
                    <a:pt x="992077" y="2380279"/>
                  </a:lnTo>
                  <a:lnTo>
                    <a:pt x="994332" y="2388348"/>
                  </a:lnTo>
                  <a:lnTo>
                    <a:pt x="996668" y="2396416"/>
                  </a:lnTo>
                  <a:lnTo>
                    <a:pt x="999108" y="2404485"/>
                  </a:lnTo>
                  <a:lnTo>
                    <a:pt x="1001709" y="2412554"/>
                  </a:lnTo>
                  <a:lnTo>
                    <a:pt x="1004395" y="2420623"/>
                  </a:lnTo>
                  <a:lnTo>
                    <a:pt x="1007216" y="2428691"/>
                  </a:lnTo>
                  <a:lnTo>
                    <a:pt x="1010191" y="2436760"/>
                  </a:lnTo>
                  <a:lnTo>
                    <a:pt x="1013258" y="2444829"/>
                  </a:lnTo>
                  <a:lnTo>
                    <a:pt x="1016493" y="2452898"/>
                  </a:lnTo>
                  <a:lnTo>
                    <a:pt x="1019871" y="2460966"/>
                  </a:lnTo>
                  <a:lnTo>
                    <a:pt x="1023348" y="2469035"/>
                  </a:lnTo>
                  <a:lnTo>
                    <a:pt x="1027027" y="2477104"/>
                  </a:lnTo>
                  <a:lnTo>
                    <a:pt x="1030835" y="2485173"/>
                  </a:lnTo>
                  <a:lnTo>
                    <a:pt x="1034749" y="2493241"/>
                  </a:lnTo>
                  <a:lnTo>
                    <a:pt x="1038902" y="2501310"/>
                  </a:lnTo>
                  <a:lnTo>
                    <a:pt x="1043165" y="2509379"/>
                  </a:lnTo>
                  <a:lnTo>
                    <a:pt x="1047565" y="2517448"/>
                  </a:lnTo>
                  <a:lnTo>
                    <a:pt x="1052191" y="2525516"/>
                  </a:lnTo>
                  <a:lnTo>
                    <a:pt x="1056933" y="2533585"/>
                  </a:lnTo>
                  <a:lnTo>
                    <a:pt x="1061843" y="2541654"/>
                  </a:lnTo>
                  <a:lnTo>
                    <a:pt x="1066962" y="2549722"/>
                  </a:lnTo>
                  <a:lnTo>
                    <a:pt x="1072201" y="2557791"/>
                  </a:lnTo>
                  <a:lnTo>
                    <a:pt x="1077640" y="2565860"/>
                  </a:lnTo>
                  <a:lnTo>
                    <a:pt x="1083269" y="2573929"/>
                  </a:lnTo>
                  <a:lnTo>
                    <a:pt x="1089020" y="2581997"/>
                  </a:lnTo>
                  <a:lnTo>
                    <a:pt x="1095004" y="2590066"/>
                  </a:lnTo>
                  <a:lnTo>
                    <a:pt x="1101152" y="2598135"/>
                  </a:lnTo>
                  <a:lnTo>
                    <a:pt x="1107425" y="2606204"/>
                  </a:lnTo>
                  <a:lnTo>
                    <a:pt x="1113963" y="2614272"/>
                  </a:lnTo>
                  <a:lnTo>
                    <a:pt x="1120638" y="2622341"/>
                  </a:lnTo>
                  <a:lnTo>
                    <a:pt x="1127453" y="2630410"/>
                  </a:lnTo>
                  <a:lnTo>
                    <a:pt x="1134530" y="2638479"/>
                  </a:lnTo>
                  <a:lnTo>
                    <a:pt x="1141731" y="2646547"/>
                  </a:lnTo>
                  <a:lnTo>
                    <a:pt x="1149099" y="2654616"/>
                  </a:lnTo>
                  <a:lnTo>
                    <a:pt x="1156697" y="2662685"/>
                  </a:lnTo>
                  <a:lnTo>
                    <a:pt x="1164416" y="2670754"/>
                  </a:lnTo>
                  <a:lnTo>
                    <a:pt x="1172325" y="2678822"/>
                  </a:lnTo>
                  <a:lnTo>
                    <a:pt x="1180430" y="2686891"/>
                  </a:lnTo>
                  <a:lnTo>
                    <a:pt x="1188652" y="2694960"/>
                  </a:lnTo>
                  <a:lnTo>
                    <a:pt x="1197081" y="2703029"/>
                  </a:lnTo>
                  <a:lnTo>
                    <a:pt x="1205669" y="2711097"/>
                  </a:lnTo>
                  <a:lnTo>
                    <a:pt x="1214367" y="2719166"/>
                  </a:lnTo>
                  <a:lnTo>
                    <a:pt x="1223283" y="2727235"/>
                  </a:lnTo>
                  <a:lnTo>
                    <a:pt x="1232321" y="2735304"/>
                  </a:lnTo>
                  <a:lnTo>
                    <a:pt x="1241463" y="2743372"/>
                  </a:lnTo>
                  <a:lnTo>
                    <a:pt x="1250816" y="2751441"/>
                  </a:lnTo>
                  <a:lnTo>
                    <a:pt x="1260259" y="2759510"/>
                  </a:lnTo>
                  <a:lnTo>
                    <a:pt x="1269813" y="2767579"/>
                  </a:lnTo>
                  <a:lnTo>
                    <a:pt x="1279528" y="2775647"/>
                  </a:lnTo>
                  <a:lnTo>
                    <a:pt x="1289318" y="2783716"/>
                  </a:lnTo>
                  <a:lnTo>
                    <a:pt x="1299217" y="2791785"/>
                  </a:lnTo>
                  <a:lnTo>
                    <a:pt x="1309227" y="2799854"/>
                  </a:lnTo>
                  <a:lnTo>
                    <a:pt x="1319295" y="2807922"/>
                  </a:lnTo>
                  <a:lnTo>
                    <a:pt x="1329454" y="2815991"/>
                  </a:lnTo>
                  <a:lnTo>
                    <a:pt x="1339678" y="2824060"/>
                  </a:lnTo>
                  <a:lnTo>
                    <a:pt x="1349941" y="2832129"/>
                  </a:lnTo>
                  <a:lnTo>
                    <a:pt x="1360263" y="2840197"/>
                  </a:lnTo>
                  <a:lnTo>
                    <a:pt x="1370608" y="2848266"/>
                  </a:lnTo>
                  <a:lnTo>
                    <a:pt x="1380969" y="2856335"/>
                  </a:lnTo>
                  <a:lnTo>
                    <a:pt x="1391340" y="2864403"/>
                  </a:lnTo>
                  <a:lnTo>
                    <a:pt x="1401699" y="2872472"/>
                  </a:lnTo>
                  <a:lnTo>
                    <a:pt x="1412046" y="2880541"/>
                  </a:lnTo>
                  <a:lnTo>
                    <a:pt x="1422340" y="2888610"/>
                  </a:lnTo>
                  <a:lnTo>
                    <a:pt x="1432596" y="2896678"/>
                  </a:lnTo>
                  <a:lnTo>
                    <a:pt x="1442794" y="2904747"/>
                  </a:lnTo>
                  <a:lnTo>
                    <a:pt x="1452885" y="2912816"/>
                  </a:lnTo>
                  <a:lnTo>
                    <a:pt x="1462907" y="2920885"/>
                  </a:lnTo>
                  <a:lnTo>
                    <a:pt x="1472809" y="2928953"/>
                  </a:lnTo>
                  <a:lnTo>
                    <a:pt x="1482560" y="2937022"/>
                  </a:lnTo>
                  <a:lnTo>
                    <a:pt x="1492212" y="2945091"/>
                  </a:lnTo>
                  <a:lnTo>
                    <a:pt x="1501661" y="2953160"/>
                  </a:lnTo>
                  <a:lnTo>
                    <a:pt x="1510931" y="2961228"/>
                  </a:lnTo>
                  <a:lnTo>
                    <a:pt x="1520068" y="2969297"/>
                  </a:lnTo>
                  <a:lnTo>
                    <a:pt x="1528902" y="2977366"/>
                  </a:lnTo>
                  <a:lnTo>
                    <a:pt x="1537543" y="2985435"/>
                  </a:lnTo>
                  <a:lnTo>
                    <a:pt x="1546008" y="2993503"/>
                  </a:lnTo>
                  <a:lnTo>
                    <a:pt x="1554074" y="3001572"/>
                  </a:lnTo>
                  <a:lnTo>
                    <a:pt x="1561938" y="3009641"/>
                  </a:lnTo>
                  <a:lnTo>
                    <a:pt x="1569543" y="3017710"/>
                  </a:lnTo>
                  <a:lnTo>
                    <a:pt x="1576720" y="3025778"/>
                  </a:lnTo>
                  <a:lnTo>
                    <a:pt x="1583664" y="3033847"/>
                  </a:lnTo>
                  <a:lnTo>
                    <a:pt x="1590251" y="3041916"/>
                  </a:lnTo>
                  <a:lnTo>
                    <a:pt x="1596400" y="3049985"/>
                  </a:lnTo>
                  <a:lnTo>
                    <a:pt x="1602287" y="3058053"/>
                  </a:lnTo>
                  <a:lnTo>
                    <a:pt x="1607706" y="3066122"/>
                  </a:lnTo>
                  <a:lnTo>
                    <a:pt x="1612699" y="3074191"/>
                  </a:lnTo>
                  <a:lnTo>
                    <a:pt x="1617403" y="3082260"/>
                  </a:lnTo>
                  <a:lnTo>
                    <a:pt x="1621521" y="3090328"/>
                  </a:lnTo>
                  <a:lnTo>
                    <a:pt x="1625243" y="3098397"/>
                  </a:lnTo>
                  <a:lnTo>
                    <a:pt x="1628653" y="3106466"/>
                  </a:lnTo>
                  <a:lnTo>
                    <a:pt x="1631356" y="3114535"/>
                  </a:lnTo>
                  <a:lnTo>
                    <a:pt x="1633712" y="3122603"/>
                  </a:lnTo>
                  <a:lnTo>
                    <a:pt x="1635672" y="3130672"/>
                  </a:lnTo>
                  <a:lnTo>
                    <a:pt x="1636934" y="3138741"/>
                  </a:lnTo>
                  <a:lnTo>
                    <a:pt x="1637848" y="3146810"/>
                  </a:lnTo>
                  <a:lnTo>
                    <a:pt x="1638269" y="3154878"/>
                  </a:lnTo>
                  <a:lnTo>
                    <a:pt x="1638047" y="3162947"/>
                  </a:lnTo>
                  <a:lnTo>
                    <a:pt x="1637468" y="3171016"/>
                  </a:lnTo>
                  <a:lnTo>
                    <a:pt x="1636304" y="3179084"/>
                  </a:lnTo>
                  <a:lnTo>
                    <a:pt x="1634568" y="3187153"/>
                  </a:lnTo>
                  <a:lnTo>
                    <a:pt x="1632472" y="3195222"/>
                  </a:lnTo>
                  <a:lnTo>
                    <a:pt x="1629707" y="3203291"/>
                  </a:lnTo>
                  <a:lnTo>
                    <a:pt x="1626455" y="3211359"/>
                  </a:lnTo>
                  <a:lnTo>
                    <a:pt x="1622845" y="3219428"/>
                  </a:lnTo>
                  <a:lnTo>
                    <a:pt x="1618498" y="3227497"/>
                  </a:lnTo>
                  <a:lnTo>
                    <a:pt x="1613755" y="3235566"/>
                  </a:lnTo>
                  <a:lnTo>
                    <a:pt x="1608634" y="3243634"/>
                  </a:lnTo>
                  <a:lnTo>
                    <a:pt x="1602786" y="3251703"/>
                  </a:lnTo>
                  <a:lnTo>
                    <a:pt x="1596606" y="3259772"/>
                  </a:lnTo>
                  <a:lnTo>
                    <a:pt x="1589992" y="3267841"/>
                  </a:lnTo>
                  <a:lnTo>
                    <a:pt x="1582767" y="3275909"/>
                  </a:lnTo>
                  <a:lnTo>
                    <a:pt x="1575230" y="3283978"/>
                  </a:lnTo>
                  <a:lnTo>
                    <a:pt x="1567222" y="3292047"/>
                  </a:lnTo>
                  <a:lnTo>
                    <a:pt x="1558720" y="3300116"/>
                  </a:lnTo>
                  <a:lnTo>
                    <a:pt x="1549933" y="3308184"/>
                  </a:lnTo>
                  <a:lnTo>
                    <a:pt x="1540658" y="3316253"/>
                  </a:lnTo>
                  <a:lnTo>
                    <a:pt x="1531003" y="3324322"/>
                  </a:lnTo>
                  <a:lnTo>
                    <a:pt x="1521092" y="3332391"/>
                  </a:lnTo>
                  <a:lnTo>
                    <a:pt x="1510701" y="3340459"/>
                  </a:lnTo>
                  <a:lnTo>
                    <a:pt x="1500034" y="3348528"/>
                  </a:lnTo>
                  <a:lnTo>
                    <a:pt x="1489146" y="3356597"/>
                  </a:lnTo>
                  <a:lnTo>
                    <a:pt x="1477809" y="3364666"/>
                  </a:lnTo>
                  <a:lnTo>
                    <a:pt x="1466289" y="3372734"/>
                  </a:lnTo>
                  <a:lnTo>
                    <a:pt x="1454549" y="3380803"/>
                  </a:lnTo>
                  <a:lnTo>
                    <a:pt x="1442486" y="3388872"/>
                  </a:lnTo>
                  <a:lnTo>
                    <a:pt x="1430281" y="3396941"/>
                  </a:lnTo>
                  <a:lnTo>
                    <a:pt x="1417876" y="3405009"/>
                  </a:lnTo>
                  <a:lnTo>
                    <a:pt x="1405263" y="3413078"/>
                  </a:lnTo>
                  <a:lnTo>
                    <a:pt x="1392547" y="3421147"/>
                  </a:lnTo>
                  <a:lnTo>
                    <a:pt x="1379674" y="3429216"/>
                  </a:lnTo>
                  <a:lnTo>
                    <a:pt x="1366688" y="3437284"/>
                  </a:lnTo>
                  <a:lnTo>
                    <a:pt x="1353637" y="3445353"/>
                  </a:lnTo>
                  <a:lnTo>
                    <a:pt x="1340490" y="3453422"/>
                  </a:lnTo>
                  <a:lnTo>
                    <a:pt x="1327305" y="3461491"/>
                  </a:lnTo>
                  <a:lnTo>
                    <a:pt x="1314093" y="3469559"/>
                  </a:lnTo>
                  <a:lnTo>
                    <a:pt x="1300863" y="3477628"/>
                  </a:lnTo>
                  <a:lnTo>
                    <a:pt x="1287646" y="3485697"/>
                  </a:lnTo>
                  <a:lnTo>
                    <a:pt x="1274443" y="3493765"/>
                  </a:lnTo>
                  <a:lnTo>
                    <a:pt x="1261306" y="3501834"/>
                  </a:lnTo>
                  <a:lnTo>
                    <a:pt x="1248216" y="3509903"/>
                  </a:lnTo>
                  <a:lnTo>
                    <a:pt x="1235193" y="3517972"/>
                  </a:lnTo>
                  <a:lnTo>
                    <a:pt x="1222297" y="3526040"/>
                  </a:lnTo>
                  <a:lnTo>
                    <a:pt x="1209479" y="3534109"/>
                  </a:lnTo>
                  <a:lnTo>
                    <a:pt x="1196793" y="3542178"/>
                  </a:lnTo>
                  <a:lnTo>
                    <a:pt x="1184271" y="3550247"/>
                  </a:lnTo>
                  <a:lnTo>
                    <a:pt x="1171853" y="3558315"/>
                  </a:lnTo>
                  <a:lnTo>
                    <a:pt x="1159639" y="3566384"/>
                  </a:lnTo>
                  <a:lnTo>
                    <a:pt x="1147606" y="3574453"/>
                  </a:lnTo>
                  <a:lnTo>
                    <a:pt x="1135700" y="3582522"/>
                  </a:lnTo>
                  <a:lnTo>
                    <a:pt x="1124073" y="3590590"/>
                  </a:lnTo>
                  <a:lnTo>
                    <a:pt x="1112624" y="3598659"/>
                  </a:lnTo>
                  <a:lnTo>
                    <a:pt x="1101325" y="3606728"/>
                  </a:lnTo>
                  <a:lnTo>
                    <a:pt x="1090373" y="3614797"/>
                  </a:lnTo>
                  <a:lnTo>
                    <a:pt x="1079585" y="3622865"/>
                  </a:lnTo>
                  <a:lnTo>
                    <a:pt x="1069002" y="3630934"/>
                  </a:lnTo>
                  <a:lnTo>
                    <a:pt x="1058757" y="3639003"/>
                  </a:lnTo>
                  <a:lnTo>
                    <a:pt x="1048687" y="3647072"/>
                  </a:lnTo>
                  <a:lnTo>
                    <a:pt x="1038876" y="3655140"/>
                  </a:lnTo>
                  <a:lnTo>
                    <a:pt x="1029381" y="3663209"/>
                  </a:lnTo>
                  <a:lnTo>
                    <a:pt x="1020067" y="3671278"/>
                  </a:lnTo>
                  <a:lnTo>
                    <a:pt x="1011063" y="3679347"/>
                  </a:lnTo>
                  <a:lnTo>
                    <a:pt x="1002341" y="3687415"/>
                  </a:lnTo>
                  <a:lnTo>
                    <a:pt x="993803" y="3695484"/>
                  </a:lnTo>
                  <a:lnTo>
                    <a:pt x="985621" y="3703553"/>
                  </a:lnTo>
                  <a:lnTo>
                    <a:pt x="977680" y="3711622"/>
                  </a:lnTo>
                  <a:lnTo>
                    <a:pt x="969923" y="3719690"/>
                  </a:lnTo>
                  <a:lnTo>
                    <a:pt x="962559" y="3727759"/>
                  </a:lnTo>
                  <a:lnTo>
                    <a:pt x="955391" y="3735828"/>
                  </a:lnTo>
                  <a:lnTo>
                    <a:pt x="948430" y="3743897"/>
                  </a:lnTo>
                  <a:lnTo>
                    <a:pt x="941839" y="3751965"/>
                  </a:lnTo>
                  <a:lnTo>
                    <a:pt x="935423" y="3760034"/>
                  </a:lnTo>
                  <a:lnTo>
                    <a:pt x="929247" y="3768103"/>
                  </a:lnTo>
                  <a:lnTo>
                    <a:pt x="923385" y="3776172"/>
                  </a:lnTo>
                  <a:lnTo>
                    <a:pt x="917691" y="3784240"/>
                  </a:lnTo>
                  <a:lnTo>
                    <a:pt x="912261" y="3792309"/>
                  </a:lnTo>
                  <a:lnTo>
                    <a:pt x="907092" y="3800378"/>
                  </a:lnTo>
                  <a:lnTo>
                    <a:pt x="902080" y="3808446"/>
                  </a:lnTo>
                  <a:lnTo>
                    <a:pt x="897350" y="3816515"/>
                  </a:lnTo>
                  <a:lnTo>
                    <a:pt x="892828" y="3824584"/>
                  </a:lnTo>
                  <a:lnTo>
                    <a:pt x="888453" y="3832653"/>
                  </a:lnTo>
                  <a:lnTo>
                    <a:pt x="884369" y="3840721"/>
                  </a:lnTo>
                  <a:lnTo>
                    <a:pt x="880445" y="3848790"/>
                  </a:lnTo>
                  <a:lnTo>
                    <a:pt x="876664" y="3856859"/>
                  </a:lnTo>
                  <a:lnTo>
                    <a:pt x="873163" y="3864928"/>
                  </a:lnTo>
                  <a:lnTo>
                    <a:pt x="869786" y="3872996"/>
                  </a:lnTo>
                  <a:lnTo>
                    <a:pt x="866565" y="3881065"/>
                  </a:lnTo>
                  <a:lnTo>
                    <a:pt x="863569" y="3889134"/>
                  </a:lnTo>
                  <a:lnTo>
                    <a:pt x="860685" y="3897203"/>
                  </a:lnTo>
                  <a:lnTo>
                    <a:pt x="857965" y="3905271"/>
                  </a:lnTo>
                  <a:lnTo>
                    <a:pt x="855423" y="3913340"/>
                  </a:lnTo>
                  <a:lnTo>
                    <a:pt x="852980" y="3921409"/>
                  </a:lnTo>
                  <a:lnTo>
                    <a:pt x="850703" y="3929478"/>
                  </a:lnTo>
                  <a:lnTo>
                    <a:pt x="848561" y="3937546"/>
                  </a:lnTo>
                  <a:lnTo>
                    <a:pt x="846508" y="3945615"/>
                  </a:lnTo>
                  <a:lnTo>
                    <a:pt x="844619" y="3953684"/>
                  </a:lnTo>
                  <a:lnTo>
                    <a:pt x="842829" y="3961753"/>
                  </a:lnTo>
                  <a:lnTo>
                    <a:pt x="841117" y="3969821"/>
                  </a:lnTo>
                  <a:lnTo>
                    <a:pt x="839563" y="3977890"/>
                  </a:lnTo>
                  <a:lnTo>
                    <a:pt x="838078" y="3985959"/>
                  </a:lnTo>
                  <a:lnTo>
                    <a:pt x="836673" y="3994028"/>
                  </a:lnTo>
                  <a:lnTo>
                    <a:pt x="835394" y="4002096"/>
                  </a:lnTo>
                  <a:lnTo>
                    <a:pt x="834173" y="4010165"/>
                  </a:lnTo>
                  <a:lnTo>
                    <a:pt x="833031" y="4018234"/>
                  </a:lnTo>
                  <a:lnTo>
                    <a:pt x="831985" y="4026303"/>
                  </a:lnTo>
                  <a:lnTo>
                    <a:pt x="830988" y="4034371"/>
                  </a:lnTo>
                  <a:lnTo>
                    <a:pt x="830068" y="4042440"/>
                  </a:lnTo>
                  <a:lnTo>
                    <a:pt x="829218" y="4050509"/>
                  </a:lnTo>
                  <a:lnTo>
                    <a:pt x="828411" y="4058578"/>
                  </a:lnTo>
                  <a:lnTo>
                    <a:pt x="827676" y="4066646"/>
                  </a:lnTo>
                  <a:lnTo>
                    <a:pt x="826991" y="4074715"/>
                  </a:lnTo>
                  <a:lnTo>
                    <a:pt x="826342" y="4082784"/>
                  </a:lnTo>
                  <a:lnTo>
                    <a:pt x="825760" y="4090853"/>
                  </a:lnTo>
                  <a:lnTo>
                    <a:pt x="825213" y="4098921"/>
                  </a:lnTo>
                  <a:lnTo>
                    <a:pt x="824697" y="4106990"/>
                  </a:lnTo>
                  <a:lnTo>
                    <a:pt x="824238" y="4115059"/>
                  </a:lnTo>
                  <a:lnTo>
                    <a:pt x="823803" y="41231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538902"/>
              <a:ext cx="0" cy="1137367"/>
            </a:xfrm>
            <a:custGeom>
              <a:avLst/>
              <a:pathLst>
                <a:path w="0" h="1137367">
                  <a:moveTo>
                    <a:pt x="0" y="1137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769379"/>
              <a:ext cx="0" cy="97609"/>
            </a:xfrm>
            <a:custGeom>
              <a:avLst/>
              <a:pathLst>
                <a:path w="0" h="97609">
                  <a:moveTo>
                    <a:pt x="0" y="0"/>
                  </a:moveTo>
                  <a:lnTo>
                    <a:pt x="0" y="976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676269"/>
              <a:ext cx="182029" cy="1093109"/>
            </a:xfrm>
            <a:custGeom>
              <a:avLst/>
              <a:pathLst>
                <a:path w="182029" h="1093109">
                  <a:moveTo>
                    <a:pt x="0" y="0"/>
                  </a:moveTo>
                  <a:lnTo>
                    <a:pt x="0" y="1093109"/>
                  </a:lnTo>
                  <a:lnTo>
                    <a:pt x="182029" y="109310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59537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451599"/>
              <a:ext cx="0" cy="1116147"/>
            </a:xfrm>
            <a:custGeom>
              <a:avLst/>
              <a:pathLst>
                <a:path w="0" h="1116147">
                  <a:moveTo>
                    <a:pt x="0" y="11161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819093"/>
              <a:ext cx="0" cy="52745"/>
            </a:xfrm>
            <a:custGeom>
              <a:avLst/>
              <a:pathLst>
                <a:path w="0" h="52745">
                  <a:moveTo>
                    <a:pt x="0" y="0"/>
                  </a:moveTo>
                  <a:lnTo>
                    <a:pt x="0" y="52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567747"/>
              <a:ext cx="182029" cy="1251346"/>
            </a:xfrm>
            <a:custGeom>
              <a:avLst/>
              <a:pathLst>
                <a:path w="182029" h="1251346">
                  <a:moveTo>
                    <a:pt x="0" y="0"/>
                  </a:moveTo>
                  <a:lnTo>
                    <a:pt x="0" y="1251346"/>
                  </a:lnTo>
                  <a:lnTo>
                    <a:pt x="182029" y="125134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68753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6000528" y="2641975"/>
              <a:ext cx="21813" cy="21813"/>
            </a:xfrm>
            <a:custGeom>
              <a:avLst/>
              <a:pathLst>
                <a:path w="21813" h="21813">
                  <a:moveTo>
                    <a:pt x="0" y="10906"/>
                  </a:moveTo>
                  <a:lnTo>
                    <a:pt x="10906" y="0"/>
                  </a:lnTo>
                  <a:lnTo>
                    <a:pt x="21813" y="10906"/>
                  </a:lnTo>
                  <a:lnTo>
                    <a:pt x="10906" y="218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69461" y="3576173"/>
              <a:ext cx="30436" cy="30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673791" y="2852414"/>
              <a:ext cx="47151" cy="47151"/>
            </a:xfrm>
            <a:custGeom>
              <a:avLst/>
              <a:pathLst>
                <a:path w="47151" h="47151">
                  <a:moveTo>
                    <a:pt x="0" y="23575"/>
                  </a:moveTo>
                  <a:lnTo>
                    <a:pt x="23575" y="0"/>
                  </a:lnTo>
                  <a:lnTo>
                    <a:pt x="47151" y="23575"/>
                  </a:lnTo>
                  <a:lnTo>
                    <a:pt x="23575" y="471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105789" y="4733218"/>
              <a:ext cx="34732" cy="34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907627" y="2683919"/>
              <a:ext cx="97981" cy="97981"/>
            </a:xfrm>
            <a:custGeom>
              <a:avLst/>
              <a:pathLst>
                <a:path w="97981" h="97981">
                  <a:moveTo>
                    <a:pt x="0" y="48990"/>
                  </a:moveTo>
                  <a:lnTo>
                    <a:pt x="48990" y="0"/>
                  </a:lnTo>
                  <a:lnTo>
                    <a:pt x="97981" y="48990"/>
                  </a:lnTo>
                  <a:lnTo>
                    <a:pt x="48990" y="979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90407" y="2409266"/>
              <a:ext cx="84667" cy="84667"/>
            </a:xfrm>
            <a:custGeom>
              <a:avLst/>
              <a:pathLst>
                <a:path w="84667" h="84667">
                  <a:moveTo>
                    <a:pt x="0" y="42333"/>
                  </a:moveTo>
                  <a:lnTo>
                    <a:pt x="42333" y="0"/>
                  </a:lnTo>
                  <a:lnTo>
                    <a:pt x="84667" y="42333"/>
                  </a:lnTo>
                  <a:lnTo>
                    <a:pt x="42333" y="846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813990" y="3482943"/>
              <a:ext cx="27739" cy="27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15478" y="4756437"/>
              <a:ext cx="70746" cy="70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74685" y="2759479"/>
              <a:ext cx="97216" cy="97216"/>
            </a:xfrm>
            <a:custGeom>
              <a:avLst/>
              <a:pathLst>
                <a:path w="97216" h="97216">
                  <a:moveTo>
                    <a:pt x="0" y="48608"/>
                  </a:moveTo>
                  <a:lnTo>
                    <a:pt x="48608" y="0"/>
                  </a:lnTo>
                  <a:lnTo>
                    <a:pt x="97216" y="48608"/>
                  </a:lnTo>
                  <a:lnTo>
                    <a:pt x="48608" y="972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34540" y="4159898"/>
              <a:ext cx="128883" cy="12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32729" y="4521959"/>
              <a:ext cx="98336" cy="98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49378" y="4783301"/>
              <a:ext cx="84922" cy="84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21755" y="4408004"/>
              <a:ext cx="64337" cy="64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17573" y="4800706"/>
              <a:ext cx="132565" cy="132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75062" y="4436807"/>
              <a:ext cx="45533" cy="45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27843" y="2412483"/>
              <a:ext cx="97634" cy="97634"/>
            </a:xfrm>
            <a:custGeom>
              <a:avLst/>
              <a:pathLst>
                <a:path w="97634" h="97634">
                  <a:moveTo>
                    <a:pt x="0" y="48817"/>
                  </a:moveTo>
                  <a:lnTo>
                    <a:pt x="48817" y="0"/>
                  </a:lnTo>
                  <a:lnTo>
                    <a:pt x="97634" y="48817"/>
                  </a:lnTo>
                  <a:lnTo>
                    <a:pt x="48817" y="976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03915" y="4293387"/>
              <a:ext cx="104414" cy="104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34599" y="3175912"/>
              <a:ext cx="45230" cy="45230"/>
            </a:xfrm>
            <a:custGeom>
              <a:avLst/>
              <a:pathLst>
                <a:path w="45230" h="45230">
                  <a:moveTo>
                    <a:pt x="0" y="22615"/>
                  </a:moveTo>
                  <a:lnTo>
                    <a:pt x="22615" y="0"/>
                  </a:lnTo>
                  <a:lnTo>
                    <a:pt x="45230" y="22615"/>
                  </a:lnTo>
                  <a:lnTo>
                    <a:pt x="22615" y="452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532221" y="2526222"/>
              <a:ext cx="98112" cy="98112"/>
            </a:xfrm>
            <a:custGeom>
              <a:avLst/>
              <a:pathLst>
                <a:path w="98112" h="98112">
                  <a:moveTo>
                    <a:pt x="0" y="49056"/>
                  </a:moveTo>
                  <a:lnTo>
                    <a:pt x="49056" y="0"/>
                  </a:lnTo>
                  <a:lnTo>
                    <a:pt x="98112" y="49056"/>
                  </a:lnTo>
                  <a:lnTo>
                    <a:pt x="49056" y="981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36662" y="3857390"/>
              <a:ext cx="98525" cy="9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788659" y="2402249"/>
              <a:ext cx="122951" cy="122951"/>
            </a:xfrm>
            <a:custGeom>
              <a:avLst/>
              <a:pathLst>
                <a:path w="122951" h="122951">
                  <a:moveTo>
                    <a:pt x="0" y="61475"/>
                  </a:moveTo>
                  <a:lnTo>
                    <a:pt x="61475" y="0"/>
                  </a:lnTo>
                  <a:lnTo>
                    <a:pt x="122951" y="61475"/>
                  </a:lnTo>
                  <a:lnTo>
                    <a:pt x="61475" y="1229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94036" y="2700654"/>
              <a:ext cx="98462" cy="98462"/>
            </a:xfrm>
            <a:custGeom>
              <a:avLst/>
              <a:pathLst>
                <a:path w="98462" h="98462">
                  <a:moveTo>
                    <a:pt x="0" y="49231"/>
                  </a:moveTo>
                  <a:lnTo>
                    <a:pt x="49231" y="0"/>
                  </a:lnTo>
                  <a:lnTo>
                    <a:pt x="98462" y="49231"/>
                  </a:lnTo>
                  <a:lnTo>
                    <a:pt x="49231" y="984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229056" y="380629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24285" y="4818552"/>
              <a:ext cx="43520" cy="43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41039" y="4640962"/>
              <a:ext cx="97990" cy="97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77204" y="4805100"/>
              <a:ext cx="123777" cy="123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18404" y="4836140"/>
              <a:ext cx="61696" cy="61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437074" y="2659659"/>
              <a:ext cx="97998" cy="97998"/>
            </a:xfrm>
            <a:custGeom>
              <a:avLst/>
              <a:pathLst>
                <a:path w="97998" h="97998">
                  <a:moveTo>
                    <a:pt x="0" y="48999"/>
                  </a:moveTo>
                  <a:lnTo>
                    <a:pt x="48999" y="0"/>
                  </a:lnTo>
                  <a:lnTo>
                    <a:pt x="97998" y="48999"/>
                  </a:lnTo>
                  <a:lnTo>
                    <a:pt x="48999" y="979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18962" y="4522088"/>
              <a:ext cx="98079" cy="98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801008" y="2926263"/>
              <a:ext cx="98311" cy="98311"/>
            </a:xfrm>
            <a:custGeom>
              <a:avLst/>
              <a:pathLst>
                <a:path w="98311" h="98311">
                  <a:moveTo>
                    <a:pt x="0" y="49155"/>
                  </a:moveTo>
                  <a:lnTo>
                    <a:pt x="49155" y="0"/>
                  </a:lnTo>
                  <a:lnTo>
                    <a:pt x="98311" y="49155"/>
                  </a:lnTo>
                  <a:lnTo>
                    <a:pt x="49155" y="983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69379" y="4298611"/>
              <a:ext cx="98815" cy="9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11575" y="4807161"/>
              <a:ext cx="37202" cy="3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36357" y="4683112"/>
              <a:ext cx="13689" cy="13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07572" y="2623323"/>
              <a:ext cx="97918" cy="97918"/>
            </a:xfrm>
            <a:custGeom>
              <a:avLst/>
              <a:pathLst>
                <a:path w="97918" h="97918">
                  <a:moveTo>
                    <a:pt x="0" y="48959"/>
                  </a:moveTo>
                  <a:lnTo>
                    <a:pt x="48959" y="0"/>
                  </a:lnTo>
                  <a:lnTo>
                    <a:pt x="97918" y="48959"/>
                  </a:lnTo>
                  <a:lnTo>
                    <a:pt x="48959" y="979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78713" y="4310211"/>
              <a:ext cx="138668" cy="13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23000" y="4263844"/>
              <a:ext cx="134398" cy="134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21331" y="4799022"/>
              <a:ext cx="97131" cy="97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68088" y="4462722"/>
              <a:ext cx="51905" cy="51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64384" y="4713833"/>
              <a:ext cx="44400" cy="44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55717" y="4339012"/>
              <a:ext cx="119869" cy="119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34762" y="4456697"/>
              <a:ext cx="97905" cy="97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45408" y="3704729"/>
              <a:ext cx="98285" cy="98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67802" y="4834589"/>
              <a:ext cx="55098" cy="55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15532" y="4769219"/>
              <a:ext cx="98534" cy="98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13659" y="4825247"/>
              <a:ext cx="64081" cy="64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63842" y="4691263"/>
              <a:ext cx="128342" cy="12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02015" y="3809107"/>
              <a:ext cx="98087" cy="98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34203" y="4809861"/>
              <a:ext cx="123954" cy="12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88186" y="3644273"/>
              <a:ext cx="97943" cy="97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16023" y="4757385"/>
              <a:ext cx="97952" cy="97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38976" y="4796240"/>
              <a:ext cx="97846" cy="97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93935" y="4757905"/>
              <a:ext cx="87211" cy="8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447330" y="4711199"/>
              <a:ext cx="98171" cy="98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38275" y="3590731"/>
              <a:ext cx="98323" cy="98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532472" y="3731990"/>
              <a:ext cx="14664" cy="14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44311" y="4769593"/>
              <a:ext cx="97786" cy="9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811994" y="2598464"/>
              <a:ext cx="108835" cy="108835"/>
            </a:xfrm>
            <a:custGeom>
              <a:avLst/>
              <a:pathLst>
                <a:path w="108835" h="108835">
                  <a:moveTo>
                    <a:pt x="0" y="54417"/>
                  </a:moveTo>
                  <a:lnTo>
                    <a:pt x="54417" y="0"/>
                  </a:lnTo>
                  <a:lnTo>
                    <a:pt x="108835" y="54417"/>
                  </a:lnTo>
                  <a:lnTo>
                    <a:pt x="54417" y="1088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89339" y="4823988"/>
              <a:ext cx="95701" cy="9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38793" y="4522733"/>
              <a:ext cx="101639" cy="101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63813" y="4771904"/>
              <a:ext cx="98015" cy="98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66438" y="4766862"/>
              <a:ext cx="98399" cy="9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03597" y="4667715"/>
              <a:ext cx="107536" cy="107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30566" y="4689548"/>
              <a:ext cx="97820" cy="97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75403" y="4520849"/>
              <a:ext cx="158758" cy="158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12849" y="4212587"/>
              <a:ext cx="72008" cy="72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018070" y="2571385"/>
              <a:ext cx="51439" cy="51439"/>
            </a:xfrm>
            <a:custGeom>
              <a:avLst/>
              <a:pathLst>
                <a:path w="51439" h="51439">
                  <a:moveTo>
                    <a:pt x="0" y="25719"/>
                  </a:moveTo>
                  <a:lnTo>
                    <a:pt x="25719" y="0"/>
                  </a:lnTo>
                  <a:lnTo>
                    <a:pt x="51439" y="25719"/>
                  </a:lnTo>
                  <a:lnTo>
                    <a:pt x="25719" y="514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060517" y="3094952"/>
              <a:ext cx="51944" cy="51944"/>
            </a:xfrm>
            <a:custGeom>
              <a:avLst/>
              <a:pathLst>
                <a:path w="51944" h="51944">
                  <a:moveTo>
                    <a:pt x="0" y="25972"/>
                  </a:moveTo>
                  <a:lnTo>
                    <a:pt x="25972" y="0"/>
                  </a:lnTo>
                  <a:lnTo>
                    <a:pt x="51944" y="25972"/>
                  </a:lnTo>
                  <a:lnTo>
                    <a:pt x="25972" y="519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85499" y="4830560"/>
              <a:ext cx="53455" cy="53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41275" y="4793751"/>
              <a:ext cx="97973" cy="97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95519" y="4784199"/>
              <a:ext cx="97676" cy="97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69945" y="4636097"/>
              <a:ext cx="98019" cy="980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567503" y="4736076"/>
              <a:ext cx="82367" cy="82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21729" y="4768804"/>
              <a:ext cx="16911" cy="16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87678" y="3738801"/>
              <a:ext cx="98045" cy="98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08351" y="4551433"/>
              <a:ext cx="78189" cy="78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71952" y="4803900"/>
              <a:ext cx="9773" cy="9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60385" y="4665221"/>
              <a:ext cx="97973" cy="97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19343" y="3876985"/>
              <a:ext cx="98138" cy="98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07139" y="4700650"/>
              <a:ext cx="85317" cy="85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898802" y="4409485"/>
              <a:ext cx="71076" cy="71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234973" y="2979695"/>
              <a:ext cx="98150" cy="98150"/>
            </a:xfrm>
            <a:custGeom>
              <a:avLst/>
              <a:pathLst>
                <a:path w="98150" h="98150">
                  <a:moveTo>
                    <a:pt x="0" y="49075"/>
                  </a:moveTo>
                  <a:lnTo>
                    <a:pt x="49075" y="0"/>
                  </a:lnTo>
                  <a:lnTo>
                    <a:pt x="98150" y="49075"/>
                  </a:lnTo>
                  <a:lnTo>
                    <a:pt x="49075" y="981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262665" y="4659634"/>
              <a:ext cx="152799" cy="15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636894" y="2640081"/>
              <a:ext cx="98353" cy="98353"/>
            </a:xfrm>
            <a:custGeom>
              <a:avLst/>
              <a:pathLst>
                <a:path w="98353" h="98353">
                  <a:moveTo>
                    <a:pt x="0" y="49176"/>
                  </a:moveTo>
                  <a:lnTo>
                    <a:pt x="49176" y="0"/>
                  </a:lnTo>
                  <a:lnTo>
                    <a:pt x="98353" y="49176"/>
                  </a:lnTo>
                  <a:lnTo>
                    <a:pt x="49176" y="983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823512" y="4818935"/>
              <a:ext cx="67004" cy="67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905338" y="2404824"/>
              <a:ext cx="98399" cy="98399"/>
            </a:xfrm>
            <a:custGeom>
              <a:avLst/>
              <a:pathLst>
                <a:path w="98399" h="98399">
                  <a:moveTo>
                    <a:pt x="0" y="49199"/>
                  </a:moveTo>
                  <a:lnTo>
                    <a:pt x="49199" y="0"/>
                  </a:lnTo>
                  <a:lnTo>
                    <a:pt x="98399" y="49199"/>
                  </a:lnTo>
                  <a:lnTo>
                    <a:pt x="49199" y="983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80168" y="4822660"/>
              <a:ext cx="98357" cy="98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93977" y="4650685"/>
              <a:ext cx="97943" cy="9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80287" y="4849056"/>
              <a:ext cx="45565" cy="45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54323" y="3321354"/>
              <a:ext cx="45355" cy="45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746730" y="4131716"/>
              <a:ext cx="54293" cy="5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35930" y="4757322"/>
              <a:ext cx="98079" cy="98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511970" y="4786040"/>
              <a:ext cx="84294" cy="84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599139" y="4798617"/>
              <a:ext cx="136742" cy="136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737157" y="3074293"/>
              <a:ext cx="98112" cy="98112"/>
            </a:xfrm>
            <a:custGeom>
              <a:avLst/>
              <a:pathLst>
                <a:path w="98112" h="98112">
                  <a:moveTo>
                    <a:pt x="0" y="49056"/>
                  </a:moveTo>
                  <a:lnTo>
                    <a:pt x="49056" y="0"/>
                  </a:lnTo>
                  <a:lnTo>
                    <a:pt x="98112" y="49056"/>
                  </a:lnTo>
                  <a:lnTo>
                    <a:pt x="49056" y="981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58059" y="4802672"/>
              <a:ext cx="138333" cy="138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932586" y="2521313"/>
              <a:ext cx="98231" cy="98231"/>
            </a:xfrm>
            <a:custGeom>
              <a:avLst/>
              <a:pathLst>
                <a:path w="98231" h="98231">
                  <a:moveTo>
                    <a:pt x="0" y="49115"/>
                  </a:moveTo>
                  <a:lnTo>
                    <a:pt x="49115" y="0"/>
                  </a:lnTo>
                  <a:lnTo>
                    <a:pt x="98231" y="49115"/>
                  </a:lnTo>
                  <a:lnTo>
                    <a:pt x="49115" y="982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439917" y="3200482"/>
              <a:ext cx="97943" cy="97943"/>
            </a:xfrm>
            <a:custGeom>
              <a:avLst/>
              <a:pathLst>
                <a:path w="97943" h="97943">
                  <a:moveTo>
                    <a:pt x="0" y="48971"/>
                  </a:moveTo>
                  <a:lnTo>
                    <a:pt x="48971" y="0"/>
                  </a:lnTo>
                  <a:lnTo>
                    <a:pt x="97943" y="48971"/>
                  </a:lnTo>
                  <a:lnTo>
                    <a:pt x="48971" y="979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10996" y="4463877"/>
              <a:ext cx="98095" cy="98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45562" y="4321522"/>
              <a:ext cx="9343" cy="9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06642" y="4550939"/>
              <a:ext cx="137381" cy="137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72019" y="4788795"/>
              <a:ext cx="98184" cy="98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33461" y="4781556"/>
              <a:ext cx="98112" cy="98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69038" y="4752952"/>
              <a:ext cx="106819" cy="106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90844" y="4408132"/>
              <a:ext cx="98032" cy="98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2013" y="4750015"/>
              <a:ext cx="98142" cy="98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511903" y="2574845"/>
              <a:ext cx="97871" cy="97871"/>
            </a:xfrm>
            <a:custGeom>
              <a:avLst/>
              <a:pathLst>
                <a:path w="97871" h="97871">
                  <a:moveTo>
                    <a:pt x="0" y="48935"/>
                  </a:moveTo>
                  <a:lnTo>
                    <a:pt x="48935" y="0"/>
                  </a:lnTo>
                  <a:lnTo>
                    <a:pt x="97871" y="48935"/>
                  </a:lnTo>
                  <a:lnTo>
                    <a:pt x="48935" y="978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14312" y="4700692"/>
              <a:ext cx="56133" cy="56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74109" y="4357195"/>
              <a:ext cx="98053" cy="98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80766" y="4789366"/>
              <a:ext cx="33989" cy="33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32069" y="4669726"/>
              <a:ext cx="88964" cy="889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51430" y="4822808"/>
              <a:ext cx="98062" cy="98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817935" y="4801456"/>
              <a:ext cx="82564" cy="82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891479" y="4771897"/>
              <a:ext cx="68928" cy="68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31108" y="4782328"/>
              <a:ext cx="77168" cy="7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89294" y="4766864"/>
              <a:ext cx="88695" cy="88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01993" y="4795946"/>
              <a:ext cx="30530" cy="30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49929" y="4592428"/>
              <a:ext cx="78653" cy="7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37989" y="4790752"/>
              <a:ext cx="40919" cy="40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946588" y="2921604"/>
              <a:ext cx="10624" cy="10624"/>
            </a:xfrm>
            <a:custGeom>
              <a:avLst/>
              <a:pathLst>
                <a:path w="10624" h="10624">
                  <a:moveTo>
                    <a:pt x="0" y="5312"/>
                  </a:moveTo>
                  <a:lnTo>
                    <a:pt x="5312" y="0"/>
                  </a:lnTo>
                  <a:lnTo>
                    <a:pt x="10624" y="5312"/>
                  </a:lnTo>
                  <a:lnTo>
                    <a:pt x="5312" y="106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134631" y="2890753"/>
              <a:ext cx="72327" cy="72327"/>
            </a:xfrm>
            <a:custGeom>
              <a:avLst/>
              <a:pathLst>
                <a:path w="72327" h="72327">
                  <a:moveTo>
                    <a:pt x="0" y="36163"/>
                  </a:moveTo>
                  <a:lnTo>
                    <a:pt x="36163" y="0"/>
                  </a:lnTo>
                  <a:lnTo>
                    <a:pt x="72327" y="36163"/>
                  </a:lnTo>
                  <a:lnTo>
                    <a:pt x="36163" y="72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08813" y="4730868"/>
              <a:ext cx="97634" cy="9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40315" y="4122855"/>
              <a:ext cx="72014" cy="72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00828" y="4813111"/>
              <a:ext cx="98053" cy="98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647547" y="2473910"/>
              <a:ext cx="129984" cy="129984"/>
            </a:xfrm>
            <a:custGeom>
              <a:avLst/>
              <a:pathLst>
                <a:path w="129984" h="129984">
                  <a:moveTo>
                    <a:pt x="0" y="64992"/>
                  </a:moveTo>
                  <a:lnTo>
                    <a:pt x="64992" y="0"/>
                  </a:lnTo>
                  <a:lnTo>
                    <a:pt x="129984" y="64992"/>
                  </a:lnTo>
                  <a:lnTo>
                    <a:pt x="64992" y="1299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85027" y="4767077"/>
              <a:ext cx="97969" cy="9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64047" y="4791136"/>
              <a:ext cx="98353" cy="98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868583" y="4679677"/>
              <a:ext cx="98163" cy="98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96254" y="4737740"/>
              <a:ext cx="98441" cy="9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46455" y="2429337"/>
              <a:ext cx="97875" cy="97875"/>
            </a:xfrm>
            <a:custGeom>
              <a:avLst/>
              <a:pathLst>
                <a:path w="97875" h="97875">
                  <a:moveTo>
                    <a:pt x="0" y="48937"/>
                  </a:moveTo>
                  <a:lnTo>
                    <a:pt x="48937" y="0"/>
                  </a:lnTo>
                  <a:lnTo>
                    <a:pt x="97875" y="48937"/>
                  </a:lnTo>
                  <a:lnTo>
                    <a:pt x="48937" y="978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689473" y="2434047"/>
              <a:ext cx="39953" cy="39953"/>
            </a:xfrm>
            <a:custGeom>
              <a:avLst/>
              <a:pathLst>
                <a:path w="39953" h="39953">
                  <a:moveTo>
                    <a:pt x="0" y="19976"/>
                  </a:moveTo>
                  <a:lnTo>
                    <a:pt x="19976" y="0"/>
                  </a:lnTo>
                  <a:lnTo>
                    <a:pt x="39953" y="19976"/>
                  </a:lnTo>
                  <a:lnTo>
                    <a:pt x="19976" y="399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93854" y="4777466"/>
              <a:ext cx="159643" cy="159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65888" y="3246463"/>
              <a:ext cx="98133" cy="981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658211" y="2481038"/>
              <a:ext cx="164231" cy="164231"/>
            </a:xfrm>
            <a:custGeom>
              <a:avLst/>
              <a:pathLst>
                <a:path w="164231" h="164231">
                  <a:moveTo>
                    <a:pt x="0" y="82115"/>
                  </a:moveTo>
                  <a:lnTo>
                    <a:pt x="82115" y="0"/>
                  </a:lnTo>
                  <a:lnTo>
                    <a:pt x="164231" y="82115"/>
                  </a:lnTo>
                  <a:lnTo>
                    <a:pt x="82115" y="1642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99765" y="4808393"/>
              <a:ext cx="97791" cy="97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01810" y="4808255"/>
              <a:ext cx="98066" cy="98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08134" y="4828477"/>
              <a:ext cx="86723" cy="86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61911" y="2404818"/>
              <a:ext cx="98412" cy="98412"/>
            </a:xfrm>
            <a:custGeom>
              <a:avLst/>
              <a:pathLst>
                <a:path w="98412" h="98412">
                  <a:moveTo>
                    <a:pt x="0" y="49206"/>
                  </a:moveTo>
                  <a:lnTo>
                    <a:pt x="49206" y="0"/>
                  </a:lnTo>
                  <a:lnTo>
                    <a:pt x="98412" y="49206"/>
                  </a:lnTo>
                  <a:lnTo>
                    <a:pt x="49206" y="984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96558" y="4796367"/>
              <a:ext cx="97591" cy="97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91385" y="4335215"/>
              <a:ext cx="98361" cy="98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769827" y="2414491"/>
              <a:ext cx="98467" cy="98467"/>
            </a:xfrm>
            <a:custGeom>
              <a:avLst/>
              <a:pathLst>
                <a:path w="98467" h="98467">
                  <a:moveTo>
                    <a:pt x="0" y="49233"/>
                  </a:moveTo>
                  <a:lnTo>
                    <a:pt x="49233" y="0"/>
                  </a:lnTo>
                  <a:lnTo>
                    <a:pt x="98467" y="49233"/>
                  </a:lnTo>
                  <a:lnTo>
                    <a:pt x="49233" y="98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044098" y="2446656"/>
              <a:ext cx="92338" cy="92338"/>
            </a:xfrm>
            <a:custGeom>
              <a:avLst/>
              <a:pathLst>
                <a:path w="92338" h="92338">
                  <a:moveTo>
                    <a:pt x="0" y="46169"/>
                  </a:moveTo>
                  <a:lnTo>
                    <a:pt x="46169" y="0"/>
                  </a:lnTo>
                  <a:lnTo>
                    <a:pt x="92338" y="46169"/>
                  </a:lnTo>
                  <a:lnTo>
                    <a:pt x="46169" y="923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44059" y="4774431"/>
              <a:ext cx="97812" cy="97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698263" y="4696841"/>
              <a:ext cx="97786" cy="9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30336" y="4793844"/>
              <a:ext cx="97786" cy="9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12165" y="4800888"/>
              <a:ext cx="112799" cy="11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758403" y="4090395"/>
              <a:ext cx="98133" cy="98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918637" y="2856410"/>
              <a:ext cx="107061" cy="107061"/>
            </a:xfrm>
            <a:custGeom>
              <a:avLst/>
              <a:pathLst>
                <a:path w="107061" h="107061">
                  <a:moveTo>
                    <a:pt x="0" y="53530"/>
                  </a:moveTo>
                  <a:lnTo>
                    <a:pt x="53530" y="0"/>
                  </a:lnTo>
                  <a:lnTo>
                    <a:pt x="107061" y="53530"/>
                  </a:lnTo>
                  <a:lnTo>
                    <a:pt x="53530" y="1070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29650" y="3627012"/>
              <a:ext cx="59713" cy="597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16331" y="2463221"/>
              <a:ext cx="98011" cy="98011"/>
            </a:xfrm>
            <a:custGeom>
              <a:avLst/>
              <a:pathLst>
                <a:path w="98011" h="98011">
                  <a:moveTo>
                    <a:pt x="0" y="49005"/>
                  </a:moveTo>
                  <a:lnTo>
                    <a:pt x="49005" y="0"/>
                  </a:lnTo>
                  <a:lnTo>
                    <a:pt x="98011" y="49005"/>
                  </a:lnTo>
                  <a:lnTo>
                    <a:pt x="49005" y="980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88061" y="3200444"/>
              <a:ext cx="98019" cy="98019"/>
            </a:xfrm>
            <a:custGeom>
              <a:avLst/>
              <a:pathLst>
                <a:path w="98019" h="98019">
                  <a:moveTo>
                    <a:pt x="0" y="49009"/>
                  </a:moveTo>
                  <a:lnTo>
                    <a:pt x="49009" y="0"/>
                  </a:lnTo>
                  <a:lnTo>
                    <a:pt x="98019" y="49009"/>
                  </a:lnTo>
                  <a:lnTo>
                    <a:pt x="49009" y="980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732220" y="2873256"/>
              <a:ext cx="97621" cy="97621"/>
            </a:xfrm>
            <a:custGeom>
              <a:avLst/>
              <a:pathLst>
                <a:path w="97621" h="97621">
                  <a:moveTo>
                    <a:pt x="0" y="48810"/>
                  </a:moveTo>
                  <a:lnTo>
                    <a:pt x="48810" y="0"/>
                  </a:lnTo>
                  <a:lnTo>
                    <a:pt x="97621" y="48810"/>
                  </a:lnTo>
                  <a:lnTo>
                    <a:pt x="48810" y="976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87358" y="4682180"/>
              <a:ext cx="98007" cy="98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32138" y="4442061"/>
              <a:ext cx="151428" cy="151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81559" y="4816544"/>
              <a:ext cx="100888" cy="100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61692" y="4741336"/>
              <a:ext cx="42746" cy="42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32783" y="4703879"/>
              <a:ext cx="98260" cy="98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90779" y="4648246"/>
              <a:ext cx="97973" cy="97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50679" y="2526409"/>
              <a:ext cx="97740" cy="97740"/>
            </a:xfrm>
            <a:custGeom>
              <a:avLst/>
              <a:pathLst>
                <a:path w="97740" h="97740">
                  <a:moveTo>
                    <a:pt x="0" y="48870"/>
                  </a:moveTo>
                  <a:lnTo>
                    <a:pt x="48870" y="0"/>
                  </a:lnTo>
                  <a:lnTo>
                    <a:pt x="97740" y="48870"/>
                  </a:lnTo>
                  <a:lnTo>
                    <a:pt x="48870" y="977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05541" y="4798726"/>
              <a:ext cx="97723" cy="9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04377" y="4769304"/>
              <a:ext cx="98366" cy="98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589598" y="4801008"/>
              <a:ext cx="112560" cy="1125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827959" y="3618485"/>
              <a:ext cx="33115" cy="33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898152" y="4277115"/>
              <a:ext cx="20553" cy="20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22872" y="2844323"/>
              <a:ext cx="19682" cy="19682"/>
            </a:xfrm>
            <a:custGeom>
              <a:avLst/>
              <a:pathLst>
                <a:path w="19682" h="19682">
                  <a:moveTo>
                    <a:pt x="0" y="9841"/>
                  </a:moveTo>
                  <a:lnTo>
                    <a:pt x="9841" y="0"/>
                  </a:lnTo>
                  <a:lnTo>
                    <a:pt x="19682" y="9841"/>
                  </a:lnTo>
                  <a:lnTo>
                    <a:pt x="9841" y="196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786980" y="2178170"/>
              <a:ext cx="47690" cy="259789"/>
            </a:xfrm>
            <a:custGeom>
              <a:avLst/>
              <a:pathLst>
                <a:path w="47690" h="259789">
                  <a:moveTo>
                    <a:pt x="0" y="0"/>
                  </a:moveTo>
                  <a:lnTo>
                    <a:pt x="47690" y="2597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804103" y="2475177"/>
              <a:ext cx="31394" cy="259702"/>
            </a:xfrm>
            <a:custGeom>
              <a:avLst/>
              <a:pathLst>
                <a:path w="31394" h="259702">
                  <a:moveTo>
                    <a:pt x="0" y="259702"/>
                  </a:moveTo>
                  <a:lnTo>
                    <a:pt x="31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390730" y="2314114"/>
              <a:ext cx="436473" cy="136785"/>
            </a:xfrm>
            <a:custGeom>
              <a:avLst/>
              <a:pathLst>
                <a:path w="436473" h="136785">
                  <a:moveTo>
                    <a:pt x="0" y="0"/>
                  </a:moveTo>
                  <a:lnTo>
                    <a:pt x="436473" y="13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5093520" y="201548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chr2:47783271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4397685" y="268649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chr2:47791027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700772" y="283804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chr2:47800124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3984312" y="223818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chr2:47800298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970415" y="229661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chr2:47803672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500077" y="223883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chr2:47805626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970415" y="261487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chr2:47805662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397648" y="246183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chr2:47806206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2448133" y="602709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448133" y="542081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503125" y="481454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503125" y="420827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503125" y="360200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503125" y="299572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503125" y="23894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2880411" y="60868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80411" y="54805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80411" y="48742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80411" y="42679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80411" y="3661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80411" y="30554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80411" y="24491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106490" y="214243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12" name="pt212"/>
            <p:cNvSpPr/>
            <p:nvPr/>
          </p:nvSpPr>
          <p:spPr>
            <a:xfrm>
              <a:off x="7179089" y="24941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179089" y="268901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179089" y="288386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7389908" y="242705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389908" y="262190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389908" y="281675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106490" y="320174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19" name="pt219"/>
            <p:cNvSpPr/>
            <p:nvPr/>
          </p:nvSpPr>
          <p:spPr>
            <a:xfrm>
              <a:off x="7158433" y="3487954"/>
              <a:ext cx="95783" cy="957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201825" y="372619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158433" y="3877653"/>
              <a:ext cx="95783" cy="957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140460" y="4054528"/>
              <a:ext cx="131730" cy="13173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126668" y="4237996"/>
              <a:ext cx="159313" cy="1593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7394728" y="348029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394728" y="367097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394728" y="386999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394728" y="406283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9472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106490" y="459115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7179089" y="4922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179089" y="511724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389908" y="488482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389908" y="507967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924695" y="619487"/>
              <a:ext cx="739239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MSH6,Rare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2024-01-21T17:21:14Z</dcterms:modified>
</cp:coreProperties>
</file>