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34863" y="1198960"/>
              <a:ext cx="1564023" cy="5007971"/>
            </a:xfrm>
            <a:custGeom>
              <a:avLst/>
              <a:pathLst>
                <a:path w="1564023" h="5007971">
                  <a:moveTo>
                    <a:pt x="774598" y="5007971"/>
                  </a:moveTo>
                  <a:lnTo>
                    <a:pt x="774158" y="4998171"/>
                  </a:lnTo>
                  <a:lnTo>
                    <a:pt x="773680" y="4988370"/>
                  </a:lnTo>
                  <a:lnTo>
                    <a:pt x="773189" y="4978570"/>
                  </a:lnTo>
                  <a:lnTo>
                    <a:pt x="772665" y="4968770"/>
                  </a:lnTo>
                  <a:lnTo>
                    <a:pt x="772116" y="4958969"/>
                  </a:lnTo>
                  <a:lnTo>
                    <a:pt x="771542" y="4949169"/>
                  </a:lnTo>
                  <a:lnTo>
                    <a:pt x="770931" y="4939369"/>
                  </a:lnTo>
                  <a:lnTo>
                    <a:pt x="770304" y="4929568"/>
                  </a:lnTo>
                  <a:lnTo>
                    <a:pt x="769625" y="4919768"/>
                  </a:lnTo>
                  <a:lnTo>
                    <a:pt x="768934" y="4909968"/>
                  </a:lnTo>
                  <a:lnTo>
                    <a:pt x="768187" y="4900167"/>
                  </a:lnTo>
                  <a:lnTo>
                    <a:pt x="767421" y="4890367"/>
                  </a:lnTo>
                  <a:lnTo>
                    <a:pt x="766607" y="4880567"/>
                  </a:lnTo>
                  <a:lnTo>
                    <a:pt x="765759" y="4870766"/>
                  </a:lnTo>
                  <a:lnTo>
                    <a:pt x="764874" y="4860966"/>
                  </a:lnTo>
                  <a:lnTo>
                    <a:pt x="763937" y="4851166"/>
                  </a:lnTo>
                  <a:lnTo>
                    <a:pt x="762977" y="4841365"/>
                  </a:lnTo>
                  <a:lnTo>
                    <a:pt x="761944" y="4831565"/>
                  </a:lnTo>
                  <a:lnTo>
                    <a:pt x="760894" y="4821765"/>
                  </a:lnTo>
                  <a:lnTo>
                    <a:pt x="759766" y="4811964"/>
                  </a:lnTo>
                  <a:lnTo>
                    <a:pt x="758612" y="4802164"/>
                  </a:lnTo>
                  <a:lnTo>
                    <a:pt x="757392" y="4792364"/>
                  </a:lnTo>
                  <a:lnTo>
                    <a:pt x="756124" y="4782563"/>
                  </a:lnTo>
                  <a:lnTo>
                    <a:pt x="754807" y="4772763"/>
                  </a:lnTo>
                  <a:lnTo>
                    <a:pt x="753419" y="4762963"/>
                  </a:lnTo>
                  <a:lnTo>
                    <a:pt x="751999" y="4753162"/>
                  </a:lnTo>
                  <a:lnTo>
                    <a:pt x="750481" y="4743362"/>
                  </a:lnTo>
                  <a:lnTo>
                    <a:pt x="748941" y="4733562"/>
                  </a:lnTo>
                  <a:lnTo>
                    <a:pt x="747297" y="4723761"/>
                  </a:lnTo>
                  <a:lnTo>
                    <a:pt x="745616" y="4713961"/>
                  </a:lnTo>
                  <a:lnTo>
                    <a:pt x="743851" y="4704161"/>
                  </a:lnTo>
                  <a:lnTo>
                    <a:pt x="742022" y="4694360"/>
                  </a:lnTo>
                  <a:lnTo>
                    <a:pt x="740129" y="4684560"/>
                  </a:lnTo>
                  <a:lnTo>
                    <a:pt x="738143" y="4674760"/>
                  </a:lnTo>
                  <a:lnTo>
                    <a:pt x="736116" y="4664959"/>
                  </a:lnTo>
                  <a:lnTo>
                    <a:pt x="733963" y="4655159"/>
                  </a:lnTo>
                  <a:lnTo>
                    <a:pt x="731782" y="4645359"/>
                  </a:lnTo>
                  <a:lnTo>
                    <a:pt x="729468" y="4635558"/>
                  </a:lnTo>
                  <a:lnTo>
                    <a:pt x="727109" y="4625758"/>
                  </a:lnTo>
                  <a:lnTo>
                    <a:pt x="724643" y="4615958"/>
                  </a:lnTo>
                  <a:lnTo>
                    <a:pt x="722097" y="4606157"/>
                  </a:lnTo>
                  <a:lnTo>
                    <a:pt x="719471" y="4596357"/>
                  </a:lnTo>
                  <a:lnTo>
                    <a:pt x="716730" y="4586557"/>
                  </a:lnTo>
                  <a:lnTo>
                    <a:pt x="713939" y="4576756"/>
                  </a:lnTo>
                  <a:lnTo>
                    <a:pt x="710993" y="4566956"/>
                  </a:lnTo>
                  <a:lnTo>
                    <a:pt x="708012" y="4557156"/>
                  </a:lnTo>
                  <a:lnTo>
                    <a:pt x="704873" y="4547355"/>
                  </a:lnTo>
                  <a:lnTo>
                    <a:pt x="701677" y="4537555"/>
                  </a:lnTo>
                  <a:lnTo>
                    <a:pt x="698354" y="4527755"/>
                  </a:lnTo>
                  <a:lnTo>
                    <a:pt x="694936" y="4517954"/>
                  </a:lnTo>
                  <a:lnTo>
                    <a:pt x="691424" y="4508154"/>
                  </a:lnTo>
                  <a:lnTo>
                    <a:pt x="687776" y="4498354"/>
                  </a:lnTo>
                  <a:lnTo>
                    <a:pt x="684071" y="4488553"/>
                  </a:lnTo>
                  <a:lnTo>
                    <a:pt x="680185" y="4478753"/>
                  </a:lnTo>
                  <a:lnTo>
                    <a:pt x="676259" y="4468953"/>
                  </a:lnTo>
                  <a:lnTo>
                    <a:pt x="672152" y="4459152"/>
                  </a:lnTo>
                  <a:lnTo>
                    <a:pt x="667980" y="4449352"/>
                  </a:lnTo>
                  <a:lnTo>
                    <a:pt x="663666" y="4439552"/>
                  </a:lnTo>
                  <a:lnTo>
                    <a:pt x="659244" y="4429751"/>
                  </a:lnTo>
                  <a:lnTo>
                    <a:pt x="654719" y="4419951"/>
                  </a:lnTo>
                  <a:lnTo>
                    <a:pt x="650042" y="4410151"/>
                  </a:lnTo>
                  <a:lnTo>
                    <a:pt x="645303" y="4400350"/>
                  </a:lnTo>
                  <a:lnTo>
                    <a:pt x="640366" y="4390550"/>
                  </a:lnTo>
                  <a:lnTo>
                    <a:pt x="635386" y="4380750"/>
                  </a:lnTo>
                  <a:lnTo>
                    <a:pt x="630212" y="4370949"/>
                  </a:lnTo>
                  <a:lnTo>
                    <a:pt x="624970" y="4361149"/>
                  </a:lnTo>
                  <a:lnTo>
                    <a:pt x="619577" y="4351349"/>
                  </a:lnTo>
                  <a:lnTo>
                    <a:pt x="614071" y="4341548"/>
                  </a:lnTo>
                  <a:lnTo>
                    <a:pt x="608458" y="4331748"/>
                  </a:lnTo>
                  <a:lnTo>
                    <a:pt x="602688" y="4321948"/>
                  </a:lnTo>
                  <a:lnTo>
                    <a:pt x="596855" y="4312147"/>
                  </a:lnTo>
                  <a:lnTo>
                    <a:pt x="590822" y="4302347"/>
                  </a:lnTo>
                  <a:lnTo>
                    <a:pt x="584746" y="4292547"/>
                  </a:lnTo>
                  <a:lnTo>
                    <a:pt x="578478" y="4282746"/>
                  </a:lnTo>
                  <a:lnTo>
                    <a:pt x="572142" y="4272946"/>
                  </a:lnTo>
                  <a:lnTo>
                    <a:pt x="565660" y="4263146"/>
                  </a:lnTo>
                  <a:lnTo>
                    <a:pt x="559070" y="4253345"/>
                  </a:lnTo>
                  <a:lnTo>
                    <a:pt x="552378" y="4243545"/>
                  </a:lnTo>
                  <a:lnTo>
                    <a:pt x="545538" y="4233745"/>
                  </a:lnTo>
                  <a:lnTo>
                    <a:pt x="538640" y="4223944"/>
                  </a:lnTo>
                  <a:lnTo>
                    <a:pt x="531558" y="4214144"/>
                  </a:lnTo>
                  <a:lnTo>
                    <a:pt x="524437" y="4204344"/>
                  </a:lnTo>
                  <a:lnTo>
                    <a:pt x="517146" y="4194543"/>
                  </a:lnTo>
                  <a:lnTo>
                    <a:pt x="509795" y="4184743"/>
                  </a:lnTo>
                  <a:lnTo>
                    <a:pt x="502318" y="4174943"/>
                  </a:lnTo>
                  <a:lnTo>
                    <a:pt x="494748" y="4165142"/>
                  </a:lnTo>
                  <a:lnTo>
                    <a:pt x="487093" y="4155342"/>
                  </a:lnTo>
                  <a:lnTo>
                    <a:pt x="479317" y="4145542"/>
                  </a:lnTo>
                  <a:lnTo>
                    <a:pt x="471494" y="4135741"/>
                  </a:lnTo>
                  <a:lnTo>
                    <a:pt x="463526" y="4125941"/>
                  </a:lnTo>
                  <a:lnTo>
                    <a:pt x="455527" y="4116141"/>
                  </a:lnTo>
                  <a:lnTo>
                    <a:pt x="447401" y="4106340"/>
                  </a:lnTo>
                  <a:lnTo>
                    <a:pt x="439232" y="4096540"/>
                  </a:lnTo>
                  <a:lnTo>
                    <a:pt x="430972" y="4086740"/>
                  </a:lnTo>
                  <a:lnTo>
                    <a:pt x="422649" y="4076939"/>
                  </a:lnTo>
                  <a:lnTo>
                    <a:pt x="414270" y="4067139"/>
                  </a:lnTo>
                  <a:lnTo>
                    <a:pt x="405813" y="4057339"/>
                  </a:lnTo>
                  <a:lnTo>
                    <a:pt x="397328" y="4047538"/>
                  </a:lnTo>
                  <a:lnTo>
                    <a:pt x="388759" y="4037738"/>
                  </a:lnTo>
                  <a:lnTo>
                    <a:pt x="380174" y="4027938"/>
                  </a:lnTo>
                  <a:lnTo>
                    <a:pt x="371524" y="4018137"/>
                  </a:lnTo>
                  <a:lnTo>
                    <a:pt x="362855" y="4008337"/>
                  </a:lnTo>
                  <a:lnTo>
                    <a:pt x="354148" y="3998537"/>
                  </a:lnTo>
                  <a:lnTo>
                    <a:pt x="345420" y="3988736"/>
                  </a:lnTo>
                  <a:lnTo>
                    <a:pt x="336673" y="3978936"/>
                  </a:lnTo>
                  <a:lnTo>
                    <a:pt x="327911" y="3969136"/>
                  </a:lnTo>
                  <a:lnTo>
                    <a:pt x="319143" y="3959335"/>
                  </a:lnTo>
                  <a:lnTo>
                    <a:pt x="310372" y="3949535"/>
                  </a:lnTo>
                  <a:lnTo>
                    <a:pt x="301604" y="3939735"/>
                  </a:lnTo>
                  <a:lnTo>
                    <a:pt x="292851" y="3929934"/>
                  </a:lnTo>
                  <a:lnTo>
                    <a:pt x="284110" y="3920134"/>
                  </a:lnTo>
                  <a:lnTo>
                    <a:pt x="275394" y="3910334"/>
                  </a:lnTo>
                  <a:lnTo>
                    <a:pt x="266709" y="3900533"/>
                  </a:lnTo>
                  <a:lnTo>
                    <a:pt x="258050" y="3890733"/>
                  </a:lnTo>
                  <a:lnTo>
                    <a:pt x="249449" y="3880933"/>
                  </a:lnTo>
                  <a:lnTo>
                    <a:pt x="240869" y="3871132"/>
                  </a:lnTo>
                  <a:lnTo>
                    <a:pt x="232382" y="3861332"/>
                  </a:lnTo>
                  <a:lnTo>
                    <a:pt x="223918" y="3851532"/>
                  </a:lnTo>
                  <a:lnTo>
                    <a:pt x="215557" y="3841731"/>
                  </a:lnTo>
                  <a:lnTo>
                    <a:pt x="207245" y="3831931"/>
                  </a:lnTo>
                  <a:lnTo>
                    <a:pt x="199026" y="3822131"/>
                  </a:lnTo>
                  <a:lnTo>
                    <a:pt x="190894" y="3812330"/>
                  </a:lnTo>
                  <a:lnTo>
                    <a:pt x="182838" y="3802530"/>
                  </a:lnTo>
                  <a:lnTo>
                    <a:pt x="174917" y="3792729"/>
                  </a:lnTo>
                  <a:lnTo>
                    <a:pt x="167044" y="3782929"/>
                  </a:lnTo>
                  <a:lnTo>
                    <a:pt x="159363" y="3773129"/>
                  </a:lnTo>
                  <a:lnTo>
                    <a:pt x="151725" y="3763328"/>
                  </a:lnTo>
                  <a:lnTo>
                    <a:pt x="144280" y="3753528"/>
                  </a:lnTo>
                  <a:lnTo>
                    <a:pt x="136919" y="3743728"/>
                  </a:lnTo>
                  <a:lnTo>
                    <a:pt x="129718" y="3733927"/>
                  </a:lnTo>
                  <a:lnTo>
                    <a:pt x="122660" y="3724127"/>
                  </a:lnTo>
                  <a:lnTo>
                    <a:pt x="115723" y="3714327"/>
                  </a:lnTo>
                  <a:lnTo>
                    <a:pt x="108995" y="3704526"/>
                  </a:lnTo>
                  <a:lnTo>
                    <a:pt x="102339" y="3694726"/>
                  </a:lnTo>
                  <a:lnTo>
                    <a:pt x="95967" y="3684926"/>
                  </a:lnTo>
                  <a:lnTo>
                    <a:pt x="89657" y="3675125"/>
                  </a:lnTo>
                  <a:lnTo>
                    <a:pt x="83618" y="3665325"/>
                  </a:lnTo>
                  <a:lnTo>
                    <a:pt x="77695" y="3655525"/>
                  </a:lnTo>
                  <a:lnTo>
                    <a:pt x="71989" y="3645724"/>
                  </a:lnTo>
                  <a:lnTo>
                    <a:pt x="66474" y="3635924"/>
                  </a:lnTo>
                  <a:lnTo>
                    <a:pt x="61116" y="3626124"/>
                  </a:lnTo>
                  <a:lnTo>
                    <a:pt x="56029" y="3616323"/>
                  </a:lnTo>
                  <a:lnTo>
                    <a:pt x="51034" y="3606523"/>
                  </a:lnTo>
                  <a:lnTo>
                    <a:pt x="46395" y="3596723"/>
                  </a:lnTo>
                  <a:lnTo>
                    <a:pt x="41832" y="3586922"/>
                  </a:lnTo>
                  <a:lnTo>
                    <a:pt x="37599" y="3577122"/>
                  </a:lnTo>
                  <a:lnTo>
                    <a:pt x="33506" y="3567322"/>
                  </a:lnTo>
                  <a:lnTo>
                    <a:pt x="29670" y="3557521"/>
                  </a:lnTo>
                  <a:lnTo>
                    <a:pt x="26060" y="3547721"/>
                  </a:lnTo>
                  <a:lnTo>
                    <a:pt x="22631" y="3537921"/>
                  </a:lnTo>
                  <a:lnTo>
                    <a:pt x="19515" y="3528120"/>
                  </a:lnTo>
                  <a:lnTo>
                    <a:pt x="16501" y="3518320"/>
                  </a:lnTo>
                  <a:lnTo>
                    <a:pt x="13890" y="3508520"/>
                  </a:lnTo>
                  <a:lnTo>
                    <a:pt x="11364" y="3498719"/>
                  </a:lnTo>
                  <a:lnTo>
                    <a:pt x="9199" y="3488919"/>
                  </a:lnTo>
                  <a:lnTo>
                    <a:pt x="7186" y="3479119"/>
                  </a:lnTo>
                  <a:lnTo>
                    <a:pt x="5452" y="3469318"/>
                  </a:lnTo>
                  <a:lnTo>
                    <a:pt x="3958" y="3459518"/>
                  </a:lnTo>
                  <a:lnTo>
                    <a:pt x="2657" y="3449718"/>
                  </a:lnTo>
                  <a:lnTo>
                    <a:pt x="1684" y="3439917"/>
                  </a:lnTo>
                  <a:lnTo>
                    <a:pt x="817" y="3430117"/>
                  </a:lnTo>
                  <a:lnTo>
                    <a:pt x="365" y="3420317"/>
                  </a:lnTo>
                  <a:lnTo>
                    <a:pt x="1" y="3410516"/>
                  </a:lnTo>
                  <a:lnTo>
                    <a:pt x="0" y="3400716"/>
                  </a:lnTo>
                  <a:lnTo>
                    <a:pt x="152" y="3390916"/>
                  </a:lnTo>
                  <a:lnTo>
                    <a:pt x="581" y="3381115"/>
                  </a:lnTo>
                  <a:lnTo>
                    <a:pt x="1246" y="3371315"/>
                  </a:lnTo>
                  <a:lnTo>
                    <a:pt x="2099" y="3361515"/>
                  </a:lnTo>
                  <a:lnTo>
                    <a:pt x="3270" y="3351714"/>
                  </a:lnTo>
                  <a:lnTo>
                    <a:pt x="4542" y="3341914"/>
                  </a:lnTo>
                  <a:lnTo>
                    <a:pt x="6210" y="3332114"/>
                  </a:lnTo>
                  <a:lnTo>
                    <a:pt x="7960" y="3322313"/>
                  </a:lnTo>
                  <a:lnTo>
                    <a:pt x="10048" y="3312513"/>
                  </a:lnTo>
                  <a:lnTo>
                    <a:pt x="12279" y="3302713"/>
                  </a:lnTo>
                  <a:lnTo>
                    <a:pt x="14761" y="3292912"/>
                  </a:lnTo>
                  <a:lnTo>
                    <a:pt x="17461" y="3283112"/>
                  </a:lnTo>
                  <a:lnTo>
                    <a:pt x="20327" y="3273312"/>
                  </a:lnTo>
                  <a:lnTo>
                    <a:pt x="23480" y="3263511"/>
                  </a:lnTo>
                  <a:lnTo>
                    <a:pt x="26719" y="3253711"/>
                  </a:lnTo>
                  <a:lnTo>
                    <a:pt x="30307" y="3243911"/>
                  </a:lnTo>
                  <a:lnTo>
                    <a:pt x="33966" y="3234110"/>
                  </a:lnTo>
                  <a:lnTo>
                    <a:pt x="37913" y="3224310"/>
                  </a:lnTo>
                  <a:lnTo>
                    <a:pt x="41984" y="3214510"/>
                  </a:lnTo>
                  <a:lnTo>
                    <a:pt x="46265" y="3204709"/>
                  </a:lnTo>
                  <a:lnTo>
                    <a:pt x="50726" y="3194909"/>
                  </a:lnTo>
                  <a:lnTo>
                    <a:pt x="55326" y="3185109"/>
                  </a:lnTo>
                  <a:lnTo>
                    <a:pt x="60158" y="3175308"/>
                  </a:lnTo>
                  <a:lnTo>
                    <a:pt x="65060" y="3165508"/>
                  </a:lnTo>
                  <a:lnTo>
                    <a:pt x="70241" y="3155708"/>
                  </a:lnTo>
                  <a:lnTo>
                    <a:pt x="75476" y="3145907"/>
                  </a:lnTo>
                  <a:lnTo>
                    <a:pt x="80935" y="3136107"/>
                  </a:lnTo>
                  <a:lnTo>
                    <a:pt x="86488" y="3126307"/>
                  </a:lnTo>
                  <a:lnTo>
                    <a:pt x="92200" y="3116506"/>
                  </a:lnTo>
                  <a:lnTo>
                    <a:pt x="98046" y="3106706"/>
                  </a:lnTo>
                  <a:lnTo>
                    <a:pt x="103993" y="3096906"/>
                  </a:lnTo>
                  <a:lnTo>
                    <a:pt x="110109" y="3087105"/>
                  </a:lnTo>
                  <a:lnTo>
                    <a:pt x="116274" y="3077305"/>
                  </a:lnTo>
                  <a:lnTo>
                    <a:pt x="122632" y="3067505"/>
                  </a:lnTo>
                  <a:lnTo>
                    <a:pt x="129028" y="3057704"/>
                  </a:lnTo>
                  <a:lnTo>
                    <a:pt x="135573" y="3047904"/>
                  </a:lnTo>
                  <a:lnTo>
                    <a:pt x="142180" y="3038104"/>
                  </a:lnTo>
                  <a:lnTo>
                    <a:pt x="148888" y="3028303"/>
                  </a:lnTo>
                  <a:lnTo>
                    <a:pt x="155679" y="3018503"/>
                  </a:lnTo>
                  <a:lnTo>
                    <a:pt x="162531" y="3008703"/>
                  </a:lnTo>
                  <a:lnTo>
                    <a:pt x="169480" y="2998902"/>
                  </a:lnTo>
                  <a:lnTo>
                    <a:pt x="176458" y="2989102"/>
                  </a:lnTo>
                  <a:lnTo>
                    <a:pt x="183541" y="2979302"/>
                  </a:lnTo>
                  <a:lnTo>
                    <a:pt x="190642" y="2969501"/>
                  </a:lnTo>
                  <a:lnTo>
                    <a:pt x="197816" y="2959701"/>
                  </a:lnTo>
                  <a:lnTo>
                    <a:pt x="205017" y="2949901"/>
                  </a:lnTo>
                  <a:lnTo>
                    <a:pt x="212262" y="2940100"/>
                  </a:lnTo>
                  <a:lnTo>
                    <a:pt x="219538" y="2930300"/>
                  </a:lnTo>
                  <a:lnTo>
                    <a:pt x="226835" y="2920500"/>
                  </a:lnTo>
                  <a:lnTo>
                    <a:pt x="234161" y="2910699"/>
                  </a:lnTo>
                  <a:lnTo>
                    <a:pt x="241494" y="2900899"/>
                  </a:lnTo>
                  <a:lnTo>
                    <a:pt x="248845" y="2891099"/>
                  </a:lnTo>
                  <a:lnTo>
                    <a:pt x="256196" y="2881298"/>
                  </a:lnTo>
                  <a:lnTo>
                    <a:pt x="263548" y="2871498"/>
                  </a:lnTo>
                  <a:lnTo>
                    <a:pt x="270893" y="2861698"/>
                  </a:lnTo>
                  <a:lnTo>
                    <a:pt x="278229" y="2851897"/>
                  </a:lnTo>
                  <a:lnTo>
                    <a:pt x="285546" y="2842097"/>
                  </a:lnTo>
                  <a:lnTo>
                    <a:pt x="292850" y="2832297"/>
                  </a:lnTo>
                  <a:lnTo>
                    <a:pt x="300116" y="2822496"/>
                  </a:lnTo>
                  <a:lnTo>
                    <a:pt x="307372" y="2812696"/>
                  </a:lnTo>
                  <a:lnTo>
                    <a:pt x="314565" y="2802896"/>
                  </a:lnTo>
                  <a:lnTo>
                    <a:pt x="321742" y="2793095"/>
                  </a:lnTo>
                  <a:lnTo>
                    <a:pt x="328856" y="2783295"/>
                  </a:lnTo>
                  <a:lnTo>
                    <a:pt x="335933" y="2773495"/>
                  </a:lnTo>
                  <a:lnTo>
                    <a:pt x="342954" y="2763694"/>
                  </a:lnTo>
                  <a:lnTo>
                    <a:pt x="349911" y="2753894"/>
                  </a:lnTo>
                  <a:lnTo>
                    <a:pt x="356825" y="2744094"/>
                  </a:lnTo>
                  <a:lnTo>
                    <a:pt x="363644" y="2734293"/>
                  </a:lnTo>
                  <a:lnTo>
                    <a:pt x="370437" y="2724493"/>
                  </a:lnTo>
                  <a:lnTo>
                    <a:pt x="377098" y="2714693"/>
                  </a:lnTo>
                  <a:lnTo>
                    <a:pt x="383730" y="2704892"/>
                  </a:lnTo>
                  <a:lnTo>
                    <a:pt x="390244" y="2695092"/>
                  </a:lnTo>
                  <a:lnTo>
                    <a:pt x="396697" y="2685292"/>
                  </a:lnTo>
                  <a:lnTo>
                    <a:pt x="403054" y="2675491"/>
                  </a:lnTo>
                  <a:lnTo>
                    <a:pt x="409310" y="2665691"/>
                  </a:lnTo>
                  <a:lnTo>
                    <a:pt x="415498" y="2655891"/>
                  </a:lnTo>
                  <a:lnTo>
                    <a:pt x="421544" y="2646090"/>
                  </a:lnTo>
                  <a:lnTo>
                    <a:pt x="427553" y="2636290"/>
                  </a:lnTo>
                  <a:lnTo>
                    <a:pt x="433373" y="2626490"/>
                  </a:lnTo>
                  <a:lnTo>
                    <a:pt x="439153" y="2616689"/>
                  </a:lnTo>
                  <a:lnTo>
                    <a:pt x="444774" y="2606889"/>
                  </a:lnTo>
                  <a:lnTo>
                    <a:pt x="450312" y="2597089"/>
                  </a:lnTo>
                  <a:lnTo>
                    <a:pt x="455724" y="2587288"/>
                  </a:lnTo>
                  <a:lnTo>
                    <a:pt x="461008" y="2577488"/>
                  </a:lnTo>
                  <a:lnTo>
                    <a:pt x="466205" y="2567688"/>
                  </a:lnTo>
                  <a:lnTo>
                    <a:pt x="471223" y="2557887"/>
                  </a:lnTo>
                  <a:lnTo>
                    <a:pt x="476196" y="2548087"/>
                  </a:lnTo>
                  <a:lnTo>
                    <a:pt x="480939" y="2538286"/>
                  </a:lnTo>
                  <a:lnTo>
                    <a:pt x="485634" y="2528486"/>
                  </a:lnTo>
                  <a:lnTo>
                    <a:pt x="490140" y="2518686"/>
                  </a:lnTo>
                  <a:lnTo>
                    <a:pt x="494549" y="2508885"/>
                  </a:lnTo>
                  <a:lnTo>
                    <a:pt x="498812" y="2499085"/>
                  </a:lnTo>
                  <a:lnTo>
                    <a:pt x="502927" y="2489285"/>
                  </a:lnTo>
                  <a:lnTo>
                    <a:pt x="506943" y="2479484"/>
                  </a:lnTo>
                  <a:lnTo>
                    <a:pt x="510757" y="2469684"/>
                  </a:lnTo>
                  <a:lnTo>
                    <a:pt x="514521" y="2459884"/>
                  </a:lnTo>
                  <a:lnTo>
                    <a:pt x="518029" y="2450083"/>
                  </a:lnTo>
                  <a:lnTo>
                    <a:pt x="521485" y="2440283"/>
                  </a:lnTo>
                  <a:lnTo>
                    <a:pt x="524736" y="2430483"/>
                  </a:lnTo>
                  <a:lnTo>
                    <a:pt x="527881" y="2420682"/>
                  </a:lnTo>
                  <a:lnTo>
                    <a:pt x="530870" y="2410882"/>
                  </a:lnTo>
                  <a:lnTo>
                    <a:pt x="533701" y="2401082"/>
                  </a:lnTo>
                  <a:lnTo>
                    <a:pt x="536429" y="2391281"/>
                  </a:lnTo>
                  <a:lnTo>
                    <a:pt x="538944" y="2381481"/>
                  </a:lnTo>
                  <a:lnTo>
                    <a:pt x="541407" y="2371681"/>
                  </a:lnTo>
                  <a:lnTo>
                    <a:pt x="543608" y="2361880"/>
                  </a:lnTo>
                  <a:lnTo>
                    <a:pt x="545755" y="2352080"/>
                  </a:lnTo>
                  <a:lnTo>
                    <a:pt x="547694" y="2342280"/>
                  </a:lnTo>
                  <a:lnTo>
                    <a:pt x="549526" y="2332479"/>
                  </a:lnTo>
                  <a:lnTo>
                    <a:pt x="551203" y="2322679"/>
                  </a:lnTo>
                  <a:lnTo>
                    <a:pt x="552723" y="2312879"/>
                  </a:lnTo>
                  <a:lnTo>
                    <a:pt x="554141" y="2303078"/>
                  </a:lnTo>
                  <a:lnTo>
                    <a:pt x="555351" y="2293278"/>
                  </a:lnTo>
                  <a:lnTo>
                    <a:pt x="556510" y="2283478"/>
                  </a:lnTo>
                  <a:lnTo>
                    <a:pt x="557419" y="2273677"/>
                  </a:lnTo>
                  <a:lnTo>
                    <a:pt x="558275" y="2263877"/>
                  </a:lnTo>
                  <a:lnTo>
                    <a:pt x="558935" y="2254077"/>
                  </a:lnTo>
                  <a:lnTo>
                    <a:pt x="559494" y="2244276"/>
                  </a:lnTo>
                  <a:lnTo>
                    <a:pt x="559910" y="2234476"/>
                  </a:lnTo>
                  <a:lnTo>
                    <a:pt x="560181" y="2224676"/>
                  </a:lnTo>
                  <a:lnTo>
                    <a:pt x="560359" y="2214875"/>
                  </a:lnTo>
                  <a:lnTo>
                    <a:pt x="560349" y="2205075"/>
                  </a:lnTo>
                  <a:lnTo>
                    <a:pt x="560292" y="2195275"/>
                  </a:lnTo>
                  <a:lnTo>
                    <a:pt x="560014" y="2185474"/>
                  </a:lnTo>
                  <a:lnTo>
                    <a:pt x="559689" y="2175674"/>
                  </a:lnTo>
                  <a:lnTo>
                    <a:pt x="559195" y="2165874"/>
                  </a:lnTo>
                  <a:lnTo>
                    <a:pt x="558613" y="2156073"/>
                  </a:lnTo>
                  <a:lnTo>
                    <a:pt x="557910" y="2146273"/>
                  </a:lnTo>
                  <a:lnTo>
                    <a:pt x="557085" y="2136473"/>
                  </a:lnTo>
                  <a:lnTo>
                    <a:pt x="556183" y="2126672"/>
                  </a:lnTo>
                  <a:lnTo>
                    <a:pt x="555126" y="2116872"/>
                  </a:lnTo>
                  <a:lnTo>
                    <a:pt x="554032" y="2107072"/>
                  </a:lnTo>
                  <a:lnTo>
                    <a:pt x="552762" y="2097271"/>
                  </a:lnTo>
                  <a:lnTo>
                    <a:pt x="551455" y="2087471"/>
                  </a:lnTo>
                  <a:lnTo>
                    <a:pt x="550017" y="2077671"/>
                  </a:lnTo>
                  <a:lnTo>
                    <a:pt x="548513" y="2067870"/>
                  </a:lnTo>
                  <a:lnTo>
                    <a:pt x="546919" y="2058070"/>
                  </a:lnTo>
                  <a:lnTo>
                    <a:pt x="545235" y="2048270"/>
                  </a:lnTo>
                  <a:lnTo>
                    <a:pt x="543497" y="2038469"/>
                  </a:lnTo>
                  <a:lnTo>
                    <a:pt x="541650" y="2028669"/>
                  </a:lnTo>
                  <a:lnTo>
                    <a:pt x="539777" y="2018869"/>
                  </a:lnTo>
                  <a:lnTo>
                    <a:pt x="537788" y="2009068"/>
                  </a:lnTo>
                  <a:lnTo>
                    <a:pt x="535776" y="1999268"/>
                  </a:lnTo>
                  <a:lnTo>
                    <a:pt x="533681" y="1989468"/>
                  </a:lnTo>
                  <a:lnTo>
                    <a:pt x="531548" y="1979667"/>
                  </a:lnTo>
                  <a:lnTo>
                    <a:pt x="529362" y="1969867"/>
                  </a:lnTo>
                  <a:lnTo>
                    <a:pt x="527127" y="1960067"/>
                  </a:lnTo>
                  <a:lnTo>
                    <a:pt x="524864" y="1950266"/>
                  </a:lnTo>
                  <a:lnTo>
                    <a:pt x="522548" y="1940466"/>
                  </a:lnTo>
                  <a:lnTo>
                    <a:pt x="520219" y="1930666"/>
                  </a:lnTo>
                  <a:lnTo>
                    <a:pt x="517843" y="1920865"/>
                  </a:lnTo>
                  <a:lnTo>
                    <a:pt x="515459" y="1911065"/>
                  </a:lnTo>
                  <a:lnTo>
                    <a:pt x="513049" y="1901265"/>
                  </a:lnTo>
                  <a:lnTo>
                    <a:pt x="510630" y="1891464"/>
                  </a:lnTo>
                  <a:lnTo>
                    <a:pt x="508200" y="1881664"/>
                  </a:lnTo>
                  <a:lnTo>
                    <a:pt x="505767" y="1871864"/>
                  </a:lnTo>
                  <a:lnTo>
                    <a:pt x="503332" y="1862063"/>
                  </a:lnTo>
                  <a:lnTo>
                    <a:pt x="500906" y="1852263"/>
                  </a:lnTo>
                  <a:lnTo>
                    <a:pt x="498481" y="1842463"/>
                  </a:lnTo>
                  <a:lnTo>
                    <a:pt x="496080" y="1832662"/>
                  </a:lnTo>
                  <a:lnTo>
                    <a:pt x="493688" y="1822862"/>
                  </a:lnTo>
                  <a:lnTo>
                    <a:pt x="491326" y="1813062"/>
                  </a:lnTo>
                  <a:lnTo>
                    <a:pt x="488986" y="1803261"/>
                  </a:lnTo>
                  <a:lnTo>
                    <a:pt x="486677" y="1793461"/>
                  </a:lnTo>
                  <a:lnTo>
                    <a:pt x="484409" y="1783661"/>
                  </a:lnTo>
                  <a:lnTo>
                    <a:pt x="482166" y="1773860"/>
                  </a:lnTo>
                  <a:lnTo>
                    <a:pt x="479990" y="1764060"/>
                  </a:lnTo>
                  <a:lnTo>
                    <a:pt x="477830" y="1754260"/>
                  </a:lnTo>
                  <a:lnTo>
                    <a:pt x="475760" y="1744459"/>
                  </a:lnTo>
                  <a:lnTo>
                    <a:pt x="473716" y="1734659"/>
                  </a:lnTo>
                  <a:lnTo>
                    <a:pt x="471751" y="1724859"/>
                  </a:lnTo>
                  <a:lnTo>
                    <a:pt x="469839" y="1715058"/>
                  </a:lnTo>
                  <a:lnTo>
                    <a:pt x="467993" y="1705258"/>
                  </a:lnTo>
                  <a:lnTo>
                    <a:pt x="466229" y="1695458"/>
                  </a:lnTo>
                  <a:lnTo>
                    <a:pt x="464512" y="1685657"/>
                  </a:lnTo>
                  <a:lnTo>
                    <a:pt x="462912" y="1675857"/>
                  </a:lnTo>
                  <a:lnTo>
                    <a:pt x="461341" y="1666057"/>
                  </a:lnTo>
                  <a:lnTo>
                    <a:pt x="459914" y="1656256"/>
                  </a:lnTo>
                  <a:lnTo>
                    <a:pt x="458526" y="1646456"/>
                  </a:lnTo>
                  <a:lnTo>
                    <a:pt x="457259" y="1636656"/>
                  </a:lnTo>
                  <a:lnTo>
                    <a:pt x="456066" y="1626855"/>
                  </a:lnTo>
                  <a:lnTo>
                    <a:pt x="454968" y="1617055"/>
                  </a:lnTo>
                  <a:lnTo>
                    <a:pt x="453982" y="1607255"/>
                  </a:lnTo>
                  <a:lnTo>
                    <a:pt x="453059" y="1597454"/>
                  </a:lnTo>
                  <a:lnTo>
                    <a:pt x="452291" y="1587654"/>
                  </a:lnTo>
                  <a:lnTo>
                    <a:pt x="451560" y="1577854"/>
                  </a:lnTo>
                  <a:lnTo>
                    <a:pt x="451010" y="1568053"/>
                  </a:lnTo>
                  <a:lnTo>
                    <a:pt x="450507" y="1558253"/>
                  </a:lnTo>
                  <a:lnTo>
                    <a:pt x="450151" y="1548453"/>
                  </a:lnTo>
                  <a:lnTo>
                    <a:pt x="449884" y="1538652"/>
                  </a:lnTo>
                  <a:lnTo>
                    <a:pt x="449727" y="1528852"/>
                  </a:lnTo>
                  <a:lnTo>
                    <a:pt x="449700" y="1519052"/>
                  </a:lnTo>
                  <a:lnTo>
                    <a:pt x="449745" y="1509251"/>
                  </a:lnTo>
                  <a:lnTo>
                    <a:pt x="449963" y="1499451"/>
                  </a:lnTo>
                  <a:lnTo>
                    <a:pt x="450223" y="1489651"/>
                  </a:lnTo>
                  <a:lnTo>
                    <a:pt x="450679" y="1479850"/>
                  </a:lnTo>
                  <a:lnTo>
                    <a:pt x="451185" y="1470050"/>
                  </a:lnTo>
                  <a:lnTo>
                    <a:pt x="451848" y="1460250"/>
                  </a:lnTo>
                  <a:lnTo>
                    <a:pt x="452603" y="1450449"/>
                  </a:lnTo>
                  <a:lnTo>
                    <a:pt x="453471" y="1440649"/>
                  </a:lnTo>
                  <a:lnTo>
                    <a:pt x="454473" y="1430849"/>
                  </a:lnTo>
                  <a:lnTo>
                    <a:pt x="455547" y="1421048"/>
                  </a:lnTo>
                  <a:lnTo>
                    <a:pt x="456793" y="1411248"/>
                  </a:lnTo>
                  <a:lnTo>
                    <a:pt x="458079" y="1401448"/>
                  </a:lnTo>
                  <a:lnTo>
                    <a:pt x="459556" y="1391647"/>
                  </a:lnTo>
                  <a:lnTo>
                    <a:pt x="461082" y="1381847"/>
                  </a:lnTo>
                  <a:lnTo>
                    <a:pt x="462754" y="1372047"/>
                  </a:lnTo>
                  <a:lnTo>
                    <a:pt x="464513" y="1362246"/>
                  </a:lnTo>
                  <a:lnTo>
                    <a:pt x="466377" y="1352446"/>
                  </a:lnTo>
                  <a:lnTo>
                    <a:pt x="468362" y="1342646"/>
                  </a:lnTo>
                  <a:lnTo>
                    <a:pt x="470411" y="1332845"/>
                  </a:lnTo>
                  <a:lnTo>
                    <a:pt x="472615" y="1323045"/>
                  </a:lnTo>
                  <a:lnTo>
                    <a:pt x="474854" y="1313245"/>
                  </a:lnTo>
                  <a:lnTo>
                    <a:pt x="477256" y="1303444"/>
                  </a:lnTo>
                  <a:lnTo>
                    <a:pt x="479701" y="1293644"/>
                  </a:lnTo>
                  <a:lnTo>
                    <a:pt x="482268" y="1283844"/>
                  </a:lnTo>
                  <a:lnTo>
                    <a:pt x="484908" y="1274043"/>
                  </a:lnTo>
                  <a:lnTo>
                    <a:pt x="487633" y="1264243"/>
                  </a:lnTo>
                  <a:lnTo>
                    <a:pt x="490457" y="1254442"/>
                  </a:lnTo>
                  <a:lnTo>
                    <a:pt x="493331" y="1244642"/>
                  </a:lnTo>
                  <a:lnTo>
                    <a:pt x="496325" y="1234842"/>
                  </a:lnTo>
                  <a:lnTo>
                    <a:pt x="499347" y="1225041"/>
                  </a:lnTo>
                  <a:lnTo>
                    <a:pt x="502491" y="1215241"/>
                  </a:lnTo>
                  <a:lnTo>
                    <a:pt x="505667" y="1205441"/>
                  </a:lnTo>
                  <a:lnTo>
                    <a:pt x="508932" y="1195640"/>
                  </a:lnTo>
                  <a:lnTo>
                    <a:pt x="512249" y="1185840"/>
                  </a:lnTo>
                  <a:lnTo>
                    <a:pt x="515624" y="1176040"/>
                  </a:lnTo>
                  <a:lnTo>
                    <a:pt x="519066" y="1166239"/>
                  </a:lnTo>
                  <a:lnTo>
                    <a:pt x="522542" y="1156439"/>
                  </a:lnTo>
                  <a:lnTo>
                    <a:pt x="526096" y="1146639"/>
                  </a:lnTo>
                  <a:lnTo>
                    <a:pt x="529666" y="1136838"/>
                  </a:lnTo>
                  <a:lnTo>
                    <a:pt x="533311" y="1127038"/>
                  </a:lnTo>
                  <a:lnTo>
                    <a:pt x="536974" y="1117238"/>
                  </a:lnTo>
                  <a:lnTo>
                    <a:pt x="540688" y="1107437"/>
                  </a:lnTo>
                  <a:lnTo>
                    <a:pt x="544428" y="1097637"/>
                  </a:lnTo>
                  <a:lnTo>
                    <a:pt x="548199" y="1087837"/>
                  </a:lnTo>
                  <a:lnTo>
                    <a:pt x="552002" y="1078036"/>
                  </a:lnTo>
                  <a:lnTo>
                    <a:pt x="555820" y="1068236"/>
                  </a:lnTo>
                  <a:lnTo>
                    <a:pt x="559671" y="1058436"/>
                  </a:lnTo>
                  <a:lnTo>
                    <a:pt x="563528" y="1048635"/>
                  </a:lnTo>
                  <a:lnTo>
                    <a:pt x="567409" y="1038835"/>
                  </a:lnTo>
                  <a:lnTo>
                    <a:pt x="571295" y="1029035"/>
                  </a:lnTo>
                  <a:lnTo>
                    <a:pt x="575193" y="1019234"/>
                  </a:lnTo>
                  <a:lnTo>
                    <a:pt x="579094" y="1009434"/>
                  </a:lnTo>
                  <a:lnTo>
                    <a:pt x="582998" y="999634"/>
                  </a:lnTo>
                  <a:lnTo>
                    <a:pt x="586900" y="989833"/>
                  </a:lnTo>
                  <a:lnTo>
                    <a:pt x="590801" y="980033"/>
                  </a:lnTo>
                  <a:lnTo>
                    <a:pt x="594691" y="970233"/>
                  </a:lnTo>
                  <a:lnTo>
                    <a:pt x="598578" y="960432"/>
                  </a:lnTo>
                  <a:lnTo>
                    <a:pt x="602446" y="950632"/>
                  </a:lnTo>
                  <a:lnTo>
                    <a:pt x="606305" y="940832"/>
                  </a:lnTo>
                  <a:lnTo>
                    <a:pt x="610142" y="931031"/>
                  </a:lnTo>
                  <a:lnTo>
                    <a:pt x="613961" y="921231"/>
                  </a:lnTo>
                  <a:lnTo>
                    <a:pt x="617761" y="911431"/>
                  </a:lnTo>
                  <a:lnTo>
                    <a:pt x="621529" y="901630"/>
                  </a:lnTo>
                  <a:lnTo>
                    <a:pt x="625283" y="891830"/>
                  </a:lnTo>
                  <a:lnTo>
                    <a:pt x="628991" y="882030"/>
                  </a:lnTo>
                  <a:lnTo>
                    <a:pt x="632688" y="872229"/>
                  </a:lnTo>
                  <a:lnTo>
                    <a:pt x="636329" y="862429"/>
                  </a:lnTo>
                  <a:lnTo>
                    <a:pt x="639953" y="852629"/>
                  </a:lnTo>
                  <a:lnTo>
                    <a:pt x="643529" y="842828"/>
                  </a:lnTo>
                  <a:lnTo>
                    <a:pt x="647071" y="833028"/>
                  </a:lnTo>
                  <a:lnTo>
                    <a:pt x="650576" y="823228"/>
                  </a:lnTo>
                  <a:lnTo>
                    <a:pt x="654029" y="813427"/>
                  </a:lnTo>
                  <a:lnTo>
                    <a:pt x="657458" y="803627"/>
                  </a:lnTo>
                  <a:lnTo>
                    <a:pt x="660815" y="793827"/>
                  </a:lnTo>
                  <a:lnTo>
                    <a:pt x="664156" y="784026"/>
                  </a:lnTo>
                  <a:lnTo>
                    <a:pt x="667418" y="774226"/>
                  </a:lnTo>
                  <a:lnTo>
                    <a:pt x="670656" y="764426"/>
                  </a:lnTo>
                  <a:lnTo>
                    <a:pt x="673829" y="754625"/>
                  </a:lnTo>
                  <a:lnTo>
                    <a:pt x="676959" y="744825"/>
                  </a:lnTo>
                  <a:lnTo>
                    <a:pt x="680040" y="735025"/>
                  </a:lnTo>
                  <a:lnTo>
                    <a:pt x="683057" y="725224"/>
                  </a:lnTo>
                  <a:lnTo>
                    <a:pt x="686044" y="715424"/>
                  </a:lnTo>
                  <a:lnTo>
                    <a:pt x="688946" y="705624"/>
                  </a:lnTo>
                  <a:lnTo>
                    <a:pt x="691828" y="695823"/>
                  </a:lnTo>
                  <a:lnTo>
                    <a:pt x="694620" y="686023"/>
                  </a:lnTo>
                  <a:lnTo>
                    <a:pt x="697384" y="676223"/>
                  </a:lnTo>
                  <a:lnTo>
                    <a:pt x="700076" y="666422"/>
                  </a:lnTo>
                  <a:lnTo>
                    <a:pt x="702720" y="656622"/>
                  </a:lnTo>
                  <a:lnTo>
                    <a:pt x="705312" y="646822"/>
                  </a:lnTo>
                  <a:lnTo>
                    <a:pt x="707835" y="637021"/>
                  </a:lnTo>
                  <a:lnTo>
                    <a:pt x="710326" y="627221"/>
                  </a:lnTo>
                  <a:lnTo>
                    <a:pt x="712727" y="617421"/>
                  </a:lnTo>
                  <a:lnTo>
                    <a:pt x="715108" y="607620"/>
                  </a:lnTo>
                  <a:lnTo>
                    <a:pt x="717398" y="597820"/>
                  </a:lnTo>
                  <a:lnTo>
                    <a:pt x="719659" y="588020"/>
                  </a:lnTo>
                  <a:lnTo>
                    <a:pt x="721848" y="578219"/>
                  </a:lnTo>
                  <a:lnTo>
                    <a:pt x="723990" y="568419"/>
                  </a:lnTo>
                  <a:lnTo>
                    <a:pt x="726080" y="558619"/>
                  </a:lnTo>
                  <a:lnTo>
                    <a:pt x="728104" y="548818"/>
                  </a:lnTo>
                  <a:lnTo>
                    <a:pt x="730097" y="539018"/>
                  </a:lnTo>
                  <a:lnTo>
                    <a:pt x="732005" y="529218"/>
                  </a:lnTo>
                  <a:lnTo>
                    <a:pt x="733893" y="519417"/>
                  </a:lnTo>
                  <a:lnTo>
                    <a:pt x="735696" y="509617"/>
                  </a:lnTo>
                  <a:lnTo>
                    <a:pt x="737472" y="499817"/>
                  </a:lnTo>
                  <a:lnTo>
                    <a:pt x="739183" y="490016"/>
                  </a:lnTo>
                  <a:lnTo>
                    <a:pt x="740849" y="480216"/>
                  </a:lnTo>
                  <a:lnTo>
                    <a:pt x="742470" y="470416"/>
                  </a:lnTo>
                  <a:lnTo>
                    <a:pt x="744030" y="460615"/>
                  </a:lnTo>
                  <a:lnTo>
                    <a:pt x="745563" y="450815"/>
                  </a:lnTo>
                  <a:lnTo>
                    <a:pt x="747020" y="441015"/>
                  </a:lnTo>
                  <a:lnTo>
                    <a:pt x="748460" y="431214"/>
                  </a:lnTo>
                  <a:lnTo>
                    <a:pt x="749826" y="421414"/>
                  </a:lnTo>
                  <a:lnTo>
                    <a:pt x="751168" y="411614"/>
                  </a:lnTo>
                  <a:lnTo>
                    <a:pt x="752454" y="401813"/>
                  </a:lnTo>
                  <a:lnTo>
                    <a:pt x="753701" y="392013"/>
                  </a:lnTo>
                  <a:lnTo>
                    <a:pt x="754910" y="382213"/>
                  </a:lnTo>
                  <a:lnTo>
                    <a:pt x="756068" y="372412"/>
                  </a:lnTo>
                  <a:lnTo>
                    <a:pt x="757203" y="362612"/>
                  </a:lnTo>
                  <a:lnTo>
                    <a:pt x="758274" y="352812"/>
                  </a:lnTo>
                  <a:lnTo>
                    <a:pt x="759331" y="343011"/>
                  </a:lnTo>
                  <a:lnTo>
                    <a:pt x="760327" y="333211"/>
                  </a:lnTo>
                  <a:lnTo>
                    <a:pt x="761304" y="323411"/>
                  </a:lnTo>
                  <a:lnTo>
                    <a:pt x="762235" y="313610"/>
                  </a:lnTo>
                  <a:lnTo>
                    <a:pt x="763135" y="303810"/>
                  </a:lnTo>
                  <a:lnTo>
                    <a:pt x="764004" y="294010"/>
                  </a:lnTo>
                  <a:lnTo>
                    <a:pt x="764831" y="284209"/>
                  </a:lnTo>
                  <a:lnTo>
                    <a:pt x="765641" y="274409"/>
                  </a:lnTo>
                  <a:lnTo>
                    <a:pt x="766400" y="264609"/>
                  </a:lnTo>
                  <a:lnTo>
                    <a:pt x="767148" y="254808"/>
                  </a:lnTo>
                  <a:lnTo>
                    <a:pt x="767848" y="245008"/>
                  </a:lnTo>
                  <a:lnTo>
                    <a:pt x="768533" y="235208"/>
                  </a:lnTo>
                  <a:lnTo>
                    <a:pt x="769183" y="225407"/>
                  </a:lnTo>
                  <a:lnTo>
                    <a:pt x="769809" y="215607"/>
                  </a:lnTo>
                  <a:lnTo>
                    <a:pt x="770411" y="205807"/>
                  </a:lnTo>
                  <a:lnTo>
                    <a:pt x="770982" y="196006"/>
                  </a:lnTo>
                  <a:lnTo>
                    <a:pt x="771539" y="186206"/>
                  </a:lnTo>
                  <a:lnTo>
                    <a:pt x="772058" y="176406"/>
                  </a:lnTo>
                  <a:lnTo>
                    <a:pt x="772568" y="166605"/>
                  </a:lnTo>
                  <a:lnTo>
                    <a:pt x="773043" y="156805"/>
                  </a:lnTo>
                  <a:lnTo>
                    <a:pt x="773507" y="147005"/>
                  </a:lnTo>
                  <a:lnTo>
                    <a:pt x="773944" y="137204"/>
                  </a:lnTo>
                  <a:lnTo>
                    <a:pt x="774364" y="127404"/>
                  </a:lnTo>
                  <a:lnTo>
                    <a:pt x="774767" y="117604"/>
                  </a:lnTo>
                  <a:lnTo>
                    <a:pt x="775146" y="107803"/>
                  </a:lnTo>
                  <a:lnTo>
                    <a:pt x="775516" y="98003"/>
                  </a:lnTo>
                  <a:lnTo>
                    <a:pt x="775859" y="88203"/>
                  </a:lnTo>
                  <a:lnTo>
                    <a:pt x="776195" y="78402"/>
                  </a:lnTo>
                  <a:lnTo>
                    <a:pt x="776506" y="68602"/>
                  </a:lnTo>
                  <a:lnTo>
                    <a:pt x="776809" y="58802"/>
                  </a:lnTo>
                  <a:lnTo>
                    <a:pt x="777093" y="49001"/>
                  </a:lnTo>
                  <a:lnTo>
                    <a:pt x="777365" y="39201"/>
                  </a:lnTo>
                  <a:lnTo>
                    <a:pt x="777625" y="29401"/>
                  </a:lnTo>
                  <a:lnTo>
                    <a:pt x="777869" y="19600"/>
                  </a:lnTo>
                  <a:lnTo>
                    <a:pt x="778106" y="9800"/>
                  </a:lnTo>
                  <a:lnTo>
                    <a:pt x="778324" y="0"/>
                  </a:lnTo>
                  <a:lnTo>
                    <a:pt x="785698" y="0"/>
                  </a:lnTo>
                  <a:lnTo>
                    <a:pt x="785916" y="9800"/>
                  </a:lnTo>
                  <a:lnTo>
                    <a:pt x="786153" y="19600"/>
                  </a:lnTo>
                  <a:lnTo>
                    <a:pt x="786397" y="29401"/>
                  </a:lnTo>
                  <a:lnTo>
                    <a:pt x="786657" y="39201"/>
                  </a:lnTo>
                  <a:lnTo>
                    <a:pt x="786929" y="49001"/>
                  </a:lnTo>
                  <a:lnTo>
                    <a:pt x="787214" y="58802"/>
                  </a:lnTo>
                  <a:lnTo>
                    <a:pt x="787516" y="68602"/>
                  </a:lnTo>
                  <a:lnTo>
                    <a:pt x="787827" y="78402"/>
                  </a:lnTo>
                  <a:lnTo>
                    <a:pt x="788164" y="88203"/>
                  </a:lnTo>
                  <a:lnTo>
                    <a:pt x="788506" y="98003"/>
                  </a:lnTo>
                  <a:lnTo>
                    <a:pt x="788876" y="107803"/>
                  </a:lnTo>
                  <a:lnTo>
                    <a:pt x="789255" y="117604"/>
                  </a:lnTo>
                  <a:lnTo>
                    <a:pt x="789658" y="127404"/>
                  </a:lnTo>
                  <a:lnTo>
                    <a:pt x="790078" y="137204"/>
                  </a:lnTo>
                  <a:lnTo>
                    <a:pt x="790516" y="147005"/>
                  </a:lnTo>
                  <a:lnTo>
                    <a:pt x="790979" y="156805"/>
                  </a:lnTo>
                  <a:lnTo>
                    <a:pt x="791454" y="166605"/>
                  </a:lnTo>
                  <a:lnTo>
                    <a:pt x="791965" y="176406"/>
                  </a:lnTo>
                  <a:lnTo>
                    <a:pt x="792483" y="186206"/>
                  </a:lnTo>
                  <a:lnTo>
                    <a:pt x="793041" y="196006"/>
                  </a:lnTo>
                  <a:lnTo>
                    <a:pt x="793611" y="205807"/>
                  </a:lnTo>
                  <a:lnTo>
                    <a:pt x="794213" y="215607"/>
                  </a:lnTo>
                  <a:lnTo>
                    <a:pt x="794839" y="225407"/>
                  </a:lnTo>
                  <a:lnTo>
                    <a:pt x="795489" y="235208"/>
                  </a:lnTo>
                  <a:lnTo>
                    <a:pt x="796174" y="245008"/>
                  </a:lnTo>
                  <a:lnTo>
                    <a:pt x="796874" y="254808"/>
                  </a:lnTo>
                  <a:lnTo>
                    <a:pt x="797622" y="264609"/>
                  </a:lnTo>
                  <a:lnTo>
                    <a:pt x="798381" y="274409"/>
                  </a:lnTo>
                  <a:lnTo>
                    <a:pt x="799191" y="284209"/>
                  </a:lnTo>
                  <a:lnTo>
                    <a:pt x="800019" y="294010"/>
                  </a:lnTo>
                  <a:lnTo>
                    <a:pt x="800888" y="303810"/>
                  </a:lnTo>
                  <a:lnTo>
                    <a:pt x="801787" y="313610"/>
                  </a:lnTo>
                  <a:lnTo>
                    <a:pt x="802718" y="323411"/>
                  </a:lnTo>
                  <a:lnTo>
                    <a:pt x="803695" y="333211"/>
                  </a:lnTo>
                  <a:lnTo>
                    <a:pt x="804691" y="343011"/>
                  </a:lnTo>
                  <a:lnTo>
                    <a:pt x="805748" y="352812"/>
                  </a:lnTo>
                  <a:lnTo>
                    <a:pt x="806819" y="362612"/>
                  </a:lnTo>
                  <a:lnTo>
                    <a:pt x="807955" y="372412"/>
                  </a:lnTo>
                  <a:lnTo>
                    <a:pt x="809112" y="382213"/>
                  </a:lnTo>
                  <a:lnTo>
                    <a:pt x="810321" y="392013"/>
                  </a:lnTo>
                  <a:lnTo>
                    <a:pt x="811569" y="401813"/>
                  </a:lnTo>
                  <a:lnTo>
                    <a:pt x="812855" y="411614"/>
                  </a:lnTo>
                  <a:lnTo>
                    <a:pt x="814197" y="421414"/>
                  </a:lnTo>
                  <a:lnTo>
                    <a:pt x="815562" y="431214"/>
                  </a:lnTo>
                  <a:lnTo>
                    <a:pt x="817002" y="441015"/>
                  </a:lnTo>
                  <a:lnTo>
                    <a:pt x="818459" y="450815"/>
                  </a:lnTo>
                  <a:lnTo>
                    <a:pt x="819992" y="460615"/>
                  </a:lnTo>
                  <a:lnTo>
                    <a:pt x="821552" y="470416"/>
                  </a:lnTo>
                  <a:lnTo>
                    <a:pt x="823173" y="480216"/>
                  </a:lnTo>
                  <a:lnTo>
                    <a:pt x="824839" y="490016"/>
                  </a:lnTo>
                  <a:lnTo>
                    <a:pt x="826550" y="499817"/>
                  </a:lnTo>
                  <a:lnTo>
                    <a:pt x="828326" y="509617"/>
                  </a:lnTo>
                  <a:lnTo>
                    <a:pt x="830129" y="519417"/>
                  </a:lnTo>
                  <a:lnTo>
                    <a:pt x="832017" y="529218"/>
                  </a:lnTo>
                  <a:lnTo>
                    <a:pt x="833925" y="539018"/>
                  </a:lnTo>
                  <a:lnTo>
                    <a:pt x="835918" y="548818"/>
                  </a:lnTo>
                  <a:lnTo>
                    <a:pt x="837942" y="558619"/>
                  </a:lnTo>
                  <a:lnTo>
                    <a:pt x="840033" y="568419"/>
                  </a:lnTo>
                  <a:lnTo>
                    <a:pt x="842174" y="578219"/>
                  </a:lnTo>
                  <a:lnTo>
                    <a:pt x="844364" y="588020"/>
                  </a:lnTo>
                  <a:lnTo>
                    <a:pt x="846624" y="597820"/>
                  </a:lnTo>
                  <a:lnTo>
                    <a:pt x="848914" y="607620"/>
                  </a:lnTo>
                  <a:lnTo>
                    <a:pt x="851295" y="617421"/>
                  </a:lnTo>
                  <a:lnTo>
                    <a:pt x="853697" y="627221"/>
                  </a:lnTo>
                  <a:lnTo>
                    <a:pt x="856188" y="637021"/>
                  </a:lnTo>
                  <a:lnTo>
                    <a:pt x="858711" y="646822"/>
                  </a:lnTo>
                  <a:lnTo>
                    <a:pt x="861302" y="656622"/>
                  </a:lnTo>
                  <a:lnTo>
                    <a:pt x="863946" y="666422"/>
                  </a:lnTo>
                  <a:lnTo>
                    <a:pt x="866638" y="676223"/>
                  </a:lnTo>
                  <a:lnTo>
                    <a:pt x="869402" y="686023"/>
                  </a:lnTo>
                  <a:lnTo>
                    <a:pt x="872194" y="695823"/>
                  </a:lnTo>
                  <a:lnTo>
                    <a:pt x="875076" y="705624"/>
                  </a:lnTo>
                  <a:lnTo>
                    <a:pt x="877978" y="715424"/>
                  </a:lnTo>
                  <a:lnTo>
                    <a:pt x="880965" y="725224"/>
                  </a:lnTo>
                  <a:lnTo>
                    <a:pt x="883982" y="735025"/>
                  </a:lnTo>
                  <a:lnTo>
                    <a:pt x="887064" y="744825"/>
                  </a:lnTo>
                  <a:lnTo>
                    <a:pt x="890193" y="754625"/>
                  </a:lnTo>
                  <a:lnTo>
                    <a:pt x="893367" y="764426"/>
                  </a:lnTo>
                  <a:lnTo>
                    <a:pt x="896604" y="774226"/>
                  </a:lnTo>
                  <a:lnTo>
                    <a:pt x="899866" y="784026"/>
                  </a:lnTo>
                  <a:lnTo>
                    <a:pt x="903207" y="793827"/>
                  </a:lnTo>
                  <a:lnTo>
                    <a:pt x="906564" y="803627"/>
                  </a:lnTo>
                  <a:lnTo>
                    <a:pt x="909993" y="813427"/>
                  </a:lnTo>
                  <a:lnTo>
                    <a:pt x="913446" y="823228"/>
                  </a:lnTo>
                  <a:lnTo>
                    <a:pt x="916951" y="833028"/>
                  </a:lnTo>
                  <a:lnTo>
                    <a:pt x="920493" y="842828"/>
                  </a:lnTo>
                  <a:lnTo>
                    <a:pt x="924069" y="852629"/>
                  </a:lnTo>
                  <a:lnTo>
                    <a:pt x="927693" y="862429"/>
                  </a:lnTo>
                  <a:lnTo>
                    <a:pt x="931335" y="872229"/>
                  </a:lnTo>
                  <a:lnTo>
                    <a:pt x="935031" y="882030"/>
                  </a:lnTo>
                  <a:lnTo>
                    <a:pt x="938739" y="891830"/>
                  </a:lnTo>
                  <a:lnTo>
                    <a:pt x="942493" y="901630"/>
                  </a:lnTo>
                  <a:lnTo>
                    <a:pt x="946262" y="911431"/>
                  </a:lnTo>
                  <a:lnTo>
                    <a:pt x="950061" y="921231"/>
                  </a:lnTo>
                  <a:lnTo>
                    <a:pt x="953880" y="931031"/>
                  </a:lnTo>
                  <a:lnTo>
                    <a:pt x="957718" y="940832"/>
                  </a:lnTo>
                  <a:lnTo>
                    <a:pt x="961577" y="950632"/>
                  </a:lnTo>
                  <a:lnTo>
                    <a:pt x="965444" y="960432"/>
                  </a:lnTo>
                  <a:lnTo>
                    <a:pt x="969331" y="970233"/>
                  </a:lnTo>
                  <a:lnTo>
                    <a:pt x="973221" y="980033"/>
                  </a:lnTo>
                  <a:lnTo>
                    <a:pt x="977122" y="989833"/>
                  </a:lnTo>
                  <a:lnTo>
                    <a:pt x="981024" y="999634"/>
                  </a:lnTo>
                  <a:lnTo>
                    <a:pt x="984928" y="1009434"/>
                  </a:lnTo>
                  <a:lnTo>
                    <a:pt x="988829" y="1019234"/>
                  </a:lnTo>
                  <a:lnTo>
                    <a:pt x="992727" y="1029035"/>
                  </a:lnTo>
                  <a:lnTo>
                    <a:pt x="996613" y="1038835"/>
                  </a:lnTo>
                  <a:lnTo>
                    <a:pt x="1000495" y="1048635"/>
                  </a:lnTo>
                  <a:lnTo>
                    <a:pt x="1004352" y="1058436"/>
                  </a:lnTo>
                  <a:lnTo>
                    <a:pt x="1008202" y="1068236"/>
                  </a:lnTo>
                  <a:lnTo>
                    <a:pt x="1012020" y="1078036"/>
                  </a:lnTo>
                  <a:lnTo>
                    <a:pt x="1015823" y="1087837"/>
                  </a:lnTo>
                  <a:lnTo>
                    <a:pt x="1019594" y="1097637"/>
                  </a:lnTo>
                  <a:lnTo>
                    <a:pt x="1023335" y="1107437"/>
                  </a:lnTo>
                  <a:lnTo>
                    <a:pt x="1027048" y="1117238"/>
                  </a:lnTo>
                  <a:lnTo>
                    <a:pt x="1030711" y="1127038"/>
                  </a:lnTo>
                  <a:lnTo>
                    <a:pt x="1034356" y="1136838"/>
                  </a:lnTo>
                  <a:lnTo>
                    <a:pt x="1037927" y="1146639"/>
                  </a:lnTo>
                  <a:lnTo>
                    <a:pt x="1041480" y="1156439"/>
                  </a:lnTo>
                  <a:lnTo>
                    <a:pt x="1044956" y="1166239"/>
                  </a:lnTo>
                  <a:lnTo>
                    <a:pt x="1048398" y="1176040"/>
                  </a:lnTo>
                  <a:lnTo>
                    <a:pt x="1051774" y="1185840"/>
                  </a:lnTo>
                  <a:lnTo>
                    <a:pt x="1055090" y="1195640"/>
                  </a:lnTo>
                  <a:lnTo>
                    <a:pt x="1058355" y="1205441"/>
                  </a:lnTo>
                  <a:lnTo>
                    <a:pt x="1061531" y="1215241"/>
                  </a:lnTo>
                  <a:lnTo>
                    <a:pt x="1064675" y="1225041"/>
                  </a:lnTo>
                  <a:lnTo>
                    <a:pt x="1067697" y="1234842"/>
                  </a:lnTo>
                  <a:lnTo>
                    <a:pt x="1070691" y="1244642"/>
                  </a:lnTo>
                  <a:lnTo>
                    <a:pt x="1073566" y="1254442"/>
                  </a:lnTo>
                  <a:lnTo>
                    <a:pt x="1076389" y="1264243"/>
                  </a:lnTo>
                  <a:lnTo>
                    <a:pt x="1079114" y="1274043"/>
                  </a:lnTo>
                  <a:lnTo>
                    <a:pt x="1081754" y="1283844"/>
                  </a:lnTo>
                  <a:lnTo>
                    <a:pt x="1084322" y="1293644"/>
                  </a:lnTo>
                  <a:lnTo>
                    <a:pt x="1086766" y="1303444"/>
                  </a:lnTo>
                  <a:lnTo>
                    <a:pt x="1089169" y="1313245"/>
                  </a:lnTo>
                  <a:lnTo>
                    <a:pt x="1091408" y="1323045"/>
                  </a:lnTo>
                  <a:lnTo>
                    <a:pt x="1093611" y="1332845"/>
                  </a:lnTo>
                  <a:lnTo>
                    <a:pt x="1095661" y="1342646"/>
                  </a:lnTo>
                  <a:lnTo>
                    <a:pt x="1097646" y="1352446"/>
                  </a:lnTo>
                  <a:lnTo>
                    <a:pt x="1099509" y="1362246"/>
                  </a:lnTo>
                  <a:lnTo>
                    <a:pt x="1101268" y="1372047"/>
                  </a:lnTo>
                  <a:lnTo>
                    <a:pt x="1102941" y="1381847"/>
                  </a:lnTo>
                  <a:lnTo>
                    <a:pt x="1104466" y="1391647"/>
                  </a:lnTo>
                  <a:lnTo>
                    <a:pt x="1105943" y="1401448"/>
                  </a:lnTo>
                  <a:lnTo>
                    <a:pt x="1107230" y="1411248"/>
                  </a:lnTo>
                  <a:lnTo>
                    <a:pt x="1108476" y="1421048"/>
                  </a:lnTo>
                  <a:lnTo>
                    <a:pt x="1109549" y="1430849"/>
                  </a:lnTo>
                  <a:lnTo>
                    <a:pt x="1110551" y="1440649"/>
                  </a:lnTo>
                  <a:lnTo>
                    <a:pt x="1111420" y="1450449"/>
                  </a:lnTo>
                  <a:lnTo>
                    <a:pt x="1112175" y="1460250"/>
                  </a:lnTo>
                  <a:lnTo>
                    <a:pt x="1112837" y="1470050"/>
                  </a:lnTo>
                  <a:lnTo>
                    <a:pt x="1113344" y="1479850"/>
                  </a:lnTo>
                  <a:lnTo>
                    <a:pt x="1113800" y="1489651"/>
                  </a:lnTo>
                  <a:lnTo>
                    <a:pt x="1114059" y="1499451"/>
                  </a:lnTo>
                  <a:lnTo>
                    <a:pt x="1114277" y="1509251"/>
                  </a:lnTo>
                  <a:lnTo>
                    <a:pt x="1114322" y="1519052"/>
                  </a:lnTo>
                  <a:lnTo>
                    <a:pt x="1114296" y="1528852"/>
                  </a:lnTo>
                  <a:lnTo>
                    <a:pt x="1114139" y="1538652"/>
                  </a:lnTo>
                  <a:lnTo>
                    <a:pt x="1113871" y="1548453"/>
                  </a:lnTo>
                  <a:lnTo>
                    <a:pt x="1113515" y="1558253"/>
                  </a:lnTo>
                  <a:lnTo>
                    <a:pt x="1113013" y="1568053"/>
                  </a:lnTo>
                  <a:lnTo>
                    <a:pt x="1112462" y="1577854"/>
                  </a:lnTo>
                  <a:lnTo>
                    <a:pt x="1111731" y="1587654"/>
                  </a:lnTo>
                  <a:lnTo>
                    <a:pt x="1110963" y="1597454"/>
                  </a:lnTo>
                  <a:lnTo>
                    <a:pt x="1110040" y="1607255"/>
                  </a:lnTo>
                  <a:lnTo>
                    <a:pt x="1109055" y="1617055"/>
                  </a:lnTo>
                  <a:lnTo>
                    <a:pt x="1107956" y="1626855"/>
                  </a:lnTo>
                  <a:lnTo>
                    <a:pt x="1106763" y="1636656"/>
                  </a:lnTo>
                  <a:lnTo>
                    <a:pt x="1105496" y="1646456"/>
                  </a:lnTo>
                  <a:lnTo>
                    <a:pt x="1104108" y="1656256"/>
                  </a:lnTo>
                  <a:lnTo>
                    <a:pt x="1102681" y="1666057"/>
                  </a:lnTo>
                  <a:lnTo>
                    <a:pt x="1101110" y="1675857"/>
                  </a:lnTo>
                  <a:lnTo>
                    <a:pt x="1099511" y="1685657"/>
                  </a:lnTo>
                  <a:lnTo>
                    <a:pt x="1097794" y="1695458"/>
                  </a:lnTo>
                  <a:lnTo>
                    <a:pt x="1096030" y="1705258"/>
                  </a:lnTo>
                  <a:lnTo>
                    <a:pt x="1094183" y="1715058"/>
                  </a:lnTo>
                  <a:lnTo>
                    <a:pt x="1092271" y="1724859"/>
                  </a:lnTo>
                  <a:lnTo>
                    <a:pt x="1090307" y="1734659"/>
                  </a:lnTo>
                  <a:lnTo>
                    <a:pt x="1088262" y="1744459"/>
                  </a:lnTo>
                  <a:lnTo>
                    <a:pt x="1086192" y="1754260"/>
                  </a:lnTo>
                  <a:lnTo>
                    <a:pt x="1084032" y="1764060"/>
                  </a:lnTo>
                  <a:lnTo>
                    <a:pt x="1081856" y="1773860"/>
                  </a:lnTo>
                  <a:lnTo>
                    <a:pt x="1079613" y="1783661"/>
                  </a:lnTo>
                  <a:lnTo>
                    <a:pt x="1077346" y="1793461"/>
                  </a:lnTo>
                  <a:lnTo>
                    <a:pt x="1075036" y="1803261"/>
                  </a:lnTo>
                  <a:lnTo>
                    <a:pt x="1072697" y="1813062"/>
                  </a:lnTo>
                  <a:lnTo>
                    <a:pt x="1070334" y="1822862"/>
                  </a:lnTo>
                  <a:lnTo>
                    <a:pt x="1067942" y="1832662"/>
                  </a:lnTo>
                  <a:lnTo>
                    <a:pt x="1065541" y="1842463"/>
                  </a:lnTo>
                  <a:lnTo>
                    <a:pt x="1063117" y="1852263"/>
                  </a:lnTo>
                  <a:lnTo>
                    <a:pt x="1060690" y="1862063"/>
                  </a:lnTo>
                  <a:lnTo>
                    <a:pt x="1058255" y="1871864"/>
                  </a:lnTo>
                  <a:lnTo>
                    <a:pt x="1055822" y="1881664"/>
                  </a:lnTo>
                  <a:lnTo>
                    <a:pt x="1053392" y="1891464"/>
                  </a:lnTo>
                  <a:lnTo>
                    <a:pt x="1050973" y="1901265"/>
                  </a:lnTo>
                  <a:lnTo>
                    <a:pt x="1048563" y="1911065"/>
                  </a:lnTo>
                  <a:lnTo>
                    <a:pt x="1046179" y="1920865"/>
                  </a:lnTo>
                  <a:lnTo>
                    <a:pt x="1043803" y="1930666"/>
                  </a:lnTo>
                  <a:lnTo>
                    <a:pt x="1041475" y="1940466"/>
                  </a:lnTo>
                  <a:lnTo>
                    <a:pt x="1039159" y="1950266"/>
                  </a:lnTo>
                  <a:lnTo>
                    <a:pt x="1036895" y="1960067"/>
                  </a:lnTo>
                  <a:lnTo>
                    <a:pt x="1034660" y="1969867"/>
                  </a:lnTo>
                  <a:lnTo>
                    <a:pt x="1032474" y="1979667"/>
                  </a:lnTo>
                  <a:lnTo>
                    <a:pt x="1030341" y="1989468"/>
                  </a:lnTo>
                  <a:lnTo>
                    <a:pt x="1028247" y="1999268"/>
                  </a:lnTo>
                  <a:lnTo>
                    <a:pt x="1026234" y="2009068"/>
                  </a:lnTo>
                  <a:lnTo>
                    <a:pt x="1024245" y="2018869"/>
                  </a:lnTo>
                  <a:lnTo>
                    <a:pt x="1022372" y="2028669"/>
                  </a:lnTo>
                  <a:lnTo>
                    <a:pt x="1020525" y="2038469"/>
                  </a:lnTo>
                  <a:lnTo>
                    <a:pt x="1018787" y="2048270"/>
                  </a:lnTo>
                  <a:lnTo>
                    <a:pt x="1017103" y="2058070"/>
                  </a:lnTo>
                  <a:lnTo>
                    <a:pt x="1015509" y="2067870"/>
                  </a:lnTo>
                  <a:lnTo>
                    <a:pt x="1014005" y="2077671"/>
                  </a:lnTo>
                  <a:lnTo>
                    <a:pt x="1012567" y="2087471"/>
                  </a:lnTo>
                  <a:lnTo>
                    <a:pt x="1011261" y="2097271"/>
                  </a:lnTo>
                  <a:lnTo>
                    <a:pt x="1009991" y="2107072"/>
                  </a:lnTo>
                  <a:lnTo>
                    <a:pt x="1008896" y="2116872"/>
                  </a:lnTo>
                  <a:lnTo>
                    <a:pt x="1007839" y="2126672"/>
                  </a:lnTo>
                  <a:lnTo>
                    <a:pt x="1006938" y="2136473"/>
                  </a:lnTo>
                  <a:lnTo>
                    <a:pt x="1006112" y="2146273"/>
                  </a:lnTo>
                  <a:lnTo>
                    <a:pt x="1005409" y="2156073"/>
                  </a:lnTo>
                  <a:lnTo>
                    <a:pt x="1004828" y="2165874"/>
                  </a:lnTo>
                  <a:lnTo>
                    <a:pt x="1004333" y="2175674"/>
                  </a:lnTo>
                  <a:lnTo>
                    <a:pt x="1004008" y="2185474"/>
                  </a:lnTo>
                  <a:lnTo>
                    <a:pt x="1003730" y="2195275"/>
                  </a:lnTo>
                  <a:lnTo>
                    <a:pt x="1003674" y="2205075"/>
                  </a:lnTo>
                  <a:lnTo>
                    <a:pt x="1003663" y="2214875"/>
                  </a:lnTo>
                  <a:lnTo>
                    <a:pt x="1003842" y="2224676"/>
                  </a:lnTo>
                  <a:lnTo>
                    <a:pt x="1004112" y="2234476"/>
                  </a:lnTo>
                  <a:lnTo>
                    <a:pt x="1004528" y="2244276"/>
                  </a:lnTo>
                  <a:lnTo>
                    <a:pt x="1005088" y="2254077"/>
                  </a:lnTo>
                  <a:lnTo>
                    <a:pt x="1005748" y="2263877"/>
                  </a:lnTo>
                  <a:lnTo>
                    <a:pt x="1006604" y="2273677"/>
                  </a:lnTo>
                  <a:lnTo>
                    <a:pt x="1007512" y="2283478"/>
                  </a:lnTo>
                  <a:lnTo>
                    <a:pt x="1008671" y="2293278"/>
                  </a:lnTo>
                  <a:lnTo>
                    <a:pt x="1009882" y="2303078"/>
                  </a:lnTo>
                  <a:lnTo>
                    <a:pt x="1011300" y="2312879"/>
                  </a:lnTo>
                  <a:lnTo>
                    <a:pt x="1012819" y="2322679"/>
                  </a:lnTo>
                  <a:lnTo>
                    <a:pt x="1014497" y="2332479"/>
                  </a:lnTo>
                  <a:lnTo>
                    <a:pt x="1016329" y="2342280"/>
                  </a:lnTo>
                  <a:lnTo>
                    <a:pt x="1018267" y="2352080"/>
                  </a:lnTo>
                  <a:lnTo>
                    <a:pt x="1020414" y="2361880"/>
                  </a:lnTo>
                  <a:lnTo>
                    <a:pt x="1022615" y="2371681"/>
                  </a:lnTo>
                  <a:lnTo>
                    <a:pt x="1025078" y="2381481"/>
                  </a:lnTo>
                  <a:lnTo>
                    <a:pt x="1027593" y="2391281"/>
                  </a:lnTo>
                  <a:lnTo>
                    <a:pt x="1030321" y="2401082"/>
                  </a:lnTo>
                  <a:lnTo>
                    <a:pt x="1033152" y="2410882"/>
                  </a:lnTo>
                  <a:lnTo>
                    <a:pt x="1036142" y="2420682"/>
                  </a:lnTo>
                  <a:lnTo>
                    <a:pt x="1039287" y="2430483"/>
                  </a:lnTo>
                  <a:lnTo>
                    <a:pt x="1042537" y="2440283"/>
                  </a:lnTo>
                  <a:lnTo>
                    <a:pt x="1045993" y="2450083"/>
                  </a:lnTo>
                  <a:lnTo>
                    <a:pt x="1049502" y="2459884"/>
                  </a:lnTo>
                  <a:lnTo>
                    <a:pt x="1053265" y="2469684"/>
                  </a:lnTo>
                  <a:lnTo>
                    <a:pt x="1057079" y="2479484"/>
                  </a:lnTo>
                  <a:lnTo>
                    <a:pt x="1061095" y="2489285"/>
                  </a:lnTo>
                  <a:lnTo>
                    <a:pt x="1065210" y="2499085"/>
                  </a:lnTo>
                  <a:lnTo>
                    <a:pt x="1069473" y="2508885"/>
                  </a:lnTo>
                  <a:lnTo>
                    <a:pt x="1073882" y="2518686"/>
                  </a:lnTo>
                  <a:lnTo>
                    <a:pt x="1078388" y="2528486"/>
                  </a:lnTo>
                  <a:lnTo>
                    <a:pt x="1083083" y="2538286"/>
                  </a:lnTo>
                  <a:lnTo>
                    <a:pt x="1087826" y="2548087"/>
                  </a:lnTo>
                  <a:lnTo>
                    <a:pt x="1092799" y="2557887"/>
                  </a:lnTo>
                  <a:lnTo>
                    <a:pt x="1097818" y="2567688"/>
                  </a:lnTo>
                  <a:lnTo>
                    <a:pt x="1103014" y="2577488"/>
                  </a:lnTo>
                  <a:lnTo>
                    <a:pt x="1108298" y="2587288"/>
                  </a:lnTo>
                  <a:lnTo>
                    <a:pt x="1113711" y="2597089"/>
                  </a:lnTo>
                  <a:lnTo>
                    <a:pt x="1119249" y="2606889"/>
                  </a:lnTo>
                  <a:lnTo>
                    <a:pt x="1124869" y="2616689"/>
                  </a:lnTo>
                  <a:lnTo>
                    <a:pt x="1130649" y="2626490"/>
                  </a:lnTo>
                  <a:lnTo>
                    <a:pt x="1136470" y="2636290"/>
                  </a:lnTo>
                  <a:lnTo>
                    <a:pt x="1142478" y="2646090"/>
                  </a:lnTo>
                  <a:lnTo>
                    <a:pt x="1148524" y="2655891"/>
                  </a:lnTo>
                  <a:lnTo>
                    <a:pt x="1154712" y="2665691"/>
                  </a:lnTo>
                  <a:lnTo>
                    <a:pt x="1160969" y="2675491"/>
                  </a:lnTo>
                  <a:lnTo>
                    <a:pt x="1167325" y="2685292"/>
                  </a:lnTo>
                  <a:lnTo>
                    <a:pt x="1173778" y="2695092"/>
                  </a:lnTo>
                  <a:lnTo>
                    <a:pt x="1180292" y="2704892"/>
                  </a:lnTo>
                  <a:lnTo>
                    <a:pt x="1186924" y="2714693"/>
                  </a:lnTo>
                  <a:lnTo>
                    <a:pt x="1193585" y="2724493"/>
                  </a:lnTo>
                  <a:lnTo>
                    <a:pt x="1200379" y="2734293"/>
                  </a:lnTo>
                  <a:lnTo>
                    <a:pt x="1207197" y="2744094"/>
                  </a:lnTo>
                  <a:lnTo>
                    <a:pt x="1214111" y="2753894"/>
                  </a:lnTo>
                  <a:lnTo>
                    <a:pt x="1221069" y="2763694"/>
                  </a:lnTo>
                  <a:lnTo>
                    <a:pt x="1228089" y="2773495"/>
                  </a:lnTo>
                  <a:lnTo>
                    <a:pt x="1235167" y="2783295"/>
                  </a:lnTo>
                  <a:lnTo>
                    <a:pt x="1242280" y="2793095"/>
                  </a:lnTo>
                  <a:lnTo>
                    <a:pt x="1249458" y="2802896"/>
                  </a:lnTo>
                  <a:lnTo>
                    <a:pt x="1256651" y="2812696"/>
                  </a:lnTo>
                  <a:lnTo>
                    <a:pt x="1263906" y="2822496"/>
                  </a:lnTo>
                  <a:lnTo>
                    <a:pt x="1271172" y="2832297"/>
                  </a:lnTo>
                  <a:lnTo>
                    <a:pt x="1278476" y="2842097"/>
                  </a:lnTo>
                  <a:lnTo>
                    <a:pt x="1285793" y="2851897"/>
                  </a:lnTo>
                  <a:lnTo>
                    <a:pt x="1293129" y="2861698"/>
                  </a:lnTo>
                  <a:lnTo>
                    <a:pt x="1300475" y="2871498"/>
                  </a:lnTo>
                  <a:lnTo>
                    <a:pt x="1307826" y="2881298"/>
                  </a:lnTo>
                  <a:lnTo>
                    <a:pt x="1315178" y="2891099"/>
                  </a:lnTo>
                  <a:lnTo>
                    <a:pt x="1322528" y="2900899"/>
                  </a:lnTo>
                  <a:lnTo>
                    <a:pt x="1329861" y="2910699"/>
                  </a:lnTo>
                  <a:lnTo>
                    <a:pt x="1337187" y="2920500"/>
                  </a:lnTo>
                  <a:lnTo>
                    <a:pt x="1344485" y="2930300"/>
                  </a:lnTo>
                  <a:lnTo>
                    <a:pt x="1351760" y="2940100"/>
                  </a:lnTo>
                  <a:lnTo>
                    <a:pt x="1359005" y="2949901"/>
                  </a:lnTo>
                  <a:lnTo>
                    <a:pt x="1366206" y="2959701"/>
                  </a:lnTo>
                  <a:lnTo>
                    <a:pt x="1373380" y="2969501"/>
                  </a:lnTo>
                  <a:lnTo>
                    <a:pt x="1380481" y="2979302"/>
                  </a:lnTo>
                  <a:lnTo>
                    <a:pt x="1387564" y="2989102"/>
                  </a:lnTo>
                  <a:lnTo>
                    <a:pt x="1394542" y="2998902"/>
                  </a:lnTo>
                  <a:lnTo>
                    <a:pt x="1401492" y="3008703"/>
                  </a:lnTo>
                  <a:lnTo>
                    <a:pt x="1408344" y="3018503"/>
                  </a:lnTo>
                  <a:lnTo>
                    <a:pt x="1415135" y="3028303"/>
                  </a:lnTo>
                  <a:lnTo>
                    <a:pt x="1421843" y="3038104"/>
                  </a:lnTo>
                  <a:lnTo>
                    <a:pt x="1428449" y="3047904"/>
                  </a:lnTo>
                  <a:lnTo>
                    <a:pt x="1434994" y="3057704"/>
                  </a:lnTo>
                  <a:lnTo>
                    <a:pt x="1441390" y="3067505"/>
                  </a:lnTo>
                  <a:lnTo>
                    <a:pt x="1447749" y="3077305"/>
                  </a:lnTo>
                  <a:lnTo>
                    <a:pt x="1453914" y="3087105"/>
                  </a:lnTo>
                  <a:lnTo>
                    <a:pt x="1460029" y="3096906"/>
                  </a:lnTo>
                  <a:lnTo>
                    <a:pt x="1465976" y="3106706"/>
                  </a:lnTo>
                  <a:lnTo>
                    <a:pt x="1471823" y="3116506"/>
                  </a:lnTo>
                  <a:lnTo>
                    <a:pt x="1477535" y="3126307"/>
                  </a:lnTo>
                  <a:lnTo>
                    <a:pt x="1483088" y="3136107"/>
                  </a:lnTo>
                  <a:lnTo>
                    <a:pt x="1488547" y="3145907"/>
                  </a:lnTo>
                  <a:lnTo>
                    <a:pt x="1493782" y="3155708"/>
                  </a:lnTo>
                  <a:lnTo>
                    <a:pt x="1498962" y="3165508"/>
                  </a:lnTo>
                  <a:lnTo>
                    <a:pt x="1503864" y="3175308"/>
                  </a:lnTo>
                  <a:lnTo>
                    <a:pt x="1508696" y="3185109"/>
                  </a:lnTo>
                  <a:lnTo>
                    <a:pt x="1513296" y="3194909"/>
                  </a:lnTo>
                  <a:lnTo>
                    <a:pt x="1517758" y="3204709"/>
                  </a:lnTo>
                  <a:lnTo>
                    <a:pt x="1522039" y="3214510"/>
                  </a:lnTo>
                  <a:lnTo>
                    <a:pt x="1526109" y="3224310"/>
                  </a:lnTo>
                  <a:lnTo>
                    <a:pt x="1530057" y="3234110"/>
                  </a:lnTo>
                  <a:lnTo>
                    <a:pt x="1533715" y="3243911"/>
                  </a:lnTo>
                  <a:lnTo>
                    <a:pt x="1537303" y="3253711"/>
                  </a:lnTo>
                  <a:lnTo>
                    <a:pt x="1540543" y="3263511"/>
                  </a:lnTo>
                  <a:lnTo>
                    <a:pt x="1543695" y="3273312"/>
                  </a:lnTo>
                  <a:lnTo>
                    <a:pt x="1546562" y="3283112"/>
                  </a:lnTo>
                  <a:lnTo>
                    <a:pt x="1549261" y="3292912"/>
                  </a:lnTo>
                  <a:lnTo>
                    <a:pt x="1551744" y="3302713"/>
                  </a:lnTo>
                  <a:lnTo>
                    <a:pt x="1553975" y="3312513"/>
                  </a:lnTo>
                  <a:lnTo>
                    <a:pt x="1556063" y="3322313"/>
                  </a:lnTo>
                  <a:lnTo>
                    <a:pt x="1557812" y="3332114"/>
                  </a:lnTo>
                  <a:lnTo>
                    <a:pt x="1559480" y="3341914"/>
                  </a:lnTo>
                  <a:lnTo>
                    <a:pt x="1560752" y="3351714"/>
                  </a:lnTo>
                  <a:lnTo>
                    <a:pt x="1561923" y="3361515"/>
                  </a:lnTo>
                  <a:lnTo>
                    <a:pt x="1562776" y="3371315"/>
                  </a:lnTo>
                  <a:lnTo>
                    <a:pt x="1563442" y="3381115"/>
                  </a:lnTo>
                  <a:lnTo>
                    <a:pt x="1563870" y="3390916"/>
                  </a:lnTo>
                  <a:lnTo>
                    <a:pt x="1564023" y="3400716"/>
                  </a:lnTo>
                  <a:lnTo>
                    <a:pt x="1564022" y="3410516"/>
                  </a:lnTo>
                  <a:lnTo>
                    <a:pt x="1563657" y="3420317"/>
                  </a:lnTo>
                  <a:lnTo>
                    <a:pt x="1563205" y="3430117"/>
                  </a:lnTo>
                  <a:lnTo>
                    <a:pt x="1562338" y="3439917"/>
                  </a:lnTo>
                  <a:lnTo>
                    <a:pt x="1561365" y="3449718"/>
                  </a:lnTo>
                  <a:lnTo>
                    <a:pt x="1560064" y="3459518"/>
                  </a:lnTo>
                  <a:lnTo>
                    <a:pt x="1558570" y="3469318"/>
                  </a:lnTo>
                  <a:lnTo>
                    <a:pt x="1556836" y="3479119"/>
                  </a:lnTo>
                  <a:lnTo>
                    <a:pt x="1554824" y="3488919"/>
                  </a:lnTo>
                  <a:lnTo>
                    <a:pt x="1552659" y="3498719"/>
                  </a:lnTo>
                  <a:lnTo>
                    <a:pt x="1550132" y="3508520"/>
                  </a:lnTo>
                  <a:lnTo>
                    <a:pt x="1547521" y="3518320"/>
                  </a:lnTo>
                  <a:lnTo>
                    <a:pt x="1544507" y="3528120"/>
                  </a:lnTo>
                  <a:lnTo>
                    <a:pt x="1541391" y="3537921"/>
                  </a:lnTo>
                  <a:lnTo>
                    <a:pt x="1537963" y="3547721"/>
                  </a:lnTo>
                  <a:lnTo>
                    <a:pt x="1534352" y="3557521"/>
                  </a:lnTo>
                  <a:lnTo>
                    <a:pt x="1530516" y="3567322"/>
                  </a:lnTo>
                  <a:lnTo>
                    <a:pt x="1526423" y="3577122"/>
                  </a:lnTo>
                  <a:lnTo>
                    <a:pt x="1522190" y="3586922"/>
                  </a:lnTo>
                  <a:lnTo>
                    <a:pt x="1517628" y="3596723"/>
                  </a:lnTo>
                  <a:lnTo>
                    <a:pt x="1512988" y="3606523"/>
                  </a:lnTo>
                  <a:lnTo>
                    <a:pt x="1507993" y="3616323"/>
                  </a:lnTo>
                  <a:lnTo>
                    <a:pt x="1502906" y="3626124"/>
                  </a:lnTo>
                  <a:lnTo>
                    <a:pt x="1497549" y="3635924"/>
                  </a:lnTo>
                  <a:lnTo>
                    <a:pt x="1492033" y="3645724"/>
                  </a:lnTo>
                  <a:lnTo>
                    <a:pt x="1486327" y="3655525"/>
                  </a:lnTo>
                  <a:lnTo>
                    <a:pt x="1480404" y="3665325"/>
                  </a:lnTo>
                  <a:lnTo>
                    <a:pt x="1474365" y="3675125"/>
                  </a:lnTo>
                  <a:lnTo>
                    <a:pt x="1468055" y="3684926"/>
                  </a:lnTo>
                  <a:lnTo>
                    <a:pt x="1461683" y="3694726"/>
                  </a:lnTo>
                  <a:lnTo>
                    <a:pt x="1455027" y="3704526"/>
                  </a:lnTo>
                  <a:lnTo>
                    <a:pt x="1448300" y="3714327"/>
                  </a:lnTo>
                  <a:lnTo>
                    <a:pt x="1441362" y="3724127"/>
                  </a:lnTo>
                  <a:lnTo>
                    <a:pt x="1434304" y="3733927"/>
                  </a:lnTo>
                  <a:lnTo>
                    <a:pt x="1427103" y="3743728"/>
                  </a:lnTo>
                  <a:lnTo>
                    <a:pt x="1419742" y="3753528"/>
                  </a:lnTo>
                  <a:lnTo>
                    <a:pt x="1412297" y="3763328"/>
                  </a:lnTo>
                  <a:lnTo>
                    <a:pt x="1404660" y="3773129"/>
                  </a:lnTo>
                  <a:lnTo>
                    <a:pt x="1396978" y="3782929"/>
                  </a:lnTo>
                  <a:lnTo>
                    <a:pt x="1389105" y="3792729"/>
                  </a:lnTo>
                  <a:lnTo>
                    <a:pt x="1381184" y="3802530"/>
                  </a:lnTo>
                  <a:lnTo>
                    <a:pt x="1373128" y="3812330"/>
                  </a:lnTo>
                  <a:lnTo>
                    <a:pt x="1364997" y="3822131"/>
                  </a:lnTo>
                  <a:lnTo>
                    <a:pt x="1356777" y="3831931"/>
                  </a:lnTo>
                  <a:lnTo>
                    <a:pt x="1348465" y="3841731"/>
                  </a:lnTo>
                  <a:lnTo>
                    <a:pt x="1340104" y="3851532"/>
                  </a:lnTo>
                  <a:lnTo>
                    <a:pt x="1331640" y="3861332"/>
                  </a:lnTo>
                  <a:lnTo>
                    <a:pt x="1323153" y="3871132"/>
                  </a:lnTo>
                  <a:lnTo>
                    <a:pt x="1314573" y="3880933"/>
                  </a:lnTo>
                  <a:lnTo>
                    <a:pt x="1305972" y="3890733"/>
                  </a:lnTo>
                  <a:lnTo>
                    <a:pt x="1297314" y="3900533"/>
                  </a:lnTo>
                  <a:lnTo>
                    <a:pt x="1288628" y="3910334"/>
                  </a:lnTo>
                  <a:lnTo>
                    <a:pt x="1279912" y="3920134"/>
                  </a:lnTo>
                  <a:lnTo>
                    <a:pt x="1271171" y="3929934"/>
                  </a:lnTo>
                  <a:lnTo>
                    <a:pt x="1262418" y="3939735"/>
                  </a:lnTo>
                  <a:lnTo>
                    <a:pt x="1253650" y="3949535"/>
                  </a:lnTo>
                  <a:lnTo>
                    <a:pt x="1244880" y="3959335"/>
                  </a:lnTo>
                  <a:lnTo>
                    <a:pt x="1236112" y="3969136"/>
                  </a:lnTo>
                  <a:lnTo>
                    <a:pt x="1227349" y="3978936"/>
                  </a:lnTo>
                  <a:lnTo>
                    <a:pt x="1218602" y="3988736"/>
                  </a:lnTo>
                  <a:lnTo>
                    <a:pt x="1209874" y="3998537"/>
                  </a:lnTo>
                  <a:lnTo>
                    <a:pt x="1201167" y="4008337"/>
                  </a:lnTo>
                  <a:lnTo>
                    <a:pt x="1192498" y="4018137"/>
                  </a:lnTo>
                  <a:lnTo>
                    <a:pt x="1183848" y="4027938"/>
                  </a:lnTo>
                  <a:lnTo>
                    <a:pt x="1175263" y="4037738"/>
                  </a:lnTo>
                  <a:lnTo>
                    <a:pt x="1166694" y="4047538"/>
                  </a:lnTo>
                  <a:lnTo>
                    <a:pt x="1158209" y="4057339"/>
                  </a:lnTo>
                  <a:lnTo>
                    <a:pt x="1149752" y="4067139"/>
                  </a:lnTo>
                  <a:lnTo>
                    <a:pt x="1141373" y="4076939"/>
                  </a:lnTo>
                  <a:lnTo>
                    <a:pt x="1133050" y="4086740"/>
                  </a:lnTo>
                  <a:lnTo>
                    <a:pt x="1124791" y="4096540"/>
                  </a:lnTo>
                  <a:lnTo>
                    <a:pt x="1116621" y="4106340"/>
                  </a:lnTo>
                  <a:lnTo>
                    <a:pt x="1108495" y="4116141"/>
                  </a:lnTo>
                  <a:lnTo>
                    <a:pt x="1100497" y="4125941"/>
                  </a:lnTo>
                  <a:lnTo>
                    <a:pt x="1092528" y="4135741"/>
                  </a:lnTo>
                  <a:lnTo>
                    <a:pt x="1084706" y="4145542"/>
                  </a:lnTo>
                  <a:lnTo>
                    <a:pt x="1076929" y="4155342"/>
                  </a:lnTo>
                  <a:lnTo>
                    <a:pt x="1069275" y="4165142"/>
                  </a:lnTo>
                  <a:lnTo>
                    <a:pt x="1061705" y="4174943"/>
                  </a:lnTo>
                  <a:lnTo>
                    <a:pt x="1054227" y="4184743"/>
                  </a:lnTo>
                  <a:lnTo>
                    <a:pt x="1046876" y="4194543"/>
                  </a:lnTo>
                  <a:lnTo>
                    <a:pt x="1039585" y="4204344"/>
                  </a:lnTo>
                  <a:lnTo>
                    <a:pt x="1032464" y="4214144"/>
                  </a:lnTo>
                  <a:lnTo>
                    <a:pt x="1025382" y="4223944"/>
                  </a:lnTo>
                  <a:lnTo>
                    <a:pt x="1018485" y="4233745"/>
                  </a:lnTo>
                  <a:lnTo>
                    <a:pt x="1011645" y="4243545"/>
                  </a:lnTo>
                  <a:lnTo>
                    <a:pt x="1004953" y="4253345"/>
                  </a:lnTo>
                  <a:lnTo>
                    <a:pt x="998362" y="4263146"/>
                  </a:lnTo>
                  <a:lnTo>
                    <a:pt x="991880" y="4272946"/>
                  </a:lnTo>
                  <a:lnTo>
                    <a:pt x="985544" y="4282746"/>
                  </a:lnTo>
                  <a:lnTo>
                    <a:pt x="979277" y="4292547"/>
                  </a:lnTo>
                  <a:lnTo>
                    <a:pt x="973200" y="4302347"/>
                  </a:lnTo>
                  <a:lnTo>
                    <a:pt x="967167" y="4312147"/>
                  </a:lnTo>
                  <a:lnTo>
                    <a:pt x="961335" y="4321948"/>
                  </a:lnTo>
                  <a:lnTo>
                    <a:pt x="955564" y="4331748"/>
                  </a:lnTo>
                  <a:lnTo>
                    <a:pt x="949952" y="4341548"/>
                  </a:lnTo>
                  <a:lnTo>
                    <a:pt x="944445" y="4351349"/>
                  </a:lnTo>
                  <a:lnTo>
                    <a:pt x="939052" y="4361149"/>
                  </a:lnTo>
                  <a:lnTo>
                    <a:pt x="933810" y="4370949"/>
                  </a:lnTo>
                  <a:lnTo>
                    <a:pt x="928636" y="4380750"/>
                  </a:lnTo>
                  <a:lnTo>
                    <a:pt x="923656" y="4390550"/>
                  </a:lnTo>
                  <a:lnTo>
                    <a:pt x="918720" y="4400350"/>
                  </a:lnTo>
                  <a:lnTo>
                    <a:pt x="913981" y="4410151"/>
                  </a:lnTo>
                  <a:lnTo>
                    <a:pt x="909303" y="4419951"/>
                  </a:lnTo>
                  <a:lnTo>
                    <a:pt x="904778" y="4429751"/>
                  </a:lnTo>
                  <a:lnTo>
                    <a:pt x="900356" y="4439552"/>
                  </a:lnTo>
                  <a:lnTo>
                    <a:pt x="896042" y="4449352"/>
                  </a:lnTo>
                  <a:lnTo>
                    <a:pt x="891871" y="4459152"/>
                  </a:lnTo>
                  <a:lnTo>
                    <a:pt x="887763" y="4468953"/>
                  </a:lnTo>
                  <a:lnTo>
                    <a:pt x="883837" y="4478753"/>
                  </a:lnTo>
                  <a:lnTo>
                    <a:pt x="879952" y="4488553"/>
                  </a:lnTo>
                  <a:lnTo>
                    <a:pt x="876246" y="4498354"/>
                  </a:lnTo>
                  <a:lnTo>
                    <a:pt x="872598" y="4508154"/>
                  </a:lnTo>
                  <a:lnTo>
                    <a:pt x="869087" y="4517954"/>
                  </a:lnTo>
                  <a:lnTo>
                    <a:pt x="865668" y="4527755"/>
                  </a:lnTo>
                  <a:lnTo>
                    <a:pt x="862345" y="4537555"/>
                  </a:lnTo>
                  <a:lnTo>
                    <a:pt x="859150" y="4547355"/>
                  </a:lnTo>
                  <a:lnTo>
                    <a:pt x="856010" y="4557156"/>
                  </a:lnTo>
                  <a:lnTo>
                    <a:pt x="853029" y="4566956"/>
                  </a:lnTo>
                  <a:lnTo>
                    <a:pt x="850084" y="4576756"/>
                  </a:lnTo>
                  <a:lnTo>
                    <a:pt x="847293" y="4586557"/>
                  </a:lnTo>
                  <a:lnTo>
                    <a:pt x="844551" y="4596357"/>
                  </a:lnTo>
                  <a:lnTo>
                    <a:pt x="841926" y="4606157"/>
                  </a:lnTo>
                  <a:lnTo>
                    <a:pt x="839380" y="4615958"/>
                  </a:lnTo>
                  <a:lnTo>
                    <a:pt x="836913" y="4625758"/>
                  </a:lnTo>
                  <a:lnTo>
                    <a:pt x="834554" y="4635558"/>
                  </a:lnTo>
                  <a:lnTo>
                    <a:pt x="832241" y="4645359"/>
                  </a:lnTo>
                  <a:lnTo>
                    <a:pt x="830059" y="4655159"/>
                  </a:lnTo>
                  <a:lnTo>
                    <a:pt x="827906" y="4664959"/>
                  </a:lnTo>
                  <a:lnTo>
                    <a:pt x="825880" y="4674760"/>
                  </a:lnTo>
                  <a:lnTo>
                    <a:pt x="823893" y="4684560"/>
                  </a:lnTo>
                  <a:lnTo>
                    <a:pt x="822000" y="4694360"/>
                  </a:lnTo>
                  <a:lnTo>
                    <a:pt x="820171" y="4704161"/>
                  </a:lnTo>
                  <a:lnTo>
                    <a:pt x="818406" y="4713961"/>
                  </a:lnTo>
                  <a:lnTo>
                    <a:pt x="816726" y="4723761"/>
                  </a:lnTo>
                  <a:lnTo>
                    <a:pt x="815082" y="4733562"/>
                  </a:lnTo>
                  <a:lnTo>
                    <a:pt x="813541" y="4743362"/>
                  </a:lnTo>
                  <a:lnTo>
                    <a:pt x="812024" y="4753162"/>
                  </a:lnTo>
                  <a:lnTo>
                    <a:pt x="810604" y="4762963"/>
                  </a:lnTo>
                  <a:lnTo>
                    <a:pt x="809215" y="4772763"/>
                  </a:lnTo>
                  <a:lnTo>
                    <a:pt x="807898" y="4782563"/>
                  </a:lnTo>
                  <a:lnTo>
                    <a:pt x="806630" y="4792364"/>
                  </a:lnTo>
                  <a:lnTo>
                    <a:pt x="805411" y="4802164"/>
                  </a:lnTo>
                  <a:lnTo>
                    <a:pt x="804256" y="4811964"/>
                  </a:lnTo>
                  <a:lnTo>
                    <a:pt x="803128" y="4821765"/>
                  </a:lnTo>
                  <a:lnTo>
                    <a:pt x="802079" y="4831565"/>
                  </a:lnTo>
                  <a:lnTo>
                    <a:pt x="801046" y="4841365"/>
                  </a:lnTo>
                  <a:lnTo>
                    <a:pt x="800085" y="4851166"/>
                  </a:lnTo>
                  <a:lnTo>
                    <a:pt x="799148" y="4860966"/>
                  </a:lnTo>
                  <a:lnTo>
                    <a:pt x="798263" y="4870766"/>
                  </a:lnTo>
                  <a:lnTo>
                    <a:pt x="797415" y="4880567"/>
                  </a:lnTo>
                  <a:lnTo>
                    <a:pt x="796601" y="4890367"/>
                  </a:lnTo>
                  <a:lnTo>
                    <a:pt x="795835" y="4900167"/>
                  </a:lnTo>
                  <a:lnTo>
                    <a:pt x="795088" y="4909968"/>
                  </a:lnTo>
                  <a:lnTo>
                    <a:pt x="794397" y="4919768"/>
                  </a:lnTo>
                  <a:lnTo>
                    <a:pt x="793718" y="4929568"/>
                  </a:lnTo>
                  <a:lnTo>
                    <a:pt x="793091" y="4939369"/>
                  </a:lnTo>
                  <a:lnTo>
                    <a:pt x="792480" y="4949169"/>
                  </a:lnTo>
                  <a:lnTo>
                    <a:pt x="791906" y="4958969"/>
                  </a:lnTo>
                  <a:lnTo>
                    <a:pt x="791358" y="4968770"/>
                  </a:lnTo>
                  <a:lnTo>
                    <a:pt x="790833" y="4978570"/>
                  </a:lnTo>
                  <a:lnTo>
                    <a:pt x="790342" y="4988370"/>
                  </a:lnTo>
                  <a:lnTo>
                    <a:pt x="789864" y="4998171"/>
                  </a:lnTo>
                  <a:lnTo>
                    <a:pt x="78942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679946"/>
              <a:ext cx="1638269" cy="4045999"/>
            </a:xfrm>
            <a:custGeom>
              <a:avLst/>
              <a:pathLst>
                <a:path w="1638269" h="4045999">
                  <a:moveTo>
                    <a:pt x="813336" y="4045999"/>
                  </a:moveTo>
                  <a:lnTo>
                    <a:pt x="812919" y="4038081"/>
                  </a:lnTo>
                  <a:lnTo>
                    <a:pt x="812480" y="4030164"/>
                  </a:lnTo>
                  <a:lnTo>
                    <a:pt x="812002" y="4022246"/>
                  </a:lnTo>
                  <a:lnTo>
                    <a:pt x="811508" y="4014328"/>
                  </a:lnTo>
                  <a:lnTo>
                    <a:pt x="810971" y="4006410"/>
                  </a:lnTo>
                  <a:lnTo>
                    <a:pt x="810407" y="3998492"/>
                  </a:lnTo>
                  <a:lnTo>
                    <a:pt x="809815" y="3990574"/>
                  </a:lnTo>
                  <a:lnTo>
                    <a:pt x="809174" y="3982657"/>
                  </a:lnTo>
                  <a:lnTo>
                    <a:pt x="808512" y="3974739"/>
                  </a:lnTo>
                  <a:lnTo>
                    <a:pt x="807795" y="3966821"/>
                  </a:lnTo>
                  <a:lnTo>
                    <a:pt x="807044" y="3958903"/>
                  </a:lnTo>
                  <a:lnTo>
                    <a:pt x="806257" y="3950985"/>
                  </a:lnTo>
                  <a:lnTo>
                    <a:pt x="805409" y="3943068"/>
                  </a:lnTo>
                  <a:lnTo>
                    <a:pt x="804536" y="3935150"/>
                  </a:lnTo>
                  <a:lnTo>
                    <a:pt x="803592" y="3927232"/>
                  </a:lnTo>
                  <a:lnTo>
                    <a:pt x="802609" y="3919314"/>
                  </a:lnTo>
                  <a:lnTo>
                    <a:pt x="801578" y="3911396"/>
                  </a:lnTo>
                  <a:lnTo>
                    <a:pt x="800474" y="3903479"/>
                  </a:lnTo>
                  <a:lnTo>
                    <a:pt x="799339" y="3895561"/>
                  </a:lnTo>
                  <a:lnTo>
                    <a:pt x="798116" y="3887643"/>
                  </a:lnTo>
                  <a:lnTo>
                    <a:pt x="796846" y="3879725"/>
                  </a:lnTo>
                  <a:lnTo>
                    <a:pt x="795517" y="3871807"/>
                  </a:lnTo>
                  <a:lnTo>
                    <a:pt x="794102" y="3863890"/>
                  </a:lnTo>
                  <a:lnTo>
                    <a:pt x="792649" y="3855972"/>
                  </a:lnTo>
                  <a:lnTo>
                    <a:pt x="791088" y="3848054"/>
                  </a:lnTo>
                  <a:lnTo>
                    <a:pt x="789474" y="3840136"/>
                  </a:lnTo>
                  <a:lnTo>
                    <a:pt x="787786" y="3832218"/>
                  </a:lnTo>
                  <a:lnTo>
                    <a:pt x="785999" y="3824301"/>
                  </a:lnTo>
                  <a:lnTo>
                    <a:pt x="784167" y="3816383"/>
                  </a:lnTo>
                  <a:lnTo>
                    <a:pt x="782206" y="3808465"/>
                  </a:lnTo>
                  <a:lnTo>
                    <a:pt x="780184" y="3800547"/>
                  </a:lnTo>
                  <a:lnTo>
                    <a:pt x="778076" y="3792629"/>
                  </a:lnTo>
                  <a:lnTo>
                    <a:pt x="775853" y="3784712"/>
                  </a:lnTo>
                  <a:lnTo>
                    <a:pt x="773579" y="3776794"/>
                  </a:lnTo>
                  <a:lnTo>
                    <a:pt x="771153" y="3768876"/>
                  </a:lnTo>
                  <a:lnTo>
                    <a:pt x="768661" y="3760958"/>
                  </a:lnTo>
                  <a:lnTo>
                    <a:pt x="766067" y="3753040"/>
                  </a:lnTo>
                  <a:lnTo>
                    <a:pt x="763345" y="3745122"/>
                  </a:lnTo>
                  <a:lnTo>
                    <a:pt x="760566" y="3737205"/>
                  </a:lnTo>
                  <a:lnTo>
                    <a:pt x="757613" y="3729287"/>
                  </a:lnTo>
                  <a:lnTo>
                    <a:pt x="754589" y="3721369"/>
                  </a:lnTo>
                  <a:lnTo>
                    <a:pt x="751447" y="3713451"/>
                  </a:lnTo>
                  <a:lnTo>
                    <a:pt x="748167" y="3705533"/>
                  </a:lnTo>
                  <a:lnTo>
                    <a:pt x="744824" y="3697616"/>
                  </a:lnTo>
                  <a:lnTo>
                    <a:pt x="741285" y="3689698"/>
                  </a:lnTo>
                  <a:lnTo>
                    <a:pt x="737673" y="3681780"/>
                  </a:lnTo>
                  <a:lnTo>
                    <a:pt x="733928" y="3673862"/>
                  </a:lnTo>
                  <a:lnTo>
                    <a:pt x="730039" y="3665944"/>
                  </a:lnTo>
                  <a:lnTo>
                    <a:pt x="726080" y="3658027"/>
                  </a:lnTo>
                  <a:lnTo>
                    <a:pt x="721908" y="3650109"/>
                  </a:lnTo>
                  <a:lnTo>
                    <a:pt x="717662" y="3642191"/>
                  </a:lnTo>
                  <a:lnTo>
                    <a:pt x="713271" y="3634273"/>
                  </a:lnTo>
                  <a:lnTo>
                    <a:pt x="708731" y="3626355"/>
                  </a:lnTo>
                  <a:lnTo>
                    <a:pt x="704118" y="3618438"/>
                  </a:lnTo>
                  <a:lnTo>
                    <a:pt x="699280" y="3610520"/>
                  </a:lnTo>
                  <a:lnTo>
                    <a:pt x="694368" y="3602602"/>
                  </a:lnTo>
                  <a:lnTo>
                    <a:pt x="689303" y="3594684"/>
                  </a:lnTo>
                  <a:lnTo>
                    <a:pt x="684089" y="3586766"/>
                  </a:lnTo>
                  <a:lnTo>
                    <a:pt x="678797" y="3578849"/>
                  </a:lnTo>
                  <a:lnTo>
                    <a:pt x="673282" y="3570931"/>
                  </a:lnTo>
                  <a:lnTo>
                    <a:pt x="667692" y="3563013"/>
                  </a:lnTo>
                  <a:lnTo>
                    <a:pt x="661946" y="3555095"/>
                  </a:lnTo>
                  <a:lnTo>
                    <a:pt x="656057" y="3547177"/>
                  </a:lnTo>
                  <a:lnTo>
                    <a:pt x="650086" y="3539259"/>
                  </a:lnTo>
                  <a:lnTo>
                    <a:pt x="643901" y="3531342"/>
                  </a:lnTo>
                  <a:lnTo>
                    <a:pt x="637644" y="3523424"/>
                  </a:lnTo>
                  <a:lnTo>
                    <a:pt x="631234" y="3515506"/>
                  </a:lnTo>
                  <a:lnTo>
                    <a:pt x="624691" y="3507588"/>
                  </a:lnTo>
                  <a:lnTo>
                    <a:pt x="618067" y="3499670"/>
                  </a:lnTo>
                  <a:lnTo>
                    <a:pt x="611247" y="3491753"/>
                  </a:lnTo>
                  <a:lnTo>
                    <a:pt x="604360" y="3483835"/>
                  </a:lnTo>
                  <a:lnTo>
                    <a:pt x="597329" y="3475917"/>
                  </a:lnTo>
                  <a:lnTo>
                    <a:pt x="590181" y="3467999"/>
                  </a:lnTo>
                  <a:lnTo>
                    <a:pt x="582957" y="3460081"/>
                  </a:lnTo>
                  <a:lnTo>
                    <a:pt x="575561" y="3452164"/>
                  </a:lnTo>
                  <a:lnTo>
                    <a:pt x="568109" y="3444246"/>
                  </a:lnTo>
                  <a:lnTo>
                    <a:pt x="560527" y="3436328"/>
                  </a:lnTo>
                  <a:lnTo>
                    <a:pt x="552850" y="3428410"/>
                  </a:lnTo>
                  <a:lnTo>
                    <a:pt x="545106" y="3420492"/>
                  </a:lnTo>
                  <a:lnTo>
                    <a:pt x="537223" y="3412575"/>
                  </a:lnTo>
                  <a:lnTo>
                    <a:pt x="529294" y="3404657"/>
                  </a:lnTo>
                  <a:lnTo>
                    <a:pt x="521260" y="3396739"/>
                  </a:lnTo>
                  <a:lnTo>
                    <a:pt x="513155" y="3388821"/>
                  </a:lnTo>
                  <a:lnTo>
                    <a:pt x="504996" y="3380903"/>
                  </a:lnTo>
                  <a:lnTo>
                    <a:pt x="496738" y="3372986"/>
                  </a:lnTo>
                  <a:lnTo>
                    <a:pt x="488446" y="3365068"/>
                  </a:lnTo>
                  <a:lnTo>
                    <a:pt x="480081" y="3357150"/>
                  </a:lnTo>
                  <a:lnTo>
                    <a:pt x="471670" y="3349232"/>
                  </a:lnTo>
                  <a:lnTo>
                    <a:pt x="463224" y="3341314"/>
                  </a:lnTo>
                  <a:lnTo>
                    <a:pt x="454720" y="3333396"/>
                  </a:lnTo>
                  <a:lnTo>
                    <a:pt x="446199" y="3325479"/>
                  </a:lnTo>
                  <a:lnTo>
                    <a:pt x="437639" y="3317561"/>
                  </a:lnTo>
                  <a:lnTo>
                    <a:pt x="429062" y="3309643"/>
                  </a:lnTo>
                  <a:lnTo>
                    <a:pt x="420471" y="3301725"/>
                  </a:lnTo>
                  <a:lnTo>
                    <a:pt x="411866" y="3293807"/>
                  </a:lnTo>
                  <a:lnTo>
                    <a:pt x="403259" y="3285890"/>
                  </a:lnTo>
                  <a:lnTo>
                    <a:pt x="394654" y="3277972"/>
                  </a:lnTo>
                  <a:lnTo>
                    <a:pt x="386058" y="3270054"/>
                  </a:lnTo>
                  <a:lnTo>
                    <a:pt x="377471" y="3262136"/>
                  </a:lnTo>
                  <a:lnTo>
                    <a:pt x="368913" y="3254218"/>
                  </a:lnTo>
                  <a:lnTo>
                    <a:pt x="360370" y="3246301"/>
                  </a:lnTo>
                  <a:lnTo>
                    <a:pt x="351868" y="3238383"/>
                  </a:lnTo>
                  <a:lnTo>
                    <a:pt x="343400" y="3230465"/>
                  </a:lnTo>
                  <a:lnTo>
                    <a:pt x="334966" y="3222547"/>
                  </a:lnTo>
                  <a:lnTo>
                    <a:pt x="326600" y="3214629"/>
                  </a:lnTo>
                  <a:lnTo>
                    <a:pt x="318264" y="3206712"/>
                  </a:lnTo>
                  <a:lnTo>
                    <a:pt x="310009" y="3198794"/>
                  </a:lnTo>
                  <a:lnTo>
                    <a:pt x="301808" y="3190876"/>
                  </a:lnTo>
                  <a:lnTo>
                    <a:pt x="293664" y="3182958"/>
                  </a:lnTo>
                  <a:lnTo>
                    <a:pt x="285622" y="3175040"/>
                  </a:lnTo>
                  <a:lnTo>
                    <a:pt x="277623" y="3167123"/>
                  </a:lnTo>
                  <a:lnTo>
                    <a:pt x="269741" y="3159205"/>
                  </a:lnTo>
                  <a:lnTo>
                    <a:pt x="261929" y="3151287"/>
                  </a:lnTo>
                  <a:lnTo>
                    <a:pt x="254196" y="3143369"/>
                  </a:lnTo>
                  <a:lnTo>
                    <a:pt x="246590" y="3135451"/>
                  </a:lnTo>
                  <a:lnTo>
                    <a:pt x="239037" y="3127533"/>
                  </a:lnTo>
                  <a:lnTo>
                    <a:pt x="231632" y="3119616"/>
                  </a:lnTo>
                  <a:lnTo>
                    <a:pt x="224307" y="3111698"/>
                  </a:lnTo>
                  <a:lnTo>
                    <a:pt x="217079" y="3103780"/>
                  </a:lnTo>
                  <a:lnTo>
                    <a:pt x="209996" y="3095862"/>
                  </a:lnTo>
                  <a:lnTo>
                    <a:pt x="202974" y="3087944"/>
                  </a:lnTo>
                  <a:lnTo>
                    <a:pt x="196121" y="3080027"/>
                  </a:lnTo>
                  <a:lnTo>
                    <a:pt x="189355" y="3072109"/>
                  </a:lnTo>
                  <a:lnTo>
                    <a:pt x="182698" y="3064191"/>
                  </a:lnTo>
                  <a:lnTo>
                    <a:pt x="176196" y="3056273"/>
                  </a:lnTo>
                  <a:lnTo>
                    <a:pt x="169759" y="3048355"/>
                  </a:lnTo>
                  <a:lnTo>
                    <a:pt x="163506" y="3040438"/>
                  </a:lnTo>
                  <a:lnTo>
                    <a:pt x="157340" y="3032520"/>
                  </a:lnTo>
                  <a:lnTo>
                    <a:pt x="151293" y="3024602"/>
                  </a:lnTo>
                  <a:lnTo>
                    <a:pt x="145401" y="3016684"/>
                  </a:lnTo>
                  <a:lnTo>
                    <a:pt x="139577" y="3008766"/>
                  </a:lnTo>
                  <a:lnTo>
                    <a:pt x="133944" y="3000849"/>
                  </a:lnTo>
                  <a:lnTo>
                    <a:pt x="128394" y="2992931"/>
                  </a:lnTo>
                  <a:lnTo>
                    <a:pt x="122967" y="2985013"/>
                  </a:lnTo>
                  <a:lnTo>
                    <a:pt x="117691" y="2977095"/>
                  </a:lnTo>
                  <a:lnTo>
                    <a:pt x="112483" y="2969177"/>
                  </a:lnTo>
                  <a:lnTo>
                    <a:pt x="107466" y="2961260"/>
                  </a:lnTo>
                  <a:lnTo>
                    <a:pt x="102527" y="2953342"/>
                  </a:lnTo>
                  <a:lnTo>
                    <a:pt x="97711" y="2945424"/>
                  </a:lnTo>
                  <a:lnTo>
                    <a:pt x="93039" y="2937506"/>
                  </a:lnTo>
                  <a:lnTo>
                    <a:pt x="88431" y="2929588"/>
                  </a:lnTo>
                  <a:lnTo>
                    <a:pt x="84012" y="2921670"/>
                  </a:lnTo>
                  <a:lnTo>
                    <a:pt x="79665" y="2913753"/>
                  </a:lnTo>
                  <a:lnTo>
                    <a:pt x="75439" y="2905835"/>
                  </a:lnTo>
                  <a:lnTo>
                    <a:pt x="71347" y="2897917"/>
                  </a:lnTo>
                  <a:lnTo>
                    <a:pt x="67318" y="2889999"/>
                  </a:lnTo>
                  <a:lnTo>
                    <a:pt x="63472" y="2882081"/>
                  </a:lnTo>
                  <a:lnTo>
                    <a:pt x="59692" y="2874164"/>
                  </a:lnTo>
                  <a:lnTo>
                    <a:pt x="56033" y="2866246"/>
                  </a:lnTo>
                  <a:lnTo>
                    <a:pt x="52499" y="2858328"/>
                  </a:lnTo>
                  <a:lnTo>
                    <a:pt x="49026" y="2850410"/>
                  </a:lnTo>
                  <a:lnTo>
                    <a:pt x="45734" y="2842492"/>
                  </a:lnTo>
                  <a:lnTo>
                    <a:pt x="42503" y="2834575"/>
                  </a:lnTo>
                  <a:lnTo>
                    <a:pt x="39393" y="2826657"/>
                  </a:lnTo>
                  <a:lnTo>
                    <a:pt x="36404" y="2818739"/>
                  </a:lnTo>
                  <a:lnTo>
                    <a:pt x="33476" y="2810821"/>
                  </a:lnTo>
                  <a:lnTo>
                    <a:pt x="30730" y="2802903"/>
                  </a:lnTo>
                  <a:lnTo>
                    <a:pt x="28043" y="2794986"/>
                  </a:lnTo>
                  <a:lnTo>
                    <a:pt x="25482" y="2787068"/>
                  </a:lnTo>
                  <a:lnTo>
                    <a:pt x="23042" y="2779150"/>
                  </a:lnTo>
                  <a:lnTo>
                    <a:pt x="20666" y="2771232"/>
                  </a:lnTo>
                  <a:lnTo>
                    <a:pt x="18477" y="2763314"/>
                  </a:lnTo>
                  <a:lnTo>
                    <a:pt x="16351" y="2755397"/>
                  </a:lnTo>
                  <a:lnTo>
                    <a:pt x="14359" y="2747479"/>
                  </a:lnTo>
                  <a:lnTo>
                    <a:pt x="12493" y="2739561"/>
                  </a:lnTo>
                  <a:lnTo>
                    <a:pt x="10701" y="2731643"/>
                  </a:lnTo>
                  <a:lnTo>
                    <a:pt x="9105" y="2723725"/>
                  </a:lnTo>
                  <a:lnTo>
                    <a:pt x="7579" y="2715807"/>
                  </a:lnTo>
                  <a:lnTo>
                    <a:pt x="6203" y="2707890"/>
                  </a:lnTo>
                  <a:lnTo>
                    <a:pt x="4962" y="2699972"/>
                  </a:lnTo>
                  <a:lnTo>
                    <a:pt x="3806" y="2692054"/>
                  </a:lnTo>
                  <a:lnTo>
                    <a:pt x="2865" y="2684136"/>
                  </a:lnTo>
                  <a:lnTo>
                    <a:pt x="2001" y="2676218"/>
                  </a:lnTo>
                  <a:lnTo>
                    <a:pt x="1310" y="2668301"/>
                  </a:lnTo>
                  <a:lnTo>
                    <a:pt x="767" y="2660383"/>
                  </a:lnTo>
                  <a:lnTo>
                    <a:pt x="323" y="2652465"/>
                  </a:lnTo>
                  <a:lnTo>
                    <a:pt x="118" y="2644547"/>
                  </a:lnTo>
                  <a:lnTo>
                    <a:pt x="0" y="2636629"/>
                  </a:lnTo>
                  <a:lnTo>
                    <a:pt x="80" y="2628712"/>
                  </a:lnTo>
                  <a:lnTo>
                    <a:pt x="324" y="2620794"/>
                  </a:lnTo>
                  <a:lnTo>
                    <a:pt x="684" y="2612876"/>
                  </a:lnTo>
                  <a:lnTo>
                    <a:pt x="1308" y="2604958"/>
                  </a:lnTo>
                  <a:lnTo>
                    <a:pt x="2030" y="2597040"/>
                  </a:lnTo>
                  <a:lnTo>
                    <a:pt x="2980" y="2589123"/>
                  </a:lnTo>
                  <a:lnTo>
                    <a:pt x="4107" y="2581205"/>
                  </a:lnTo>
                  <a:lnTo>
                    <a:pt x="5368" y="2573287"/>
                  </a:lnTo>
                  <a:lnTo>
                    <a:pt x="6917" y="2565369"/>
                  </a:lnTo>
                  <a:lnTo>
                    <a:pt x="8574" y="2557451"/>
                  </a:lnTo>
                  <a:lnTo>
                    <a:pt x="10489" y="2549534"/>
                  </a:lnTo>
                  <a:lnTo>
                    <a:pt x="12591" y="2541616"/>
                  </a:lnTo>
                  <a:lnTo>
                    <a:pt x="14845" y="2533698"/>
                  </a:lnTo>
                  <a:lnTo>
                    <a:pt x="17407" y="2525780"/>
                  </a:lnTo>
                  <a:lnTo>
                    <a:pt x="20084" y="2517862"/>
                  </a:lnTo>
                  <a:lnTo>
                    <a:pt x="23044" y="2509944"/>
                  </a:lnTo>
                  <a:lnTo>
                    <a:pt x="26198" y="2502027"/>
                  </a:lnTo>
                  <a:lnTo>
                    <a:pt x="29520" y="2494109"/>
                  </a:lnTo>
                  <a:lnTo>
                    <a:pt x="33159" y="2486191"/>
                  </a:lnTo>
                  <a:lnTo>
                    <a:pt x="36919" y="2478273"/>
                  </a:lnTo>
                  <a:lnTo>
                    <a:pt x="40980" y="2470355"/>
                  </a:lnTo>
                  <a:lnTo>
                    <a:pt x="45234" y="2462438"/>
                  </a:lnTo>
                  <a:lnTo>
                    <a:pt x="49667" y="2454520"/>
                  </a:lnTo>
                  <a:lnTo>
                    <a:pt x="54417" y="2446602"/>
                  </a:lnTo>
                  <a:lnTo>
                    <a:pt x="59289" y="2438684"/>
                  </a:lnTo>
                  <a:lnTo>
                    <a:pt x="64469" y="2430766"/>
                  </a:lnTo>
                  <a:lnTo>
                    <a:pt x="69834" y="2422849"/>
                  </a:lnTo>
                  <a:lnTo>
                    <a:pt x="75384" y="2414931"/>
                  </a:lnTo>
                  <a:lnTo>
                    <a:pt x="81237" y="2407013"/>
                  </a:lnTo>
                  <a:lnTo>
                    <a:pt x="87208" y="2399095"/>
                  </a:lnTo>
                  <a:lnTo>
                    <a:pt x="93482" y="2391177"/>
                  </a:lnTo>
                  <a:lnTo>
                    <a:pt x="99927" y="2383260"/>
                  </a:lnTo>
                  <a:lnTo>
                    <a:pt x="106552" y="2375342"/>
                  </a:lnTo>
                  <a:lnTo>
                    <a:pt x="113454" y="2367424"/>
                  </a:lnTo>
                  <a:lnTo>
                    <a:pt x="120466" y="2359506"/>
                  </a:lnTo>
                  <a:lnTo>
                    <a:pt x="127761" y="2351588"/>
                  </a:lnTo>
                  <a:lnTo>
                    <a:pt x="135204" y="2343671"/>
                  </a:lnTo>
                  <a:lnTo>
                    <a:pt x="142815" y="2335753"/>
                  </a:lnTo>
                  <a:lnTo>
                    <a:pt x="150666" y="2327835"/>
                  </a:lnTo>
                  <a:lnTo>
                    <a:pt x="158613" y="2319917"/>
                  </a:lnTo>
                  <a:lnTo>
                    <a:pt x="166810" y="2311999"/>
                  </a:lnTo>
                  <a:lnTo>
                    <a:pt x="175126" y="2304081"/>
                  </a:lnTo>
                  <a:lnTo>
                    <a:pt x="183588" y="2296164"/>
                  </a:lnTo>
                  <a:lnTo>
                    <a:pt x="192243" y="2288246"/>
                  </a:lnTo>
                  <a:lnTo>
                    <a:pt x="200976" y="2280328"/>
                  </a:lnTo>
                  <a:lnTo>
                    <a:pt x="209910" y="2272410"/>
                  </a:lnTo>
                  <a:lnTo>
                    <a:pt x="218933" y="2264492"/>
                  </a:lnTo>
                  <a:lnTo>
                    <a:pt x="228070" y="2256575"/>
                  </a:lnTo>
                  <a:lnTo>
                    <a:pt x="237345" y="2248657"/>
                  </a:lnTo>
                  <a:lnTo>
                    <a:pt x="246677" y="2240739"/>
                  </a:lnTo>
                  <a:lnTo>
                    <a:pt x="256151" y="2232821"/>
                  </a:lnTo>
                  <a:lnTo>
                    <a:pt x="265681" y="2224903"/>
                  </a:lnTo>
                  <a:lnTo>
                    <a:pt x="275286" y="2216986"/>
                  </a:lnTo>
                  <a:lnTo>
                    <a:pt x="284970" y="2209068"/>
                  </a:lnTo>
                  <a:lnTo>
                    <a:pt x="294687" y="2201150"/>
                  </a:lnTo>
                  <a:lnTo>
                    <a:pt x="304478" y="2193232"/>
                  </a:lnTo>
                  <a:lnTo>
                    <a:pt x="314291" y="2185314"/>
                  </a:lnTo>
                  <a:lnTo>
                    <a:pt x="324135" y="2177397"/>
                  </a:lnTo>
                  <a:lnTo>
                    <a:pt x="334000" y="2169479"/>
                  </a:lnTo>
                  <a:lnTo>
                    <a:pt x="343871" y="2161561"/>
                  </a:lnTo>
                  <a:lnTo>
                    <a:pt x="353743" y="2153643"/>
                  </a:lnTo>
                  <a:lnTo>
                    <a:pt x="363605" y="2145725"/>
                  </a:lnTo>
                  <a:lnTo>
                    <a:pt x="373451" y="2137808"/>
                  </a:lnTo>
                  <a:lnTo>
                    <a:pt x="383260" y="2129890"/>
                  </a:lnTo>
                  <a:lnTo>
                    <a:pt x="393051" y="2121972"/>
                  </a:lnTo>
                  <a:lnTo>
                    <a:pt x="402767" y="2114054"/>
                  </a:lnTo>
                  <a:lnTo>
                    <a:pt x="412444" y="2106136"/>
                  </a:lnTo>
                  <a:lnTo>
                    <a:pt x="422057" y="2098218"/>
                  </a:lnTo>
                  <a:lnTo>
                    <a:pt x="431580" y="2090301"/>
                  </a:lnTo>
                  <a:lnTo>
                    <a:pt x="441060" y="2082383"/>
                  </a:lnTo>
                  <a:lnTo>
                    <a:pt x="450392" y="2074465"/>
                  </a:lnTo>
                  <a:lnTo>
                    <a:pt x="459661" y="2066547"/>
                  </a:lnTo>
                  <a:lnTo>
                    <a:pt x="468817" y="2058629"/>
                  </a:lnTo>
                  <a:lnTo>
                    <a:pt x="477838" y="2050712"/>
                  </a:lnTo>
                  <a:lnTo>
                    <a:pt x="486794" y="2042794"/>
                  </a:lnTo>
                  <a:lnTo>
                    <a:pt x="495532" y="2034876"/>
                  </a:lnTo>
                  <a:lnTo>
                    <a:pt x="504189" y="2026958"/>
                  </a:lnTo>
                  <a:lnTo>
                    <a:pt x="512687" y="2019040"/>
                  </a:lnTo>
                  <a:lnTo>
                    <a:pt x="521012" y="2011123"/>
                  </a:lnTo>
                  <a:lnTo>
                    <a:pt x="529250" y="2003205"/>
                  </a:lnTo>
                  <a:lnTo>
                    <a:pt x="537212" y="1995287"/>
                  </a:lnTo>
                  <a:lnTo>
                    <a:pt x="545078" y="1987369"/>
                  </a:lnTo>
                  <a:lnTo>
                    <a:pt x="552742" y="1979451"/>
                  </a:lnTo>
                  <a:lnTo>
                    <a:pt x="560204" y="1971534"/>
                  </a:lnTo>
                  <a:lnTo>
                    <a:pt x="567556" y="1963616"/>
                  </a:lnTo>
                  <a:lnTo>
                    <a:pt x="574590" y="1955698"/>
                  </a:lnTo>
                  <a:lnTo>
                    <a:pt x="581511" y="1947780"/>
                  </a:lnTo>
                  <a:lnTo>
                    <a:pt x="588196" y="1939862"/>
                  </a:lnTo>
                  <a:lnTo>
                    <a:pt x="594657" y="1931945"/>
                  </a:lnTo>
                  <a:lnTo>
                    <a:pt x="600987" y="1924027"/>
                  </a:lnTo>
                  <a:lnTo>
                    <a:pt x="606967" y="1916109"/>
                  </a:lnTo>
                  <a:lnTo>
                    <a:pt x="612824" y="1908191"/>
                  </a:lnTo>
                  <a:lnTo>
                    <a:pt x="618413" y="1900273"/>
                  </a:lnTo>
                  <a:lnTo>
                    <a:pt x="623764" y="1892356"/>
                  </a:lnTo>
                  <a:lnTo>
                    <a:pt x="628966" y="1884438"/>
                  </a:lnTo>
                  <a:lnTo>
                    <a:pt x="633797" y="1876520"/>
                  </a:lnTo>
                  <a:lnTo>
                    <a:pt x="638496" y="1868602"/>
                  </a:lnTo>
                  <a:lnTo>
                    <a:pt x="642901" y="1860684"/>
                  </a:lnTo>
                  <a:lnTo>
                    <a:pt x="647061" y="1852766"/>
                  </a:lnTo>
                  <a:lnTo>
                    <a:pt x="651057" y="1844849"/>
                  </a:lnTo>
                  <a:lnTo>
                    <a:pt x="654669" y="1836931"/>
                  </a:lnTo>
                  <a:lnTo>
                    <a:pt x="658143" y="1829013"/>
                  </a:lnTo>
                  <a:lnTo>
                    <a:pt x="661304" y="1821095"/>
                  </a:lnTo>
                  <a:lnTo>
                    <a:pt x="664218" y="1813177"/>
                  </a:lnTo>
                  <a:lnTo>
                    <a:pt x="666955" y="1805260"/>
                  </a:lnTo>
                  <a:lnTo>
                    <a:pt x="669302" y="1797342"/>
                  </a:lnTo>
                  <a:lnTo>
                    <a:pt x="671509" y="1789424"/>
                  </a:lnTo>
                  <a:lnTo>
                    <a:pt x="673388" y="1781506"/>
                  </a:lnTo>
                  <a:lnTo>
                    <a:pt x="675023" y="1773588"/>
                  </a:lnTo>
                  <a:lnTo>
                    <a:pt x="676469" y="1765671"/>
                  </a:lnTo>
                  <a:lnTo>
                    <a:pt x="677529" y="1757753"/>
                  </a:lnTo>
                  <a:lnTo>
                    <a:pt x="678447" y="1749835"/>
                  </a:lnTo>
                  <a:lnTo>
                    <a:pt x="679027" y="1741917"/>
                  </a:lnTo>
                  <a:lnTo>
                    <a:pt x="679370" y="1733999"/>
                  </a:lnTo>
                  <a:lnTo>
                    <a:pt x="679517" y="1726082"/>
                  </a:lnTo>
                  <a:lnTo>
                    <a:pt x="679285" y="1718164"/>
                  </a:lnTo>
                  <a:lnTo>
                    <a:pt x="678912" y="1710246"/>
                  </a:lnTo>
                  <a:lnTo>
                    <a:pt x="678197" y="1702328"/>
                  </a:lnTo>
                  <a:lnTo>
                    <a:pt x="677254" y="1694410"/>
                  </a:lnTo>
                  <a:lnTo>
                    <a:pt x="676111" y="1686493"/>
                  </a:lnTo>
                  <a:lnTo>
                    <a:pt x="674602" y="1678575"/>
                  </a:lnTo>
                  <a:lnTo>
                    <a:pt x="672956" y="1670657"/>
                  </a:lnTo>
                  <a:lnTo>
                    <a:pt x="670967" y="1662739"/>
                  </a:lnTo>
                  <a:lnTo>
                    <a:pt x="668764" y="1654821"/>
                  </a:lnTo>
                  <a:lnTo>
                    <a:pt x="666359" y="1646903"/>
                  </a:lnTo>
                  <a:lnTo>
                    <a:pt x="663609" y="1638986"/>
                  </a:lnTo>
                  <a:lnTo>
                    <a:pt x="660725" y="1631068"/>
                  </a:lnTo>
                  <a:lnTo>
                    <a:pt x="657506" y="1623150"/>
                  </a:lnTo>
                  <a:lnTo>
                    <a:pt x="654090" y="1615232"/>
                  </a:lnTo>
                  <a:lnTo>
                    <a:pt x="650474" y="1607314"/>
                  </a:lnTo>
                  <a:lnTo>
                    <a:pt x="646537" y="1599397"/>
                  </a:lnTo>
                  <a:lnTo>
                    <a:pt x="642475" y="1591479"/>
                  </a:lnTo>
                  <a:lnTo>
                    <a:pt x="638092" y="1583561"/>
                  </a:lnTo>
                  <a:lnTo>
                    <a:pt x="633531" y="1575643"/>
                  </a:lnTo>
                  <a:lnTo>
                    <a:pt x="628778" y="1567725"/>
                  </a:lnTo>
                  <a:lnTo>
                    <a:pt x="623736" y="1559808"/>
                  </a:lnTo>
                  <a:lnTo>
                    <a:pt x="618578" y="1551890"/>
                  </a:lnTo>
                  <a:lnTo>
                    <a:pt x="613122" y="1543972"/>
                  </a:lnTo>
                  <a:lnTo>
                    <a:pt x="607512" y="1536054"/>
                  </a:lnTo>
                  <a:lnTo>
                    <a:pt x="601724" y="1528136"/>
                  </a:lnTo>
                  <a:lnTo>
                    <a:pt x="595684" y="1520219"/>
                  </a:lnTo>
                  <a:lnTo>
                    <a:pt x="589543" y="1512301"/>
                  </a:lnTo>
                  <a:lnTo>
                    <a:pt x="583135" y="1504383"/>
                  </a:lnTo>
                  <a:lnTo>
                    <a:pt x="576601" y="1496465"/>
                  </a:lnTo>
                  <a:lnTo>
                    <a:pt x="569909" y="1488547"/>
                  </a:lnTo>
                  <a:lnTo>
                    <a:pt x="563010" y="1480630"/>
                  </a:lnTo>
                  <a:lnTo>
                    <a:pt x="556026" y="1472712"/>
                  </a:lnTo>
                  <a:lnTo>
                    <a:pt x="548821" y="1464794"/>
                  </a:lnTo>
                  <a:lnTo>
                    <a:pt x="541519" y="1456876"/>
                  </a:lnTo>
                  <a:lnTo>
                    <a:pt x="534087" y="1448958"/>
                  </a:lnTo>
                  <a:lnTo>
                    <a:pt x="526501" y="1441040"/>
                  </a:lnTo>
                  <a:lnTo>
                    <a:pt x="518849" y="1433123"/>
                  </a:lnTo>
                  <a:lnTo>
                    <a:pt x="511032" y="1425205"/>
                  </a:lnTo>
                  <a:lnTo>
                    <a:pt x="503151" y="1417287"/>
                  </a:lnTo>
                  <a:lnTo>
                    <a:pt x="495177" y="1409369"/>
                  </a:lnTo>
                  <a:lnTo>
                    <a:pt x="487106" y="1401451"/>
                  </a:lnTo>
                  <a:lnTo>
                    <a:pt x="478993" y="1393534"/>
                  </a:lnTo>
                  <a:lnTo>
                    <a:pt x="470784" y="1385616"/>
                  </a:lnTo>
                  <a:lnTo>
                    <a:pt x="462543" y="1377698"/>
                  </a:lnTo>
                  <a:lnTo>
                    <a:pt x="454256" y="1369780"/>
                  </a:lnTo>
                  <a:lnTo>
                    <a:pt x="445933" y="1361862"/>
                  </a:lnTo>
                  <a:lnTo>
                    <a:pt x="437596" y="1353945"/>
                  </a:lnTo>
                  <a:lnTo>
                    <a:pt x="429241" y="1346027"/>
                  </a:lnTo>
                  <a:lnTo>
                    <a:pt x="420889" y="1338109"/>
                  </a:lnTo>
                  <a:lnTo>
                    <a:pt x="412543" y="1330191"/>
                  </a:lnTo>
                  <a:lnTo>
                    <a:pt x="404227" y="1322273"/>
                  </a:lnTo>
                  <a:lnTo>
                    <a:pt x="395925" y="1314356"/>
                  </a:lnTo>
                  <a:lnTo>
                    <a:pt x="387693" y="1306438"/>
                  </a:lnTo>
                  <a:lnTo>
                    <a:pt x="379498" y="1298520"/>
                  </a:lnTo>
                  <a:lnTo>
                    <a:pt x="371369" y="1290602"/>
                  </a:lnTo>
                  <a:lnTo>
                    <a:pt x="363333" y="1282684"/>
                  </a:lnTo>
                  <a:lnTo>
                    <a:pt x="355342" y="1274767"/>
                  </a:lnTo>
                  <a:lnTo>
                    <a:pt x="347514" y="1266849"/>
                  </a:lnTo>
                  <a:lnTo>
                    <a:pt x="339755" y="1258931"/>
                  </a:lnTo>
                  <a:lnTo>
                    <a:pt x="332125" y="1251013"/>
                  </a:lnTo>
                  <a:lnTo>
                    <a:pt x="324650" y="1243095"/>
                  </a:lnTo>
                  <a:lnTo>
                    <a:pt x="317250" y="1235177"/>
                  </a:lnTo>
                  <a:lnTo>
                    <a:pt x="310109" y="1227260"/>
                  </a:lnTo>
                  <a:lnTo>
                    <a:pt x="303064" y="1219342"/>
                  </a:lnTo>
                  <a:lnTo>
                    <a:pt x="296212" y="1211424"/>
                  </a:lnTo>
                  <a:lnTo>
                    <a:pt x="289571" y="1203506"/>
                  </a:lnTo>
                  <a:lnTo>
                    <a:pt x="283038" y="1195588"/>
                  </a:lnTo>
                  <a:lnTo>
                    <a:pt x="276849" y="1187671"/>
                  </a:lnTo>
                  <a:lnTo>
                    <a:pt x="270781" y="1179753"/>
                  </a:lnTo>
                  <a:lnTo>
                    <a:pt x="264969" y="1171835"/>
                  </a:lnTo>
                  <a:lnTo>
                    <a:pt x="259415" y="1163917"/>
                  </a:lnTo>
                  <a:lnTo>
                    <a:pt x="254002" y="1155999"/>
                  </a:lnTo>
                  <a:lnTo>
                    <a:pt x="249002" y="1148082"/>
                  </a:lnTo>
                  <a:lnTo>
                    <a:pt x="244147" y="1140164"/>
                  </a:lnTo>
                  <a:lnTo>
                    <a:pt x="239605" y="1132246"/>
                  </a:lnTo>
                  <a:lnTo>
                    <a:pt x="235355" y="1124328"/>
                  </a:lnTo>
                  <a:lnTo>
                    <a:pt x="231279" y="1116410"/>
                  </a:lnTo>
                  <a:lnTo>
                    <a:pt x="227667" y="1108493"/>
                  </a:lnTo>
                  <a:lnTo>
                    <a:pt x="224219" y="1100575"/>
                  </a:lnTo>
                  <a:lnTo>
                    <a:pt x="221130" y="1092657"/>
                  </a:lnTo>
                  <a:lnTo>
                    <a:pt x="218357" y="1084739"/>
                  </a:lnTo>
                  <a:lnTo>
                    <a:pt x="215784" y="1076821"/>
                  </a:lnTo>
                  <a:lnTo>
                    <a:pt x="213707" y="1068904"/>
                  </a:lnTo>
                  <a:lnTo>
                    <a:pt x="211806" y="1060986"/>
                  </a:lnTo>
                  <a:lnTo>
                    <a:pt x="210300" y="1053068"/>
                  </a:lnTo>
                  <a:lnTo>
                    <a:pt x="209117" y="1045150"/>
                  </a:lnTo>
                  <a:lnTo>
                    <a:pt x="208155" y="1037232"/>
                  </a:lnTo>
                  <a:lnTo>
                    <a:pt x="207700" y="1029314"/>
                  </a:lnTo>
                  <a:lnTo>
                    <a:pt x="207426" y="1021397"/>
                  </a:lnTo>
                  <a:lnTo>
                    <a:pt x="207566" y="1013479"/>
                  </a:lnTo>
                  <a:lnTo>
                    <a:pt x="208024" y="1005561"/>
                  </a:lnTo>
                  <a:lnTo>
                    <a:pt x="208715" y="997643"/>
                  </a:lnTo>
                  <a:lnTo>
                    <a:pt x="209903" y="989725"/>
                  </a:lnTo>
                  <a:lnTo>
                    <a:pt x="211269" y="981808"/>
                  </a:lnTo>
                  <a:lnTo>
                    <a:pt x="213052" y="973890"/>
                  </a:lnTo>
                  <a:lnTo>
                    <a:pt x="215135" y="965972"/>
                  </a:lnTo>
                  <a:lnTo>
                    <a:pt x="217452" y="958054"/>
                  </a:lnTo>
                  <a:lnTo>
                    <a:pt x="220237" y="950136"/>
                  </a:lnTo>
                  <a:lnTo>
                    <a:pt x="223190" y="942219"/>
                  </a:lnTo>
                  <a:lnTo>
                    <a:pt x="226545" y="934301"/>
                  </a:lnTo>
                  <a:lnTo>
                    <a:pt x="230171" y="926383"/>
                  </a:lnTo>
                  <a:lnTo>
                    <a:pt x="234023" y="918465"/>
                  </a:lnTo>
                  <a:lnTo>
                    <a:pt x="238295" y="910547"/>
                  </a:lnTo>
                  <a:lnTo>
                    <a:pt x="242720" y="902630"/>
                  </a:lnTo>
                  <a:lnTo>
                    <a:pt x="247515" y="894712"/>
                  </a:lnTo>
                  <a:lnTo>
                    <a:pt x="252542" y="886794"/>
                  </a:lnTo>
                  <a:lnTo>
                    <a:pt x="257777" y="878876"/>
                  </a:lnTo>
                  <a:lnTo>
                    <a:pt x="263371" y="870958"/>
                  </a:lnTo>
                  <a:lnTo>
                    <a:pt x="269097" y="863041"/>
                  </a:lnTo>
                  <a:lnTo>
                    <a:pt x="275145" y="855123"/>
                  </a:lnTo>
                  <a:lnTo>
                    <a:pt x="281382" y="847205"/>
                  </a:lnTo>
                  <a:lnTo>
                    <a:pt x="287800" y="839287"/>
                  </a:lnTo>
                  <a:lnTo>
                    <a:pt x="294505" y="831369"/>
                  </a:lnTo>
                  <a:lnTo>
                    <a:pt x="301318" y="823451"/>
                  </a:lnTo>
                  <a:lnTo>
                    <a:pt x="308393" y="815534"/>
                  </a:lnTo>
                  <a:lnTo>
                    <a:pt x="315610" y="807616"/>
                  </a:lnTo>
                  <a:lnTo>
                    <a:pt x="322972" y="799698"/>
                  </a:lnTo>
                  <a:lnTo>
                    <a:pt x="330546" y="791780"/>
                  </a:lnTo>
                  <a:lnTo>
                    <a:pt x="338200" y="783862"/>
                  </a:lnTo>
                  <a:lnTo>
                    <a:pt x="346049" y="775945"/>
                  </a:lnTo>
                  <a:lnTo>
                    <a:pt x="353992" y="768027"/>
                  </a:lnTo>
                  <a:lnTo>
                    <a:pt x="362040" y="760109"/>
                  </a:lnTo>
                  <a:lnTo>
                    <a:pt x="370223" y="752191"/>
                  </a:lnTo>
                  <a:lnTo>
                    <a:pt x="378458" y="744273"/>
                  </a:lnTo>
                  <a:lnTo>
                    <a:pt x="386815" y="736356"/>
                  </a:lnTo>
                  <a:lnTo>
                    <a:pt x="395222" y="728438"/>
                  </a:lnTo>
                  <a:lnTo>
                    <a:pt x="403688" y="720520"/>
                  </a:lnTo>
                  <a:lnTo>
                    <a:pt x="412219" y="712602"/>
                  </a:lnTo>
                  <a:lnTo>
                    <a:pt x="420773" y="704684"/>
                  </a:lnTo>
                  <a:lnTo>
                    <a:pt x="429374" y="696767"/>
                  </a:lnTo>
                  <a:lnTo>
                    <a:pt x="437987" y="688849"/>
                  </a:lnTo>
                  <a:lnTo>
                    <a:pt x="446614" y="680931"/>
                  </a:lnTo>
                  <a:lnTo>
                    <a:pt x="455241" y="673013"/>
                  </a:lnTo>
                  <a:lnTo>
                    <a:pt x="463865" y="665095"/>
                  </a:lnTo>
                  <a:lnTo>
                    <a:pt x="472465" y="657178"/>
                  </a:lnTo>
                  <a:lnTo>
                    <a:pt x="481043" y="649260"/>
                  </a:lnTo>
                  <a:lnTo>
                    <a:pt x="489593" y="641342"/>
                  </a:lnTo>
                  <a:lnTo>
                    <a:pt x="498086" y="633424"/>
                  </a:lnTo>
                  <a:lnTo>
                    <a:pt x="506554" y="625506"/>
                  </a:lnTo>
                  <a:lnTo>
                    <a:pt x="514933" y="617588"/>
                  </a:lnTo>
                  <a:lnTo>
                    <a:pt x="523265" y="609671"/>
                  </a:lnTo>
                  <a:lnTo>
                    <a:pt x="531529" y="601753"/>
                  </a:lnTo>
                  <a:lnTo>
                    <a:pt x="539692" y="593835"/>
                  </a:lnTo>
                  <a:lnTo>
                    <a:pt x="547810" y="585917"/>
                  </a:lnTo>
                  <a:lnTo>
                    <a:pt x="555785" y="577999"/>
                  </a:lnTo>
                  <a:lnTo>
                    <a:pt x="563693" y="570082"/>
                  </a:lnTo>
                  <a:lnTo>
                    <a:pt x="571500" y="562164"/>
                  </a:lnTo>
                  <a:lnTo>
                    <a:pt x="579174" y="554246"/>
                  </a:lnTo>
                  <a:lnTo>
                    <a:pt x="586787" y="546328"/>
                  </a:lnTo>
                  <a:lnTo>
                    <a:pt x="594213" y="538410"/>
                  </a:lnTo>
                  <a:lnTo>
                    <a:pt x="601561" y="530493"/>
                  </a:lnTo>
                  <a:lnTo>
                    <a:pt x="608780" y="522575"/>
                  </a:lnTo>
                  <a:lnTo>
                    <a:pt x="615846" y="514657"/>
                  </a:lnTo>
                  <a:lnTo>
                    <a:pt x="622839" y="506739"/>
                  </a:lnTo>
                  <a:lnTo>
                    <a:pt x="629615" y="498821"/>
                  </a:lnTo>
                  <a:lnTo>
                    <a:pt x="636306" y="490904"/>
                  </a:lnTo>
                  <a:lnTo>
                    <a:pt x="642849" y="482986"/>
                  </a:lnTo>
                  <a:lnTo>
                    <a:pt x="649227" y="475068"/>
                  </a:lnTo>
                  <a:lnTo>
                    <a:pt x="655527" y="467150"/>
                  </a:lnTo>
                  <a:lnTo>
                    <a:pt x="661589" y="459232"/>
                  </a:lnTo>
                  <a:lnTo>
                    <a:pt x="667567" y="451315"/>
                  </a:lnTo>
                  <a:lnTo>
                    <a:pt x="673384" y="443397"/>
                  </a:lnTo>
                  <a:lnTo>
                    <a:pt x="679035" y="435479"/>
                  </a:lnTo>
                  <a:lnTo>
                    <a:pt x="684605" y="427561"/>
                  </a:lnTo>
                  <a:lnTo>
                    <a:pt x="689929" y="419643"/>
                  </a:lnTo>
                  <a:lnTo>
                    <a:pt x="695171" y="411725"/>
                  </a:lnTo>
                  <a:lnTo>
                    <a:pt x="700249" y="403808"/>
                  </a:lnTo>
                  <a:lnTo>
                    <a:pt x="705166" y="395890"/>
                  </a:lnTo>
                  <a:lnTo>
                    <a:pt x="709999" y="387972"/>
                  </a:lnTo>
                  <a:lnTo>
                    <a:pt x="714594" y="380054"/>
                  </a:lnTo>
                  <a:lnTo>
                    <a:pt x="719111" y="372136"/>
                  </a:lnTo>
                  <a:lnTo>
                    <a:pt x="723464" y="364219"/>
                  </a:lnTo>
                  <a:lnTo>
                    <a:pt x="727668" y="356301"/>
                  </a:lnTo>
                  <a:lnTo>
                    <a:pt x="731788" y="348383"/>
                  </a:lnTo>
                  <a:lnTo>
                    <a:pt x="735687" y="340465"/>
                  </a:lnTo>
                  <a:lnTo>
                    <a:pt x="739512" y="332547"/>
                  </a:lnTo>
                  <a:lnTo>
                    <a:pt x="743181" y="324630"/>
                  </a:lnTo>
                  <a:lnTo>
                    <a:pt x="746714" y="316712"/>
                  </a:lnTo>
                  <a:lnTo>
                    <a:pt x="750166" y="308794"/>
                  </a:lnTo>
                  <a:lnTo>
                    <a:pt x="753419" y="300876"/>
                  </a:lnTo>
                  <a:lnTo>
                    <a:pt x="756604" y="292958"/>
                  </a:lnTo>
                  <a:lnTo>
                    <a:pt x="759644" y="285041"/>
                  </a:lnTo>
                  <a:lnTo>
                    <a:pt x="762565" y="277123"/>
                  </a:lnTo>
                  <a:lnTo>
                    <a:pt x="765409" y="269205"/>
                  </a:lnTo>
                  <a:lnTo>
                    <a:pt x="768078" y="261287"/>
                  </a:lnTo>
                  <a:lnTo>
                    <a:pt x="770687" y="253369"/>
                  </a:lnTo>
                  <a:lnTo>
                    <a:pt x="773164" y="245452"/>
                  </a:lnTo>
                  <a:lnTo>
                    <a:pt x="775540" y="237534"/>
                  </a:lnTo>
                  <a:lnTo>
                    <a:pt x="777845" y="229616"/>
                  </a:lnTo>
                  <a:lnTo>
                    <a:pt x="780000" y="221698"/>
                  </a:lnTo>
                  <a:lnTo>
                    <a:pt x="782103" y="213780"/>
                  </a:lnTo>
                  <a:lnTo>
                    <a:pt x="784089" y="205862"/>
                  </a:lnTo>
                  <a:lnTo>
                    <a:pt x="785990" y="197945"/>
                  </a:lnTo>
                  <a:lnTo>
                    <a:pt x="787829" y="190027"/>
                  </a:lnTo>
                  <a:lnTo>
                    <a:pt x="789541" y="182109"/>
                  </a:lnTo>
                  <a:lnTo>
                    <a:pt x="791210" y="174191"/>
                  </a:lnTo>
                  <a:lnTo>
                    <a:pt x="792776" y="166273"/>
                  </a:lnTo>
                  <a:lnTo>
                    <a:pt x="794274" y="158356"/>
                  </a:lnTo>
                  <a:lnTo>
                    <a:pt x="795717" y="150438"/>
                  </a:lnTo>
                  <a:lnTo>
                    <a:pt x="797057" y="142520"/>
                  </a:lnTo>
                  <a:lnTo>
                    <a:pt x="798360" y="134602"/>
                  </a:lnTo>
                  <a:lnTo>
                    <a:pt x="799577" y="126684"/>
                  </a:lnTo>
                  <a:lnTo>
                    <a:pt x="800738" y="118767"/>
                  </a:lnTo>
                  <a:lnTo>
                    <a:pt x="801853" y="110849"/>
                  </a:lnTo>
                  <a:lnTo>
                    <a:pt x="802885" y="102931"/>
                  </a:lnTo>
                  <a:lnTo>
                    <a:pt x="803887" y="95013"/>
                  </a:lnTo>
                  <a:lnTo>
                    <a:pt x="804817" y="87095"/>
                  </a:lnTo>
                  <a:lnTo>
                    <a:pt x="805705" y="79178"/>
                  </a:lnTo>
                  <a:lnTo>
                    <a:pt x="806553" y="71260"/>
                  </a:lnTo>
                  <a:lnTo>
                    <a:pt x="807335" y="63342"/>
                  </a:lnTo>
                  <a:lnTo>
                    <a:pt x="808094" y="55424"/>
                  </a:lnTo>
                  <a:lnTo>
                    <a:pt x="808795" y="47506"/>
                  </a:lnTo>
                  <a:lnTo>
                    <a:pt x="809462" y="39589"/>
                  </a:lnTo>
                  <a:lnTo>
                    <a:pt x="810097" y="31671"/>
                  </a:lnTo>
                  <a:lnTo>
                    <a:pt x="810682" y="23753"/>
                  </a:lnTo>
                  <a:lnTo>
                    <a:pt x="811248" y="15835"/>
                  </a:lnTo>
                  <a:lnTo>
                    <a:pt x="811767" y="7917"/>
                  </a:lnTo>
                  <a:lnTo>
                    <a:pt x="812262" y="0"/>
                  </a:lnTo>
                  <a:lnTo>
                    <a:pt x="826007" y="0"/>
                  </a:lnTo>
                  <a:lnTo>
                    <a:pt x="826502" y="7917"/>
                  </a:lnTo>
                  <a:lnTo>
                    <a:pt x="827021" y="15835"/>
                  </a:lnTo>
                  <a:lnTo>
                    <a:pt x="827587" y="23753"/>
                  </a:lnTo>
                  <a:lnTo>
                    <a:pt x="828172" y="31671"/>
                  </a:lnTo>
                  <a:lnTo>
                    <a:pt x="828807" y="39589"/>
                  </a:lnTo>
                  <a:lnTo>
                    <a:pt x="829474" y="47506"/>
                  </a:lnTo>
                  <a:lnTo>
                    <a:pt x="830175" y="55424"/>
                  </a:lnTo>
                  <a:lnTo>
                    <a:pt x="830934" y="63342"/>
                  </a:lnTo>
                  <a:lnTo>
                    <a:pt x="831716" y="71260"/>
                  </a:lnTo>
                  <a:lnTo>
                    <a:pt x="832564" y="79178"/>
                  </a:lnTo>
                  <a:lnTo>
                    <a:pt x="833451" y="87095"/>
                  </a:lnTo>
                  <a:lnTo>
                    <a:pt x="834382" y="95013"/>
                  </a:lnTo>
                  <a:lnTo>
                    <a:pt x="835384" y="102931"/>
                  </a:lnTo>
                  <a:lnTo>
                    <a:pt x="836416" y="110849"/>
                  </a:lnTo>
                  <a:lnTo>
                    <a:pt x="837530" y="118767"/>
                  </a:lnTo>
                  <a:lnTo>
                    <a:pt x="838692" y="126684"/>
                  </a:lnTo>
                  <a:lnTo>
                    <a:pt x="839909" y="134602"/>
                  </a:lnTo>
                  <a:lnTo>
                    <a:pt x="841212" y="142520"/>
                  </a:lnTo>
                  <a:lnTo>
                    <a:pt x="842552" y="150438"/>
                  </a:lnTo>
                  <a:lnTo>
                    <a:pt x="843995" y="158356"/>
                  </a:lnTo>
                  <a:lnTo>
                    <a:pt x="845492" y="166273"/>
                  </a:lnTo>
                  <a:lnTo>
                    <a:pt x="847059" y="174191"/>
                  </a:lnTo>
                  <a:lnTo>
                    <a:pt x="848728" y="182109"/>
                  </a:lnTo>
                  <a:lnTo>
                    <a:pt x="850440" y="190027"/>
                  </a:lnTo>
                  <a:lnTo>
                    <a:pt x="852278" y="197945"/>
                  </a:lnTo>
                  <a:lnTo>
                    <a:pt x="854180" y="205862"/>
                  </a:lnTo>
                  <a:lnTo>
                    <a:pt x="856166" y="213780"/>
                  </a:lnTo>
                  <a:lnTo>
                    <a:pt x="858269" y="221698"/>
                  </a:lnTo>
                  <a:lnTo>
                    <a:pt x="860424" y="229616"/>
                  </a:lnTo>
                  <a:lnTo>
                    <a:pt x="862729" y="237534"/>
                  </a:lnTo>
                  <a:lnTo>
                    <a:pt x="865105" y="245452"/>
                  </a:lnTo>
                  <a:lnTo>
                    <a:pt x="867582" y="253369"/>
                  </a:lnTo>
                  <a:lnTo>
                    <a:pt x="870191" y="261287"/>
                  </a:lnTo>
                  <a:lnTo>
                    <a:pt x="872860" y="269205"/>
                  </a:lnTo>
                  <a:lnTo>
                    <a:pt x="875704" y="277123"/>
                  </a:lnTo>
                  <a:lnTo>
                    <a:pt x="878625" y="285041"/>
                  </a:lnTo>
                  <a:lnTo>
                    <a:pt x="881665" y="292958"/>
                  </a:lnTo>
                  <a:lnTo>
                    <a:pt x="884850" y="300876"/>
                  </a:lnTo>
                  <a:lnTo>
                    <a:pt x="888103" y="308794"/>
                  </a:lnTo>
                  <a:lnTo>
                    <a:pt x="891555" y="316712"/>
                  </a:lnTo>
                  <a:lnTo>
                    <a:pt x="895088" y="324630"/>
                  </a:lnTo>
                  <a:lnTo>
                    <a:pt x="898757" y="332547"/>
                  </a:lnTo>
                  <a:lnTo>
                    <a:pt x="902582" y="340465"/>
                  </a:lnTo>
                  <a:lnTo>
                    <a:pt x="906481" y="348383"/>
                  </a:lnTo>
                  <a:lnTo>
                    <a:pt x="910601" y="356301"/>
                  </a:lnTo>
                  <a:lnTo>
                    <a:pt x="914804" y="364219"/>
                  </a:lnTo>
                  <a:lnTo>
                    <a:pt x="919158" y="372136"/>
                  </a:lnTo>
                  <a:lnTo>
                    <a:pt x="923675" y="380054"/>
                  </a:lnTo>
                  <a:lnTo>
                    <a:pt x="928270" y="387972"/>
                  </a:lnTo>
                  <a:lnTo>
                    <a:pt x="933103" y="395890"/>
                  </a:lnTo>
                  <a:lnTo>
                    <a:pt x="938020" y="403808"/>
                  </a:lnTo>
                  <a:lnTo>
                    <a:pt x="943098" y="411725"/>
                  </a:lnTo>
                  <a:lnTo>
                    <a:pt x="948340" y="419643"/>
                  </a:lnTo>
                  <a:lnTo>
                    <a:pt x="953664" y="427561"/>
                  </a:lnTo>
                  <a:lnTo>
                    <a:pt x="959234" y="435479"/>
                  </a:lnTo>
                  <a:lnTo>
                    <a:pt x="964885" y="443397"/>
                  </a:lnTo>
                  <a:lnTo>
                    <a:pt x="970702" y="451315"/>
                  </a:lnTo>
                  <a:lnTo>
                    <a:pt x="976680" y="459232"/>
                  </a:lnTo>
                  <a:lnTo>
                    <a:pt x="982742" y="467150"/>
                  </a:lnTo>
                  <a:lnTo>
                    <a:pt x="989042" y="475068"/>
                  </a:lnTo>
                  <a:lnTo>
                    <a:pt x="995420" y="482986"/>
                  </a:lnTo>
                  <a:lnTo>
                    <a:pt x="1001963" y="490904"/>
                  </a:lnTo>
                  <a:lnTo>
                    <a:pt x="1008654" y="498821"/>
                  </a:lnTo>
                  <a:lnTo>
                    <a:pt x="1015430" y="506739"/>
                  </a:lnTo>
                  <a:lnTo>
                    <a:pt x="1022423" y="514657"/>
                  </a:lnTo>
                  <a:lnTo>
                    <a:pt x="1029488" y="522575"/>
                  </a:lnTo>
                  <a:lnTo>
                    <a:pt x="1036707" y="530493"/>
                  </a:lnTo>
                  <a:lnTo>
                    <a:pt x="1044055" y="538410"/>
                  </a:lnTo>
                  <a:lnTo>
                    <a:pt x="1051482" y="546328"/>
                  </a:lnTo>
                  <a:lnTo>
                    <a:pt x="1059095" y="554246"/>
                  </a:lnTo>
                  <a:lnTo>
                    <a:pt x="1066769" y="562164"/>
                  </a:lnTo>
                  <a:lnTo>
                    <a:pt x="1074575" y="570082"/>
                  </a:lnTo>
                  <a:lnTo>
                    <a:pt x="1082484" y="577999"/>
                  </a:lnTo>
                  <a:lnTo>
                    <a:pt x="1090459" y="585917"/>
                  </a:lnTo>
                  <a:lnTo>
                    <a:pt x="1098577" y="593835"/>
                  </a:lnTo>
                  <a:lnTo>
                    <a:pt x="1106740" y="601753"/>
                  </a:lnTo>
                  <a:lnTo>
                    <a:pt x="1115004" y="609671"/>
                  </a:lnTo>
                  <a:lnTo>
                    <a:pt x="1123336" y="617588"/>
                  </a:lnTo>
                  <a:lnTo>
                    <a:pt x="1131715" y="625506"/>
                  </a:lnTo>
                  <a:lnTo>
                    <a:pt x="1140183" y="633424"/>
                  </a:lnTo>
                  <a:lnTo>
                    <a:pt x="1148676" y="641342"/>
                  </a:lnTo>
                  <a:lnTo>
                    <a:pt x="1157226" y="649260"/>
                  </a:lnTo>
                  <a:lnTo>
                    <a:pt x="1165804" y="657178"/>
                  </a:lnTo>
                  <a:lnTo>
                    <a:pt x="1174404" y="665095"/>
                  </a:lnTo>
                  <a:lnTo>
                    <a:pt x="1183028" y="673013"/>
                  </a:lnTo>
                  <a:lnTo>
                    <a:pt x="1191654" y="680931"/>
                  </a:lnTo>
                  <a:lnTo>
                    <a:pt x="1200282" y="688849"/>
                  </a:lnTo>
                  <a:lnTo>
                    <a:pt x="1208894" y="696767"/>
                  </a:lnTo>
                  <a:lnTo>
                    <a:pt x="1217496" y="704684"/>
                  </a:lnTo>
                  <a:lnTo>
                    <a:pt x="1226050" y="712602"/>
                  </a:lnTo>
                  <a:lnTo>
                    <a:pt x="1234581" y="720520"/>
                  </a:lnTo>
                  <a:lnTo>
                    <a:pt x="1243047" y="728438"/>
                  </a:lnTo>
                  <a:lnTo>
                    <a:pt x="1251454" y="736356"/>
                  </a:lnTo>
                  <a:lnTo>
                    <a:pt x="1259810" y="744273"/>
                  </a:lnTo>
                  <a:lnTo>
                    <a:pt x="1268045" y="752191"/>
                  </a:lnTo>
                  <a:lnTo>
                    <a:pt x="1276229" y="760109"/>
                  </a:lnTo>
                  <a:lnTo>
                    <a:pt x="1284276" y="768027"/>
                  </a:lnTo>
                  <a:lnTo>
                    <a:pt x="1292220" y="775945"/>
                  </a:lnTo>
                  <a:lnTo>
                    <a:pt x="1300068" y="783862"/>
                  </a:lnTo>
                  <a:lnTo>
                    <a:pt x="1307723" y="791780"/>
                  </a:lnTo>
                  <a:lnTo>
                    <a:pt x="1315297" y="799698"/>
                  </a:lnTo>
                  <a:lnTo>
                    <a:pt x="1322659" y="807616"/>
                  </a:lnTo>
                  <a:lnTo>
                    <a:pt x="1329876" y="815534"/>
                  </a:lnTo>
                  <a:lnTo>
                    <a:pt x="1336951" y="823451"/>
                  </a:lnTo>
                  <a:lnTo>
                    <a:pt x="1343764" y="831369"/>
                  </a:lnTo>
                  <a:lnTo>
                    <a:pt x="1350469" y="839287"/>
                  </a:lnTo>
                  <a:lnTo>
                    <a:pt x="1356886" y="847205"/>
                  </a:lnTo>
                  <a:lnTo>
                    <a:pt x="1363123" y="855123"/>
                  </a:lnTo>
                  <a:lnTo>
                    <a:pt x="1369172" y="863041"/>
                  </a:lnTo>
                  <a:lnTo>
                    <a:pt x="1374898" y="870958"/>
                  </a:lnTo>
                  <a:lnTo>
                    <a:pt x="1380491" y="878876"/>
                  </a:lnTo>
                  <a:lnTo>
                    <a:pt x="1385727" y="886794"/>
                  </a:lnTo>
                  <a:lnTo>
                    <a:pt x="1390754" y="894712"/>
                  </a:lnTo>
                  <a:lnTo>
                    <a:pt x="1395549" y="902630"/>
                  </a:lnTo>
                  <a:lnTo>
                    <a:pt x="1399974" y="910547"/>
                  </a:lnTo>
                  <a:lnTo>
                    <a:pt x="1404245" y="918465"/>
                  </a:lnTo>
                  <a:lnTo>
                    <a:pt x="1408098" y="926383"/>
                  </a:lnTo>
                  <a:lnTo>
                    <a:pt x="1411724" y="934301"/>
                  </a:lnTo>
                  <a:lnTo>
                    <a:pt x="1415078" y="942219"/>
                  </a:lnTo>
                  <a:lnTo>
                    <a:pt x="1418032" y="950136"/>
                  </a:lnTo>
                  <a:lnTo>
                    <a:pt x="1420816" y="958054"/>
                  </a:lnTo>
                  <a:lnTo>
                    <a:pt x="1423134" y="965972"/>
                  </a:lnTo>
                  <a:lnTo>
                    <a:pt x="1425217" y="973890"/>
                  </a:lnTo>
                  <a:lnTo>
                    <a:pt x="1427000" y="981808"/>
                  </a:lnTo>
                  <a:lnTo>
                    <a:pt x="1428366" y="989725"/>
                  </a:lnTo>
                  <a:lnTo>
                    <a:pt x="1429554" y="997643"/>
                  </a:lnTo>
                  <a:lnTo>
                    <a:pt x="1430245" y="1005561"/>
                  </a:lnTo>
                  <a:lnTo>
                    <a:pt x="1430703" y="1013479"/>
                  </a:lnTo>
                  <a:lnTo>
                    <a:pt x="1430843" y="1021397"/>
                  </a:lnTo>
                  <a:lnTo>
                    <a:pt x="1430568" y="1029314"/>
                  </a:lnTo>
                  <a:lnTo>
                    <a:pt x="1430113" y="1037232"/>
                  </a:lnTo>
                  <a:lnTo>
                    <a:pt x="1429152" y="1045150"/>
                  </a:lnTo>
                  <a:lnTo>
                    <a:pt x="1427969" y="1053068"/>
                  </a:lnTo>
                  <a:lnTo>
                    <a:pt x="1426462" y="1060986"/>
                  </a:lnTo>
                  <a:lnTo>
                    <a:pt x="1424561" y="1068904"/>
                  </a:lnTo>
                  <a:lnTo>
                    <a:pt x="1422485" y="1076821"/>
                  </a:lnTo>
                  <a:lnTo>
                    <a:pt x="1419912" y="1084739"/>
                  </a:lnTo>
                  <a:lnTo>
                    <a:pt x="1417139" y="1092657"/>
                  </a:lnTo>
                  <a:lnTo>
                    <a:pt x="1414050" y="1100575"/>
                  </a:lnTo>
                  <a:lnTo>
                    <a:pt x="1410602" y="1108493"/>
                  </a:lnTo>
                  <a:lnTo>
                    <a:pt x="1406989" y="1116410"/>
                  </a:lnTo>
                  <a:lnTo>
                    <a:pt x="1402914" y="1124328"/>
                  </a:lnTo>
                  <a:lnTo>
                    <a:pt x="1398664" y="1132246"/>
                  </a:lnTo>
                  <a:lnTo>
                    <a:pt x="1394122" y="1140164"/>
                  </a:lnTo>
                  <a:lnTo>
                    <a:pt x="1389267" y="1148082"/>
                  </a:lnTo>
                  <a:lnTo>
                    <a:pt x="1384266" y="1155999"/>
                  </a:lnTo>
                  <a:lnTo>
                    <a:pt x="1378854" y="1163917"/>
                  </a:lnTo>
                  <a:lnTo>
                    <a:pt x="1373300" y="1171835"/>
                  </a:lnTo>
                  <a:lnTo>
                    <a:pt x="1367488" y="1179753"/>
                  </a:lnTo>
                  <a:lnTo>
                    <a:pt x="1361420" y="1187671"/>
                  </a:lnTo>
                  <a:lnTo>
                    <a:pt x="1355230" y="1195588"/>
                  </a:lnTo>
                  <a:lnTo>
                    <a:pt x="1348698" y="1203506"/>
                  </a:lnTo>
                  <a:lnTo>
                    <a:pt x="1342056" y="1211424"/>
                  </a:lnTo>
                  <a:lnTo>
                    <a:pt x="1335205" y="1219342"/>
                  </a:lnTo>
                  <a:lnTo>
                    <a:pt x="1328160" y="1227260"/>
                  </a:lnTo>
                  <a:lnTo>
                    <a:pt x="1321018" y="1235177"/>
                  </a:lnTo>
                  <a:lnTo>
                    <a:pt x="1313619" y="1243095"/>
                  </a:lnTo>
                  <a:lnTo>
                    <a:pt x="1306144" y="1251013"/>
                  </a:lnTo>
                  <a:lnTo>
                    <a:pt x="1298513" y="1258931"/>
                  </a:lnTo>
                  <a:lnTo>
                    <a:pt x="1290755" y="1266849"/>
                  </a:lnTo>
                  <a:lnTo>
                    <a:pt x="1282927" y="1274767"/>
                  </a:lnTo>
                  <a:lnTo>
                    <a:pt x="1274936" y="1282684"/>
                  </a:lnTo>
                  <a:lnTo>
                    <a:pt x="1266900" y="1290602"/>
                  </a:lnTo>
                  <a:lnTo>
                    <a:pt x="1258771" y="1298520"/>
                  </a:lnTo>
                  <a:lnTo>
                    <a:pt x="1250576" y="1306438"/>
                  </a:lnTo>
                  <a:lnTo>
                    <a:pt x="1242343" y="1314356"/>
                  </a:lnTo>
                  <a:lnTo>
                    <a:pt x="1234042" y="1322273"/>
                  </a:lnTo>
                  <a:lnTo>
                    <a:pt x="1225725" y="1330191"/>
                  </a:lnTo>
                  <a:lnTo>
                    <a:pt x="1217380" y="1338109"/>
                  </a:lnTo>
                  <a:lnTo>
                    <a:pt x="1209028" y="1346027"/>
                  </a:lnTo>
                  <a:lnTo>
                    <a:pt x="1200673" y="1353945"/>
                  </a:lnTo>
                  <a:lnTo>
                    <a:pt x="1192335" y="1361862"/>
                  </a:lnTo>
                  <a:lnTo>
                    <a:pt x="1184013" y="1369780"/>
                  </a:lnTo>
                  <a:lnTo>
                    <a:pt x="1175726" y="1377698"/>
                  </a:lnTo>
                  <a:lnTo>
                    <a:pt x="1167485" y="1385616"/>
                  </a:lnTo>
                  <a:lnTo>
                    <a:pt x="1159275" y="1393534"/>
                  </a:lnTo>
                  <a:lnTo>
                    <a:pt x="1151163" y="1401451"/>
                  </a:lnTo>
                  <a:lnTo>
                    <a:pt x="1143092" y="1409369"/>
                  </a:lnTo>
                  <a:lnTo>
                    <a:pt x="1135118" y="1417287"/>
                  </a:lnTo>
                  <a:lnTo>
                    <a:pt x="1127236" y="1425205"/>
                  </a:lnTo>
                  <a:lnTo>
                    <a:pt x="1119420" y="1433123"/>
                  </a:lnTo>
                  <a:lnTo>
                    <a:pt x="1111768" y="1441040"/>
                  </a:lnTo>
                  <a:lnTo>
                    <a:pt x="1104182" y="1448958"/>
                  </a:lnTo>
                  <a:lnTo>
                    <a:pt x="1096750" y="1456876"/>
                  </a:lnTo>
                  <a:lnTo>
                    <a:pt x="1089447" y="1464794"/>
                  </a:lnTo>
                  <a:lnTo>
                    <a:pt x="1082242" y="1472712"/>
                  </a:lnTo>
                  <a:lnTo>
                    <a:pt x="1075258" y="1480630"/>
                  </a:lnTo>
                  <a:lnTo>
                    <a:pt x="1068360" y="1488547"/>
                  </a:lnTo>
                  <a:lnTo>
                    <a:pt x="1061668" y="1496465"/>
                  </a:lnTo>
                  <a:lnTo>
                    <a:pt x="1055133" y="1504383"/>
                  </a:lnTo>
                  <a:lnTo>
                    <a:pt x="1048726" y="1512301"/>
                  </a:lnTo>
                  <a:lnTo>
                    <a:pt x="1042584" y="1520219"/>
                  </a:lnTo>
                  <a:lnTo>
                    <a:pt x="1036545" y="1528136"/>
                  </a:lnTo>
                  <a:lnTo>
                    <a:pt x="1030757" y="1536054"/>
                  </a:lnTo>
                  <a:lnTo>
                    <a:pt x="1025146" y="1543972"/>
                  </a:lnTo>
                  <a:lnTo>
                    <a:pt x="1019691" y="1551890"/>
                  </a:lnTo>
                  <a:lnTo>
                    <a:pt x="1014533" y="1559808"/>
                  </a:lnTo>
                  <a:lnTo>
                    <a:pt x="1009491" y="1567725"/>
                  </a:lnTo>
                  <a:lnTo>
                    <a:pt x="1004738" y="1575643"/>
                  </a:lnTo>
                  <a:lnTo>
                    <a:pt x="1000177" y="1583561"/>
                  </a:lnTo>
                  <a:lnTo>
                    <a:pt x="995794" y="1591479"/>
                  </a:lnTo>
                  <a:lnTo>
                    <a:pt x="991731" y="1599397"/>
                  </a:lnTo>
                  <a:lnTo>
                    <a:pt x="987795" y="1607314"/>
                  </a:lnTo>
                  <a:lnTo>
                    <a:pt x="984179" y="1615232"/>
                  </a:lnTo>
                  <a:lnTo>
                    <a:pt x="980763" y="1623150"/>
                  </a:lnTo>
                  <a:lnTo>
                    <a:pt x="977544" y="1631068"/>
                  </a:lnTo>
                  <a:lnTo>
                    <a:pt x="974660" y="1638986"/>
                  </a:lnTo>
                  <a:lnTo>
                    <a:pt x="971909" y="1646903"/>
                  </a:lnTo>
                  <a:lnTo>
                    <a:pt x="969505" y="1654821"/>
                  </a:lnTo>
                  <a:lnTo>
                    <a:pt x="967302" y="1662739"/>
                  </a:lnTo>
                  <a:lnTo>
                    <a:pt x="965313" y="1670657"/>
                  </a:lnTo>
                  <a:lnTo>
                    <a:pt x="963666" y="1678575"/>
                  </a:lnTo>
                  <a:lnTo>
                    <a:pt x="962158" y="1686493"/>
                  </a:lnTo>
                  <a:lnTo>
                    <a:pt x="961015" y="1694410"/>
                  </a:lnTo>
                  <a:lnTo>
                    <a:pt x="960072" y="1702328"/>
                  </a:lnTo>
                  <a:lnTo>
                    <a:pt x="959356" y="1710246"/>
                  </a:lnTo>
                  <a:lnTo>
                    <a:pt x="958983" y="1718164"/>
                  </a:lnTo>
                  <a:lnTo>
                    <a:pt x="958752" y="1726082"/>
                  </a:lnTo>
                  <a:lnTo>
                    <a:pt x="958899" y="1733999"/>
                  </a:lnTo>
                  <a:lnTo>
                    <a:pt x="959241" y="1741917"/>
                  </a:lnTo>
                  <a:lnTo>
                    <a:pt x="959821" y="1749835"/>
                  </a:lnTo>
                  <a:lnTo>
                    <a:pt x="960740" y="1757753"/>
                  </a:lnTo>
                  <a:lnTo>
                    <a:pt x="961800" y="1765671"/>
                  </a:lnTo>
                  <a:lnTo>
                    <a:pt x="963246" y="1773588"/>
                  </a:lnTo>
                  <a:lnTo>
                    <a:pt x="964881" y="1781506"/>
                  </a:lnTo>
                  <a:lnTo>
                    <a:pt x="966760" y="1789424"/>
                  </a:lnTo>
                  <a:lnTo>
                    <a:pt x="968966" y="1797342"/>
                  </a:lnTo>
                  <a:lnTo>
                    <a:pt x="971314" y="1805260"/>
                  </a:lnTo>
                  <a:lnTo>
                    <a:pt x="974051" y="1813177"/>
                  </a:lnTo>
                  <a:lnTo>
                    <a:pt x="976965" y="1821095"/>
                  </a:lnTo>
                  <a:lnTo>
                    <a:pt x="980125" y="1829013"/>
                  </a:lnTo>
                  <a:lnTo>
                    <a:pt x="983600" y="1836931"/>
                  </a:lnTo>
                  <a:lnTo>
                    <a:pt x="987211" y="1844849"/>
                  </a:lnTo>
                  <a:lnTo>
                    <a:pt x="991207" y="1852766"/>
                  </a:lnTo>
                  <a:lnTo>
                    <a:pt x="995368" y="1860684"/>
                  </a:lnTo>
                  <a:lnTo>
                    <a:pt x="999773" y="1868602"/>
                  </a:lnTo>
                  <a:lnTo>
                    <a:pt x="1004472" y="1876520"/>
                  </a:lnTo>
                  <a:lnTo>
                    <a:pt x="1009302" y="1884438"/>
                  </a:lnTo>
                  <a:lnTo>
                    <a:pt x="1014505" y="1892356"/>
                  </a:lnTo>
                  <a:lnTo>
                    <a:pt x="1019856" y="1900273"/>
                  </a:lnTo>
                  <a:lnTo>
                    <a:pt x="1025444" y="1908191"/>
                  </a:lnTo>
                  <a:lnTo>
                    <a:pt x="1031301" y="1916109"/>
                  </a:lnTo>
                  <a:lnTo>
                    <a:pt x="1037281" y="1924027"/>
                  </a:lnTo>
                  <a:lnTo>
                    <a:pt x="1043612" y="1931945"/>
                  </a:lnTo>
                  <a:lnTo>
                    <a:pt x="1050073" y="1939862"/>
                  </a:lnTo>
                  <a:lnTo>
                    <a:pt x="1056757" y="1947780"/>
                  </a:lnTo>
                  <a:lnTo>
                    <a:pt x="1063679" y="1955698"/>
                  </a:lnTo>
                  <a:lnTo>
                    <a:pt x="1070713" y="1963616"/>
                  </a:lnTo>
                  <a:lnTo>
                    <a:pt x="1078065" y="1971534"/>
                  </a:lnTo>
                  <a:lnTo>
                    <a:pt x="1085527" y="1979451"/>
                  </a:lnTo>
                  <a:lnTo>
                    <a:pt x="1093191" y="1987369"/>
                  </a:lnTo>
                  <a:lnTo>
                    <a:pt x="1101056" y="1995287"/>
                  </a:lnTo>
                  <a:lnTo>
                    <a:pt x="1109018" y="2003205"/>
                  </a:lnTo>
                  <a:lnTo>
                    <a:pt x="1117256" y="2011123"/>
                  </a:lnTo>
                  <a:lnTo>
                    <a:pt x="1125582" y="2019040"/>
                  </a:lnTo>
                  <a:lnTo>
                    <a:pt x="1134079" y="2026958"/>
                  </a:lnTo>
                  <a:lnTo>
                    <a:pt x="1142737" y="2034876"/>
                  </a:lnTo>
                  <a:lnTo>
                    <a:pt x="1151475" y="2042794"/>
                  </a:lnTo>
                  <a:lnTo>
                    <a:pt x="1160431" y="2050712"/>
                  </a:lnTo>
                  <a:lnTo>
                    <a:pt x="1169452" y="2058629"/>
                  </a:lnTo>
                  <a:lnTo>
                    <a:pt x="1178608" y="2066547"/>
                  </a:lnTo>
                  <a:lnTo>
                    <a:pt x="1187877" y="2074465"/>
                  </a:lnTo>
                  <a:lnTo>
                    <a:pt x="1197209" y="2082383"/>
                  </a:lnTo>
                  <a:lnTo>
                    <a:pt x="1206689" y="2090301"/>
                  </a:lnTo>
                  <a:lnTo>
                    <a:pt x="1216212" y="2098218"/>
                  </a:lnTo>
                  <a:lnTo>
                    <a:pt x="1225824" y="2106136"/>
                  </a:lnTo>
                  <a:lnTo>
                    <a:pt x="1235502" y="2114054"/>
                  </a:lnTo>
                  <a:lnTo>
                    <a:pt x="1245218" y="2121972"/>
                  </a:lnTo>
                  <a:lnTo>
                    <a:pt x="1255008" y="2129890"/>
                  </a:lnTo>
                  <a:lnTo>
                    <a:pt x="1264817" y="2137808"/>
                  </a:lnTo>
                  <a:lnTo>
                    <a:pt x="1274663" y="2145725"/>
                  </a:lnTo>
                  <a:lnTo>
                    <a:pt x="1284525" y="2153643"/>
                  </a:lnTo>
                  <a:lnTo>
                    <a:pt x="1294397" y="2161561"/>
                  </a:lnTo>
                  <a:lnTo>
                    <a:pt x="1304269" y="2169479"/>
                  </a:lnTo>
                  <a:lnTo>
                    <a:pt x="1314133" y="2177397"/>
                  </a:lnTo>
                  <a:lnTo>
                    <a:pt x="1323978" y="2185314"/>
                  </a:lnTo>
                  <a:lnTo>
                    <a:pt x="1333790" y="2193232"/>
                  </a:lnTo>
                  <a:lnTo>
                    <a:pt x="1343581" y="2201150"/>
                  </a:lnTo>
                  <a:lnTo>
                    <a:pt x="1353299" y="2209068"/>
                  </a:lnTo>
                  <a:lnTo>
                    <a:pt x="1362983" y="2216986"/>
                  </a:lnTo>
                  <a:lnTo>
                    <a:pt x="1372588" y="2224903"/>
                  </a:lnTo>
                  <a:lnTo>
                    <a:pt x="1382117" y="2232821"/>
                  </a:lnTo>
                  <a:lnTo>
                    <a:pt x="1391591" y="2240739"/>
                  </a:lnTo>
                  <a:lnTo>
                    <a:pt x="1400923" y="2248657"/>
                  </a:lnTo>
                  <a:lnTo>
                    <a:pt x="1410199" y="2256575"/>
                  </a:lnTo>
                  <a:lnTo>
                    <a:pt x="1419336" y="2264492"/>
                  </a:lnTo>
                  <a:lnTo>
                    <a:pt x="1428359" y="2272410"/>
                  </a:lnTo>
                  <a:lnTo>
                    <a:pt x="1437293" y="2280328"/>
                  </a:lnTo>
                  <a:lnTo>
                    <a:pt x="1446026" y="2288246"/>
                  </a:lnTo>
                  <a:lnTo>
                    <a:pt x="1454680" y="2296164"/>
                  </a:lnTo>
                  <a:lnTo>
                    <a:pt x="1463143" y="2304081"/>
                  </a:lnTo>
                  <a:lnTo>
                    <a:pt x="1471459" y="2311999"/>
                  </a:lnTo>
                  <a:lnTo>
                    <a:pt x="1479655" y="2319917"/>
                  </a:lnTo>
                  <a:lnTo>
                    <a:pt x="1487603" y="2327835"/>
                  </a:lnTo>
                  <a:lnTo>
                    <a:pt x="1495453" y="2335753"/>
                  </a:lnTo>
                  <a:lnTo>
                    <a:pt x="1503065" y="2343671"/>
                  </a:lnTo>
                  <a:lnTo>
                    <a:pt x="1510508" y="2351588"/>
                  </a:lnTo>
                  <a:lnTo>
                    <a:pt x="1517803" y="2359506"/>
                  </a:lnTo>
                  <a:lnTo>
                    <a:pt x="1524815" y="2367424"/>
                  </a:lnTo>
                  <a:lnTo>
                    <a:pt x="1531717" y="2375342"/>
                  </a:lnTo>
                  <a:lnTo>
                    <a:pt x="1538342" y="2383260"/>
                  </a:lnTo>
                  <a:lnTo>
                    <a:pt x="1544786" y="2391177"/>
                  </a:lnTo>
                  <a:lnTo>
                    <a:pt x="1551060" y="2399095"/>
                  </a:lnTo>
                  <a:lnTo>
                    <a:pt x="1557032" y="2407013"/>
                  </a:lnTo>
                  <a:lnTo>
                    <a:pt x="1562885" y="2414931"/>
                  </a:lnTo>
                  <a:lnTo>
                    <a:pt x="1568434" y="2422849"/>
                  </a:lnTo>
                  <a:lnTo>
                    <a:pt x="1573800" y="2430766"/>
                  </a:lnTo>
                  <a:lnTo>
                    <a:pt x="1578980" y="2438684"/>
                  </a:lnTo>
                  <a:lnTo>
                    <a:pt x="1583852" y="2446602"/>
                  </a:lnTo>
                  <a:lnTo>
                    <a:pt x="1588601" y="2454520"/>
                  </a:lnTo>
                  <a:lnTo>
                    <a:pt x="1593035" y="2462438"/>
                  </a:lnTo>
                  <a:lnTo>
                    <a:pt x="1597289" y="2470355"/>
                  </a:lnTo>
                  <a:lnTo>
                    <a:pt x="1601349" y="2478273"/>
                  </a:lnTo>
                  <a:lnTo>
                    <a:pt x="1605110" y="2486191"/>
                  </a:lnTo>
                  <a:lnTo>
                    <a:pt x="1608749" y="2494109"/>
                  </a:lnTo>
                  <a:lnTo>
                    <a:pt x="1612071" y="2502027"/>
                  </a:lnTo>
                  <a:lnTo>
                    <a:pt x="1615225" y="2509944"/>
                  </a:lnTo>
                  <a:lnTo>
                    <a:pt x="1618184" y="2517862"/>
                  </a:lnTo>
                  <a:lnTo>
                    <a:pt x="1620862" y="2525780"/>
                  </a:lnTo>
                  <a:lnTo>
                    <a:pt x="1623423" y="2533698"/>
                  </a:lnTo>
                  <a:lnTo>
                    <a:pt x="1625678" y="2541616"/>
                  </a:lnTo>
                  <a:lnTo>
                    <a:pt x="1627780" y="2549534"/>
                  </a:lnTo>
                  <a:lnTo>
                    <a:pt x="1629695" y="2557451"/>
                  </a:lnTo>
                  <a:lnTo>
                    <a:pt x="1631352" y="2565369"/>
                  </a:lnTo>
                  <a:lnTo>
                    <a:pt x="1632901" y="2573287"/>
                  </a:lnTo>
                  <a:lnTo>
                    <a:pt x="1634162" y="2581205"/>
                  </a:lnTo>
                  <a:lnTo>
                    <a:pt x="1635289" y="2589123"/>
                  </a:lnTo>
                  <a:lnTo>
                    <a:pt x="1636239" y="2597040"/>
                  </a:lnTo>
                  <a:lnTo>
                    <a:pt x="1636961" y="2604958"/>
                  </a:lnTo>
                  <a:lnTo>
                    <a:pt x="1637585" y="2612876"/>
                  </a:lnTo>
                  <a:lnTo>
                    <a:pt x="1637944" y="2620794"/>
                  </a:lnTo>
                  <a:lnTo>
                    <a:pt x="1638188" y="2628712"/>
                  </a:lnTo>
                  <a:lnTo>
                    <a:pt x="1638269" y="2636629"/>
                  </a:lnTo>
                  <a:lnTo>
                    <a:pt x="1638151" y="2644547"/>
                  </a:lnTo>
                  <a:lnTo>
                    <a:pt x="1637946" y="2652465"/>
                  </a:lnTo>
                  <a:lnTo>
                    <a:pt x="1637502" y="2660383"/>
                  </a:lnTo>
                  <a:lnTo>
                    <a:pt x="1636959" y="2668301"/>
                  </a:lnTo>
                  <a:lnTo>
                    <a:pt x="1636268" y="2676218"/>
                  </a:lnTo>
                  <a:lnTo>
                    <a:pt x="1635404" y="2684136"/>
                  </a:lnTo>
                  <a:lnTo>
                    <a:pt x="1634463" y="2692054"/>
                  </a:lnTo>
                  <a:lnTo>
                    <a:pt x="1633307" y="2699972"/>
                  </a:lnTo>
                  <a:lnTo>
                    <a:pt x="1632066" y="2707890"/>
                  </a:lnTo>
                  <a:lnTo>
                    <a:pt x="1630690" y="2715807"/>
                  </a:lnTo>
                  <a:lnTo>
                    <a:pt x="1629164" y="2723725"/>
                  </a:lnTo>
                  <a:lnTo>
                    <a:pt x="1627568" y="2731643"/>
                  </a:lnTo>
                  <a:lnTo>
                    <a:pt x="1625775" y="2739561"/>
                  </a:lnTo>
                  <a:lnTo>
                    <a:pt x="1623910" y="2747479"/>
                  </a:lnTo>
                  <a:lnTo>
                    <a:pt x="1621918" y="2755397"/>
                  </a:lnTo>
                  <a:lnTo>
                    <a:pt x="1619792" y="2763314"/>
                  </a:lnTo>
                  <a:lnTo>
                    <a:pt x="1617602" y="2771232"/>
                  </a:lnTo>
                  <a:lnTo>
                    <a:pt x="1615227" y="2779150"/>
                  </a:lnTo>
                  <a:lnTo>
                    <a:pt x="1612787" y="2787068"/>
                  </a:lnTo>
                  <a:lnTo>
                    <a:pt x="1610225" y="2794986"/>
                  </a:lnTo>
                  <a:lnTo>
                    <a:pt x="1607539" y="2802903"/>
                  </a:lnTo>
                  <a:lnTo>
                    <a:pt x="1604793" y="2810821"/>
                  </a:lnTo>
                  <a:lnTo>
                    <a:pt x="1601864" y="2818739"/>
                  </a:lnTo>
                  <a:lnTo>
                    <a:pt x="1598876" y="2826657"/>
                  </a:lnTo>
                  <a:lnTo>
                    <a:pt x="1595765" y="2834575"/>
                  </a:lnTo>
                  <a:lnTo>
                    <a:pt x="1592535" y="2842492"/>
                  </a:lnTo>
                  <a:lnTo>
                    <a:pt x="1589243" y="2850410"/>
                  </a:lnTo>
                  <a:lnTo>
                    <a:pt x="1585770" y="2858328"/>
                  </a:lnTo>
                  <a:lnTo>
                    <a:pt x="1582236" y="2866246"/>
                  </a:lnTo>
                  <a:lnTo>
                    <a:pt x="1578576" y="2874164"/>
                  </a:lnTo>
                  <a:lnTo>
                    <a:pt x="1574797" y="2882081"/>
                  </a:lnTo>
                  <a:lnTo>
                    <a:pt x="1570951" y="2889999"/>
                  </a:lnTo>
                  <a:lnTo>
                    <a:pt x="1566922" y="2897917"/>
                  </a:lnTo>
                  <a:lnTo>
                    <a:pt x="1562830" y="2905835"/>
                  </a:lnTo>
                  <a:lnTo>
                    <a:pt x="1558604" y="2913753"/>
                  </a:lnTo>
                  <a:lnTo>
                    <a:pt x="1554257" y="2921670"/>
                  </a:lnTo>
                  <a:lnTo>
                    <a:pt x="1549837" y="2929588"/>
                  </a:lnTo>
                  <a:lnTo>
                    <a:pt x="1545230" y="2937506"/>
                  </a:lnTo>
                  <a:lnTo>
                    <a:pt x="1540557" y="2945424"/>
                  </a:lnTo>
                  <a:lnTo>
                    <a:pt x="1535742" y="2953342"/>
                  </a:lnTo>
                  <a:lnTo>
                    <a:pt x="1530803" y="2961260"/>
                  </a:lnTo>
                  <a:lnTo>
                    <a:pt x="1525786" y="2969177"/>
                  </a:lnTo>
                  <a:lnTo>
                    <a:pt x="1520577" y="2977095"/>
                  </a:lnTo>
                  <a:lnTo>
                    <a:pt x="1515301" y="2985013"/>
                  </a:lnTo>
                  <a:lnTo>
                    <a:pt x="1509875" y="2992931"/>
                  </a:lnTo>
                  <a:lnTo>
                    <a:pt x="1504325" y="3000849"/>
                  </a:lnTo>
                  <a:lnTo>
                    <a:pt x="1498692" y="3008766"/>
                  </a:lnTo>
                  <a:lnTo>
                    <a:pt x="1492868" y="3016684"/>
                  </a:lnTo>
                  <a:lnTo>
                    <a:pt x="1486976" y="3024602"/>
                  </a:lnTo>
                  <a:lnTo>
                    <a:pt x="1480928" y="3032520"/>
                  </a:lnTo>
                  <a:lnTo>
                    <a:pt x="1474763" y="3040438"/>
                  </a:lnTo>
                  <a:lnTo>
                    <a:pt x="1468510" y="3048355"/>
                  </a:lnTo>
                  <a:lnTo>
                    <a:pt x="1462073" y="3056273"/>
                  </a:lnTo>
                  <a:lnTo>
                    <a:pt x="1455570" y="3064191"/>
                  </a:lnTo>
                  <a:lnTo>
                    <a:pt x="1448914" y="3072109"/>
                  </a:lnTo>
                  <a:lnTo>
                    <a:pt x="1442148" y="3080027"/>
                  </a:lnTo>
                  <a:lnTo>
                    <a:pt x="1435295" y="3087944"/>
                  </a:lnTo>
                  <a:lnTo>
                    <a:pt x="1428273" y="3095862"/>
                  </a:lnTo>
                  <a:lnTo>
                    <a:pt x="1421190" y="3103780"/>
                  </a:lnTo>
                  <a:lnTo>
                    <a:pt x="1413962" y="3111698"/>
                  </a:lnTo>
                  <a:lnTo>
                    <a:pt x="1406637" y="3119616"/>
                  </a:lnTo>
                  <a:lnTo>
                    <a:pt x="1399232" y="3127533"/>
                  </a:lnTo>
                  <a:lnTo>
                    <a:pt x="1391679" y="3135451"/>
                  </a:lnTo>
                  <a:lnTo>
                    <a:pt x="1384073" y="3143369"/>
                  </a:lnTo>
                  <a:lnTo>
                    <a:pt x="1376340" y="3151287"/>
                  </a:lnTo>
                  <a:lnTo>
                    <a:pt x="1368528" y="3159205"/>
                  </a:lnTo>
                  <a:lnTo>
                    <a:pt x="1360646" y="3167123"/>
                  </a:lnTo>
                  <a:lnTo>
                    <a:pt x="1352647" y="3175040"/>
                  </a:lnTo>
                  <a:lnTo>
                    <a:pt x="1344605" y="3182958"/>
                  </a:lnTo>
                  <a:lnTo>
                    <a:pt x="1336461" y="3190876"/>
                  </a:lnTo>
                  <a:lnTo>
                    <a:pt x="1328260" y="3198794"/>
                  </a:lnTo>
                  <a:lnTo>
                    <a:pt x="1320005" y="3206712"/>
                  </a:lnTo>
                  <a:lnTo>
                    <a:pt x="1311669" y="3214629"/>
                  </a:lnTo>
                  <a:lnTo>
                    <a:pt x="1303303" y="3222547"/>
                  </a:lnTo>
                  <a:lnTo>
                    <a:pt x="1294868" y="3230465"/>
                  </a:lnTo>
                  <a:lnTo>
                    <a:pt x="1286401" y="3238383"/>
                  </a:lnTo>
                  <a:lnTo>
                    <a:pt x="1277899" y="3246301"/>
                  </a:lnTo>
                  <a:lnTo>
                    <a:pt x="1269356" y="3254218"/>
                  </a:lnTo>
                  <a:lnTo>
                    <a:pt x="1260798" y="3262136"/>
                  </a:lnTo>
                  <a:lnTo>
                    <a:pt x="1252211" y="3270054"/>
                  </a:lnTo>
                  <a:lnTo>
                    <a:pt x="1243615" y="3277972"/>
                  </a:lnTo>
                  <a:lnTo>
                    <a:pt x="1235010" y="3285890"/>
                  </a:lnTo>
                  <a:lnTo>
                    <a:pt x="1226403" y="3293807"/>
                  </a:lnTo>
                  <a:lnTo>
                    <a:pt x="1217798" y="3301725"/>
                  </a:lnTo>
                  <a:lnTo>
                    <a:pt x="1209206" y="3309643"/>
                  </a:lnTo>
                  <a:lnTo>
                    <a:pt x="1200629" y="3317561"/>
                  </a:lnTo>
                  <a:lnTo>
                    <a:pt x="1192070" y="3325479"/>
                  </a:lnTo>
                  <a:lnTo>
                    <a:pt x="1183548" y="3333396"/>
                  </a:lnTo>
                  <a:lnTo>
                    <a:pt x="1175045" y="3341314"/>
                  </a:lnTo>
                  <a:lnTo>
                    <a:pt x="1166599" y="3349232"/>
                  </a:lnTo>
                  <a:lnTo>
                    <a:pt x="1158188" y="3357150"/>
                  </a:lnTo>
                  <a:lnTo>
                    <a:pt x="1149822" y="3365068"/>
                  </a:lnTo>
                  <a:lnTo>
                    <a:pt x="1141531" y="3372986"/>
                  </a:lnTo>
                  <a:lnTo>
                    <a:pt x="1133272" y="3380903"/>
                  </a:lnTo>
                  <a:lnTo>
                    <a:pt x="1125114" y="3388821"/>
                  </a:lnTo>
                  <a:lnTo>
                    <a:pt x="1117008" y="3396739"/>
                  </a:lnTo>
                  <a:lnTo>
                    <a:pt x="1108975" y="3404657"/>
                  </a:lnTo>
                  <a:lnTo>
                    <a:pt x="1101046" y="3412575"/>
                  </a:lnTo>
                  <a:lnTo>
                    <a:pt x="1093163" y="3420492"/>
                  </a:lnTo>
                  <a:lnTo>
                    <a:pt x="1085419" y="3428410"/>
                  </a:lnTo>
                  <a:lnTo>
                    <a:pt x="1077742" y="3436328"/>
                  </a:lnTo>
                  <a:lnTo>
                    <a:pt x="1070160" y="3444246"/>
                  </a:lnTo>
                  <a:lnTo>
                    <a:pt x="1062707" y="3452164"/>
                  </a:lnTo>
                  <a:lnTo>
                    <a:pt x="1055312" y="3460081"/>
                  </a:lnTo>
                  <a:lnTo>
                    <a:pt x="1048088" y="3467999"/>
                  </a:lnTo>
                  <a:lnTo>
                    <a:pt x="1040940" y="3475917"/>
                  </a:lnTo>
                  <a:lnTo>
                    <a:pt x="1033909" y="3483835"/>
                  </a:lnTo>
                  <a:lnTo>
                    <a:pt x="1027022" y="3491753"/>
                  </a:lnTo>
                  <a:lnTo>
                    <a:pt x="1020202" y="3499670"/>
                  </a:lnTo>
                  <a:lnTo>
                    <a:pt x="1013578" y="3507588"/>
                  </a:lnTo>
                  <a:lnTo>
                    <a:pt x="1007035" y="3515506"/>
                  </a:lnTo>
                  <a:lnTo>
                    <a:pt x="1000624" y="3523424"/>
                  </a:lnTo>
                  <a:lnTo>
                    <a:pt x="994368" y="3531342"/>
                  </a:lnTo>
                  <a:lnTo>
                    <a:pt x="988183" y="3539259"/>
                  </a:lnTo>
                  <a:lnTo>
                    <a:pt x="982212" y="3547177"/>
                  </a:lnTo>
                  <a:lnTo>
                    <a:pt x="976323" y="3555095"/>
                  </a:lnTo>
                  <a:lnTo>
                    <a:pt x="970577" y="3563013"/>
                  </a:lnTo>
                  <a:lnTo>
                    <a:pt x="964987" y="3570931"/>
                  </a:lnTo>
                  <a:lnTo>
                    <a:pt x="959472" y="3578849"/>
                  </a:lnTo>
                  <a:lnTo>
                    <a:pt x="954179" y="3586766"/>
                  </a:lnTo>
                  <a:lnTo>
                    <a:pt x="948966" y="3594684"/>
                  </a:lnTo>
                  <a:lnTo>
                    <a:pt x="943901" y="3602602"/>
                  </a:lnTo>
                  <a:lnTo>
                    <a:pt x="938989" y="3610520"/>
                  </a:lnTo>
                  <a:lnTo>
                    <a:pt x="934151" y="3618438"/>
                  </a:lnTo>
                  <a:lnTo>
                    <a:pt x="929538" y="3626355"/>
                  </a:lnTo>
                  <a:lnTo>
                    <a:pt x="924998" y="3634273"/>
                  </a:lnTo>
                  <a:lnTo>
                    <a:pt x="920607" y="3642191"/>
                  </a:lnTo>
                  <a:lnTo>
                    <a:pt x="916361" y="3650109"/>
                  </a:lnTo>
                  <a:lnTo>
                    <a:pt x="912189" y="3658027"/>
                  </a:lnTo>
                  <a:lnTo>
                    <a:pt x="908230" y="3665944"/>
                  </a:lnTo>
                  <a:lnTo>
                    <a:pt x="904340" y="3673862"/>
                  </a:lnTo>
                  <a:lnTo>
                    <a:pt x="900596" y="3681780"/>
                  </a:lnTo>
                  <a:lnTo>
                    <a:pt x="896983" y="3689698"/>
                  </a:lnTo>
                  <a:lnTo>
                    <a:pt x="893445" y="3697616"/>
                  </a:lnTo>
                  <a:lnTo>
                    <a:pt x="890101" y="3705533"/>
                  </a:lnTo>
                  <a:lnTo>
                    <a:pt x="886822" y="3713451"/>
                  </a:lnTo>
                  <a:lnTo>
                    <a:pt x="883680" y="3721369"/>
                  </a:lnTo>
                  <a:lnTo>
                    <a:pt x="880656" y="3729287"/>
                  </a:lnTo>
                  <a:lnTo>
                    <a:pt x="877703" y="3737205"/>
                  </a:lnTo>
                  <a:lnTo>
                    <a:pt x="874923" y="3745122"/>
                  </a:lnTo>
                  <a:lnTo>
                    <a:pt x="872202" y="3753040"/>
                  </a:lnTo>
                  <a:lnTo>
                    <a:pt x="869607" y="3760958"/>
                  </a:lnTo>
                  <a:lnTo>
                    <a:pt x="867116" y="3768876"/>
                  </a:lnTo>
                  <a:lnTo>
                    <a:pt x="864690" y="3776794"/>
                  </a:lnTo>
                  <a:lnTo>
                    <a:pt x="862416" y="3784712"/>
                  </a:lnTo>
                  <a:lnTo>
                    <a:pt x="860193" y="3792629"/>
                  </a:lnTo>
                  <a:lnTo>
                    <a:pt x="858084" y="3800547"/>
                  </a:lnTo>
                  <a:lnTo>
                    <a:pt x="856063" y="3808465"/>
                  </a:lnTo>
                  <a:lnTo>
                    <a:pt x="854102" y="3816383"/>
                  </a:lnTo>
                  <a:lnTo>
                    <a:pt x="852270" y="3824301"/>
                  </a:lnTo>
                  <a:lnTo>
                    <a:pt x="850482" y="3832218"/>
                  </a:lnTo>
                  <a:lnTo>
                    <a:pt x="848795" y="3840136"/>
                  </a:lnTo>
                  <a:lnTo>
                    <a:pt x="847181" y="3848054"/>
                  </a:lnTo>
                  <a:lnTo>
                    <a:pt x="845620" y="3855972"/>
                  </a:lnTo>
                  <a:lnTo>
                    <a:pt x="844167" y="3863890"/>
                  </a:lnTo>
                  <a:lnTo>
                    <a:pt x="842751" y="3871807"/>
                  </a:lnTo>
                  <a:lnTo>
                    <a:pt x="841422" y="3879725"/>
                  </a:lnTo>
                  <a:lnTo>
                    <a:pt x="840153" y="3887643"/>
                  </a:lnTo>
                  <a:lnTo>
                    <a:pt x="838930" y="3895561"/>
                  </a:lnTo>
                  <a:lnTo>
                    <a:pt x="837795" y="3903479"/>
                  </a:lnTo>
                  <a:lnTo>
                    <a:pt x="836691" y="3911396"/>
                  </a:lnTo>
                  <a:lnTo>
                    <a:pt x="835660" y="3919314"/>
                  </a:lnTo>
                  <a:lnTo>
                    <a:pt x="834676" y="3927232"/>
                  </a:lnTo>
                  <a:lnTo>
                    <a:pt x="833733" y="3935150"/>
                  </a:lnTo>
                  <a:lnTo>
                    <a:pt x="832859" y="3943068"/>
                  </a:lnTo>
                  <a:lnTo>
                    <a:pt x="832012" y="3950985"/>
                  </a:lnTo>
                  <a:lnTo>
                    <a:pt x="831224" y="3958903"/>
                  </a:lnTo>
                  <a:lnTo>
                    <a:pt x="830474" y="3966821"/>
                  </a:lnTo>
                  <a:lnTo>
                    <a:pt x="829757" y="3974739"/>
                  </a:lnTo>
                  <a:lnTo>
                    <a:pt x="829095" y="3982657"/>
                  </a:lnTo>
                  <a:lnTo>
                    <a:pt x="828454" y="3990574"/>
                  </a:lnTo>
                  <a:lnTo>
                    <a:pt x="827862" y="3998492"/>
                  </a:lnTo>
                  <a:lnTo>
                    <a:pt x="827298" y="4006410"/>
                  </a:lnTo>
                  <a:lnTo>
                    <a:pt x="826761" y="4014328"/>
                  </a:lnTo>
                  <a:lnTo>
                    <a:pt x="826267" y="4022246"/>
                  </a:lnTo>
                  <a:lnTo>
                    <a:pt x="825789" y="4030164"/>
                  </a:lnTo>
                  <a:lnTo>
                    <a:pt x="825350" y="4038081"/>
                  </a:lnTo>
                  <a:lnTo>
                    <a:pt x="824932" y="4045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99823"/>
              <a:ext cx="0" cy="713713"/>
            </a:xfrm>
            <a:custGeom>
              <a:avLst/>
              <a:pathLst>
                <a:path w="0" h="713713">
                  <a:moveTo>
                    <a:pt x="0" y="7137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06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413536"/>
              <a:ext cx="182029" cy="1292532"/>
            </a:xfrm>
            <a:custGeom>
              <a:avLst/>
              <a:pathLst>
                <a:path w="182029" h="1292532">
                  <a:moveTo>
                    <a:pt x="0" y="0"/>
                  </a:moveTo>
                  <a:lnTo>
                    <a:pt x="0" y="1292532"/>
                  </a:lnTo>
                  <a:lnTo>
                    <a:pt x="182029" y="129253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70606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998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06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99823"/>
              <a:ext cx="182029" cy="2006245"/>
            </a:xfrm>
            <a:custGeom>
              <a:avLst/>
              <a:pathLst>
                <a:path w="182029" h="2006245">
                  <a:moveTo>
                    <a:pt x="0" y="0"/>
                  </a:moveTo>
                  <a:lnTo>
                    <a:pt x="0" y="2006245"/>
                  </a:lnTo>
                  <a:lnTo>
                    <a:pt x="182029" y="20062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12724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21696" y="4089265"/>
              <a:ext cx="75969" cy="75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812439" y="2626330"/>
              <a:ext cx="146984" cy="146984"/>
            </a:xfrm>
            <a:custGeom>
              <a:avLst/>
              <a:pathLst>
                <a:path w="146984" h="146984">
                  <a:moveTo>
                    <a:pt x="0" y="73492"/>
                  </a:moveTo>
                  <a:lnTo>
                    <a:pt x="73492" y="0"/>
                  </a:lnTo>
                  <a:lnTo>
                    <a:pt x="146984" y="73492"/>
                  </a:lnTo>
                  <a:lnTo>
                    <a:pt x="73492" y="14698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39389" y="4089403"/>
              <a:ext cx="75693" cy="75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76649" y="2661984"/>
              <a:ext cx="75676" cy="75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95514" y="4047093"/>
              <a:ext cx="160312" cy="16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608506" y="2661959"/>
              <a:ext cx="75726" cy="7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54539" y="4089401"/>
              <a:ext cx="75696" cy="75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22547" y="2661976"/>
              <a:ext cx="75693" cy="75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81825" y="4089237"/>
              <a:ext cx="76025" cy="76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92733" y="2685194"/>
              <a:ext cx="29257" cy="2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15141" y="4089223"/>
              <a:ext cx="76051" cy="76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86894" y="2661803"/>
              <a:ext cx="76038" cy="7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14800" y="4089354"/>
              <a:ext cx="75789" cy="7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36237" y="2661928"/>
              <a:ext cx="75789" cy="7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01032" y="4089419"/>
              <a:ext cx="75660" cy="75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14175" y="2661989"/>
              <a:ext cx="75666" cy="75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1069" y="4089185"/>
              <a:ext cx="76128" cy="76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89105" y="2661762"/>
              <a:ext cx="76121" cy="76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66303" y="4089353"/>
              <a:ext cx="75793" cy="75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33316" y="2661926"/>
              <a:ext cx="75793" cy="75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21420" y="4089344"/>
              <a:ext cx="75809" cy="75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63538" y="2661921"/>
              <a:ext cx="75803" cy="75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2858" y="4089394"/>
              <a:ext cx="75710" cy="75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62268" y="2661969"/>
              <a:ext cx="75706" cy="75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26097" y="4089409"/>
              <a:ext cx="75680" cy="75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56422" y="2620701"/>
              <a:ext cx="158244" cy="158244"/>
            </a:xfrm>
            <a:custGeom>
              <a:avLst/>
              <a:pathLst>
                <a:path w="158244" h="158244">
                  <a:moveTo>
                    <a:pt x="0" y="79122"/>
                  </a:moveTo>
                  <a:lnTo>
                    <a:pt x="79122" y="0"/>
                  </a:lnTo>
                  <a:lnTo>
                    <a:pt x="158244" y="79122"/>
                  </a:lnTo>
                  <a:lnTo>
                    <a:pt x="79122" y="1582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91595" y="4089384"/>
              <a:ext cx="75730" cy="75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50859" y="2661958"/>
              <a:ext cx="75730" cy="75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12595" y="4089388"/>
              <a:ext cx="75723" cy="75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08302" y="2661973"/>
              <a:ext cx="75700" cy="75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5841" y="4089331"/>
              <a:ext cx="75836" cy="75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779448" y="2620987"/>
              <a:ext cx="157670" cy="157670"/>
            </a:xfrm>
            <a:custGeom>
              <a:avLst/>
              <a:pathLst>
                <a:path w="157670" h="157670">
                  <a:moveTo>
                    <a:pt x="0" y="78835"/>
                  </a:moveTo>
                  <a:lnTo>
                    <a:pt x="78835" y="0"/>
                  </a:lnTo>
                  <a:lnTo>
                    <a:pt x="157670" y="78835"/>
                  </a:lnTo>
                  <a:lnTo>
                    <a:pt x="78835" y="15767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91984" y="4089334"/>
              <a:ext cx="75829" cy="75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81103" y="2661919"/>
              <a:ext cx="75806" cy="75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38095" y="4089175"/>
              <a:ext cx="76147" cy="7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58677" y="2661755"/>
              <a:ext cx="76134" cy="76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11521" y="4089149"/>
              <a:ext cx="76200" cy="76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92560" y="2661714"/>
              <a:ext cx="76217" cy="76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93853" y="4089414"/>
              <a:ext cx="75670" cy="75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48953" y="2661984"/>
              <a:ext cx="75676" cy="75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05813" y="404144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77589" y="2661825"/>
              <a:ext cx="75995" cy="75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659444" y="4089328"/>
              <a:ext cx="75843" cy="75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04015" y="2661919"/>
              <a:ext cx="75806" cy="75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82689" y="4685840"/>
              <a:ext cx="40457" cy="40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60320" y="4651642"/>
              <a:ext cx="108852" cy="108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39304" y="4668230"/>
              <a:ext cx="75676" cy="75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07926" y="4645892"/>
              <a:ext cx="120351" cy="120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70579" y="4667998"/>
              <a:ext cx="76141" cy="76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99342" y="4651351"/>
              <a:ext cx="109435" cy="10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6847" y="4668056"/>
              <a:ext cx="76025" cy="76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58283" y="4628954"/>
              <a:ext cx="154228" cy="154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57583" y="4640320"/>
              <a:ext cx="131496" cy="131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83170" y="4668044"/>
              <a:ext cx="76048" cy="76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96656" y="4668165"/>
              <a:ext cx="75806" cy="75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7155" y="4668222"/>
              <a:ext cx="75693" cy="75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76688" y="4667998"/>
              <a:ext cx="76141" cy="76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37666" y="4668188"/>
              <a:ext cx="75759" cy="75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59096" y="4668132"/>
              <a:ext cx="75872" cy="75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57183" y="4668220"/>
              <a:ext cx="75696" cy="75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81117" y="4668165"/>
              <a:ext cx="75806" cy="75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84246" y="4668190"/>
              <a:ext cx="75756" cy="75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35179" y="4668157"/>
              <a:ext cx="75823" cy="7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18387" y="4630615"/>
              <a:ext cx="150905" cy="150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71938" y="4680413"/>
              <a:ext cx="51310" cy="51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807983" y="4668182"/>
              <a:ext cx="75773" cy="75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867148" y="2710801"/>
              <a:ext cx="143332" cy="246091"/>
            </a:xfrm>
            <a:custGeom>
              <a:avLst/>
              <a:pathLst>
                <a:path w="143332" h="246091">
                  <a:moveTo>
                    <a:pt x="0" y="246091"/>
                  </a:moveTo>
                  <a:lnTo>
                    <a:pt x="143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416408" y="249772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235574" y="275037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074887" y="297163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448133" y="588737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503125" y="46610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03125" y="34347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03125" y="22084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503125" y="9821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2880411" y="59470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80411" y="47207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80411" y="34944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80411" y="22681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880411" y="10418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106490" y="257700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7199415" y="290660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152298" y="3054334"/>
              <a:ext cx="103233" cy="1032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132782" y="3229667"/>
              <a:ext cx="142266" cy="1422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389908" y="285138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89908" y="304839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389908" y="324525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106490" y="355140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10" name="pt110"/>
            <p:cNvSpPr/>
            <p:nvPr/>
          </p:nvSpPr>
          <p:spPr>
            <a:xfrm>
              <a:off x="7179089" y="39031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7389908" y="383601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06490" y="419904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13" name="pt113"/>
            <p:cNvSpPr/>
            <p:nvPr/>
          </p:nvSpPr>
          <p:spPr>
            <a:xfrm>
              <a:off x="7179089" y="4530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179089" y="472513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389908" y="449271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389908" y="468756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924695" y="619487"/>
              <a:ext cx="924857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162" y="5007971"/>
                  </a:moveTo>
                  <a:lnTo>
                    <a:pt x="813831" y="4998171"/>
                  </a:lnTo>
                  <a:lnTo>
                    <a:pt x="813478" y="4988370"/>
                  </a:lnTo>
                  <a:lnTo>
                    <a:pt x="813113" y="4978570"/>
                  </a:lnTo>
                  <a:lnTo>
                    <a:pt x="812714" y="4968770"/>
                  </a:lnTo>
                  <a:lnTo>
                    <a:pt x="812304" y="4958969"/>
                  </a:lnTo>
                  <a:lnTo>
                    <a:pt x="811860" y="4949169"/>
                  </a:lnTo>
                  <a:lnTo>
                    <a:pt x="811397" y="4939369"/>
                  </a:lnTo>
                  <a:lnTo>
                    <a:pt x="810908" y="4929568"/>
                  </a:lnTo>
                  <a:lnTo>
                    <a:pt x="810386" y="4919768"/>
                  </a:lnTo>
                  <a:lnTo>
                    <a:pt x="809849" y="4909968"/>
                  </a:lnTo>
                  <a:lnTo>
                    <a:pt x="809263" y="4900167"/>
                  </a:lnTo>
                  <a:lnTo>
                    <a:pt x="808663" y="4890367"/>
                  </a:lnTo>
                  <a:lnTo>
                    <a:pt x="808016" y="4880567"/>
                  </a:lnTo>
                  <a:lnTo>
                    <a:pt x="807343" y="4870766"/>
                  </a:lnTo>
                  <a:lnTo>
                    <a:pt x="806636" y="4860966"/>
                  </a:lnTo>
                  <a:lnTo>
                    <a:pt x="805883" y="4851166"/>
                  </a:lnTo>
                  <a:lnTo>
                    <a:pt x="805109" y="4841365"/>
                  </a:lnTo>
                  <a:lnTo>
                    <a:pt x="804270" y="4831565"/>
                  </a:lnTo>
                  <a:lnTo>
                    <a:pt x="803412" y="4821765"/>
                  </a:lnTo>
                  <a:lnTo>
                    <a:pt x="802492" y="4811964"/>
                  </a:lnTo>
                  <a:lnTo>
                    <a:pt x="801536" y="4802164"/>
                  </a:lnTo>
                  <a:lnTo>
                    <a:pt x="800536" y="4792364"/>
                  </a:lnTo>
                  <a:lnTo>
                    <a:pt x="799475" y="4782563"/>
                  </a:lnTo>
                  <a:lnTo>
                    <a:pt x="798387" y="4772763"/>
                  </a:lnTo>
                  <a:lnTo>
                    <a:pt x="797212" y="4762963"/>
                  </a:lnTo>
                  <a:lnTo>
                    <a:pt x="796013" y="4753162"/>
                  </a:lnTo>
                  <a:lnTo>
                    <a:pt x="794735" y="4743362"/>
                  </a:lnTo>
                  <a:lnTo>
                    <a:pt x="793410" y="4733562"/>
                  </a:lnTo>
                  <a:lnTo>
                    <a:pt x="792027" y="4723761"/>
                  </a:lnTo>
                  <a:lnTo>
                    <a:pt x="790566" y="4713961"/>
                  </a:lnTo>
                  <a:lnTo>
                    <a:pt x="789073" y="4704161"/>
                  </a:lnTo>
                  <a:lnTo>
                    <a:pt x="787467" y="4694360"/>
                  </a:lnTo>
                  <a:lnTo>
                    <a:pt x="785830" y="4684560"/>
                  </a:lnTo>
                  <a:lnTo>
                    <a:pt x="784096" y="4674760"/>
                  </a:lnTo>
                  <a:lnTo>
                    <a:pt x="782300" y="4664959"/>
                  </a:lnTo>
                  <a:lnTo>
                    <a:pt x="780435" y="4655159"/>
                  </a:lnTo>
                  <a:lnTo>
                    <a:pt x="778471" y="4645359"/>
                  </a:lnTo>
                  <a:lnTo>
                    <a:pt x="776468" y="4635558"/>
                  </a:lnTo>
                  <a:lnTo>
                    <a:pt x="774325" y="4625758"/>
                  </a:lnTo>
                  <a:lnTo>
                    <a:pt x="772143" y="4615958"/>
                  </a:lnTo>
                  <a:lnTo>
                    <a:pt x="769844" y="4606157"/>
                  </a:lnTo>
                  <a:lnTo>
                    <a:pt x="767470" y="4596357"/>
                  </a:lnTo>
                  <a:lnTo>
                    <a:pt x="765012" y="4586557"/>
                  </a:lnTo>
                  <a:lnTo>
                    <a:pt x="762434" y="4576756"/>
                  </a:lnTo>
                  <a:lnTo>
                    <a:pt x="759811" y="4566956"/>
                  </a:lnTo>
                  <a:lnTo>
                    <a:pt x="757019" y="4557156"/>
                  </a:lnTo>
                  <a:lnTo>
                    <a:pt x="754181" y="4547355"/>
                  </a:lnTo>
                  <a:lnTo>
                    <a:pt x="751207" y="4537555"/>
                  </a:lnTo>
                  <a:lnTo>
                    <a:pt x="748141" y="4527755"/>
                  </a:lnTo>
                  <a:lnTo>
                    <a:pt x="744981" y="4517954"/>
                  </a:lnTo>
                  <a:lnTo>
                    <a:pt x="741678" y="4508154"/>
                  </a:lnTo>
                  <a:lnTo>
                    <a:pt x="738325" y="4498354"/>
                  </a:lnTo>
                  <a:lnTo>
                    <a:pt x="734775" y="4488553"/>
                  </a:lnTo>
                  <a:lnTo>
                    <a:pt x="731172" y="4478753"/>
                  </a:lnTo>
                  <a:lnTo>
                    <a:pt x="727417" y="4468953"/>
                  </a:lnTo>
                  <a:lnTo>
                    <a:pt x="723555" y="4459152"/>
                  </a:lnTo>
                  <a:lnTo>
                    <a:pt x="719590" y="4449352"/>
                  </a:lnTo>
                  <a:lnTo>
                    <a:pt x="715461" y="4439552"/>
                  </a:lnTo>
                  <a:lnTo>
                    <a:pt x="711277" y="4429751"/>
                  </a:lnTo>
                  <a:lnTo>
                    <a:pt x="706876" y="4419951"/>
                  </a:lnTo>
                  <a:lnTo>
                    <a:pt x="702415" y="4410151"/>
                  </a:lnTo>
                  <a:lnTo>
                    <a:pt x="697789" y="4400350"/>
                  </a:lnTo>
                  <a:lnTo>
                    <a:pt x="693044" y="4390550"/>
                  </a:lnTo>
                  <a:lnTo>
                    <a:pt x="688190" y="4380750"/>
                  </a:lnTo>
                  <a:lnTo>
                    <a:pt x="683157" y="4370949"/>
                  </a:lnTo>
                  <a:lnTo>
                    <a:pt x="678065" y="4361149"/>
                  </a:lnTo>
                  <a:lnTo>
                    <a:pt x="672744" y="4351349"/>
                  </a:lnTo>
                  <a:lnTo>
                    <a:pt x="667358" y="4341548"/>
                  </a:lnTo>
                  <a:lnTo>
                    <a:pt x="661802" y="4331748"/>
                  </a:lnTo>
                  <a:lnTo>
                    <a:pt x="656119" y="4321948"/>
                  </a:lnTo>
                  <a:lnTo>
                    <a:pt x="650325" y="4312147"/>
                  </a:lnTo>
                  <a:lnTo>
                    <a:pt x="644344" y="4302347"/>
                  </a:lnTo>
                  <a:lnTo>
                    <a:pt x="638304" y="4292547"/>
                  </a:lnTo>
                  <a:lnTo>
                    <a:pt x="632035" y="4282746"/>
                  </a:lnTo>
                  <a:lnTo>
                    <a:pt x="625698" y="4272946"/>
                  </a:lnTo>
                  <a:lnTo>
                    <a:pt x="619193" y="4263146"/>
                  </a:lnTo>
                  <a:lnTo>
                    <a:pt x="612561" y="4253345"/>
                  </a:lnTo>
                  <a:lnTo>
                    <a:pt x="605823" y="4243545"/>
                  </a:lnTo>
                  <a:lnTo>
                    <a:pt x="598901" y="4233745"/>
                  </a:lnTo>
                  <a:lnTo>
                    <a:pt x="591920" y="4223944"/>
                  </a:lnTo>
                  <a:lnTo>
                    <a:pt x="584726" y="4214144"/>
                  </a:lnTo>
                  <a:lnTo>
                    <a:pt x="577463" y="4204344"/>
                  </a:lnTo>
                  <a:lnTo>
                    <a:pt x="570048" y="4194543"/>
                  </a:lnTo>
                  <a:lnTo>
                    <a:pt x="562512" y="4184743"/>
                  </a:lnTo>
                  <a:lnTo>
                    <a:pt x="554882" y="4174943"/>
                  </a:lnTo>
                  <a:lnTo>
                    <a:pt x="547083" y="4165142"/>
                  </a:lnTo>
                  <a:lnTo>
                    <a:pt x="539232" y="4155342"/>
                  </a:lnTo>
                  <a:lnTo>
                    <a:pt x="531196" y="4145542"/>
                  </a:lnTo>
                  <a:lnTo>
                    <a:pt x="523099" y="4135741"/>
                  </a:lnTo>
                  <a:lnTo>
                    <a:pt x="514872" y="4125941"/>
                  </a:lnTo>
                  <a:lnTo>
                    <a:pt x="506543" y="4116141"/>
                  </a:lnTo>
                  <a:lnTo>
                    <a:pt x="498138" y="4106340"/>
                  </a:lnTo>
                  <a:lnTo>
                    <a:pt x="489594" y="4096540"/>
                  </a:lnTo>
                  <a:lnTo>
                    <a:pt x="481009" y="4086740"/>
                  </a:lnTo>
                  <a:lnTo>
                    <a:pt x="472281" y="4076939"/>
                  </a:lnTo>
                  <a:lnTo>
                    <a:pt x="463506" y="4067139"/>
                  </a:lnTo>
                  <a:lnTo>
                    <a:pt x="454636" y="4057339"/>
                  </a:lnTo>
                  <a:lnTo>
                    <a:pt x="445693" y="4047538"/>
                  </a:lnTo>
                  <a:lnTo>
                    <a:pt x="436697" y="4037738"/>
                  </a:lnTo>
                  <a:lnTo>
                    <a:pt x="427607" y="4027938"/>
                  </a:lnTo>
                  <a:lnTo>
                    <a:pt x="418491" y="4018137"/>
                  </a:lnTo>
                  <a:lnTo>
                    <a:pt x="409289" y="4008337"/>
                  </a:lnTo>
                  <a:lnTo>
                    <a:pt x="400060" y="3998537"/>
                  </a:lnTo>
                  <a:lnTo>
                    <a:pt x="390780" y="3988736"/>
                  </a:lnTo>
                  <a:lnTo>
                    <a:pt x="381464" y="3978936"/>
                  </a:lnTo>
                  <a:lnTo>
                    <a:pt x="372125" y="3969136"/>
                  </a:lnTo>
                  <a:lnTo>
                    <a:pt x="362751" y="3959335"/>
                  </a:lnTo>
                  <a:lnTo>
                    <a:pt x="353369" y="3949535"/>
                  </a:lnTo>
                  <a:lnTo>
                    <a:pt x="343968" y="3939735"/>
                  </a:lnTo>
                  <a:lnTo>
                    <a:pt x="334566" y="3929934"/>
                  </a:lnTo>
                  <a:lnTo>
                    <a:pt x="325164" y="3920134"/>
                  </a:lnTo>
                  <a:lnTo>
                    <a:pt x="315774" y="3910334"/>
                  </a:lnTo>
                  <a:lnTo>
                    <a:pt x="306391" y="3900533"/>
                  </a:lnTo>
                  <a:lnTo>
                    <a:pt x="297044" y="3890733"/>
                  </a:lnTo>
                  <a:lnTo>
                    <a:pt x="287709" y="3880933"/>
                  </a:lnTo>
                  <a:lnTo>
                    <a:pt x="278429" y="3871132"/>
                  </a:lnTo>
                  <a:lnTo>
                    <a:pt x="269180" y="3861332"/>
                  </a:lnTo>
                  <a:lnTo>
                    <a:pt x="259983" y="3851532"/>
                  </a:lnTo>
                  <a:lnTo>
                    <a:pt x="250852" y="3841731"/>
                  </a:lnTo>
                  <a:lnTo>
                    <a:pt x="241761" y="3831931"/>
                  </a:lnTo>
                  <a:lnTo>
                    <a:pt x="232781" y="3822131"/>
                  </a:lnTo>
                  <a:lnTo>
                    <a:pt x="223836" y="3812330"/>
                  </a:lnTo>
                  <a:lnTo>
                    <a:pt x="215021" y="3802530"/>
                  </a:lnTo>
                  <a:lnTo>
                    <a:pt x="206271" y="3792729"/>
                  </a:lnTo>
                  <a:lnTo>
                    <a:pt x="197626" y="3782929"/>
                  </a:lnTo>
                  <a:lnTo>
                    <a:pt x="189103" y="3773129"/>
                  </a:lnTo>
                  <a:lnTo>
                    <a:pt x="180651" y="3763328"/>
                  </a:lnTo>
                  <a:lnTo>
                    <a:pt x="172387" y="3753528"/>
                  </a:lnTo>
                  <a:lnTo>
                    <a:pt x="164180" y="3743728"/>
                  </a:lnTo>
                  <a:lnTo>
                    <a:pt x="156174" y="3733927"/>
                  </a:lnTo>
                  <a:lnTo>
                    <a:pt x="148267" y="3724127"/>
                  </a:lnTo>
                  <a:lnTo>
                    <a:pt x="140515" y="3714327"/>
                  </a:lnTo>
                  <a:lnTo>
                    <a:pt x="132939" y="3704526"/>
                  </a:lnTo>
                  <a:lnTo>
                    <a:pt x="125459" y="3694726"/>
                  </a:lnTo>
                  <a:lnTo>
                    <a:pt x="118242" y="3684926"/>
                  </a:lnTo>
                  <a:lnTo>
                    <a:pt x="111102" y="3675125"/>
                  </a:lnTo>
                  <a:lnTo>
                    <a:pt x="104224" y="3665325"/>
                  </a:lnTo>
                  <a:lnTo>
                    <a:pt x="97479" y="3655525"/>
                  </a:lnTo>
                  <a:lnTo>
                    <a:pt x="90927" y="3645724"/>
                  </a:lnTo>
                  <a:lnTo>
                    <a:pt x="84602" y="3635924"/>
                  </a:lnTo>
                  <a:lnTo>
                    <a:pt x="78394" y="3626124"/>
                  </a:lnTo>
                  <a:lnTo>
                    <a:pt x="72512" y="3616323"/>
                  </a:lnTo>
                  <a:lnTo>
                    <a:pt x="66724" y="3606523"/>
                  </a:lnTo>
                  <a:lnTo>
                    <a:pt x="61245" y="3596723"/>
                  </a:lnTo>
                  <a:lnTo>
                    <a:pt x="55928" y="3586922"/>
                  </a:lnTo>
                  <a:lnTo>
                    <a:pt x="50835" y="3577122"/>
                  </a:lnTo>
                  <a:lnTo>
                    <a:pt x="46008" y="3567322"/>
                  </a:lnTo>
                  <a:lnTo>
                    <a:pt x="41311" y="3557521"/>
                  </a:lnTo>
                  <a:lnTo>
                    <a:pt x="36992" y="3547721"/>
                  </a:lnTo>
                  <a:lnTo>
                    <a:pt x="32777" y="3537921"/>
                  </a:lnTo>
                  <a:lnTo>
                    <a:pt x="28904" y="3528120"/>
                  </a:lnTo>
                  <a:lnTo>
                    <a:pt x="25214" y="3518320"/>
                  </a:lnTo>
                  <a:lnTo>
                    <a:pt x="21765" y="3508520"/>
                  </a:lnTo>
                  <a:lnTo>
                    <a:pt x="18612" y="3498719"/>
                  </a:lnTo>
                  <a:lnTo>
                    <a:pt x="15594" y="3488919"/>
                  </a:lnTo>
                  <a:lnTo>
                    <a:pt x="12986" y="3479119"/>
                  </a:lnTo>
                  <a:lnTo>
                    <a:pt x="10490" y="3469318"/>
                  </a:lnTo>
                  <a:lnTo>
                    <a:pt x="8349" y="3459518"/>
                  </a:lnTo>
                  <a:lnTo>
                    <a:pt x="6406" y="3449718"/>
                  </a:lnTo>
                  <a:lnTo>
                    <a:pt x="4709" y="3439917"/>
                  </a:lnTo>
                  <a:lnTo>
                    <a:pt x="3322" y="3430117"/>
                  </a:lnTo>
                  <a:lnTo>
                    <a:pt x="2069" y="3420317"/>
                  </a:lnTo>
                  <a:lnTo>
                    <a:pt x="1241" y="3410516"/>
                  </a:lnTo>
                  <a:lnTo>
                    <a:pt x="524" y="3400716"/>
                  </a:lnTo>
                  <a:lnTo>
                    <a:pt x="161" y="3390916"/>
                  </a:lnTo>
                  <a:lnTo>
                    <a:pt x="0" y="3381115"/>
                  </a:lnTo>
                  <a:lnTo>
                    <a:pt x="77" y="3371315"/>
                  </a:lnTo>
                  <a:lnTo>
                    <a:pt x="467" y="3361515"/>
                  </a:lnTo>
                  <a:lnTo>
                    <a:pt x="984" y="3351714"/>
                  </a:lnTo>
                  <a:lnTo>
                    <a:pt x="1918" y="3341914"/>
                  </a:lnTo>
                  <a:lnTo>
                    <a:pt x="2962" y="3332114"/>
                  </a:lnTo>
                  <a:lnTo>
                    <a:pt x="4339" y="3322313"/>
                  </a:lnTo>
                  <a:lnTo>
                    <a:pt x="5915" y="3312513"/>
                  </a:lnTo>
                  <a:lnTo>
                    <a:pt x="7714" y="3302713"/>
                  </a:lnTo>
                  <a:lnTo>
                    <a:pt x="9812" y="3292912"/>
                  </a:lnTo>
                  <a:lnTo>
                    <a:pt x="12024" y="3283112"/>
                  </a:lnTo>
                  <a:lnTo>
                    <a:pt x="14631" y="3273312"/>
                  </a:lnTo>
                  <a:lnTo>
                    <a:pt x="17339" y="3263511"/>
                  </a:lnTo>
                  <a:lnTo>
                    <a:pt x="20350" y="3253711"/>
                  </a:lnTo>
                  <a:lnTo>
                    <a:pt x="23547" y="3243911"/>
                  </a:lnTo>
                  <a:lnTo>
                    <a:pt x="26942" y="3234110"/>
                  </a:lnTo>
                  <a:lnTo>
                    <a:pt x="30613" y="3224310"/>
                  </a:lnTo>
                  <a:lnTo>
                    <a:pt x="34381" y="3214510"/>
                  </a:lnTo>
                  <a:lnTo>
                    <a:pt x="38506" y="3204709"/>
                  </a:lnTo>
                  <a:lnTo>
                    <a:pt x="42720" y="3194909"/>
                  </a:lnTo>
                  <a:lnTo>
                    <a:pt x="47197" y="3185109"/>
                  </a:lnTo>
                  <a:lnTo>
                    <a:pt x="51840" y="3175308"/>
                  </a:lnTo>
                  <a:lnTo>
                    <a:pt x="56652" y="3165508"/>
                  </a:lnTo>
                  <a:lnTo>
                    <a:pt x="61704" y="3155708"/>
                  </a:lnTo>
                  <a:lnTo>
                    <a:pt x="66837" y="3145907"/>
                  </a:lnTo>
                  <a:lnTo>
                    <a:pt x="72275" y="3136107"/>
                  </a:lnTo>
                  <a:lnTo>
                    <a:pt x="77788" y="3126307"/>
                  </a:lnTo>
                  <a:lnTo>
                    <a:pt x="83518" y="3116506"/>
                  </a:lnTo>
                  <a:lnTo>
                    <a:pt x="89388" y="3106706"/>
                  </a:lnTo>
                  <a:lnTo>
                    <a:pt x="95394" y="3096906"/>
                  </a:lnTo>
                  <a:lnTo>
                    <a:pt x="101598" y="3087105"/>
                  </a:lnTo>
                  <a:lnTo>
                    <a:pt x="107868" y="3077305"/>
                  </a:lnTo>
                  <a:lnTo>
                    <a:pt x="114378" y="3067505"/>
                  </a:lnTo>
                  <a:lnTo>
                    <a:pt x="120950" y="3057704"/>
                  </a:lnTo>
                  <a:lnTo>
                    <a:pt x="127688" y="3047904"/>
                  </a:lnTo>
                  <a:lnTo>
                    <a:pt x="134537" y="3038104"/>
                  </a:lnTo>
                  <a:lnTo>
                    <a:pt x="141487" y="3028303"/>
                  </a:lnTo>
                  <a:lnTo>
                    <a:pt x="148589" y="3018503"/>
                  </a:lnTo>
                  <a:lnTo>
                    <a:pt x="155739" y="3008703"/>
                  </a:lnTo>
                  <a:lnTo>
                    <a:pt x="163062" y="2998902"/>
                  </a:lnTo>
                  <a:lnTo>
                    <a:pt x="170432" y="2989102"/>
                  </a:lnTo>
                  <a:lnTo>
                    <a:pt x="177917" y="2979302"/>
                  </a:lnTo>
                  <a:lnTo>
                    <a:pt x="185479" y="2969501"/>
                  </a:lnTo>
                  <a:lnTo>
                    <a:pt x="193109" y="2959701"/>
                  </a:lnTo>
                  <a:lnTo>
                    <a:pt x="200840" y="2949901"/>
                  </a:lnTo>
                  <a:lnTo>
                    <a:pt x="208602" y="2940100"/>
                  </a:lnTo>
                  <a:lnTo>
                    <a:pt x="216471" y="2930300"/>
                  </a:lnTo>
                  <a:lnTo>
                    <a:pt x="224368" y="2920500"/>
                  </a:lnTo>
                  <a:lnTo>
                    <a:pt x="232331" y="2910699"/>
                  </a:lnTo>
                  <a:lnTo>
                    <a:pt x="240337" y="2900899"/>
                  </a:lnTo>
                  <a:lnTo>
                    <a:pt x="248378" y="2891099"/>
                  </a:lnTo>
                  <a:lnTo>
                    <a:pt x="256468" y="2881298"/>
                  </a:lnTo>
                  <a:lnTo>
                    <a:pt x="264573" y="2871498"/>
                  </a:lnTo>
                  <a:lnTo>
                    <a:pt x="272720" y="2861698"/>
                  </a:lnTo>
                  <a:lnTo>
                    <a:pt x="280876" y="2851897"/>
                  </a:lnTo>
                  <a:lnTo>
                    <a:pt x="289051" y="2842097"/>
                  </a:lnTo>
                  <a:lnTo>
                    <a:pt x="297233" y="2832297"/>
                  </a:lnTo>
                  <a:lnTo>
                    <a:pt x="305421" y="2822496"/>
                  </a:lnTo>
                  <a:lnTo>
                    <a:pt x="313606" y="2812696"/>
                  </a:lnTo>
                  <a:lnTo>
                    <a:pt x="321789" y="2802896"/>
                  </a:lnTo>
                  <a:lnTo>
                    <a:pt x="329954" y="2793095"/>
                  </a:lnTo>
                  <a:lnTo>
                    <a:pt x="338108" y="2783295"/>
                  </a:lnTo>
                  <a:lnTo>
                    <a:pt x="346239" y="2773495"/>
                  </a:lnTo>
                  <a:lnTo>
                    <a:pt x="354341" y="2763694"/>
                  </a:lnTo>
                  <a:lnTo>
                    <a:pt x="362422" y="2753894"/>
                  </a:lnTo>
                  <a:lnTo>
                    <a:pt x="370450" y="2744094"/>
                  </a:lnTo>
                  <a:lnTo>
                    <a:pt x="378460" y="2734293"/>
                  </a:lnTo>
                  <a:lnTo>
                    <a:pt x="386398" y="2724493"/>
                  </a:lnTo>
                  <a:lnTo>
                    <a:pt x="394305" y="2714693"/>
                  </a:lnTo>
                  <a:lnTo>
                    <a:pt x="402150" y="2704892"/>
                  </a:lnTo>
                  <a:lnTo>
                    <a:pt x="409932" y="2695092"/>
                  </a:lnTo>
                  <a:lnTo>
                    <a:pt x="417671" y="2685292"/>
                  </a:lnTo>
                  <a:lnTo>
                    <a:pt x="425308" y="2675491"/>
                  </a:lnTo>
                  <a:lnTo>
                    <a:pt x="432913" y="2665691"/>
                  </a:lnTo>
                  <a:lnTo>
                    <a:pt x="440397" y="2655891"/>
                  </a:lnTo>
                  <a:lnTo>
                    <a:pt x="447831" y="2646090"/>
                  </a:lnTo>
                  <a:lnTo>
                    <a:pt x="455170" y="2636290"/>
                  </a:lnTo>
                  <a:lnTo>
                    <a:pt x="462413" y="2626490"/>
                  </a:lnTo>
                  <a:lnTo>
                    <a:pt x="469594" y="2616689"/>
                  </a:lnTo>
                  <a:lnTo>
                    <a:pt x="476629" y="2606889"/>
                  </a:lnTo>
                  <a:lnTo>
                    <a:pt x="483620" y="2597089"/>
                  </a:lnTo>
                  <a:lnTo>
                    <a:pt x="490449" y="2587288"/>
                  </a:lnTo>
                  <a:lnTo>
                    <a:pt x="497208" y="2577488"/>
                  </a:lnTo>
                  <a:lnTo>
                    <a:pt x="503845" y="2567688"/>
                  </a:lnTo>
                  <a:lnTo>
                    <a:pt x="510357" y="2557887"/>
                  </a:lnTo>
                  <a:lnTo>
                    <a:pt x="516791" y="2548087"/>
                  </a:lnTo>
                  <a:lnTo>
                    <a:pt x="523041" y="2538286"/>
                  </a:lnTo>
                  <a:lnTo>
                    <a:pt x="529236" y="2528486"/>
                  </a:lnTo>
                  <a:lnTo>
                    <a:pt x="535236" y="2518686"/>
                  </a:lnTo>
                  <a:lnTo>
                    <a:pt x="541150" y="2508885"/>
                  </a:lnTo>
                  <a:lnTo>
                    <a:pt x="546919" y="2499085"/>
                  </a:lnTo>
                  <a:lnTo>
                    <a:pt x="552538" y="2489285"/>
                  </a:lnTo>
                  <a:lnTo>
                    <a:pt x="558068" y="2479484"/>
                  </a:lnTo>
                  <a:lnTo>
                    <a:pt x="563381" y="2469684"/>
                  </a:lnTo>
                  <a:lnTo>
                    <a:pt x="568631" y="2459884"/>
                  </a:lnTo>
                  <a:lnTo>
                    <a:pt x="573660" y="2450083"/>
                  </a:lnTo>
                  <a:lnTo>
                    <a:pt x="578590" y="2440283"/>
                  </a:lnTo>
                  <a:lnTo>
                    <a:pt x="583359" y="2430483"/>
                  </a:lnTo>
                  <a:lnTo>
                    <a:pt x="587958" y="2420682"/>
                  </a:lnTo>
                  <a:lnTo>
                    <a:pt x="592462" y="2410882"/>
                  </a:lnTo>
                  <a:lnTo>
                    <a:pt x="596723" y="2401082"/>
                  </a:lnTo>
                  <a:lnTo>
                    <a:pt x="600914" y="2391281"/>
                  </a:lnTo>
                  <a:lnTo>
                    <a:pt x="604870" y="2381481"/>
                  </a:lnTo>
                  <a:lnTo>
                    <a:pt x="608714" y="2371681"/>
                  </a:lnTo>
                  <a:lnTo>
                    <a:pt x="612390" y="2361880"/>
                  </a:lnTo>
                  <a:lnTo>
                    <a:pt x="615881" y="2352080"/>
                  </a:lnTo>
                  <a:lnTo>
                    <a:pt x="619274" y="2342280"/>
                  </a:lnTo>
                  <a:lnTo>
                    <a:pt x="622408" y="2332479"/>
                  </a:lnTo>
                  <a:lnTo>
                    <a:pt x="625469" y="2322679"/>
                  </a:lnTo>
                  <a:lnTo>
                    <a:pt x="628288" y="2312879"/>
                  </a:lnTo>
                  <a:lnTo>
                    <a:pt x="630988" y="2303078"/>
                  </a:lnTo>
                  <a:lnTo>
                    <a:pt x="633518" y="2293278"/>
                  </a:lnTo>
                  <a:lnTo>
                    <a:pt x="635855" y="2283478"/>
                  </a:lnTo>
                  <a:lnTo>
                    <a:pt x="638095" y="2273677"/>
                  </a:lnTo>
                  <a:lnTo>
                    <a:pt x="640070" y="2263877"/>
                  </a:lnTo>
                  <a:lnTo>
                    <a:pt x="641972" y="2254077"/>
                  </a:lnTo>
                  <a:lnTo>
                    <a:pt x="643635" y="2244276"/>
                  </a:lnTo>
                  <a:lnTo>
                    <a:pt x="645176" y="2234476"/>
                  </a:lnTo>
                  <a:lnTo>
                    <a:pt x="646552" y="2224676"/>
                  </a:lnTo>
                  <a:lnTo>
                    <a:pt x="647736" y="2214875"/>
                  </a:lnTo>
                  <a:lnTo>
                    <a:pt x="648828" y="2205075"/>
                  </a:lnTo>
                  <a:lnTo>
                    <a:pt x="649658" y="2195275"/>
                  </a:lnTo>
                  <a:lnTo>
                    <a:pt x="650418" y="2185474"/>
                  </a:lnTo>
                  <a:lnTo>
                    <a:pt x="650952" y="2175674"/>
                  </a:lnTo>
                  <a:lnTo>
                    <a:pt x="651367" y="2165874"/>
                  </a:lnTo>
                  <a:lnTo>
                    <a:pt x="651629" y="2156073"/>
                  </a:lnTo>
                  <a:lnTo>
                    <a:pt x="651706" y="2146273"/>
                  </a:lnTo>
                  <a:lnTo>
                    <a:pt x="651701" y="2136473"/>
                  </a:lnTo>
                  <a:lnTo>
                    <a:pt x="651449" y="2126672"/>
                  </a:lnTo>
                  <a:lnTo>
                    <a:pt x="651133" y="2116872"/>
                  </a:lnTo>
                  <a:lnTo>
                    <a:pt x="650613" y="2107072"/>
                  </a:lnTo>
                  <a:lnTo>
                    <a:pt x="649981" y="2097271"/>
                  </a:lnTo>
                  <a:lnTo>
                    <a:pt x="649215" y="2087471"/>
                  </a:lnTo>
                  <a:lnTo>
                    <a:pt x="648281" y="2077671"/>
                  </a:lnTo>
                  <a:lnTo>
                    <a:pt x="647277" y="2067870"/>
                  </a:lnTo>
                  <a:lnTo>
                    <a:pt x="646053" y="2058070"/>
                  </a:lnTo>
                  <a:lnTo>
                    <a:pt x="644774" y="2048270"/>
                  </a:lnTo>
                  <a:lnTo>
                    <a:pt x="643322" y="2038469"/>
                  </a:lnTo>
                  <a:lnTo>
                    <a:pt x="641773" y="2028669"/>
                  </a:lnTo>
                  <a:lnTo>
                    <a:pt x="640111" y="2018869"/>
                  </a:lnTo>
                  <a:lnTo>
                    <a:pt x="638309" y="2009068"/>
                  </a:lnTo>
                  <a:lnTo>
                    <a:pt x="636450" y="1999268"/>
                  </a:lnTo>
                  <a:lnTo>
                    <a:pt x="634411" y="1989468"/>
                  </a:lnTo>
                  <a:lnTo>
                    <a:pt x="632327" y="1979667"/>
                  </a:lnTo>
                  <a:lnTo>
                    <a:pt x="630109" y="1969867"/>
                  </a:lnTo>
                  <a:lnTo>
                    <a:pt x="627813" y="1960067"/>
                  </a:lnTo>
                  <a:lnTo>
                    <a:pt x="625434" y="1950266"/>
                  </a:lnTo>
                  <a:lnTo>
                    <a:pt x="622947" y="1940466"/>
                  </a:lnTo>
                  <a:lnTo>
                    <a:pt x="620421" y="1930666"/>
                  </a:lnTo>
                  <a:lnTo>
                    <a:pt x="617763" y="1920865"/>
                  </a:lnTo>
                  <a:lnTo>
                    <a:pt x="615074" y="1911065"/>
                  </a:lnTo>
                  <a:lnTo>
                    <a:pt x="612295" y="1901265"/>
                  </a:lnTo>
                  <a:lnTo>
                    <a:pt x="609464" y="1891464"/>
                  </a:lnTo>
                  <a:lnTo>
                    <a:pt x="606580" y="1881664"/>
                  </a:lnTo>
                  <a:lnTo>
                    <a:pt x="603630" y="1871864"/>
                  </a:lnTo>
                  <a:lnTo>
                    <a:pt x="600657" y="1862063"/>
                  </a:lnTo>
                  <a:lnTo>
                    <a:pt x="597610" y="1852263"/>
                  </a:lnTo>
                  <a:lnTo>
                    <a:pt x="594548" y="1842463"/>
                  </a:lnTo>
                  <a:lnTo>
                    <a:pt x="591443" y="1832662"/>
                  </a:lnTo>
                  <a:lnTo>
                    <a:pt x="588316" y="1822862"/>
                  </a:lnTo>
                  <a:lnTo>
                    <a:pt x="585169" y="1813062"/>
                  </a:lnTo>
                  <a:lnTo>
                    <a:pt x="582001" y="1803261"/>
                  </a:lnTo>
                  <a:lnTo>
                    <a:pt x="578827" y="1793461"/>
                  </a:lnTo>
                  <a:lnTo>
                    <a:pt x="575643" y="1783661"/>
                  </a:lnTo>
                  <a:lnTo>
                    <a:pt x="572460" y="1773860"/>
                  </a:lnTo>
                  <a:lnTo>
                    <a:pt x="569282" y="1764060"/>
                  </a:lnTo>
                  <a:lnTo>
                    <a:pt x="566115" y="1754260"/>
                  </a:lnTo>
                  <a:lnTo>
                    <a:pt x="562959" y="1744459"/>
                  </a:lnTo>
                  <a:lnTo>
                    <a:pt x="559832" y="1734659"/>
                  </a:lnTo>
                  <a:lnTo>
                    <a:pt x="556715" y="1724859"/>
                  </a:lnTo>
                  <a:lnTo>
                    <a:pt x="553650" y="1715058"/>
                  </a:lnTo>
                  <a:lnTo>
                    <a:pt x="550605" y="1705258"/>
                  </a:lnTo>
                  <a:lnTo>
                    <a:pt x="547609" y="1695458"/>
                  </a:lnTo>
                  <a:lnTo>
                    <a:pt x="544659" y="1685657"/>
                  </a:lnTo>
                  <a:lnTo>
                    <a:pt x="541748" y="1675857"/>
                  </a:lnTo>
                  <a:lnTo>
                    <a:pt x="538915" y="1666057"/>
                  </a:lnTo>
                  <a:lnTo>
                    <a:pt x="536107" y="1656256"/>
                  </a:lnTo>
                  <a:lnTo>
                    <a:pt x="533410" y="1646456"/>
                  </a:lnTo>
                  <a:lnTo>
                    <a:pt x="530749" y="1636656"/>
                  </a:lnTo>
                  <a:lnTo>
                    <a:pt x="528178" y="1626855"/>
                  </a:lnTo>
                  <a:lnTo>
                    <a:pt x="525684" y="1617055"/>
                  </a:lnTo>
                  <a:lnTo>
                    <a:pt x="523255" y="1607255"/>
                  </a:lnTo>
                  <a:lnTo>
                    <a:pt x="520947" y="1597454"/>
                  </a:lnTo>
                  <a:lnTo>
                    <a:pt x="518678" y="1587654"/>
                  </a:lnTo>
                  <a:lnTo>
                    <a:pt x="516567" y="1577854"/>
                  </a:lnTo>
                  <a:lnTo>
                    <a:pt x="514509" y="1568053"/>
                  </a:lnTo>
                  <a:lnTo>
                    <a:pt x="512575" y="1558253"/>
                  </a:lnTo>
                  <a:lnTo>
                    <a:pt x="510743" y="1548453"/>
                  </a:lnTo>
                  <a:lnTo>
                    <a:pt x="508995" y="1538652"/>
                  </a:lnTo>
                  <a:lnTo>
                    <a:pt x="507406" y="1528852"/>
                  </a:lnTo>
                  <a:lnTo>
                    <a:pt x="505866" y="1519052"/>
                  </a:lnTo>
                  <a:lnTo>
                    <a:pt x="504518" y="1509251"/>
                  </a:lnTo>
                  <a:lnTo>
                    <a:pt x="503237" y="1499451"/>
                  </a:lnTo>
                  <a:lnTo>
                    <a:pt x="502102" y="1489651"/>
                  </a:lnTo>
                  <a:lnTo>
                    <a:pt x="501091" y="1479850"/>
                  </a:lnTo>
                  <a:lnTo>
                    <a:pt x="500174" y="1470050"/>
                  </a:lnTo>
                  <a:lnTo>
                    <a:pt x="499441" y="1460250"/>
                  </a:lnTo>
                  <a:lnTo>
                    <a:pt x="498765" y="1450449"/>
                  </a:lnTo>
                  <a:lnTo>
                    <a:pt x="498302" y="1440649"/>
                  </a:lnTo>
                  <a:lnTo>
                    <a:pt x="497914" y="1430849"/>
                  </a:lnTo>
                  <a:lnTo>
                    <a:pt x="497682" y="1421048"/>
                  </a:lnTo>
                  <a:lnTo>
                    <a:pt x="497586" y="1411248"/>
                  </a:lnTo>
                  <a:lnTo>
                    <a:pt x="497589" y="1401448"/>
                  </a:lnTo>
                  <a:lnTo>
                    <a:pt x="497789" y="1391647"/>
                  </a:lnTo>
                  <a:lnTo>
                    <a:pt x="498048" y="1381847"/>
                  </a:lnTo>
                  <a:lnTo>
                    <a:pt x="498523" y="1372047"/>
                  </a:lnTo>
                  <a:lnTo>
                    <a:pt x="499078" y="1362246"/>
                  </a:lnTo>
                  <a:lnTo>
                    <a:pt x="499789" y="1352446"/>
                  </a:lnTo>
                  <a:lnTo>
                    <a:pt x="500638" y="1342646"/>
                  </a:lnTo>
                  <a:lnTo>
                    <a:pt x="501582" y="1332845"/>
                  </a:lnTo>
                  <a:lnTo>
                    <a:pt x="502721" y="1323045"/>
                  </a:lnTo>
                  <a:lnTo>
                    <a:pt x="503919" y="1313245"/>
                  </a:lnTo>
                  <a:lnTo>
                    <a:pt x="505320" y="1303444"/>
                  </a:lnTo>
                  <a:lnTo>
                    <a:pt x="506800" y="1293644"/>
                  </a:lnTo>
                  <a:lnTo>
                    <a:pt x="508424" y="1283844"/>
                  </a:lnTo>
                  <a:lnTo>
                    <a:pt x="510179" y="1274043"/>
                  </a:lnTo>
                  <a:lnTo>
                    <a:pt x="512019" y="1264243"/>
                  </a:lnTo>
                  <a:lnTo>
                    <a:pt x="514039" y="1254442"/>
                  </a:lnTo>
                  <a:lnTo>
                    <a:pt x="516112" y="1244642"/>
                  </a:lnTo>
                  <a:lnTo>
                    <a:pt x="518364" y="1234842"/>
                  </a:lnTo>
                  <a:lnTo>
                    <a:pt x="520687" y="1225041"/>
                  </a:lnTo>
                  <a:lnTo>
                    <a:pt x="523134" y="1215241"/>
                  </a:lnTo>
                  <a:lnTo>
                    <a:pt x="525695" y="1205441"/>
                  </a:lnTo>
                  <a:lnTo>
                    <a:pt x="528327" y="1195640"/>
                  </a:lnTo>
                  <a:lnTo>
                    <a:pt x="531112" y="1185840"/>
                  </a:lnTo>
                  <a:lnTo>
                    <a:pt x="533941" y="1176040"/>
                  </a:lnTo>
                  <a:lnTo>
                    <a:pt x="536914" y="1166239"/>
                  </a:lnTo>
                  <a:lnTo>
                    <a:pt x="539946" y="1156439"/>
                  </a:lnTo>
                  <a:lnTo>
                    <a:pt x="543075" y="1146639"/>
                  </a:lnTo>
                  <a:lnTo>
                    <a:pt x="546294" y="1136838"/>
                  </a:lnTo>
                  <a:lnTo>
                    <a:pt x="549567" y="1127038"/>
                  </a:lnTo>
                  <a:lnTo>
                    <a:pt x="552957" y="1117238"/>
                  </a:lnTo>
                  <a:lnTo>
                    <a:pt x="556379" y="1107437"/>
                  </a:lnTo>
                  <a:lnTo>
                    <a:pt x="559905" y="1097637"/>
                  </a:lnTo>
                  <a:lnTo>
                    <a:pt x="563473" y="1087837"/>
                  </a:lnTo>
                  <a:lnTo>
                    <a:pt x="567108" y="1078036"/>
                  </a:lnTo>
                  <a:lnTo>
                    <a:pt x="570805" y="1068236"/>
                  </a:lnTo>
                  <a:lnTo>
                    <a:pt x="574537" y="1058436"/>
                  </a:lnTo>
                  <a:lnTo>
                    <a:pt x="578344" y="1048635"/>
                  </a:lnTo>
                  <a:lnTo>
                    <a:pt x="582171" y="1038835"/>
                  </a:lnTo>
                  <a:lnTo>
                    <a:pt x="586059" y="1029035"/>
                  </a:lnTo>
                  <a:lnTo>
                    <a:pt x="589971" y="1019234"/>
                  </a:lnTo>
                  <a:lnTo>
                    <a:pt x="593919" y="1009434"/>
                  </a:lnTo>
                  <a:lnTo>
                    <a:pt x="597899" y="999634"/>
                  </a:lnTo>
                  <a:lnTo>
                    <a:pt x="601895" y="989833"/>
                  </a:lnTo>
                  <a:lnTo>
                    <a:pt x="605924" y="980033"/>
                  </a:lnTo>
                  <a:lnTo>
                    <a:pt x="609960" y="970233"/>
                  </a:lnTo>
                  <a:lnTo>
                    <a:pt x="614016" y="960432"/>
                  </a:lnTo>
                  <a:lnTo>
                    <a:pt x="618077" y="950632"/>
                  </a:lnTo>
                  <a:lnTo>
                    <a:pt x="622146" y="940832"/>
                  </a:lnTo>
                  <a:lnTo>
                    <a:pt x="626216" y="931031"/>
                  </a:lnTo>
                  <a:lnTo>
                    <a:pt x="630287" y="921231"/>
                  </a:lnTo>
                  <a:lnTo>
                    <a:pt x="634349" y="911431"/>
                  </a:lnTo>
                  <a:lnTo>
                    <a:pt x="638407" y="901630"/>
                  </a:lnTo>
                  <a:lnTo>
                    <a:pt x="642449" y="891830"/>
                  </a:lnTo>
                  <a:lnTo>
                    <a:pt x="646479" y="882030"/>
                  </a:lnTo>
                  <a:lnTo>
                    <a:pt x="650492" y="872229"/>
                  </a:lnTo>
                  <a:lnTo>
                    <a:pt x="654479" y="862429"/>
                  </a:lnTo>
                  <a:lnTo>
                    <a:pt x="658453" y="852629"/>
                  </a:lnTo>
                  <a:lnTo>
                    <a:pt x="662384" y="842828"/>
                  </a:lnTo>
                  <a:lnTo>
                    <a:pt x="666301" y="833028"/>
                  </a:lnTo>
                  <a:lnTo>
                    <a:pt x="670172" y="823228"/>
                  </a:lnTo>
                  <a:lnTo>
                    <a:pt x="674016" y="813427"/>
                  </a:lnTo>
                  <a:lnTo>
                    <a:pt x="677825" y="803627"/>
                  </a:lnTo>
                  <a:lnTo>
                    <a:pt x="681585" y="793827"/>
                  </a:lnTo>
                  <a:lnTo>
                    <a:pt x="685324" y="784026"/>
                  </a:lnTo>
                  <a:lnTo>
                    <a:pt x="688989" y="774226"/>
                  </a:lnTo>
                  <a:lnTo>
                    <a:pt x="692634" y="764426"/>
                  </a:lnTo>
                  <a:lnTo>
                    <a:pt x="696214" y="754625"/>
                  </a:lnTo>
                  <a:lnTo>
                    <a:pt x="699753" y="744825"/>
                  </a:lnTo>
                  <a:lnTo>
                    <a:pt x="703244" y="735025"/>
                  </a:lnTo>
                  <a:lnTo>
                    <a:pt x="706670" y="725224"/>
                  </a:lnTo>
                  <a:lnTo>
                    <a:pt x="710069" y="715424"/>
                  </a:lnTo>
                  <a:lnTo>
                    <a:pt x="713375" y="705624"/>
                  </a:lnTo>
                  <a:lnTo>
                    <a:pt x="716655" y="695823"/>
                  </a:lnTo>
                  <a:lnTo>
                    <a:pt x="719857" y="686023"/>
                  </a:lnTo>
                  <a:lnTo>
                    <a:pt x="723011" y="676223"/>
                  </a:lnTo>
                  <a:lnTo>
                    <a:pt x="726110" y="666422"/>
                  </a:lnTo>
                  <a:lnTo>
                    <a:pt x="729134" y="656622"/>
                  </a:lnTo>
                  <a:lnTo>
                    <a:pt x="732127" y="646822"/>
                  </a:lnTo>
                  <a:lnTo>
                    <a:pt x="735017" y="637021"/>
                  </a:lnTo>
                  <a:lnTo>
                    <a:pt x="737879" y="627221"/>
                  </a:lnTo>
                  <a:lnTo>
                    <a:pt x="740657" y="617421"/>
                  </a:lnTo>
                  <a:lnTo>
                    <a:pt x="743383" y="607620"/>
                  </a:lnTo>
                  <a:lnTo>
                    <a:pt x="746052" y="597820"/>
                  </a:lnTo>
                  <a:lnTo>
                    <a:pt x="748641" y="588020"/>
                  </a:lnTo>
                  <a:lnTo>
                    <a:pt x="751200" y="578219"/>
                  </a:lnTo>
                  <a:lnTo>
                    <a:pt x="753652" y="568419"/>
                  </a:lnTo>
                  <a:lnTo>
                    <a:pt x="756076" y="558619"/>
                  </a:lnTo>
                  <a:lnTo>
                    <a:pt x="758418" y="548818"/>
                  </a:lnTo>
                  <a:lnTo>
                    <a:pt x="760706" y="539018"/>
                  </a:lnTo>
                  <a:lnTo>
                    <a:pt x="762939" y="529218"/>
                  </a:lnTo>
                  <a:lnTo>
                    <a:pt x="765093" y="519417"/>
                  </a:lnTo>
                  <a:lnTo>
                    <a:pt x="767220" y="509617"/>
                  </a:lnTo>
                  <a:lnTo>
                    <a:pt x="769242" y="499817"/>
                  </a:lnTo>
                  <a:lnTo>
                    <a:pt x="771238" y="490016"/>
                  </a:lnTo>
                  <a:lnTo>
                    <a:pt x="773157" y="480216"/>
                  </a:lnTo>
                  <a:lnTo>
                    <a:pt x="775025" y="470416"/>
                  </a:lnTo>
                  <a:lnTo>
                    <a:pt x="776843" y="460615"/>
                  </a:lnTo>
                  <a:lnTo>
                    <a:pt x="778586" y="450815"/>
                  </a:lnTo>
                  <a:lnTo>
                    <a:pt x="780305" y="441015"/>
                  </a:lnTo>
                  <a:lnTo>
                    <a:pt x="781929" y="431214"/>
                  </a:lnTo>
                  <a:lnTo>
                    <a:pt x="783528" y="421414"/>
                  </a:lnTo>
                  <a:lnTo>
                    <a:pt x="785059" y="411614"/>
                  </a:lnTo>
                  <a:lnTo>
                    <a:pt x="786543" y="401813"/>
                  </a:lnTo>
                  <a:lnTo>
                    <a:pt x="787983" y="392013"/>
                  </a:lnTo>
                  <a:lnTo>
                    <a:pt x="789357" y="382213"/>
                  </a:lnTo>
                  <a:lnTo>
                    <a:pt x="790709" y="372412"/>
                  </a:lnTo>
                  <a:lnTo>
                    <a:pt x="791979" y="362612"/>
                  </a:lnTo>
                  <a:lnTo>
                    <a:pt x="793226" y="352812"/>
                  </a:lnTo>
                  <a:lnTo>
                    <a:pt x="794416" y="343011"/>
                  </a:lnTo>
                  <a:lnTo>
                    <a:pt x="795565" y="333211"/>
                  </a:lnTo>
                  <a:lnTo>
                    <a:pt x="796677" y="323411"/>
                  </a:lnTo>
                  <a:lnTo>
                    <a:pt x="797731" y="313610"/>
                  </a:lnTo>
                  <a:lnTo>
                    <a:pt x="798767" y="303810"/>
                  </a:lnTo>
                  <a:lnTo>
                    <a:pt x="799736" y="294010"/>
                  </a:lnTo>
                  <a:lnTo>
                    <a:pt x="800684" y="284209"/>
                  </a:lnTo>
                  <a:lnTo>
                    <a:pt x="801585" y="274409"/>
                  </a:lnTo>
                  <a:lnTo>
                    <a:pt x="802451" y="264609"/>
                  </a:lnTo>
                  <a:lnTo>
                    <a:pt x="803289" y="254808"/>
                  </a:lnTo>
                  <a:lnTo>
                    <a:pt x="804078" y="245008"/>
                  </a:lnTo>
                  <a:lnTo>
                    <a:pt x="804852" y="235208"/>
                  </a:lnTo>
                  <a:lnTo>
                    <a:pt x="805571" y="225407"/>
                  </a:lnTo>
                  <a:lnTo>
                    <a:pt x="806274" y="215607"/>
                  </a:lnTo>
                  <a:lnTo>
                    <a:pt x="806940" y="205807"/>
                  </a:lnTo>
                  <a:lnTo>
                    <a:pt x="807577" y="196006"/>
                  </a:lnTo>
                  <a:lnTo>
                    <a:pt x="808192" y="186206"/>
                  </a:lnTo>
                  <a:lnTo>
                    <a:pt x="808767" y="176406"/>
                  </a:lnTo>
                  <a:lnTo>
                    <a:pt x="809331" y="166605"/>
                  </a:lnTo>
                  <a:lnTo>
                    <a:pt x="809853" y="156805"/>
                  </a:lnTo>
                  <a:lnTo>
                    <a:pt x="810361" y="147005"/>
                  </a:lnTo>
                  <a:lnTo>
                    <a:pt x="810841" y="137204"/>
                  </a:lnTo>
                  <a:lnTo>
                    <a:pt x="811298" y="127404"/>
                  </a:lnTo>
                  <a:lnTo>
                    <a:pt x="811738" y="117604"/>
                  </a:lnTo>
                  <a:lnTo>
                    <a:pt x="812148" y="107803"/>
                  </a:lnTo>
                  <a:lnTo>
                    <a:pt x="812549" y="98003"/>
                  </a:lnTo>
                  <a:lnTo>
                    <a:pt x="812918" y="88203"/>
                  </a:lnTo>
                  <a:lnTo>
                    <a:pt x="813276" y="78402"/>
                  </a:lnTo>
                  <a:lnTo>
                    <a:pt x="813614" y="68602"/>
                  </a:lnTo>
                  <a:lnTo>
                    <a:pt x="813934" y="58802"/>
                  </a:lnTo>
                  <a:lnTo>
                    <a:pt x="814241" y="49001"/>
                  </a:lnTo>
                  <a:lnTo>
                    <a:pt x="814526" y="39201"/>
                  </a:lnTo>
                  <a:lnTo>
                    <a:pt x="814804" y="29401"/>
                  </a:lnTo>
                  <a:lnTo>
                    <a:pt x="815059" y="19600"/>
                  </a:lnTo>
                  <a:lnTo>
                    <a:pt x="815306" y="9800"/>
                  </a:lnTo>
                  <a:lnTo>
                    <a:pt x="815538" y="0"/>
                  </a:lnTo>
                  <a:lnTo>
                    <a:pt x="822731" y="0"/>
                  </a:lnTo>
                  <a:lnTo>
                    <a:pt x="822963" y="9800"/>
                  </a:lnTo>
                  <a:lnTo>
                    <a:pt x="823210" y="19600"/>
                  </a:lnTo>
                  <a:lnTo>
                    <a:pt x="823465" y="29401"/>
                  </a:lnTo>
                  <a:lnTo>
                    <a:pt x="823743" y="39201"/>
                  </a:lnTo>
                  <a:lnTo>
                    <a:pt x="824027" y="49001"/>
                  </a:lnTo>
                  <a:lnTo>
                    <a:pt x="824335" y="58802"/>
                  </a:lnTo>
                  <a:lnTo>
                    <a:pt x="824655" y="68602"/>
                  </a:lnTo>
                  <a:lnTo>
                    <a:pt x="824992" y="78402"/>
                  </a:lnTo>
                  <a:lnTo>
                    <a:pt x="825351" y="88203"/>
                  </a:lnTo>
                  <a:lnTo>
                    <a:pt x="825720" y="98003"/>
                  </a:lnTo>
                  <a:lnTo>
                    <a:pt x="826121" y="107803"/>
                  </a:lnTo>
                  <a:lnTo>
                    <a:pt x="826531" y="117604"/>
                  </a:lnTo>
                  <a:lnTo>
                    <a:pt x="826971" y="127404"/>
                  </a:lnTo>
                  <a:lnTo>
                    <a:pt x="827428" y="137204"/>
                  </a:lnTo>
                  <a:lnTo>
                    <a:pt x="827908" y="147005"/>
                  </a:lnTo>
                  <a:lnTo>
                    <a:pt x="828416" y="156805"/>
                  </a:lnTo>
                  <a:lnTo>
                    <a:pt x="828938" y="166605"/>
                  </a:lnTo>
                  <a:lnTo>
                    <a:pt x="829502" y="176406"/>
                  </a:lnTo>
                  <a:lnTo>
                    <a:pt x="830077" y="186206"/>
                  </a:lnTo>
                  <a:lnTo>
                    <a:pt x="830692" y="196006"/>
                  </a:lnTo>
                  <a:lnTo>
                    <a:pt x="831329" y="205807"/>
                  </a:lnTo>
                  <a:lnTo>
                    <a:pt x="831995" y="215607"/>
                  </a:lnTo>
                  <a:lnTo>
                    <a:pt x="832698" y="225407"/>
                  </a:lnTo>
                  <a:lnTo>
                    <a:pt x="833417" y="235208"/>
                  </a:lnTo>
                  <a:lnTo>
                    <a:pt x="834191" y="245008"/>
                  </a:lnTo>
                  <a:lnTo>
                    <a:pt x="834980" y="254808"/>
                  </a:lnTo>
                  <a:lnTo>
                    <a:pt x="835817" y="264609"/>
                  </a:lnTo>
                  <a:lnTo>
                    <a:pt x="836684" y="274409"/>
                  </a:lnTo>
                  <a:lnTo>
                    <a:pt x="837585" y="284209"/>
                  </a:lnTo>
                  <a:lnTo>
                    <a:pt x="838533" y="294010"/>
                  </a:lnTo>
                  <a:lnTo>
                    <a:pt x="839501" y="303810"/>
                  </a:lnTo>
                  <a:lnTo>
                    <a:pt x="840537" y="313610"/>
                  </a:lnTo>
                  <a:lnTo>
                    <a:pt x="841592" y="323411"/>
                  </a:lnTo>
                  <a:lnTo>
                    <a:pt x="842704" y="333211"/>
                  </a:lnTo>
                  <a:lnTo>
                    <a:pt x="843853" y="343011"/>
                  </a:lnTo>
                  <a:lnTo>
                    <a:pt x="845042" y="352812"/>
                  </a:lnTo>
                  <a:lnTo>
                    <a:pt x="846290" y="362612"/>
                  </a:lnTo>
                  <a:lnTo>
                    <a:pt x="847560" y="372412"/>
                  </a:lnTo>
                  <a:lnTo>
                    <a:pt x="848912" y="382213"/>
                  </a:lnTo>
                  <a:lnTo>
                    <a:pt x="850285" y="392013"/>
                  </a:lnTo>
                  <a:lnTo>
                    <a:pt x="851726" y="401813"/>
                  </a:lnTo>
                  <a:lnTo>
                    <a:pt x="853210" y="411614"/>
                  </a:lnTo>
                  <a:lnTo>
                    <a:pt x="854741" y="421414"/>
                  </a:lnTo>
                  <a:lnTo>
                    <a:pt x="856340" y="431214"/>
                  </a:lnTo>
                  <a:lnTo>
                    <a:pt x="857964" y="441015"/>
                  </a:lnTo>
                  <a:lnTo>
                    <a:pt x="859682" y="450815"/>
                  </a:lnTo>
                  <a:lnTo>
                    <a:pt x="861426" y="460615"/>
                  </a:lnTo>
                  <a:lnTo>
                    <a:pt x="863244" y="470416"/>
                  </a:lnTo>
                  <a:lnTo>
                    <a:pt x="865112" y="480216"/>
                  </a:lnTo>
                  <a:lnTo>
                    <a:pt x="867031" y="490016"/>
                  </a:lnTo>
                  <a:lnTo>
                    <a:pt x="869026" y="499817"/>
                  </a:lnTo>
                  <a:lnTo>
                    <a:pt x="871049" y="509617"/>
                  </a:lnTo>
                  <a:lnTo>
                    <a:pt x="873175" y="519417"/>
                  </a:lnTo>
                  <a:lnTo>
                    <a:pt x="875329" y="529218"/>
                  </a:lnTo>
                  <a:lnTo>
                    <a:pt x="877563" y="539018"/>
                  </a:lnTo>
                  <a:lnTo>
                    <a:pt x="879851" y="548818"/>
                  </a:lnTo>
                  <a:lnTo>
                    <a:pt x="882193" y="558619"/>
                  </a:lnTo>
                  <a:lnTo>
                    <a:pt x="884617" y="568419"/>
                  </a:lnTo>
                  <a:lnTo>
                    <a:pt x="887068" y="578219"/>
                  </a:lnTo>
                  <a:lnTo>
                    <a:pt x="889628" y="588020"/>
                  </a:lnTo>
                  <a:lnTo>
                    <a:pt x="892217" y="597820"/>
                  </a:lnTo>
                  <a:lnTo>
                    <a:pt x="894886" y="607620"/>
                  </a:lnTo>
                  <a:lnTo>
                    <a:pt x="897612" y="617421"/>
                  </a:lnTo>
                  <a:lnTo>
                    <a:pt x="900390" y="627221"/>
                  </a:lnTo>
                  <a:lnTo>
                    <a:pt x="903252" y="637021"/>
                  </a:lnTo>
                  <a:lnTo>
                    <a:pt x="906141" y="646822"/>
                  </a:lnTo>
                  <a:lnTo>
                    <a:pt x="909135" y="656622"/>
                  </a:lnTo>
                  <a:lnTo>
                    <a:pt x="912158" y="666422"/>
                  </a:lnTo>
                  <a:lnTo>
                    <a:pt x="915258" y="676223"/>
                  </a:lnTo>
                  <a:lnTo>
                    <a:pt x="918411" y="686023"/>
                  </a:lnTo>
                  <a:lnTo>
                    <a:pt x="921614" y="695823"/>
                  </a:lnTo>
                  <a:lnTo>
                    <a:pt x="924894" y="705624"/>
                  </a:lnTo>
                  <a:lnTo>
                    <a:pt x="928200" y="715424"/>
                  </a:lnTo>
                  <a:lnTo>
                    <a:pt x="931599" y="725224"/>
                  </a:lnTo>
                  <a:lnTo>
                    <a:pt x="935025" y="735025"/>
                  </a:lnTo>
                  <a:lnTo>
                    <a:pt x="938516" y="744825"/>
                  </a:lnTo>
                  <a:lnTo>
                    <a:pt x="942055" y="754625"/>
                  </a:lnTo>
                  <a:lnTo>
                    <a:pt x="945634" y="764426"/>
                  </a:lnTo>
                  <a:lnTo>
                    <a:pt x="949280" y="774226"/>
                  </a:lnTo>
                  <a:lnTo>
                    <a:pt x="952945" y="784026"/>
                  </a:lnTo>
                  <a:lnTo>
                    <a:pt x="956684" y="793827"/>
                  </a:lnTo>
                  <a:lnTo>
                    <a:pt x="960444" y="803627"/>
                  </a:lnTo>
                  <a:lnTo>
                    <a:pt x="964252" y="813427"/>
                  </a:lnTo>
                  <a:lnTo>
                    <a:pt x="968096" y="823228"/>
                  </a:lnTo>
                  <a:lnTo>
                    <a:pt x="971968" y="833028"/>
                  </a:lnTo>
                  <a:lnTo>
                    <a:pt x="975885" y="842828"/>
                  </a:lnTo>
                  <a:lnTo>
                    <a:pt x="979815" y="852629"/>
                  </a:lnTo>
                  <a:lnTo>
                    <a:pt x="983790" y="862429"/>
                  </a:lnTo>
                  <a:lnTo>
                    <a:pt x="987777" y="872229"/>
                  </a:lnTo>
                  <a:lnTo>
                    <a:pt x="991790" y="882030"/>
                  </a:lnTo>
                  <a:lnTo>
                    <a:pt x="995820" y="891830"/>
                  </a:lnTo>
                  <a:lnTo>
                    <a:pt x="999862" y="901630"/>
                  </a:lnTo>
                  <a:lnTo>
                    <a:pt x="1003920" y="911431"/>
                  </a:lnTo>
                  <a:lnTo>
                    <a:pt x="1007982" y="921231"/>
                  </a:lnTo>
                  <a:lnTo>
                    <a:pt x="1012053" y="931031"/>
                  </a:lnTo>
                  <a:lnTo>
                    <a:pt x="1016123" y="940832"/>
                  </a:lnTo>
                  <a:lnTo>
                    <a:pt x="1020192" y="950632"/>
                  </a:lnTo>
                  <a:lnTo>
                    <a:pt x="1024253" y="960432"/>
                  </a:lnTo>
                  <a:lnTo>
                    <a:pt x="1028309" y="970233"/>
                  </a:lnTo>
                  <a:lnTo>
                    <a:pt x="1032345" y="980033"/>
                  </a:lnTo>
                  <a:lnTo>
                    <a:pt x="1036374" y="989833"/>
                  </a:lnTo>
                  <a:lnTo>
                    <a:pt x="1040370" y="999634"/>
                  </a:lnTo>
                  <a:lnTo>
                    <a:pt x="1044349" y="1009434"/>
                  </a:lnTo>
                  <a:lnTo>
                    <a:pt x="1048297" y="1019234"/>
                  </a:lnTo>
                  <a:lnTo>
                    <a:pt x="1052210" y="1029035"/>
                  </a:lnTo>
                  <a:lnTo>
                    <a:pt x="1056098" y="1038835"/>
                  </a:lnTo>
                  <a:lnTo>
                    <a:pt x="1059925" y="1048635"/>
                  </a:lnTo>
                  <a:lnTo>
                    <a:pt x="1063732" y="1058436"/>
                  </a:lnTo>
                  <a:lnTo>
                    <a:pt x="1067464" y="1068236"/>
                  </a:lnTo>
                  <a:lnTo>
                    <a:pt x="1071161" y="1078036"/>
                  </a:lnTo>
                  <a:lnTo>
                    <a:pt x="1074796" y="1087837"/>
                  </a:lnTo>
                  <a:lnTo>
                    <a:pt x="1078364" y="1097637"/>
                  </a:lnTo>
                  <a:lnTo>
                    <a:pt x="1081890" y="1107437"/>
                  </a:lnTo>
                  <a:lnTo>
                    <a:pt x="1085312" y="1117238"/>
                  </a:lnTo>
                  <a:lnTo>
                    <a:pt x="1088702" y="1127038"/>
                  </a:lnTo>
                  <a:lnTo>
                    <a:pt x="1091974" y="1136838"/>
                  </a:lnTo>
                  <a:lnTo>
                    <a:pt x="1095194" y="1146639"/>
                  </a:lnTo>
                  <a:lnTo>
                    <a:pt x="1098322" y="1156439"/>
                  </a:lnTo>
                  <a:lnTo>
                    <a:pt x="1101355" y="1166239"/>
                  </a:lnTo>
                  <a:lnTo>
                    <a:pt x="1104328" y="1176040"/>
                  </a:lnTo>
                  <a:lnTo>
                    <a:pt x="1107156" y="1185840"/>
                  </a:lnTo>
                  <a:lnTo>
                    <a:pt x="1109942" y="1195640"/>
                  </a:lnTo>
                  <a:lnTo>
                    <a:pt x="1112574" y="1205441"/>
                  </a:lnTo>
                  <a:lnTo>
                    <a:pt x="1115135" y="1215241"/>
                  </a:lnTo>
                  <a:lnTo>
                    <a:pt x="1117581" y="1225041"/>
                  </a:lnTo>
                  <a:lnTo>
                    <a:pt x="1119905" y="1234842"/>
                  </a:lnTo>
                  <a:lnTo>
                    <a:pt x="1122157" y="1244642"/>
                  </a:lnTo>
                  <a:lnTo>
                    <a:pt x="1124230" y="1254442"/>
                  </a:lnTo>
                  <a:lnTo>
                    <a:pt x="1126250" y="1264243"/>
                  </a:lnTo>
                  <a:lnTo>
                    <a:pt x="1128090" y="1274043"/>
                  </a:lnTo>
                  <a:lnTo>
                    <a:pt x="1129845" y="1283844"/>
                  </a:lnTo>
                  <a:lnTo>
                    <a:pt x="1131469" y="1293644"/>
                  </a:lnTo>
                  <a:lnTo>
                    <a:pt x="1132949" y="1303444"/>
                  </a:lnTo>
                  <a:lnTo>
                    <a:pt x="1134350" y="1313245"/>
                  </a:lnTo>
                  <a:lnTo>
                    <a:pt x="1135548" y="1323045"/>
                  </a:lnTo>
                  <a:lnTo>
                    <a:pt x="1136687" y="1332845"/>
                  </a:lnTo>
                  <a:lnTo>
                    <a:pt x="1137631" y="1342646"/>
                  </a:lnTo>
                  <a:lnTo>
                    <a:pt x="1138480" y="1352446"/>
                  </a:lnTo>
                  <a:lnTo>
                    <a:pt x="1139190" y="1362246"/>
                  </a:lnTo>
                  <a:lnTo>
                    <a:pt x="1139745" y="1372047"/>
                  </a:lnTo>
                  <a:lnTo>
                    <a:pt x="1140220" y="1381847"/>
                  </a:lnTo>
                  <a:lnTo>
                    <a:pt x="1140480" y="1391647"/>
                  </a:lnTo>
                  <a:lnTo>
                    <a:pt x="1140679" y="1401448"/>
                  </a:lnTo>
                  <a:lnTo>
                    <a:pt x="1140682" y="1411248"/>
                  </a:lnTo>
                  <a:lnTo>
                    <a:pt x="1140587" y="1421048"/>
                  </a:lnTo>
                  <a:lnTo>
                    <a:pt x="1140355" y="1430849"/>
                  </a:lnTo>
                  <a:lnTo>
                    <a:pt x="1139967" y="1440649"/>
                  </a:lnTo>
                  <a:lnTo>
                    <a:pt x="1139503" y="1450449"/>
                  </a:lnTo>
                  <a:lnTo>
                    <a:pt x="1138828" y="1460250"/>
                  </a:lnTo>
                  <a:lnTo>
                    <a:pt x="1138095" y="1470050"/>
                  </a:lnTo>
                  <a:lnTo>
                    <a:pt x="1137178" y="1479850"/>
                  </a:lnTo>
                  <a:lnTo>
                    <a:pt x="1136167" y="1489651"/>
                  </a:lnTo>
                  <a:lnTo>
                    <a:pt x="1135031" y="1499451"/>
                  </a:lnTo>
                  <a:lnTo>
                    <a:pt x="1133750" y="1509251"/>
                  </a:lnTo>
                  <a:lnTo>
                    <a:pt x="1132403" y="1519052"/>
                  </a:lnTo>
                  <a:lnTo>
                    <a:pt x="1130863" y="1528852"/>
                  </a:lnTo>
                  <a:lnTo>
                    <a:pt x="1129273" y="1538652"/>
                  </a:lnTo>
                  <a:lnTo>
                    <a:pt x="1127525" y="1548453"/>
                  </a:lnTo>
                  <a:lnTo>
                    <a:pt x="1125694" y="1558253"/>
                  </a:lnTo>
                  <a:lnTo>
                    <a:pt x="1123759" y="1568053"/>
                  </a:lnTo>
                  <a:lnTo>
                    <a:pt x="1121701" y="1577854"/>
                  </a:lnTo>
                  <a:lnTo>
                    <a:pt x="1119590" y="1587654"/>
                  </a:lnTo>
                  <a:lnTo>
                    <a:pt x="1117322" y="1597454"/>
                  </a:lnTo>
                  <a:lnTo>
                    <a:pt x="1115014" y="1607255"/>
                  </a:lnTo>
                  <a:lnTo>
                    <a:pt x="1112585" y="1617055"/>
                  </a:lnTo>
                  <a:lnTo>
                    <a:pt x="1110091" y="1626855"/>
                  </a:lnTo>
                  <a:lnTo>
                    <a:pt x="1107520" y="1636656"/>
                  </a:lnTo>
                  <a:lnTo>
                    <a:pt x="1104859" y="1646456"/>
                  </a:lnTo>
                  <a:lnTo>
                    <a:pt x="1102161" y="1656256"/>
                  </a:lnTo>
                  <a:lnTo>
                    <a:pt x="1099354" y="1666057"/>
                  </a:lnTo>
                  <a:lnTo>
                    <a:pt x="1096521" y="1675857"/>
                  </a:lnTo>
                  <a:lnTo>
                    <a:pt x="1093610" y="1685657"/>
                  </a:lnTo>
                  <a:lnTo>
                    <a:pt x="1090659" y="1695458"/>
                  </a:lnTo>
                  <a:lnTo>
                    <a:pt x="1087664" y="1705258"/>
                  </a:lnTo>
                  <a:lnTo>
                    <a:pt x="1084619" y="1715058"/>
                  </a:lnTo>
                  <a:lnTo>
                    <a:pt x="1081554" y="1724859"/>
                  </a:lnTo>
                  <a:lnTo>
                    <a:pt x="1078437" y="1734659"/>
                  </a:lnTo>
                  <a:lnTo>
                    <a:pt x="1075310" y="1744459"/>
                  </a:lnTo>
                  <a:lnTo>
                    <a:pt x="1072154" y="1754260"/>
                  </a:lnTo>
                  <a:lnTo>
                    <a:pt x="1068987" y="1764060"/>
                  </a:lnTo>
                  <a:lnTo>
                    <a:pt x="1065809" y="1773860"/>
                  </a:lnTo>
                  <a:lnTo>
                    <a:pt x="1062626" y="1783661"/>
                  </a:lnTo>
                  <a:lnTo>
                    <a:pt x="1059442" y="1793461"/>
                  </a:lnTo>
                  <a:lnTo>
                    <a:pt x="1056268" y="1803261"/>
                  </a:lnTo>
                  <a:lnTo>
                    <a:pt x="1053100" y="1813062"/>
                  </a:lnTo>
                  <a:lnTo>
                    <a:pt x="1049953" y="1822862"/>
                  </a:lnTo>
                  <a:lnTo>
                    <a:pt x="1046826" y="1832662"/>
                  </a:lnTo>
                  <a:lnTo>
                    <a:pt x="1043721" y="1842463"/>
                  </a:lnTo>
                  <a:lnTo>
                    <a:pt x="1040659" y="1852263"/>
                  </a:lnTo>
                  <a:lnTo>
                    <a:pt x="1037612" y="1862063"/>
                  </a:lnTo>
                  <a:lnTo>
                    <a:pt x="1034639" y="1871864"/>
                  </a:lnTo>
                  <a:lnTo>
                    <a:pt x="1031689" y="1881664"/>
                  </a:lnTo>
                  <a:lnTo>
                    <a:pt x="1028805" y="1891464"/>
                  </a:lnTo>
                  <a:lnTo>
                    <a:pt x="1025974" y="1901265"/>
                  </a:lnTo>
                  <a:lnTo>
                    <a:pt x="1023195" y="1911065"/>
                  </a:lnTo>
                  <a:lnTo>
                    <a:pt x="1020506" y="1920865"/>
                  </a:lnTo>
                  <a:lnTo>
                    <a:pt x="1017848" y="1930666"/>
                  </a:lnTo>
                  <a:lnTo>
                    <a:pt x="1015321" y="1940466"/>
                  </a:lnTo>
                  <a:lnTo>
                    <a:pt x="1012835" y="1950266"/>
                  </a:lnTo>
                  <a:lnTo>
                    <a:pt x="1010455" y="1960067"/>
                  </a:lnTo>
                  <a:lnTo>
                    <a:pt x="1008160" y="1969867"/>
                  </a:lnTo>
                  <a:lnTo>
                    <a:pt x="1005942" y="1979667"/>
                  </a:lnTo>
                  <a:lnTo>
                    <a:pt x="1003858" y="1989468"/>
                  </a:lnTo>
                  <a:lnTo>
                    <a:pt x="1001819" y="1999268"/>
                  </a:lnTo>
                  <a:lnTo>
                    <a:pt x="999960" y="2009068"/>
                  </a:lnTo>
                  <a:lnTo>
                    <a:pt x="998157" y="2018869"/>
                  </a:lnTo>
                  <a:lnTo>
                    <a:pt x="996496" y="2028669"/>
                  </a:lnTo>
                  <a:lnTo>
                    <a:pt x="994947" y="2038469"/>
                  </a:lnTo>
                  <a:lnTo>
                    <a:pt x="993495" y="2048270"/>
                  </a:lnTo>
                  <a:lnTo>
                    <a:pt x="992215" y="2058070"/>
                  </a:lnTo>
                  <a:lnTo>
                    <a:pt x="990992" y="2067870"/>
                  </a:lnTo>
                  <a:lnTo>
                    <a:pt x="989988" y="2077671"/>
                  </a:lnTo>
                  <a:lnTo>
                    <a:pt x="989054" y="2087471"/>
                  </a:lnTo>
                  <a:lnTo>
                    <a:pt x="988287" y="2097271"/>
                  </a:lnTo>
                  <a:lnTo>
                    <a:pt x="987656" y="2107072"/>
                  </a:lnTo>
                  <a:lnTo>
                    <a:pt x="987136" y="2116872"/>
                  </a:lnTo>
                  <a:lnTo>
                    <a:pt x="986820" y="2126672"/>
                  </a:lnTo>
                  <a:lnTo>
                    <a:pt x="986568" y="2136473"/>
                  </a:lnTo>
                  <a:lnTo>
                    <a:pt x="986563" y="2146273"/>
                  </a:lnTo>
                  <a:lnTo>
                    <a:pt x="986640" y="2156073"/>
                  </a:lnTo>
                  <a:lnTo>
                    <a:pt x="986902" y="2165874"/>
                  </a:lnTo>
                  <a:lnTo>
                    <a:pt x="987316" y="2175674"/>
                  </a:lnTo>
                  <a:lnTo>
                    <a:pt x="987850" y="2185474"/>
                  </a:lnTo>
                  <a:lnTo>
                    <a:pt x="988610" y="2195275"/>
                  </a:lnTo>
                  <a:lnTo>
                    <a:pt x="989441" y="2205075"/>
                  </a:lnTo>
                  <a:lnTo>
                    <a:pt x="990533" y="2214875"/>
                  </a:lnTo>
                  <a:lnTo>
                    <a:pt x="991716" y="2224676"/>
                  </a:lnTo>
                  <a:lnTo>
                    <a:pt x="993093" y="2234476"/>
                  </a:lnTo>
                  <a:lnTo>
                    <a:pt x="994634" y="2244276"/>
                  </a:lnTo>
                  <a:lnTo>
                    <a:pt x="996297" y="2254077"/>
                  </a:lnTo>
                  <a:lnTo>
                    <a:pt x="998199" y="2263877"/>
                  </a:lnTo>
                  <a:lnTo>
                    <a:pt x="1000173" y="2273677"/>
                  </a:lnTo>
                  <a:lnTo>
                    <a:pt x="1002414" y="2283478"/>
                  </a:lnTo>
                  <a:lnTo>
                    <a:pt x="1004751" y="2293278"/>
                  </a:lnTo>
                  <a:lnTo>
                    <a:pt x="1007281" y="2303078"/>
                  </a:lnTo>
                  <a:lnTo>
                    <a:pt x="1009981" y="2312879"/>
                  </a:lnTo>
                  <a:lnTo>
                    <a:pt x="1012800" y="2322679"/>
                  </a:lnTo>
                  <a:lnTo>
                    <a:pt x="1015861" y="2332479"/>
                  </a:lnTo>
                  <a:lnTo>
                    <a:pt x="1018995" y="2342280"/>
                  </a:lnTo>
                  <a:lnTo>
                    <a:pt x="1022387" y="2352080"/>
                  </a:lnTo>
                  <a:lnTo>
                    <a:pt x="1025879" y="2361880"/>
                  </a:lnTo>
                  <a:lnTo>
                    <a:pt x="1029554" y="2371681"/>
                  </a:lnTo>
                  <a:lnTo>
                    <a:pt x="1033399" y="2381481"/>
                  </a:lnTo>
                  <a:lnTo>
                    <a:pt x="1037354" y="2391281"/>
                  </a:lnTo>
                  <a:lnTo>
                    <a:pt x="1041546" y="2401082"/>
                  </a:lnTo>
                  <a:lnTo>
                    <a:pt x="1045807" y="2410882"/>
                  </a:lnTo>
                  <a:lnTo>
                    <a:pt x="1050310" y="2420682"/>
                  </a:lnTo>
                  <a:lnTo>
                    <a:pt x="1054910" y="2430483"/>
                  </a:lnTo>
                  <a:lnTo>
                    <a:pt x="1059679" y="2440283"/>
                  </a:lnTo>
                  <a:lnTo>
                    <a:pt x="1064608" y="2450083"/>
                  </a:lnTo>
                  <a:lnTo>
                    <a:pt x="1069638" y="2459884"/>
                  </a:lnTo>
                  <a:lnTo>
                    <a:pt x="1074888" y="2469684"/>
                  </a:lnTo>
                  <a:lnTo>
                    <a:pt x="1080201" y="2479484"/>
                  </a:lnTo>
                  <a:lnTo>
                    <a:pt x="1085731" y="2489285"/>
                  </a:lnTo>
                  <a:lnTo>
                    <a:pt x="1091350" y="2499085"/>
                  </a:lnTo>
                  <a:lnTo>
                    <a:pt x="1097119" y="2508885"/>
                  </a:lnTo>
                  <a:lnTo>
                    <a:pt x="1103033" y="2518686"/>
                  </a:lnTo>
                  <a:lnTo>
                    <a:pt x="1109033" y="2528486"/>
                  </a:lnTo>
                  <a:lnTo>
                    <a:pt x="1115227" y="2538286"/>
                  </a:lnTo>
                  <a:lnTo>
                    <a:pt x="1121477" y="2548087"/>
                  </a:lnTo>
                  <a:lnTo>
                    <a:pt x="1127911" y="2557887"/>
                  </a:lnTo>
                  <a:lnTo>
                    <a:pt x="1134424" y="2567688"/>
                  </a:lnTo>
                  <a:lnTo>
                    <a:pt x="1141060" y="2577488"/>
                  </a:lnTo>
                  <a:lnTo>
                    <a:pt x="1147820" y="2587288"/>
                  </a:lnTo>
                  <a:lnTo>
                    <a:pt x="1154649" y="2597089"/>
                  </a:lnTo>
                  <a:lnTo>
                    <a:pt x="1161640" y="2606889"/>
                  </a:lnTo>
                  <a:lnTo>
                    <a:pt x="1168675" y="2616689"/>
                  </a:lnTo>
                  <a:lnTo>
                    <a:pt x="1175855" y="2626490"/>
                  </a:lnTo>
                  <a:lnTo>
                    <a:pt x="1183099" y="2636290"/>
                  </a:lnTo>
                  <a:lnTo>
                    <a:pt x="1190438" y="2646090"/>
                  </a:lnTo>
                  <a:lnTo>
                    <a:pt x="1197871" y="2655891"/>
                  </a:lnTo>
                  <a:lnTo>
                    <a:pt x="1205356" y="2665691"/>
                  </a:lnTo>
                  <a:lnTo>
                    <a:pt x="1212961" y="2675491"/>
                  </a:lnTo>
                  <a:lnTo>
                    <a:pt x="1220598" y="2685292"/>
                  </a:lnTo>
                  <a:lnTo>
                    <a:pt x="1228336" y="2695092"/>
                  </a:lnTo>
                  <a:lnTo>
                    <a:pt x="1236119" y="2704892"/>
                  </a:lnTo>
                  <a:lnTo>
                    <a:pt x="1243963" y="2714693"/>
                  </a:lnTo>
                  <a:lnTo>
                    <a:pt x="1251870" y="2724493"/>
                  </a:lnTo>
                  <a:lnTo>
                    <a:pt x="1259808" y="2734293"/>
                  </a:lnTo>
                  <a:lnTo>
                    <a:pt x="1267819" y="2744094"/>
                  </a:lnTo>
                  <a:lnTo>
                    <a:pt x="1275847" y="2753894"/>
                  </a:lnTo>
                  <a:lnTo>
                    <a:pt x="1283928" y="2763694"/>
                  </a:lnTo>
                  <a:lnTo>
                    <a:pt x="1292030" y="2773495"/>
                  </a:lnTo>
                  <a:lnTo>
                    <a:pt x="1300161" y="2783295"/>
                  </a:lnTo>
                  <a:lnTo>
                    <a:pt x="1308315" y="2793095"/>
                  </a:lnTo>
                  <a:lnTo>
                    <a:pt x="1316480" y="2802896"/>
                  </a:lnTo>
                  <a:lnTo>
                    <a:pt x="1324663" y="2812696"/>
                  </a:lnTo>
                  <a:lnTo>
                    <a:pt x="1332848" y="2822496"/>
                  </a:lnTo>
                  <a:lnTo>
                    <a:pt x="1341036" y="2832297"/>
                  </a:lnTo>
                  <a:lnTo>
                    <a:pt x="1349218" y="2842097"/>
                  </a:lnTo>
                  <a:lnTo>
                    <a:pt x="1357393" y="2851897"/>
                  </a:lnTo>
                  <a:lnTo>
                    <a:pt x="1365549" y="2861698"/>
                  </a:lnTo>
                  <a:lnTo>
                    <a:pt x="1373696" y="2871498"/>
                  </a:lnTo>
                  <a:lnTo>
                    <a:pt x="1381800" y="2881298"/>
                  </a:lnTo>
                  <a:lnTo>
                    <a:pt x="1389890" y="2891099"/>
                  </a:lnTo>
                  <a:lnTo>
                    <a:pt x="1397931" y="2900899"/>
                  </a:lnTo>
                  <a:lnTo>
                    <a:pt x="1405937" y="2910699"/>
                  </a:lnTo>
                  <a:lnTo>
                    <a:pt x="1413901" y="2920500"/>
                  </a:lnTo>
                  <a:lnTo>
                    <a:pt x="1421797" y="2930300"/>
                  </a:lnTo>
                  <a:lnTo>
                    <a:pt x="1429666" y="2940100"/>
                  </a:lnTo>
                  <a:lnTo>
                    <a:pt x="1437429" y="2949901"/>
                  </a:lnTo>
                  <a:lnTo>
                    <a:pt x="1445160" y="2959701"/>
                  </a:lnTo>
                  <a:lnTo>
                    <a:pt x="1452790" y="2969501"/>
                  </a:lnTo>
                  <a:lnTo>
                    <a:pt x="1460352" y="2979302"/>
                  </a:lnTo>
                  <a:lnTo>
                    <a:pt x="1467837" y="2989102"/>
                  </a:lnTo>
                  <a:lnTo>
                    <a:pt x="1475206" y="2998902"/>
                  </a:lnTo>
                  <a:lnTo>
                    <a:pt x="1482530" y="3008703"/>
                  </a:lnTo>
                  <a:lnTo>
                    <a:pt x="1489680" y="3018503"/>
                  </a:lnTo>
                  <a:lnTo>
                    <a:pt x="1496782" y="3028303"/>
                  </a:lnTo>
                  <a:lnTo>
                    <a:pt x="1503732" y="3038104"/>
                  </a:lnTo>
                  <a:lnTo>
                    <a:pt x="1510581" y="3047904"/>
                  </a:lnTo>
                  <a:lnTo>
                    <a:pt x="1517319" y="3057704"/>
                  </a:lnTo>
                  <a:lnTo>
                    <a:pt x="1523891" y="3067505"/>
                  </a:lnTo>
                  <a:lnTo>
                    <a:pt x="1530401" y="3077305"/>
                  </a:lnTo>
                  <a:lnTo>
                    <a:pt x="1536671" y="3087105"/>
                  </a:lnTo>
                  <a:lnTo>
                    <a:pt x="1542875" y="3096906"/>
                  </a:lnTo>
                  <a:lnTo>
                    <a:pt x="1548880" y="3106706"/>
                  </a:lnTo>
                  <a:lnTo>
                    <a:pt x="1554751" y="3116506"/>
                  </a:lnTo>
                  <a:lnTo>
                    <a:pt x="1560480" y="3126307"/>
                  </a:lnTo>
                  <a:lnTo>
                    <a:pt x="1565994" y="3136107"/>
                  </a:lnTo>
                  <a:lnTo>
                    <a:pt x="1571432" y="3145907"/>
                  </a:lnTo>
                  <a:lnTo>
                    <a:pt x="1576565" y="3155708"/>
                  </a:lnTo>
                  <a:lnTo>
                    <a:pt x="1581617" y="3165508"/>
                  </a:lnTo>
                  <a:lnTo>
                    <a:pt x="1586429" y="3175308"/>
                  </a:lnTo>
                  <a:lnTo>
                    <a:pt x="1591072" y="3185109"/>
                  </a:lnTo>
                  <a:lnTo>
                    <a:pt x="1595549" y="3194909"/>
                  </a:lnTo>
                  <a:lnTo>
                    <a:pt x="1599762" y="3204709"/>
                  </a:lnTo>
                  <a:lnTo>
                    <a:pt x="1603888" y="3214510"/>
                  </a:lnTo>
                  <a:lnTo>
                    <a:pt x="1607656" y="3224310"/>
                  </a:lnTo>
                  <a:lnTo>
                    <a:pt x="1611326" y="3234110"/>
                  </a:lnTo>
                  <a:lnTo>
                    <a:pt x="1614722" y="3243911"/>
                  </a:lnTo>
                  <a:lnTo>
                    <a:pt x="1617919" y="3253711"/>
                  </a:lnTo>
                  <a:lnTo>
                    <a:pt x="1620930" y="3263511"/>
                  </a:lnTo>
                  <a:lnTo>
                    <a:pt x="1623637" y="3273312"/>
                  </a:lnTo>
                  <a:lnTo>
                    <a:pt x="1626245" y="3283112"/>
                  </a:lnTo>
                  <a:lnTo>
                    <a:pt x="1628457" y="3292912"/>
                  </a:lnTo>
                  <a:lnTo>
                    <a:pt x="1630555" y="3302713"/>
                  </a:lnTo>
                  <a:lnTo>
                    <a:pt x="1632353" y="3312513"/>
                  </a:lnTo>
                  <a:lnTo>
                    <a:pt x="1633930" y="3322313"/>
                  </a:lnTo>
                  <a:lnTo>
                    <a:pt x="1635307" y="3332114"/>
                  </a:lnTo>
                  <a:lnTo>
                    <a:pt x="1636350" y="3341914"/>
                  </a:lnTo>
                  <a:lnTo>
                    <a:pt x="1637285" y="3351714"/>
                  </a:lnTo>
                  <a:lnTo>
                    <a:pt x="1637801" y="3361515"/>
                  </a:lnTo>
                  <a:lnTo>
                    <a:pt x="1638191" y="3371315"/>
                  </a:lnTo>
                  <a:lnTo>
                    <a:pt x="1638269" y="3381115"/>
                  </a:lnTo>
                  <a:lnTo>
                    <a:pt x="1638108" y="3390916"/>
                  </a:lnTo>
                  <a:lnTo>
                    <a:pt x="1637745" y="3400716"/>
                  </a:lnTo>
                  <a:lnTo>
                    <a:pt x="1637028" y="3410516"/>
                  </a:lnTo>
                  <a:lnTo>
                    <a:pt x="1636199" y="3420317"/>
                  </a:lnTo>
                  <a:lnTo>
                    <a:pt x="1634947" y="3430117"/>
                  </a:lnTo>
                  <a:lnTo>
                    <a:pt x="1633560" y="3439917"/>
                  </a:lnTo>
                  <a:lnTo>
                    <a:pt x="1631863" y="3449718"/>
                  </a:lnTo>
                  <a:lnTo>
                    <a:pt x="1629920" y="3459518"/>
                  </a:lnTo>
                  <a:lnTo>
                    <a:pt x="1627779" y="3469318"/>
                  </a:lnTo>
                  <a:lnTo>
                    <a:pt x="1625282" y="3479119"/>
                  </a:lnTo>
                  <a:lnTo>
                    <a:pt x="1622675" y="3488919"/>
                  </a:lnTo>
                  <a:lnTo>
                    <a:pt x="1619657" y="3498719"/>
                  </a:lnTo>
                  <a:lnTo>
                    <a:pt x="1616504" y="3508520"/>
                  </a:lnTo>
                  <a:lnTo>
                    <a:pt x="1613055" y="3518320"/>
                  </a:lnTo>
                  <a:lnTo>
                    <a:pt x="1609365" y="3528120"/>
                  </a:lnTo>
                  <a:lnTo>
                    <a:pt x="1605492" y="3537921"/>
                  </a:lnTo>
                  <a:lnTo>
                    <a:pt x="1601277" y="3547721"/>
                  </a:lnTo>
                  <a:lnTo>
                    <a:pt x="1596957" y="3557521"/>
                  </a:lnTo>
                  <a:lnTo>
                    <a:pt x="1592260" y="3567322"/>
                  </a:lnTo>
                  <a:lnTo>
                    <a:pt x="1587434" y="3577122"/>
                  </a:lnTo>
                  <a:lnTo>
                    <a:pt x="1582340" y="3586922"/>
                  </a:lnTo>
                  <a:lnTo>
                    <a:pt x="1577024" y="3596723"/>
                  </a:lnTo>
                  <a:lnTo>
                    <a:pt x="1571545" y="3606523"/>
                  </a:lnTo>
                  <a:lnTo>
                    <a:pt x="1565757" y="3616323"/>
                  </a:lnTo>
                  <a:lnTo>
                    <a:pt x="1559875" y="3626124"/>
                  </a:lnTo>
                  <a:lnTo>
                    <a:pt x="1553667" y="3635924"/>
                  </a:lnTo>
                  <a:lnTo>
                    <a:pt x="1547342" y="3645724"/>
                  </a:lnTo>
                  <a:lnTo>
                    <a:pt x="1540790" y="3655525"/>
                  </a:lnTo>
                  <a:lnTo>
                    <a:pt x="1534045" y="3665325"/>
                  </a:lnTo>
                  <a:lnTo>
                    <a:pt x="1527167" y="3675125"/>
                  </a:lnTo>
                  <a:lnTo>
                    <a:pt x="1520027" y="3684926"/>
                  </a:lnTo>
                  <a:lnTo>
                    <a:pt x="1512810" y="3694726"/>
                  </a:lnTo>
                  <a:lnTo>
                    <a:pt x="1505330" y="3704526"/>
                  </a:lnTo>
                  <a:lnTo>
                    <a:pt x="1497754" y="3714327"/>
                  </a:lnTo>
                  <a:lnTo>
                    <a:pt x="1490001" y="3724127"/>
                  </a:lnTo>
                  <a:lnTo>
                    <a:pt x="1482095" y="3733927"/>
                  </a:lnTo>
                  <a:lnTo>
                    <a:pt x="1474089" y="3743728"/>
                  </a:lnTo>
                  <a:lnTo>
                    <a:pt x="1465882" y="3753528"/>
                  </a:lnTo>
                  <a:lnTo>
                    <a:pt x="1457618" y="3763328"/>
                  </a:lnTo>
                  <a:lnTo>
                    <a:pt x="1449165" y="3773129"/>
                  </a:lnTo>
                  <a:lnTo>
                    <a:pt x="1440642" y="3782929"/>
                  </a:lnTo>
                  <a:lnTo>
                    <a:pt x="1431998" y="3792729"/>
                  </a:lnTo>
                  <a:lnTo>
                    <a:pt x="1423248" y="3802530"/>
                  </a:lnTo>
                  <a:lnTo>
                    <a:pt x="1414433" y="3812330"/>
                  </a:lnTo>
                  <a:lnTo>
                    <a:pt x="1405488" y="3822131"/>
                  </a:lnTo>
                  <a:lnTo>
                    <a:pt x="1396508" y="3831931"/>
                  </a:lnTo>
                  <a:lnTo>
                    <a:pt x="1387416" y="3841731"/>
                  </a:lnTo>
                  <a:lnTo>
                    <a:pt x="1378285" y="3851532"/>
                  </a:lnTo>
                  <a:lnTo>
                    <a:pt x="1369089" y="3861332"/>
                  </a:lnTo>
                  <a:lnTo>
                    <a:pt x="1359840" y="3871132"/>
                  </a:lnTo>
                  <a:lnTo>
                    <a:pt x="1350560" y="3880933"/>
                  </a:lnTo>
                  <a:lnTo>
                    <a:pt x="1341225" y="3890733"/>
                  </a:lnTo>
                  <a:lnTo>
                    <a:pt x="1331877" y="3900533"/>
                  </a:lnTo>
                  <a:lnTo>
                    <a:pt x="1322495" y="3910334"/>
                  </a:lnTo>
                  <a:lnTo>
                    <a:pt x="1313105" y="3920134"/>
                  </a:lnTo>
                  <a:lnTo>
                    <a:pt x="1303702" y="3929934"/>
                  </a:lnTo>
                  <a:lnTo>
                    <a:pt x="1294301" y="3939735"/>
                  </a:lnTo>
                  <a:lnTo>
                    <a:pt x="1284900" y="3949535"/>
                  </a:lnTo>
                  <a:lnTo>
                    <a:pt x="1275518" y="3959335"/>
                  </a:lnTo>
                  <a:lnTo>
                    <a:pt x="1266144" y="3969136"/>
                  </a:lnTo>
                  <a:lnTo>
                    <a:pt x="1256804" y="3978936"/>
                  </a:lnTo>
                  <a:lnTo>
                    <a:pt x="1247489" y="3988736"/>
                  </a:lnTo>
                  <a:lnTo>
                    <a:pt x="1238209" y="3998537"/>
                  </a:lnTo>
                  <a:lnTo>
                    <a:pt x="1228980" y="4008337"/>
                  </a:lnTo>
                  <a:lnTo>
                    <a:pt x="1219778" y="4018137"/>
                  </a:lnTo>
                  <a:lnTo>
                    <a:pt x="1210662" y="4027938"/>
                  </a:lnTo>
                  <a:lnTo>
                    <a:pt x="1201572" y="4037738"/>
                  </a:lnTo>
                  <a:lnTo>
                    <a:pt x="1192576" y="4047538"/>
                  </a:lnTo>
                  <a:lnTo>
                    <a:pt x="1183632" y="4057339"/>
                  </a:lnTo>
                  <a:lnTo>
                    <a:pt x="1174763" y="4067139"/>
                  </a:lnTo>
                  <a:lnTo>
                    <a:pt x="1165988" y="4076939"/>
                  </a:lnTo>
                  <a:lnTo>
                    <a:pt x="1157260" y="4086740"/>
                  </a:lnTo>
                  <a:lnTo>
                    <a:pt x="1148675" y="4096540"/>
                  </a:lnTo>
                  <a:lnTo>
                    <a:pt x="1140131" y="4106340"/>
                  </a:lnTo>
                  <a:lnTo>
                    <a:pt x="1131725" y="4116141"/>
                  </a:lnTo>
                  <a:lnTo>
                    <a:pt x="1123397" y="4125941"/>
                  </a:lnTo>
                  <a:lnTo>
                    <a:pt x="1115170" y="4135741"/>
                  </a:lnTo>
                  <a:lnTo>
                    <a:pt x="1107073" y="4145542"/>
                  </a:lnTo>
                  <a:lnTo>
                    <a:pt x="1099036" y="4155342"/>
                  </a:lnTo>
                  <a:lnTo>
                    <a:pt x="1091186" y="4165142"/>
                  </a:lnTo>
                  <a:lnTo>
                    <a:pt x="1083387" y="4174943"/>
                  </a:lnTo>
                  <a:lnTo>
                    <a:pt x="1075757" y="4184743"/>
                  </a:lnTo>
                  <a:lnTo>
                    <a:pt x="1068221" y="4194543"/>
                  </a:lnTo>
                  <a:lnTo>
                    <a:pt x="1060805" y="4204344"/>
                  </a:lnTo>
                  <a:lnTo>
                    <a:pt x="1053543" y="4214144"/>
                  </a:lnTo>
                  <a:lnTo>
                    <a:pt x="1046348" y="4223944"/>
                  </a:lnTo>
                  <a:lnTo>
                    <a:pt x="1039368" y="4233745"/>
                  </a:lnTo>
                  <a:lnTo>
                    <a:pt x="1032446" y="4243545"/>
                  </a:lnTo>
                  <a:lnTo>
                    <a:pt x="1025708" y="4253345"/>
                  </a:lnTo>
                  <a:lnTo>
                    <a:pt x="1019076" y="4263146"/>
                  </a:lnTo>
                  <a:lnTo>
                    <a:pt x="1012571" y="4272946"/>
                  </a:lnTo>
                  <a:lnTo>
                    <a:pt x="1006234" y="4282746"/>
                  </a:lnTo>
                  <a:lnTo>
                    <a:pt x="999965" y="4292547"/>
                  </a:lnTo>
                  <a:lnTo>
                    <a:pt x="993924" y="4302347"/>
                  </a:lnTo>
                  <a:lnTo>
                    <a:pt x="987944" y="4312147"/>
                  </a:lnTo>
                  <a:lnTo>
                    <a:pt x="982150" y="4321948"/>
                  </a:lnTo>
                  <a:lnTo>
                    <a:pt x="976467" y="4331748"/>
                  </a:lnTo>
                  <a:lnTo>
                    <a:pt x="970911" y="4341548"/>
                  </a:lnTo>
                  <a:lnTo>
                    <a:pt x="965524" y="4351349"/>
                  </a:lnTo>
                  <a:lnTo>
                    <a:pt x="960204" y="4361149"/>
                  </a:lnTo>
                  <a:lnTo>
                    <a:pt x="955112" y="4370949"/>
                  </a:lnTo>
                  <a:lnTo>
                    <a:pt x="950079" y="4380750"/>
                  </a:lnTo>
                  <a:lnTo>
                    <a:pt x="945224" y="4390550"/>
                  </a:lnTo>
                  <a:lnTo>
                    <a:pt x="940480" y="4400350"/>
                  </a:lnTo>
                  <a:lnTo>
                    <a:pt x="935854" y="4410151"/>
                  </a:lnTo>
                  <a:lnTo>
                    <a:pt x="931393" y="4419951"/>
                  </a:lnTo>
                  <a:lnTo>
                    <a:pt x="926992" y="4429751"/>
                  </a:lnTo>
                  <a:lnTo>
                    <a:pt x="922808" y="4439552"/>
                  </a:lnTo>
                  <a:lnTo>
                    <a:pt x="918679" y="4449352"/>
                  </a:lnTo>
                  <a:lnTo>
                    <a:pt x="914713" y="4459152"/>
                  </a:lnTo>
                  <a:lnTo>
                    <a:pt x="910852" y="4468953"/>
                  </a:lnTo>
                  <a:lnTo>
                    <a:pt x="907096" y="4478753"/>
                  </a:lnTo>
                  <a:lnTo>
                    <a:pt x="903494" y="4488553"/>
                  </a:lnTo>
                  <a:lnTo>
                    <a:pt x="899943" y="4498354"/>
                  </a:lnTo>
                  <a:lnTo>
                    <a:pt x="896591" y="4508154"/>
                  </a:lnTo>
                  <a:lnTo>
                    <a:pt x="893288" y="4517954"/>
                  </a:lnTo>
                  <a:lnTo>
                    <a:pt x="890128" y="4527755"/>
                  </a:lnTo>
                  <a:lnTo>
                    <a:pt x="887062" y="4537555"/>
                  </a:lnTo>
                  <a:lnTo>
                    <a:pt x="884088" y="4547355"/>
                  </a:lnTo>
                  <a:lnTo>
                    <a:pt x="881250" y="4557156"/>
                  </a:lnTo>
                  <a:lnTo>
                    <a:pt x="878457" y="4566956"/>
                  </a:lnTo>
                  <a:lnTo>
                    <a:pt x="875835" y="4576756"/>
                  </a:lnTo>
                  <a:lnTo>
                    <a:pt x="873256" y="4586557"/>
                  </a:lnTo>
                  <a:lnTo>
                    <a:pt x="870799" y="4596357"/>
                  </a:lnTo>
                  <a:lnTo>
                    <a:pt x="868424" y="4606157"/>
                  </a:lnTo>
                  <a:lnTo>
                    <a:pt x="866126" y="4615958"/>
                  </a:lnTo>
                  <a:lnTo>
                    <a:pt x="863944" y="4625758"/>
                  </a:lnTo>
                  <a:lnTo>
                    <a:pt x="861801" y="4635558"/>
                  </a:lnTo>
                  <a:lnTo>
                    <a:pt x="859798" y="4645359"/>
                  </a:lnTo>
                  <a:lnTo>
                    <a:pt x="857834" y="4655159"/>
                  </a:lnTo>
                  <a:lnTo>
                    <a:pt x="855969" y="4664959"/>
                  </a:lnTo>
                  <a:lnTo>
                    <a:pt x="854173" y="4674760"/>
                  </a:lnTo>
                  <a:lnTo>
                    <a:pt x="852439" y="4684560"/>
                  </a:lnTo>
                  <a:lnTo>
                    <a:pt x="850802" y="4694360"/>
                  </a:lnTo>
                  <a:lnTo>
                    <a:pt x="849196" y="4704161"/>
                  </a:lnTo>
                  <a:lnTo>
                    <a:pt x="847702" y="4713961"/>
                  </a:lnTo>
                  <a:lnTo>
                    <a:pt x="846242" y="4723761"/>
                  </a:lnTo>
                  <a:lnTo>
                    <a:pt x="844859" y="4733562"/>
                  </a:lnTo>
                  <a:lnTo>
                    <a:pt x="843534" y="4743362"/>
                  </a:lnTo>
                  <a:lnTo>
                    <a:pt x="842256" y="4753162"/>
                  </a:lnTo>
                  <a:lnTo>
                    <a:pt x="841056" y="4762963"/>
                  </a:lnTo>
                  <a:lnTo>
                    <a:pt x="839881" y="4772763"/>
                  </a:lnTo>
                  <a:lnTo>
                    <a:pt x="838794" y="4782563"/>
                  </a:lnTo>
                  <a:lnTo>
                    <a:pt x="837733" y="4792364"/>
                  </a:lnTo>
                  <a:lnTo>
                    <a:pt x="836732" y="4802164"/>
                  </a:lnTo>
                  <a:lnTo>
                    <a:pt x="835777" y="4811964"/>
                  </a:lnTo>
                  <a:lnTo>
                    <a:pt x="834857" y="4821765"/>
                  </a:lnTo>
                  <a:lnTo>
                    <a:pt x="833999" y="4831565"/>
                  </a:lnTo>
                  <a:lnTo>
                    <a:pt x="833159" y="4841365"/>
                  </a:lnTo>
                  <a:lnTo>
                    <a:pt x="832386" y="4851166"/>
                  </a:lnTo>
                  <a:lnTo>
                    <a:pt x="831633" y="4860966"/>
                  </a:lnTo>
                  <a:lnTo>
                    <a:pt x="830925" y="4870766"/>
                  </a:lnTo>
                  <a:lnTo>
                    <a:pt x="830253" y="4880567"/>
                  </a:lnTo>
                  <a:lnTo>
                    <a:pt x="829606" y="4890367"/>
                  </a:lnTo>
                  <a:lnTo>
                    <a:pt x="829006" y="4900167"/>
                  </a:lnTo>
                  <a:lnTo>
                    <a:pt x="828420" y="4909968"/>
                  </a:lnTo>
                  <a:lnTo>
                    <a:pt x="827883" y="4919768"/>
                  </a:lnTo>
                  <a:lnTo>
                    <a:pt x="827361" y="4929568"/>
                  </a:lnTo>
                  <a:lnTo>
                    <a:pt x="826872" y="4939369"/>
                  </a:lnTo>
                  <a:lnTo>
                    <a:pt x="826409" y="4949169"/>
                  </a:lnTo>
                  <a:lnTo>
                    <a:pt x="825965" y="4958969"/>
                  </a:lnTo>
                  <a:lnTo>
                    <a:pt x="825555" y="4968770"/>
                  </a:lnTo>
                  <a:lnTo>
                    <a:pt x="825156" y="4978570"/>
                  </a:lnTo>
                  <a:lnTo>
                    <a:pt x="824790" y="4988370"/>
                  </a:lnTo>
                  <a:lnTo>
                    <a:pt x="824437" y="4998171"/>
                  </a:lnTo>
                  <a:lnTo>
                    <a:pt x="82410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750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750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75063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75063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601394"/>
              <a:ext cx="0" cy="1175616"/>
            </a:xfrm>
            <a:custGeom>
              <a:avLst/>
              <a:pathLst>
                <a:path w="0" h="1175616">
                  <a:moveTo>
                    <a:pt x="0" y="1175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695419"/>
              <a:ext cx="0" cy="109077"/>
            </a:xfrm>
            <a:custGeom>
              <a:avLst/>
              <a:pathLst>
                <a:path w="0" h="109077">
                  <a:moveTo>
                    <a:pt x="0" y="0"/>
                  </a:moveTo>
                  <a:lnTo>
                    <a:pt x="0" y="109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777011"/>
              <a:ext cx="182029" cy="918408"/>
            </a:xfrm>
            <a:custGeom>
              <a:avLst/>
              <a:pathLst>
                <a:path w="182029" h="918408">
                  <a:moveTo>
                    <a:pt x="0" y="0"/>
                  </a:moveTo>
                  <a:lnTo>
                    <a:pt x="0" y="918408"/>
                  </a:lnTo>
                  <a:lnTo>
                    <a:pt x="182029" y="91840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41397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823553" y="4117868"/>
              <a:ext cx="102030" cy="102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58781" y="466482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00069" y="2582763"/>
              <a:ext cx="37263" cy="37263"/>
            </a:xfrm>
            <a:custGeom>
              <a:avLst/>
              <a:pathLst>
                <a:path w="37263" h="37263">
                  <a:moveTo>
                    <a:pt x="0" y="18631"/>
                  </a:moveTo>
                  <a:lnTo>
                    <a:pt x="18631" y="0"/>
                  </a:lnTo>
                  <a:lnTo>
                    <a:pt x="37263" y="18631"/>
                  </a:lnTo>
                  <a:lnTo>
                    <a:pt x="18631" y="3726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10611" y="4774241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68446" y="4610212"/>
              <a:ext cx="97695" cy="97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236212" y="240249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133" y="610757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7609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34142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20676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880411" y="6167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80411" y="48206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80411" y="34740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21273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06490" y="233761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6" name="pt36"/>
            <p:cNvSpPr/>
            <p:nvPr/>
          </p:nvSpPr>
          <p:spPr>
            <a:xfrm>
              <a:off x="7179089" y="26893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389908" y="262223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300722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58246" y="3293580"/>
              <a:ext cx="95495" cy="954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201494" y="35316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58246" y="3683278"/>
              <a:ext cx="95495" cy="954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40332" y="3860214"/>
              <a:ext cx="131323" cy="1313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26586" y="4043396"/>
              <a:ext cx="158815" cy="1588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394065" y="328577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94065" y="347645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394065" y="367547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94065" y="386831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94065" y="406308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439597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79089" y="4727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179089" y="492206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389908" y="468964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9908" y="488448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924695" y="619487"/>
              <a:ext cx="77719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94447" y="1198960"/>
              <a:ext cx="2818510" cy="5007971"/>
            </a:xfrm>
            <a:custGeom>
              <a:avLst/>
              <a:pathLst>
                <a:path w="2818510" h="5007971">
                  <a:moveTo>
                    <a:pt x="1399959" y="5007971"/>
                  </a:moveTo>
                  <a:lnTo>
                    <a:pt x="1399423" y="4998171"/>
                  </a:lnTo>
                  <a:lnTo>
                    <a:pt x="1398837" y="4988370"/>
                  </a:lnTo>
                  <a:lnTo>
                    <a:pt x="1398242" y="4978570"/>
                  </a:lnTo>
                  <a:lnTo>
                    <a:pt x="1397597" y="4968770"/>
                  </a:lnTo>
                  <a:lnTo>
                    <a:pt x="1396934" y="4958969"/>
                  </a:lnTo>
                  <a:lnTo>
                    <a:pt x="1396228" y="4949169"/>
                  </a:lnTo>
                  <a:lnTo>
                    <a:pt x="1395492" y="4939369"/>
                  </a:lnTo>
                  <a:lnTo>
                    <a:pt x="1394720" y="4929568"/>
                  </a:lnTo>
                  <a:lnTo>
                    <a:pt x="1393903" y="4919768"/>
                  </a:lnTo>
                  <a:lnTo>
                    <a:pt x="1393061" y="4909968"/>
                  </a:lnTo>
                  <a:lnTo>
                    <a:pt x="1392157" y="4900167"/>
                  </a:lnTo>
                  <a:lnTo>
                    <a:pt x="1391239" y="4890367"/>
                  </a:lnTo>
                  <a:lnTo>
                    <a:pt x="1390241" y="4880567"/>
                  </a:lnTo>
                  <a:lnTo>
                    <a:pt x="1389226" y="4870766"/>
                  </a:lnTo>
                  <a:lnTo>
                    <a:pt x="1388140" y="4860966"/>
                  </a:lnTo>
                  <a:lnTo>
                    <a:pt x="1387021" y="4851166"/>
                  </a:lnTo>
                  <a:lnTo>
                    <a:pt x="1385842" y="4841365"/>
                  </a:lnTo>
                  <a:lnTo>
                    <a:pt x="1384610" y="4831565"/>
                  </a:lnTo>
                  <a:lnTo>
                    <a:pt x="1383331" y="4821765"/>
                  </a:lnTo>
                  <a:lnTo>
                    <a:pt x="1381977" y="4811964"/>
                  </a:lnTo>
                  <a:lnTo>
                    <a:pt x="1380591" y="4802164"/>
                  </a:lnTo>
                  <a:lnTo>
                    <a:pt x="1379107" y="4792364"/>
                  </a:lnTo>
                  <a:lnTo>
                    <a:pt x="1377602" y="4782563"/>
                  </a:lnTo>
                  <a:lnTo>
                    <a:pt x="1375983" y="4772763"/>
                  </a:lnTo>
                  <a:lnTo>
                    <a:pt x="1374335" y="4762963"/>
                  </a:lnTo>
                  <a:lnTo>
                    <a:pt x="1372589" y="4753162"/>
                  </a:lnTo>
                  <a:lnTo>
                    <a:pt x="1370788" y="4743362"/>
                  </a:lnTo>
                  <a:lnTo>
                    <a:pt x="1368906" y="4733562"/>
                  </a:lnTo>
                  <a:lnTo>
                    <a:pt x="1366942" y="4723761"/>
                  </a:lnTo>
                  <a:lnTo>
                    <a:pt x="1364917" y="4713961"/>
                  </a:lnTo>
                  <a:lnTo>
                    <a:pt x="1362778" y="4704161"/>
                  </a:lnTo>
                  <a:lnTo>
                    <a:pt x="1360602" y="4694360"/>
                  </a:lnTo>
                  <a:lnTo>
                    <a:pt x="1358278" y="4684560"/>
                  </a:lnTo>
                  <a:lnTo>
                    <a:pt x="1355925" y="4674760"/>
                  </a:lnTo>
                  <a:lnTo>
                    <a:pt x="1353422" y="4664959"/>
                  </a:lnTo>
                  <a:lnTo>
                    <a:pt x="1350869" y="4655159"/>
                  </a:lnTo>
                  <a:lnTo>
                    <a:pt x="1348190" y="4645359"/>
                  </a:lnTo>
                  <a:lnTo>
                    <a:pt x="1345426" y="4635558"/>
                  </a:lnTo>
                  <a:lnTo>
                    <a:pt x="1342562" y="4625758"/>
                  </a:lnTo>
                  <a:lnTo>
                    <a:pt x="1339575" y="4615958"/>
                  </a:lnTo>
                  <a:lnTo>
                    <a:pt x="1336517" y="4606157"/>
                  </a:lnTo>
                  <a:lnTo>
                    <a:pt x="1333295" y="4596357"/>
                  </a:lnTo>
                  <a:lnTo>
                    <a:pt x="1330035" y="4586557"/>
                  </a:lnTo>
                  <a:lnTo>
                    <a:pt x="1326566" y="4576756"/>
                  </a:lnTo>
                  <a:lnTo>
                    <a:pt x="1323058" y="4566956"/>
                  </a:lnTo>
                  <a:lnTo>
                    <a:pt x="1319366" y="4557156"/>
                  </a:lnTo>
                  <a:lnTo>
                    <a:pt x="1315597" y="4547355"/>
                  </a:lnTo>
                  <a:lnTo>
                    <a:pt x="1311676" y="4537555"/>
                  </a:lnTo>
                  <a:lnTo>
                    <a:pt x="1307633" y="4527755"/>
                  </a:lnTo>
                  <a:lnTo>
                    <a:pt x="1303475" y="4517954"/>
                  </a:lnTo>
                  <a:lnTo>
                    <a:pt x="1299146" y="4508154"/>
                  </a:lnTo>
                  <a:lnTo>
                    <a:pt x="1294742" y="4498354"/>
                  </a:lnTo>
                  <a:lnTo>
                    <a:pt x="1290116" y="4488553"/>
                  </a:lnTo>
                  <a:lnTo>
                    <a:pt x="1285445" y="4478753"/>
                  </a:lnTo>
                  <a:lnTo>
                    <a:pt x="1280523" y="4468953"/>
                  </a:lnTo>
                  <a:lnTo>
                    <a:pt x="1275542" y="4459152"/>
                  </a:lnTo>
                  <a:lnTo>
                    <a:pt x="1270349" y="4449352"/>
                  </a:lnTo>
                  <a:lnTo>
                    <a:pt x="1265046" y="4439552"/>
                  </a:lnTo>
                  <a:lnTo>
                    <a:pt x="1259575" y="4429751"/>
                  </a:lnTo>
                  <a:lnTo>
                    <a:pt x="1253941" y="4419951"/>
                  </a:lnTo>
                  <a:lnTo>
                    <a:pt x="1248184" y="4410151"/>
                  </a:lnTo>
                  <a:lnTo>
                    <a:pt x="1242209" y="4400350"/>
                  </a:lnTo>
                  <a:lnTo>
                    <a:pt x="1236160" y="4390550"/>
                  </a:lnTo>
                  <a:lnTo>
                    <a:pt x="1229835" y="4380750"/>
                  </a:lnTo>
                  <a:lnTo>
                    <a:pt x="1223456" y="4370949"/>
                  </a:lnTo>
                  <a:lnTo>
                    <a:pt x="1216804" y="4361149"/>
                  </a:lnTo>
                  <a:lnTo>
                    <a:pt x="1210066" y="4351349"/>
                  </a:lnTo>
                  <a:lnTo>
                    <a:pt x="1203105" y="4341548"/>
                  </a:lnTo>
                  <a:lnTo>
                    <a:pt x="1196000" y="4331748"/>
                  </a:lnTo>
                  <a:lnTo>
                    <a:pt x="1188724" y="4321948"/>
                  </a:lnTo>
                  <a:lnTo>
                    <a:pt x="1181248" y="4312147"/>
                  </a:lnTo>
                  <a:lnTo>
                    <a:pt x="1173654" y="4302347"/>
                  </a:lnTo>
                  <a:lnTo>
                    <a:pt x="1165801" y="4292547"/>
                  </a:lnTo>
                  <a:lnTo>
                    <a:pt x="1157885" y="4282746"/>
                  </a:lnTo>
                  <a:lnTo>
                    <a:pt x="1149652" y="4272946"/>
                  </a:lnTo>
                  <a:lnTo>
                    <a:pt x="1141361" y="4263146"/>
                  </a:lnTo>
                  <a:lnTo>
                    <a:pt x="1132796" y="4253345"/>
                  </a:lnTo>
                  <a:lnTo>
                    <a:pt x="1124123" y="4243545"/>
                  </a:lnTo>
                  <a:lnTo>
                    <a:pt x="1115232" y="4233745"/>
                  </a:lnTo>
                  <a:lnTo>
                    <a:pt x="1106176" y="4223944"/>
                  </a:lnTo>
                  <a:lnTo>
                    <a:pt x="1096960" y="4214144"/>
                  </a:lnTo>
                  <a:lnTo>
                    <a:pt x="1087521" y="4204344"/>
                  </a:lnTo>
                  <a:lnTo>
                    <a:pt x="1077981" y="4194543"/>
                  </a:lnTo>
                  <a:lnTo>
                    <a:pt x="1068163" y="4184743"/>
                  </a:lnTo>
                  <a:lnTo>
                    <a:pt x="1058288" y="4174943"/>
                  </a:lnTo>
                  <a:lnTo>
                    <a:pt x="1048107" y="4165142"/>
                  </a:lnTo>
                  <a:lnTo>
                    <a:pt x="1037859" y="4155342"/>
                  </a:lnTo>
                  <a:lnTo>
                    <a:pt x="1027363" y="4145542"/>
                  </a:lnTo>
                  <a:lnTo>
                    <a:pt x="1016747" y="4135741"/>
                  </a:lnTo>
                  <a:lnTo>
                    <a:pt x="1005943" y="4125941"/>
                  </a:lnTo>
                  <a:lnTo>
                    <a:pt x="994968" y="4116141"/>
                  </a:lnTo>
                  <a:lnTo>
                    <a:pt x="983861" y="4106340"/>
                  </a:lnTo>
                  <a:lnTo>
                    <a:pt x="972537" y="4096540"/>
                  </a:lnTo>
                  <a:lnTo>
                    <a:pt x="961136" y="4086740"/>
                  </a:lnTo>
                  <a:lnTo>
                    <a:pt x="949474" y="4076939"/>
                  </a:lnTo>
                  <a:lnTo>
                    <a:pt x="937762" y="4067139"/>
                  </a:lnTo>
                  <a:lnTo>
                    <a:pt x="925801" y="4057339"/>
                  </a:lnTo>
                  <a:lnTo>
                    <a:pt x="913768" y="4047538"/>
                  </a:lnTo>
                  <a:lnTo>
                    <a:pt x="901543" y="4037738"/>
                  </a:lnTo>
                  <a:lnTo>
                    <a:pt x="889206" y="4027938"/>
                  </a:lnTo>
                  <a:lnTo>
                    <a:pt x="876730" y="4018137"/>
                  </a:lnTo>
                  <a:lnTo>
                    <a:pt x="864105" y="4008337"/>
                  </a:lnTo>
                  <a:lnTo>
                    <a:pt x="851391" y="3998537"/>
                  </a:lnTo>
                  <a:lnTo>
                    <a:pt x="838499" y="3988736"/>
                  </a:lnTo>
                  <a:lnTo>
                    <a:pt x="825562" y="3978936"/>
                  </a:lnTo>
                  <a:lnTo>
                    <a:pt x="812424" y="3969136"/>
                  </a:lnTo>
                  <a:lnTo>
                    <a:pt x="799251" y="3959335"/>
                  </a:lnTo>
                  <a:lnTo>
                    <a:pt x="785917" y="3949535"/>
                  </a:lnTo>
                  <a:lnTo>
                    <a:pt x="772527" y="3939735"/>
                  </a:lnTo>
                  <a:lnTo>
                    <a:pt x="759021" y="3929934"/>
                  </a:lnTo>
                  <a:lnTo>
                    <a:pt x="745438" y="3920134"/>
                  </a:lnTo>
                  <a:lnTo>
                    <a:pt x="731779" y="3910334"/>
                  </a:lnTo>
                  <a:lnTo>
                    <a:pt x="718031" y="3900533"/>
                  </a:lnTo>
                  <a:lnTo>
                    <a:pt x="704239" y="3890733"/>
                  </a:lnTo>
                  <a:lnTo>
                    <a:pt x="690352" y="3880933"/>
                  </a:lnTo>
                  <a:lnTo>
                    <a:pt x="676447" y="3871132"/>
                  </a:lnTo>
                  <a:lnTo>
                    <a:pt x="662454" y="3861332"/>
                  </a:lnTo>
                  <a:lnTo>
                    <a:pt x="648447" y="3851532"/>
                  </a:lnTo>
                  <a:lnTo>
                    <a:pt x="634387" y="3841731"/>
                  </a:lnTo>
                  <a:lnTo>
                    <a:pt x="620311" y="3831931"/>
                  </a:lnTo>
                  <a:lnTo>
                    <a:pt x="606208" y="3822131"/>
                  </a:lnTo>
                  <a:lnTo>
                    <a:pt x="592094" y="3812330"/>
                  </a:lnTo>
                  <a:lnTo>
                    <a:pt x="577971" y="3802530"/>
                  </a:lnTo>
                  <a:lnTo>
                    <a:pt x="563852" y="3792729"/>
                  </a:lnTo>
                  <a:lnTo>
                    <a:pt x="549735" y="3782929"/>
                  </a:lnTo>
                  <a:lnTo>
                    <a:pt x="535646" y="3773129"/>
                  </a:lnTo>
                  <a:lnTo>
                    <a:pt x="521565" y="3763328"/>
                  </a:lnTo>
                  <a:lnTo>
                    <a:pt x="507536" y="3753528"/>
                  </a:lnTo>
                  <a:lnTo>
                    <a:pt x="493528" y="3743728"/>
                  </a:lnTo>
                  <a:lnTo>
                    <a:pt x="479581" y="3733927"/>
                  </a:lnTo>
                  <a:lnTo>
                    <a:pt x="465683" y="3724127"/>
                  </a:lnTo>
                  <a:lnTo>
                    <a:pt x="451846" y="3714327"/>
                  </a:lnTo>
                  <a:lnTo>
                    <a:pt x="438092" y="3704526"/>
                  </a:lnTo>
                  <a:lnTo>
                    <a:pt x="424391" y="3694726"/>
                  </a:lnTo>
                  <a:lnTo>
                    <a:pt x="410819" y="3684926"/>
                  </a:lnTo>
                  <a:lnTo>
                    <a:pt x="397281" y="3675125"/>
                  </a:lnTo>
                  <a:lnTo>
                    <a:pt x="383927" y="3665325"/>
                  </a:lnTo>
                  <a:lnTo>
                    <a:pt x="370609" y="3655525"/>
                  </a:lnTo>
                  <a:lnTo>
                    <a:pt x="357478" y="3645724"/>
                  </a:lnTo>
                  <a:lnTo>
                    <a:pt x="344424" y="3635924"/>
                  </a:lnTo>
                  <a:lnTo>
                    <a:pt x="331536" y="3626124"/>
                  </a:lnTo>
                  <a:lnTo>
                    <a:pt x="318781" y="3616323"/>
                  </a:lnTo>
                  <a:lnTo>
                    <a:pt x="306162" y="3606523"/>
                  </a:lnTo>
                  <a:lnTo>
                    <a:pt x="293743" y="3596723"/>
                  </a:lnTo>
                  <a:lnTo>
                    <a:pt x="281420" y="3586922"/>
                  </a:lnTo>
                  <a:lnTo>
                    <a:pt x="269370" y="3577122"/>
                  </a:lnTo>
                  <a:lnTo>
                    <a:pt x="257377" y="3567322"/>
                  </a:lnTo>
                  <a:lnTo>
                    <a:pt x="245723" y="3557521"/>
                  </a:lnTo>
                  <a:lnTo>
                    <a:pt x="234143" y="3547721"/>
                  </a:lnTo>
                  <a:lnTo>
                    <a:pt x="222859" y="3537921"/>
                  </a:lnTo>
                  <a:lnTo>
                    <a:pt x="211725" y="3528120"/>
                  </a:lnTo>
                  <a:lnTo>
                    <a:pt x="200837" y="3518320"/>
                  </a:lnTo>
                  <a:lnTo>
                    <a:pt x="190180" y="3508520"/>
                  </a:lnTo>
                  <a:lnTo>
                    <a:pt x="179711" y="3498719"/>
                  </a:lnTo>
                  <a:lnTo>
                    <a:pt x="169562" y="3488919"/>
                  </a:lnTo>
                  <a:lnTo>
                    <a:pt x="159533" y="3479119"/>
                  </a:lnTo>
                  <a:lnTo>
                    <a:pt x="149922" y="3469318"/>
                  </a:lnTo>
                  <a:lnTo>
                    <a:pt x="140394" y="3459518"/>
                  </a:lnTo>
                  <a:lnTo>
                    <a:pt x="131310" y="3449718"/>
                  </a:lnTo>
                  <a:lnTo>
                    <a:pt x="122354" y="3439917"/>
                  </a:lnTo>
                  <a:lnTo>
                    <a:pt x="113771" y="3430117"/>
                  </a:lnTo>
                  <a:lnTo>
                    <a:pt x="105414" y="3420317"/>
                  </a:lnTo>
                  <a:lnTo>
                    <a:pt x="97351" y="3410516"/>
                  </a:lnTo>
                  <a:lnTo>
                    <a:pt x="89615" y="3400716"/>
                  </a:lnTo>
                  <a:lnTo>
                    <a:pt x="82089" y="3390916"/>
                  </a:lnTo>
                  <a:lnTo>
                    <a:pt x="74997" y="3381115"/>
                  </a:lnTo>
                  <a:lnTo>
                    <a:pt x="68024" y="3371315"/>
                  </a:lnTo>
                  <a:lnTo>
                    <a:pt x="61595" y="3361515"/>
                  </a:lnTo>
                  <a:lnTo>
                    <a:pt x="55268" y="3351714"/>
                  </a:lnTo>
                  <a:lnTo>
                    <a:pt x="49442" y="3341914"/>
                  </a:lnTo>
                  <a:lnTo>
                    <a:pt x="43801" y="3332114"/>
                  </a:lnTo>
                  <a:lnTo>
                    <a:pt x="38566" y="3322313"/>
                  </a:lnTo>
                  <a:lnTo>
                    <a:pt x="33626" y="3312513"/>
                  </a:lnTo>
                  <a:lnTo>
                    <a:pt x="28993" y="3302713"/>
                  </a:lnTo>
                  <a:lnTo>
                    <a:pt x="24766" y="3292912"/>
                  </a:lnTo>
                  <a:lnTo>
                    <a:pt x="20743" y="3283112"/>
                  </a:lnTo>
                  <a:lnTo>
                    <a:pt x="17240" y="3273312"/>
                  </a:lnTo>
                  <a:lnTo>
                    <a:pt x="13845" y="3263511"/>
                  </a:lnTo>
                  <a:lnTo>
                    <a:pt x="11063" y="3253711"/>
                  </a:lnTo>
                  <a:lnTo>
                    <a:pt x="8401" y="3243911"/>
                  </a:lnTo>
                  <a:lnTo>
                    <a:pt x="6245" y="3234110"/>
                  </a:lnTo>
                  <a:lnTo>
                    <a:pt x="4322" y="3224310"/>
                  </a:lnTo>
                  <a:lnTo>
                    <a:pt x="2795" y="3214510"/>
                  </a:lnTo>
                  <a:lnTo>
                    <a:pt x="1611" y="3204709"/>
                  </a:lnTo>
                  <a:lnTo>
                    <a:pt x="713" y="3194909"/>
                  </a:lnTo>
                  <a:lnTo>
                    <a:pt x="269" y="3185109"/>
                  </a:lnTo>
                  <a:lnTo>
                    <a:pt x="0" y="3175308"/>
                  </a:lnTo>
                  <a:lnTo>
                    <a:pt x="291" y="3165508"/>
                  </a:lnTo>
                  <a:lnTo>
                    <a:pt x="693" y="3155708"/>
                  </a:lnTo>
                  <a:lnTo>
                    <a:pt x="1670" y="3145907"/>
                  </a:lnTo>
                  <a:lnTo>
                    <a:pt x="2800" y="3136107"/>
                  </a:lnTo>
                  <a:lnTo>
                    <a:pt x="4391" y="3126307"/>
                  </a:lnTo>
                  <a:lnTo>
                    <a:pt x="6241" y="3116506"/>
                  </a:lnTo>
                  <a:lnTo>
                    <a:pt x="8439" y="3106706"/>
                  </a:lnTo>
                  <a:lnTo>
                    <a:pt x="10996" y="3096906"/>
                  </a:lnTo>
                  <a:lnTo>
                    <a:pt x="13791" y="3087105"/>
                  </a:lnTo>
                  <a:lnTo>
                    <a:pt x="17042" y="3077305"/>
                  </a:lnTo>
                  <a:lnTo>
                    <a:pt x="20423" y="3067505"/>
                  </a:lnTo>
                  <a:lnTo>
                    <a:pt x="24350" y="3057704"/>
                  </a:lnTo>
                  <a:lnTo>
                    <a:pt x="28376" y="3047904"/>
                  </a:lnTo>
                  <a:lnTo>
                    <a:pt x="32888" y="3038104"/>
                  </a:lnTo>
                  <a:lnTo>
                    <a:pt x="37566" y="3028303"/>
                  </a:lnTo>
                  <a:lnTo>
                    <a:pt x="42619" y="3018503"/>
                  </a:lnTo>
                  <a:lnTo>
                    <a:pt x="47926" y="3008703"/>
                  </a:lnTo>
                  <a:lnTo>
                    <a:pt x="53504" y="2998902"/>
                  </a:lnTo>
                  <a:lnTo>
                    <a:pt x="59415" y="2989102"/>
                  </a:lnTo>
                  <a:lnTo>
                    <a:pt x="65498" y="2979302"/>
                  </a:lnTo>
                  <a:lnTo>
                    <a:pt x="71985" y="2969501"/>
                  </a:lnTo>
                  <a:lnTo>
                    <a:pt x="78557" y="2959701"/>
                  </a:lnTo>
                  <a:lnTo>
                    <a:pt x="85586" y="2949901"/>
                  </a:lnTo>
                  <a:lnTo>
                    <a:pt x="92697" y="2940100"/>
                  </a:lnTo>
                  <a:lnTo>
                    <a:pt x="100165" y="2930300"/>
                  </a:lnTo>
                  <a:lnTo>
                    <a:pt x="107782" y="2920500"/>
                  </a:lnTo>
                  <a:lnTo>
                    <a:pt x="115663" y="2910699"/>
                  </a:lnTo>
                  <a:lnTo>
                    <a:pt x="123753" y="2900899"/>
                  </a:lnTo>
                  <a:lnTo>
                    <a:pt x="132021" y="2891099"/>
                  </a:lnTo>
                  <a:lnTo>
                    <a:pt x="140547" y="2881298"/>
                  </a:lnTo>
                  <a:lnTo>
                    <a:pt x="149176" y="2871498"/>
                  </a:lnTo>
                  <a:lnTo>
                    <a:pt x="158100" y="2861698"/>
                  </a:lnTo>
                  <a:lnTo>
                    <a:pt x="167080" y="2851897"/>
                  </a:lnTo>
                  <a:lnTo>
                    <a:pt x="176342" y="2842097"/>
                  </a:lnTo>
                  <a:lnTo>
                    <a:pt x="185670" y="2832297"/>
                  </a:lnTo>
                  <a:lnTo>
                    <a:pt x="195205" y="2822496"/>
                  </a:lnTo>
                  <a:lnTo>
                    <a:pt x="204840" y="2812696"/>
                  </a:lnTo>
                  <a:lnTo>
                    <a:pt x="214614" y="2802896"/>
                  </a:lnTo>
                  <a:lnTo>
                    <a:pt x="224513" y="2793095"/>
                  </a:lnTo>
                  <a:lnTo>
                    <a:pt x="234497" y="2783295"/>
                  </a:lnTo>
                  <a:lnTo>
                    <a:pt x="244617" y="2773495"/>
                  </a:lnTo>
                  <a:lnTo>
                    <a:pt x="254777" y="2763694"/>
                  </a:lnTo>
                  <a:lnTo>
                    <a:pt x="265072" y="2753894"/>
                  </a:lnTo>
                  <a:lnTo>
                    <a:pt x="275389" y="2744094"/>
                  </a:lnTo>
                  <a:lnTo>
                    <a:pt x="285803" y="2734293"/>
                  </a:lnTo>
                  <a:lnTo>
                    <a:pt x="296239" y="2724493"/>
                  </a:lnTo>
                  <a:lnTo>
                    <a:pt x="306728" y="2714693"/>
                  </a:lnTo>
                  <a:lnTo>
                    <a:pt x="317238" y="2704892"/>
                  </a:lnTo>
                  <a:lnTo>
                    <a:pt x="327770" y="2695092"/>
                  </a:lnTo>
                  <a:lnTo>
                    <a:pt x="338308" y="2685292"/>
                  </a:lnTo>
                  <a:lnTo>
                    <a:pt x="348849" y="2675491"/>
                  </a:lnTo>
                  <a:lnTo>
                    <a:pt x="359369" y="2665691"/>
                  </a:lnTo>
                  <a:lnTo>
                    <a:pt x="369885" y="2655891"/>
                  </a:lnTo>
                  <a:lnTo>
                    <a:pt x="380342" y="2646090"/>
                  </a:lnTo>
                  <a:lnTo>
                    <a:pt x="390783" y="2636290"/>
                  </a:lnTo>
                  <a:lnTo>
                    <a:pt x="401149" y="2626490"/>
                  </a:lnTo>
                  <a:lnTo>
                    <a:pt x="411471" y="2616689"/>
                  </a:lnTo>
                  <a:lnTo>
                    <a:pt x="421713" y="2606889"/>
                  </a:lnTo>
                  <a:lnTo>
                    <a:pt x="431872" y="2597089"/>
                  </a:lnTo>
                  <a:lnTo>
                    <a:pt x="441958" y="2587288"/>
                  </a:lnTo>
                  <a:lnTo>
                    <a:pt x="451911" y="2577488"/>
                  </a:lnTo>
                  <a:lnTo>
                    <a:pt x="461810" y="2567688"/>
                  </a:lnTo>
                  <a:lnTo>
                    <a:pt x="471517" y="2557887"/>
                  </a:lnTo>
                  <a:lnTo>
                    <a:pt x="481183" y="2548087"/>
                  </a:lnTo>
                  <a:lnTo>
                    <a:pt x="490618" y="2538286"/>
                  </a:lnTo>
                  <a:lnTo>
                    <a:pt x="499988" y="2528486"/>
                  </a:lnTo>
                  <a:lnTo>
                    <a:pt x="509148" y="2518686"/>
                  </a:lnTo>
                  <a:lnTo>
                    <a:pt x="518184" y="2508885"/>
                  </a:lnTo>
                  <a:lnTo>
                    <a:pt x="527043" y="2499085"/>
                  </a:lnTo>
                  <a:lnTo>
                    <a:pt x="535710" y="2489285"/>
                  </a:lnTo>
                  <a:lnTo>
                    <a:pt x="544242" y="2479484"/>
                  </a:lnTo>
                  <a:lnTo>
                    <a:pt x="552507" y="2469684"/>
                  </a:lnTo>
                  <a:lnTo>
                    <a:pt x="560688" y="2459884"/>
                  </a:lnTo>
                  <a:lnTo>
                    <a:pt x="568520" y="2450083"/>
                  </a:lnTo>
                  <a:lnTo>
                    <a:pt x="576283" y="2440283"/>
                  </a:lnTo>
                  <a:lnTo>
                    <a:pt x="583699" y="2430483"/>
                  </a:lnTo>
                  <a:lnTo>
                    <a:pt x="590995" y="2420682"/>
                  </a:lnTo>
                  <a:lnTo>
                    <a:pt x="598000" y="2410882"/>
                  </a:lnTo>
                  <a:lnTo>
                    <a:pt x="604804" y="2401082"/>
                  </a:lnTo>
                  <a:lnTo>
                    <a:pt x="611381" y="2391281"/>
                  </a:lnTo>
                  <a:lnTo>
                    <a:pt x="617672" y="2381481"/>
                  </a:lnTo>
                  <a:lnTo>
                    <a:pt x="623806" y="2371681"/>
                  </a:lnTo>
                  <a:lnTo>
                    <a:pt x="629566" y="2361880"/>
                  </a:lnTo>
                  <a:lnTo>
                    <a:pt x="635245" y="2352080"/>
                  </a:lnTo>
                  <a:lnTo>
                    <a:pt x="640460" y="2342280"/>
                  </a:lnTo>
                  <a:lnTo>
                    <a:pt x="645591" y="2332479"/>
                  </a:lnTo>
                  <a:lnTo>
                    <a:pt x="650331" y="2322679"/>
                  </a:lnTo>
                  <a:lnTo>
                    <a:pt x="654903" y="2312879"/>
                  </a:lnTo>
                  <a:lnTo>
                    <a:pt x="659164" y="2303078"/>
                  </a:lnTo>
                  <a:lnTo>
                    <a:pt x="663171" y="2293278"/>
                  </a:lnTo>
                  <a:lnTo>
                    <a:pt x="666949" y="2283478"/>
                  </a:lnTo>
                  <a:lnTo>
                    <a:pt x="670387" y="2273677"/>
                  </a:lnTo>
                  <a:lnTo>
                    <a:pt x="673681" y="2263877"/>
                  </a:lnTo>
                  <a:lnTo>
                    <a:pt x="676551" y="2254077"/>
                  </a:lnTo>
                  <a:lnTo>
                    <a:pt x="679336" y="2244276"/>
                  </a:lnTo>
                  <a:lnTo>
                    <a:pt x="681668" y="2234476"/>
                  </a:lnTo>
                  <a:lnTo>
                    <a:pt x="683891" y="2224676"/>
                  </a:lnTo>
                  <a:lnTo>
                    <a:pt x="685749" y="2214875"/>
                  </a:lnTo>
                  <a:lnTo>
                    <a:pt x="687419" y="2205075"/>
                  </a:lnTo>
                  <a:lnTo>
                    <a:pt x="688812" y="2195275"/>
                  </a:lnTo>
                  <a:lnTo>
                    <a:pt x="689941" y="2185474"/>
                  </a:lnTo>
                  <a:lnTo>
                    <a:pt x="690879" y="2175674"/>
                  </a:lnTo>
                  <a:lnTo>
                    <a:pt x="691482" y="2165874"/>
                  </a:lnTo>
                  <a:lnTo>
                    <a:pt x="691978" y="2156073"/>
                  </a:lnTo>
                  <a:lnTo>
                    <a:pt x="692075" y="2146273"/>
                  </a:lnTo>
                  <a:lnTo>
                    <a:pt x="692098" y="2136473"/>
                  </a:lnTo>
                  <a:lnTo>
                    <a:pt x="691756" y="2126672"/>
                  </a:lnTo>
                  <a:lnTo>
                    <a:pt x="691303" y="2116872"/>
                  </a:lnTo>
                  <a:lnTo>
                    <a:pt x="690569" y="2107072"/>
                  </a:lnTo>
                  <a:lnTo>
                    <a:pt x="689664" y="2097271"/>
                  </a:lnTo>
                  <a:lnTo>
                    <a:pt x="688560" y="2087471"/>
                  </a:lnTo>
                  <a:lnTo>
                    <a:pt x="687234" y="2077671"/>
                  </a:lnTo>
                  <a:lnTo>
                    <a:pt x="685781" y="2067870"/>
                  </a:lnTo>
                  <a:lnTo>
                    <a:pt x="684065" y="2058070"/>
                  </a:lnTo>
                  <a:lnTo>
                    <a:pt x="682289" y="2048270"/>
                  </a:lnTo>
                  <a:lnTo>
                    <a:pt x="680218" y="2038469"/>
                  </a:lnTo>
                  <a:lnTo>
                    <a:pt x="678099" y="2028669"/>
                  </a:lnTo>
                  <a:lnTo>
                    <a:pt x="675754" y="2018869"/>
                  </a:lnTo>
                  <a:lnTo>
                    <a:pt x="673326" y="2009068"/>
                  </a:lnTo>
                  <a:lnTo>
                    <a:pt x="670740" y="1999268"/>
                  </a:lnTo>
                  <a:lnTo>
                    <a:pt x="668043" y="1989468"/>
                  </a:lnTo>
                  <a:lnTo>
                    <a:pt x="665244" y="1979667"/>
                  </a:lnTo>
                  <a:lnTo>
                    <a:pt x="662319" y="1969867"/>
                  </a:lnTo>
                  <a:lnTo>
                    <a:pt x="659339" y="1960067"/>
                  </a:lnTo>
                  <a:lnTo>
                    <a:pt x="656228" y="1950266"/>
                  </a:lnTo>
                  <a:lnTo>
                    <a:pt x="653092" y="1940466"/>
                  </a:lnTo>
                  <a:lnTo>
                    <a:pt x="649844" y="1930666"/>
                  </a:lnTo>
                  <a:lnTo>
                    <a:pt x="646577" y="1920865"/>
                  </a:lnTo>
                  <a:lnTo>
                    <a:pt x="643244" y="1911065"/>
                  </a:lnTo>
                  <a:lnTo>
                    <a:pt x="639890" y="1901265"/>
                  </a:lnTo>
                  <a:lnTo>
                    <a:pt x="636505" y="1891464"/>
                  </a:lnTo>
                  <a:lnTo>
                    <a:pt x="633109" y="1881664"/>
                  </a:lnTo>
                  <a:lnTo>
                    <a:pt x="629705" y="1871864"/>
                  </a:lnTo>
                  <a:lnTo>
                    <a:pt x="626312" y="1862063"/>
                  </a:lnTo>
                  <a:lnTo>
                    <a:pt x="622922" y="1852263"/>
                  </a:lnTo>
                  <a:lnTo>
                    <a:pt x="619576" y="1842463"/>
                  </a:lnTo>
                  <a:lnTo>
                    <a:pt x="616242" y="1832662"/>
                  </a:lnTo>
                  <a:lnTo>
                    <a:pt x="612979" y="1822862"/>
                  </a:lnTo>
                  <a:lnTo>
                    <a:pt x="609747" y="1813062"/>
                  </a:lnTo>
                  <a:lnTo>
                    <a:pt x="606595" y="1803261"/>
                  </a:lnTo>
                  <a:lnTo>
                    <a:pt x="603509" y="1793461"/>
                  </a:lnTo>
                  <a:lnTo>
                    <a:pt x="600500" y="1783661"/>
                  </a:lnTo>
                  <a:lnTo>
                    <a:pt x="597601" y="1773860"/>
                  </a:lnTo>
                  <a:lnTo>
                    <a:pt x="594766" y="1764060"/>
                  </a:lnTo>
                  <a:lnTo>
                    <a:pt x="592093" y="1754260"/>
                  </a:lnTo>
                  <a:lnTo>
                    <a:pt x="589460" y="1744459"/>
                  </a:lnTo>
                  <a:lnTo>
                    <a:pt x="587054" y="1734659"/>
                  </a:lnTo>
                  <a:lnTo>
                    <a:pt x="584692" y="1724859"/>
                  </a:lnTo>
                  <a:lnTo>
                    <a:pt x="582546" y="1715058"/>
                  </a:lnTo>
                  <a:lnTo>
                    <a:pt x="580495" y="1705258"/>
                  </a:lnTo>
                  <a:lnTo>
                    <a:pt x="578632" y="1695458"/>
                  </a:lnTo>
                  <a:lnTo>
                    <a:pt x="576925" y="1685657"/>
                  </a:lnTo>
                  <a:lnTo>
                    <a:pt x="575368" y="1675857"/>
                  </a:lnTo>
                  <a:lnTo>
                    <a:pt x="574037" y="1666057"/>
                  </a:lnTo>
                  <a:lnTo>
                    <a:pt x="572808" y="1656256"/>
                  </a:lnTo>
                  <a:lnTo>
                    <a:pt x="571879" y="1646456"/>
                  </a:lnTo>
                  <a:lnTo>
                    <a:pt x="571013" y="1636656"/>
                  </a:lnTo>
                  <a:lnTo>
                    <a:pt x="570498" y="1626855"/>
                  </a:lnTo>
                  <a:lnTo>
                    <a:pt x="570066" y="1617055"/>
                  </a:lnTo>
                  <a:lnTo>
                    <a:pt x="569934" y="1607255"/>
                  </a:lnTo>
                  <a:lnTo>
                    <a:pt x="569958" y="1597454"/>
                  </a:lnTo>
                  <a:lnTo>
                    <a:pt x="570223" y="1587654"/>
                  </a:lnTo>
                  <a:lnTo>
                    <a:pt x="570720" y="1577854"/>
                  </a:lnTo>
                  <a:lnTo>
                    <a:pt x="571394" y="1568053"/>
                  </a:lnTo>
                  <a:lnTo>
                    <a:pt x="572380" y="1558253"/>
                  </a:lnTo>
                  <a:lnTo>
                    <a:pt x="573473" y="1548453"/>
                  </a:lnTo>
                  <a:lnTo>
                    <a:pt x="574959" y="1538652"/>
                  </a:lnTo>
                  <a:lnTo>
                    <a:pt x="576520" y="1528852"/>
                  </a:lnTo>
                  <a:lnTo>
                    <a:pt x="578473" y="1519052"/>
                  </a:lnTo>
                  <a:lnTo>
                    <a:pt x="580544" y="1509251"/>
                  </a:lnTo>
                  <a:lnTo>
                    <a:pt x="582932" y="1499451"/>
                  </a:lnTo>
                  <a:lnTo>
                    <a:pt x="585516" y="1489651"/>
                  </a:lnTo>
                  <a:lnTo>
                    <a:pt x="588342" y="1479850"/>
                  </a:lnTo>
                  <a:lnTo>
                    <a:pt x="591440" y="1470050"/>
                  </a:lnTo>
                  <a:lnTo>
                    <a:pt x="594702" y="1460250"/>
                  </a:lnTo>
                  <a:lnTo>
                    <a:pt x="598311" y="1450449"/>
                  </a:lnTo>
                  <a:lnTo>
                    <a:pt x="602007" y="1440649"/>
                  </a:lnTo>
                  <a:lnTo>
                    <a:pt x="606121" y="1430849"/>
                  </a:lnTo>
                  <a:lnTo>
                    <a:pt x="610309" y="1421048"/>
                  </a:lnTo>
                  <a:lnTo>
                    <a:pt x="614855" y="1411248"/>
                  </a:lnTo>
                  <a:lnTo>
                    <a:pt x="619537" y="1401448"/>
                  </a:lnTo>
                  <a:lnTo>
                    <a:pt x="624496" y="1391647"/>
                  </a:lnTo>
                  <a:lnTo>
                    <a:pt x="629658" y="1381847"/>
                  </a:lnTo>
                  <a:lnTo>
                    <a:pt x="635019" y="1372047"/>
                  </a:lnTo>
                  <a:lnTo>
                    <a:pt x="640645" y="1362246"/>
                  </a:lnTo>
                  <a:lnTo>
                    <a:pt x="646396" y="1352446"/>
                  </a:lnTo>
                  <a:lnTo>
                    <a:pt x="652469" y="1342646"/>
                  </a:lnTo>
                  <a:lnTo>
                    <a:pt x="658608" y="1332845"/>
                  </a:lnTo>
                  <a:lnTo>
                    <a:pt x="665095" y="1323045"/>
                  </a:lnTo>
                  <a:lnTo>
                    <a:pt x="671654" y="1313245"/>
                  </a:lnTo>
                  <a:lnTo>
                    <a:pt x="678484" y="1303444"/>
                  </a:lnTo>
                  <a:lnTo>
                    <a:pt x="685440" y="1293644"/>
                  </a:lnTo>
                  <a:lnTo>
                    <a:pt x="692596" y="1283844"/>
                  </a:lnTo>
                  <a:lnTo>
                    <a:pt x="699923" y="1274043"/>
                  </a:lnTo>
                  <a:lnTo>
                    <a:pt x="707385" y="1264243"/>
                  </a:lnTo>
                  <a:lnTo>
                    <a:pt x="715057" y="1254442"/>
                  </a:lnTo>
                  <a:lnTo>
                    <a:pt x="722805" y="1244642"/>
                  </a:lnTo>
                  <a:lnTo>
                    <a:pt x="730793" y="1234842"/>
                  </a:lnTo>
                  <a:lnTo>
                    <a:pt x="738827" y="1225041"/>
                  </a:lnTo>
                  <a:lnTo>
                    <a:pt x="747081" y="1215241"/>
                  </a:lnTo>
                  <a:lnTo>
                    <a:pt x="755393" y="1205441"/>
                  </a:lnTo>
                  <a:lnTo>
                    <a:pt x="763867" y="1195640"/>
                  </a:lnTo>
                  <a:lnTo>
                    <a:pt x="772427" y="1185840"/>
                  </a:lnTo>
                  <a:lnTo>
                    <a:pt x="781098" y="1176040"/>
                  </a:lnTo>
                  <a:lnTo>
                    <a:pt x="789875" y="1166239"/>
                  </a:lnTo>
                  <a:lnTo>
                    <a:pt x="798719" y="1156439"/>
                  </a:lnTo>
                  <a:lnTo>
                    <a:pt x="807682" y="1146639"/>
                  </a:lnTo>
                  <a:lnTo>
                    <a:pt x="816675" y="1136838"/>
                  </a:lnTo>
                  <a:lnTo>
                    <a:pt x="825791" y="1127038"/>
                  </a:lnTo>
                  <a:lnTo>
                    <a:pt x="834925" y="1117238"/>
                  </a:lnTo>
                  <a:lnTo>
                    <a:pt x="844147" y="1107437"/>
                  </a:lnTo>
                  <a:lnTo>
                    <a:pt x="853394" y="1097637"/>
                  </a:lnTo>
                  <a:lnTo>
                    <a:pt x="862695" y="1087837"/>
                  </a:lnTo>
                  <a:lnTo>
                    <a:pt x="872023" y="1078036"/>
                  </a:lnTo>
                  <a:lnTo>
                    <a:pt x="881380" y="1068236"/>
                  </a:lnTo>
                  <a:lnTo>
                    <a:pt x="890758" y="1058436"/>
                  </a:lnTo>
                  <a:lnTo>
                    <a:pt x="900148" y="1048635"/>
                  </a:lnTo>
                  <a:lnTo>
                    <a:pt x="909546" y="1038835"/>
                  </a:lnTo>
                  <a:lnTo>
                    <a:pt x="918946" y="1029035"/>
                  </a:lnTo>
                  <a:lnTo>
                    <a:pt x="928335" y="1019234"/>
                  </a:lnTo>
                  <a:lnTo>
                    <a:pt x="937718" y="1009434"/>
                  </a:lnTo>
                  <a:lnTo>
                    <a:pt x="947075" y="999634"/>
                  </a:lnTo>
                  <a:lnTo>
                    <a:pt x="956413" y="989833"/>
                  </a:lnTo>
                  <a:lnTo>
                    <a:pt x="965718" y="980033"/>
                  </a:lnTo>
                  <a:lnTo>
                    <a:pt x="974983" y="970233"/>
                  </a:lnTo>
                  <a:lnTo>
                    <a:pt x="984217" y="960432"/>
                  </a:lnTo>
                  <a:lnTo>
                    <a:pt x="993385" y="950632"/>
                  </a:lnTo>
                  <a:lnTo>
                    <a:pt x="1002529" y="940832"/>
                  </a:lnTo>
                  <a:lnTo>
                    <a:pt x="1011575" y="931031"/>
                  </a:lnTo>
                  <a:lnTo>
                    <a:pt x="1020601" y="921231"/>
                  </a:lnTo>
                  <a:lnTo>
                    <a:pt x="1029514" y="911431"/>
                  </a:lnTo>
                  <a:lnTo>
                    <a:pt x="1038390" y="901630"/>
                  </a:lnTo>
                  <a:lnTo>
                    <a:pt x="1047164" y="891830"/>
                  </a:lnTo>
                  <a:lnTo>
                    <a:pt x="1055871" y="882030"/>
                  </a:lnTo>
                  <a:lnTo>
                    <a:pt x="1064491" y="872229"/>
                  </a:lnTo>
                  <a:lnTo>
                    <a:pt x="1073009" y="862429"/>
                  </a:lnTo>
                  <a:lnTo>
                    <a:pt x="1081462" y="852629"/>
                  </a:lnTo>
                  <a:lnTo>
                    <a:pt x="1089775" y="842828"/>
                  </a:lnTo>
                  <a:lnTo>
                    <a:pt x="1098050" y="833028"/>
                  </a:lnTo>
                  <a:lnTo>
                    <a:pt x="1106143" y="823228"/>
                  </a:lnTo>
                  <a:lnTo>
                    <a:pt x="1114200" y="813427"/>
                  </a:lnTo>
                  <a:lnTo>
                    <a:pt x="1122086" y="803627"/>
                  </a:lnTo>
                  <a:lnTo>
                    <a:pt x="1129907" y="793827"/>
                  </a:lnTo>
                  <a:lnTo>
                    <a:pt x="1137586" y="784026"/>
                  </a:lnTo>
                  <a:lnTo>
                    <a:pt x="1145158" y="774226"/>
                  </a:lnTo>
                  <a:lnTo>
                    <a:pt x="1152621" y="764426"/>
                  </a:lnTo>
                  <a:lnTo>
                    <a:pt x="1159937" y="754625"/>
                  </a:lnTo>
                  <a:lnTo>
                    <a:pt x="1167178" y="744825"/>
                  </a:lnTo>
                  <a:lnTo>
                    <a:pt x="1174229" y="735025"/>
                  </a:lnTo>
                  <a:lnTo>
                    <a:pt x="1181239" y="725224"/>
                  </a:lnTo>
                  <a:lnTo>
                    <a:pt x="1188023" y="715424"/>
                  </a:lnTo>
                  <a:lnTo>
                    <a:pt x="1194761" y="705624"/>
                  </a:lnTo>
                  <a:lnTo>
                    <a:pt x="1201310" y="695823"/>
                  </a:lnTo>
                  <a:lnTo>
                    <a:pt x="1207771" y="686023"/>
                  </a:lnTo>
                  <a:lnTo>
                    <a:pt x="1214084" y="676223"/>
                  </a:lnTo>
                  <a:lnTo>
                    <a:pt x="1220267" y="666422"/>
                  </a:lnTo>
                  <a:lnTo>
                    <a:pt x="1226342" y="656622"/>
                  </a:lnTo>
                  <a:lnTo>
                    <a:pt x="1232245" y="646822"/>
                  </a:lnTo>
                  <a:lnTo>
                    <a:pt x="1238082" y="637021"/>
                  </a:lnTo>
                  <a:lnTo>
                    <a:pt x="1243706" y="627221"/>
                  </a:lnTo>
                  <a:lnTo>
                    <a:pt x="1249287" y="617421"/>
                  </a:lnTo>
                  <a:lnTo>
                    <a:pt x="1254650" y="607620"/>
                  </a:lnTo>
                  <a:lnTo>
                    <a:pt x="1259954" y="597820"/>
                  </a:lnTo>
                  <a:lnTo>
                    <a:pt x="1265083" y="588020"/>
                  </a:lnTo>
                  <a:lnTo>
                    <a:pt x="1270112" y="578219"/>
                  </a:lnTo>
                  <a:lnTo>
                    <a:pt x="1275009" y="568419"/>
                  </a:lnTo>
                  <a:lnTo>
                    <a:pt x="1279768" y="558619"/>
                  </a:lnTo>
                  <a:lnTo>
                    <a:pt x="1284437" y="548818"/>
                  </a:lnTo>
                  <a:lnTo>
                    <a:pt x="1288930" y="539018"/>
                  </a:lnTo>
                  <a:lnTo>
                    <a:pt x="1293374" y="529218"/>
                  </a:lnTo>
                  <a:lnTo>
                    <a:pt x="1297608" y="519417"/>
                  </a:lnTo>
                  <a:lnTo>
                    <a:pt x="1301804" y="509617"/>
                  </a:lnTo>
                  <a:lnTo>
                    <a:pt x="1305812" y="499817"/>
                  </a:lnTo>
                  <a:lnTo>
                    <a:pt x="1309756" y="490016"/>
                  </a:lnTo>
                  <a:lnTo>
                    <a:pt x="1313555" y="480216"/>
                  </a:lnTo>
                  <a:lnTo>
                    <a:pt x="1317255" y="470416"/>
                  </a:lnTo>
                  <a:lnTo>
                    <a:pt x="1320850" y="460615"/>
                  </a:lnTo>
                  <a:lnTo>
                    <a:pt x="1324314" y="450815"/>
                  </a:lnTo>
                  <a:lnTo>
                    <a:pt x="1327710" y="441015"/>
                  </a:lnTo>
                  <a:lnTo>
                    <a:pt x="1330946" y="431214"/>
                  </a:lnTo>
                  <a:lnTo>
                    <a:pt x="1334149" y="421414"/>
                  </a:lnTo>
                  <a:lnTo>
                    <a:pt x="1337168" y="411614"/>
                  </a:lnTo>
                  <a:lnTo>
                    <a:pt x="1340153" y="401813"/>
                  </a:lnTo>
                  <a:lnTo>
                    <a:pt x="1342993" y="392013"/>
                  </a:lnTo>
                  <a:lnTo>
                    <a:pt x="1345771" y="382213"/>
                  </a:lnTo>
                  <a:lnTo>
                    <a:pt x="1348439" y="372412"/>
                  </a:lnTo>
                  <a:lnTo>
                    <a:pt x="1351017" y="362612"/>
                  </a:lnTo>
                  <a:lnTo>
                    <a:pt x="1353520" y="352812"/>
                  </a:lnTo>
                  <a:lnTo>
                    <a:pt x="1355909" y="343011"/>
                  </a:lnTo>
                  <a:lnTo>
                    <a:pt x="1358254" y="333211"/>
                  </a:lnTo>
                  <a:lnTo>
                    <a:pt x="1360463" y="323411"/>
                  </a:lnTo>
                  <a:lnTo>
                    <a:pt x="1362646" y="313610"/>
                  </a:lnTo>
                  <a:lnTo>
                    <a:pt x="1364694" y="303810"/>
                  </a:lnTo>
                  <a:lnTo>
                    <a:pt x="1366709" y="294010"/>
                  </a:lnTo>
                  <a:lnTo>
                    <a:pt x="1368620" y="284209"/>
                  </a:lnTo>
                  <a:lnTo>
                    <a:pt x="1370475" y="274409"/>
                  </a:lnTo>
                  <a:lnTo>
                    <a:pt x="1372255" y="264609"/>
                  </a:lnTo>
                  <a:lnTo>
                    <a:pt x="1373961" y="254808"/>
                  </a:lnTo>
                  <a:lnTo>
                    <a:pt x="1375616" y="245008"/>
                  </a:lnTo>
                  <a:lnTo>
                    <a:pt x="1377180" y="235208"/>
                  </a:lnTo>
                  <a:lnTo>
                    <a:pt x="1378718" y="225407"/>
                  </a:lnTo>
                  <a:lnTo>
                    <a:pt x="1380150" y="215607"/>
                  </a:lnTo>
                  <a:lnTo>
                    <a:pt x="1381563" y="205807"/>
                  </a:lnTo>
                  <a:lnTo>
                    <a:pt x="1382885" y="196006"/>
                  </a:lnTo>
                  <a:lnTo>
                    <a:pt x="1384176" y="186206"/>
                  </a:lnTo>
                  <a:lnTo>
                    <a:pt x="1385398" y="176406"/>
                  </a:lnTo>
                  <a:lnTo>
                    <a:pt x="1386576" y="166605"/>
                  </a:lnTo>
                  <a:lnTo>
                    <a:pt x="1387705" y="156805"/>
                  </a:lnTo>
                  <a:lnTo>
                    <a:pt x="1388777" y="147005"/>
                  </a:lnTo>
                  <a:lnTo>
                    <a:pt x="1389818" y="137204"/>
                  </a:lnTo>
                  <a:lnTo>
                    <a:pt x="1390792" y="127404"/>
                  </a:lnTo>
                  <a:lnTo>
                    <a:pt x="1391751" y="117604"/>
                  </a:lnTo>
                  <a:lnTo>
                    <a:pt x="1392634" y="107803"/>
                  </a:lnTo>
                  <a:lnTo>
                    <a:pt x="1393504" y="98003"/>
                  </a:lnTo>
                  <a:lnTo>
                    <a:pt x="1394315" y="88203"/>
                  </a:lnTo>
                  <a:lnTo>
                    <a:pt x="1395102" y="78402"/>
                  </a:lnTo>
                  <a:lnTo>
                    <a:pt x="1395846" y="68602"/>
                  </a:lnTo>
                  <a:lnTo>
                    <a:pt x="1396557" y="58802"/>
                  </a:lnTo>
                  <a:lnTo>
                    <a:pt x="1397239" y="49001"/>
                  </a:lnTo>
                  <a:lnTo>
                    <a:pt x="1397880" y="39201"/>
                  </a:lnTo>
                  <a:lnTo>
                    <a:pt x="1398504" y="29401"/>
                  </a:lnTo>
                  <a:lnTo>
                    <a:pt x="1399080" y="19600"/>
                  </a:lnTo>
                  <a:lnTo>
                    <a:pt x="1399648" y="9800"/>
                  </a:lnTo>
                  <a:lnTo>
                    <a:pt x="1400168" y="0"/>
                  </a:lnTo>
                  <a:lnTo>
                    <a:pt x="1418341" y="0"/>
                  </a:lnTo>
                  <a:lnTo>
                    <a:pt x="1418862" y="9800"/>
                  </a:lnTo>
                  <a:lnTo>
                    <a:pt x="1419429" y="19600"/>
                  </a:lnTo>
                  <a:lnTo>
                    <a:pt x="1420005" y="29401"/>
                  </a:lnTo>
                  <a:lnTo>
                    <a:pt x="1420629" y="39201"/>
                  </a:lnTo>
                  <a:lnTo>
                    <a:pt x="1421270" y="49001"/>
                  </a:lnTo>
                  <a:lnTo>
                    <a:pt x="1421952" y="58802"/>
                  </a:lnTo>
                  <a:lnTo>
                    <a:pt x="1422663" y="68602"/>
                  </a:lnTo>
                  <a:lnTo>
                    <a:pt x="1423407" y="78402"/>
                  </a:lnTo>
                  <a:lnTo>
                    <a:pt x="1424194" y="88203"/>
                  </a:lnTo>
                  <a:lnTo>
                    <a:pt x="1425005" y="98003"/>
                  </a:lnTo>
                  <a:lnTo>
                    <a:pt x="1425875" y="107803"/>
                  </a:lnTo>
                  <a:lnTo>
                    <a:pt x="1426758" y="117604"/>
                  </a:lnTo>
                  <a:lnTo>
                    <a:pt x="1427717" y="127404"/>
                  </a:lnTo>
                  <a:lnTo>
                    <a:pt x="1428691" y="137204"/>
                  </a:lnTo>
                  <a:lnTo>
                    <a:pt x="1429732" y="147005"/>
                  </a:lnTo>
                  <a:lnTo>
                    <a:pt x="1430804" y="156805"/>
                  </a:lnTo>
                  <a:lnTo>
                    <a:pt x="1431933" y="166605"/>
                  </a:lnTo>
                  <a:lnTo>
                    <a:pt x="1433111" y="176406"/>
                  </a:lnTo>
                  <a:lnTo>
                    <a:pt x="1434333" y="186206"/>
                  </a:lnTo>
                  <a:lnTo>
                    <a:pt x="1435624" y="196006"/>
                  </a:lnTo>
                  <a:lnTo>
                    <a:pt x="1436946" y="205807"/>
                  </a:lnTo>
                  <a:lnTo>
                    <a:pt x="1438359" y="215607"/>
                  </a:lnTo>
                  <a:lnTo>
                    <a:pt x="1439791" y="225407"/>
                  </a:lnTo>
                  <a:lnTo>
                    <a:pt x="1441329" y="235208"/>
                  </a:lnTo>
                  <a:lnTo>
                    <a:pt x="1442893" y="245008"/>
                  </a:lnTo>
                  <a:lnTo>
                    <a:pt x="1444548" y="254808"/>
                  </a:lnTo>
                  <a:lnTo>
                    <a:pt x="1446254" y="264609"/>
                  </a:lnTo>
                  <a:lnTo>
                    <a:pt x="1448034" y="274409"/>
                  </a:lnTo>
                  <a:lnTo>
                    <a:pt x="1449889" y="284209"/>
                  </a:lnTo>
                  <a:lnTo>
                    <a:pt x="1451800" y="294010"/>
                  </a:lnTo>
                  <a:lnTo>
                    <a:pt x="1453815" y="303810"/>
                  </a:lnTo>
                  <a:lnTo>
                    <a:pt x="1455863" y="313610"/>
                  </a:lnTo>
                  <a:lnTo>
                    <a:pt x="1458046" y="323411"/>
                  </a:lnTo>
                  <a:lnTo>
                    <a:pt x="1460255" y="333211"/>
                  </a:lnTo>
                  <a:lnTo>
                    <a:pt x="1462600" y="343011"/>
                  </a:lnTo>
                  <a:lnTo>
                    <a:pt x="1464989" y="352812"/>
                  </a:lnTo>
                  <a:lnTo>
                    <a:pt x="1467492" y="362612"/>
                  </a:lnTo>
                  <a:lnTo>
                    <a:pt x="1470070" y="372412"/>
                  </a:lnTo>
                  <a:lnTo>
                    <a:pt x="1472738" y="382213"/>
                  </a:lnTo>
                  <a:lnTo>
                    <a:pt x="1475516" y="392013"/>
                  </a:lnTo>
                  <a:lnTo>
                    <a:pt x="1478356" y="401813"/>
                  </a:lnTo>
                  <a:lnTo>
                    <a:pt x="1481341" y="411614"/>
                  </a:lnTo>
                  <a:lnTo>
                    <a:pt x="1484360" y="421414"/>
                  </a:lnTo>
                  <a:lnTo>
                    <a:pt x="1487563" y="431214"/>
                  </a:lnTo>
                  <a:lnTo>
                    <a:pt x="1490799" y="441015"/>
                  </a:lnTo>
                  <a:lnTo>
                    <a:pt x="1494195" y="450815"/>
                  </a:lnTo>
                  <a:lnTo>
                    <a:pt x="1497659" y="460615"/>
                  </a:lnTo>
                  <a:lnTo>
                    <a:pt x="1501254" y="470416"/>
                  </a:lnTo>
                  <a:lnTo>
                    <a:pt x="1504954" y="480216"/>
                  </a:lnTo>
                  <a:lnTo>
                    <a:pt x="1508753" y="490016"/>
                  </a:lnTo>
                  <a:lnTo>
                    <a:pt x="1512697" y="499817"/>
                  </a:lnTo>
                  <a:lnTo>
                    <a:pt x="1516706" y="509617"/>
                  </a:lnTo>
                  <a:lnTo>
                    <a:pt x="1520901" y="519417"/>
                  </a:lnTo>
                  <a:lnTo>
                    <a:pt x="1525135" y="529218"/>
                  </a:lnTo>
                  <a:lnTo>
                    <a:pt x="1529579" y="539018"/>
                  </a:lnTo>
                  <a:lnTo>
                    <a:pt x="1534072" y="548818"/>
                  </a:lnTo>
                  <a:lnTo>
                    <a:pt x="1538741" y="558619"/>
                  </a:lnTo>
                  <a:lnTo>
                    <a:pt x="1543500" y="568419"/>
                  </a:lnTo>
                  <a:lnTo>
                    <a:pt x="1548397" y="578219"/>
                  </a:lnTo>
                  <a:lnTo>
                    <a:pt x="1553426" y="588020"/>
                  </a:lnTo>
                  <a:lnTo>
                    <a:pt x="1558555" y="597820"/>
                  </a:lnTo>
                  <a:lnTo>
                    <a:pt x="1563859" y="607620"/>
                  </a:lnTo>
                  <a:lnTo>
                    <a:pt x="1569222" y="617421"/>
                  </a:lnTo>
                  <a:lnTo>
                    <a:pt x="1574803" y="627221"/>
                  </a:lnTo>
                  <a:lnTo>
                    <a:pt x="1580427" y="637021"/>
                  </a:lnTo>
                  <a:lnTo>
                    <a:pt x="1586264" y="646822"/>
                  </a:lnTo>
                  <a:lnTo>
                    <a:pt x="1592167" y="656622"/>
                  </a:lnTo>
                  <a:lnTo>
                    <a:pt x="1598242" y="666422"/>
                  </a:lnTo>
                  <a:lnTo>
                    <a:pt x="1604425" y="676223"/>
                  </a:lnTo>
                  <a:lnTo>
                    <a:pt x="1610738" y="686023"/>
                  </a:lnTo>
                  <a:lnTo>
                    <a:pt x="1617199" y="695823"/>
                  </a:lnTo>
                  <a:lnTo>
                    <a:pt x="1623749" y="705624"/>
                  </a:lnTo>
                  <a:lnTo>
                    <a:pt x="1630487" y="715424"/>
                  </a:lnTo>
                  <a:lnTo>
                    <a:pt x="1637270" y="725224"/>
                  </a:lnTo>
                  <a:lnTo>
                    <a:pt x="1644280" y="735025"/>
                  </a:lnTo>
                  <a:lnTo>
                    <a:pt x="1651331" y="744825"/>
                  </a:lnTo>
                  <a:lnTo>
                    <a:pt x="1658572" y="754625"/>
                  </a:lnTo>
                  <a:lnTo>
                    <a:pt x="1665888" y="764426"/>
                  </a:lnTo>
                  <a:lnTo>
                    <a:pt x="1673351" y="774226"/>
                  </a:lnTo>
                  <a:lnTo>
                    <a:pt x="1680924" y="784026"/>
                  </a:lnTo>
                  <a:lnTo>
                    <a:pt x="1688602" y="793827"/>
                  </a:lnTo>
                  <a:lnTo>
                    <a:pt x="1696423" y="803627"/>
                  </a:lnTo>
                  <a:lnTo>
                    <a:pt x="1704309" y="813427"/>
                  </a:lnTo>
                  <a:lnTo>
                    <a:pt x="1712367" y="823228"/>
                  </a:lnTo>
                  <a:lnTo>
                    <a:pt x="1720459" y="833028"/>
                  </a:lnTo>
                  <a:lnTo>
                    <a:pt x="1728734" y="842828"/>
                  </a:lnTo>
                  <a:lnTo>
                    <a:pt x="1737047" y="852629"/>
                  </a:lnTo>
                  <a:lnTo>
                    <a:pt x="1745500" y="862429"/>
                  </a:lnTo>
                  <a:lnTo>
                    <a:pt x="1754018" y="872229"/>
                  </a:lnTo>
                  <a:lnTo>
                    <a:pt x="1762638" y="882030"/>
                  </a:lnTo>
                  <a:lnTo>
                    <a:pt x="1771345" y="891830"/>
                  </a:lnTo>
                  <a:lnTo>
                    <a:pt x="1780119" y="901630"/>
                  </a:lnTo>
                  <a:lnTo>
                    <a:pt x="1788995" y="911431"/>
                  </a:lnTo>
                  <a:lnTo>
                    <a:pt x="1797908" y="921231"/>
                  </a:lnTo>
                  <a:lnTo>
                    <a:pt x="1806934" y="931031"/>
                  </a:lnTo>
                  <a:lnTo>
                    <a:pt x="1815980" y="940832"/>
                  </a:lnTo>
                  <a:lnTo>
                    <a:pt x="1825124" y="950632"/>
                  </a:lnTo>
                  <a:lnTo>
                    <a:pt x="1834292" y="960432"/>
                  </a:lnTo>
                  <a:lnTo>
                    <a:pt x="1843526" y="970233"/>
                  </a:lnTo>
                  <a:lnTo>
                    <a:pt x="1852791" y="980033"/>
                  </a:lnTo>
                  <a:lnTo>
                    <a:pt x="1862096" y="989833"/>
                  </a:lnTo>
                  <a:lnTo>
                    <a:pt x="1871434" y="999634"/>
                  </a:lnTo>
                  <a:lnTo>
                    <a:pt x="1880791" y="1009434"/>
                  </a:lnTo>
                  <a:lnTo>
                    <a:pt x="1890174" y="1019234"/>
                  </a:lnTo>
                  <a:lnTo>
                    <a:pt x="1899563" y="1029035"/>
                  </a:lnTo>
                  <a:lnTo>
                    <a:pt x="1908963" y="1038835"/>
                  </a:lnTo>
                  <a:lnTo>
                    <a:pt x="1918361" y="1048635"/>
                  </a:lnTo>
                  <a:lnTo>
                    <a:pt x="1927751" y="1058436"/>
                  </a:lnTo>
                  <a:lnTo>
                    <a:pt x="1937129" y="1068236"/>
                  </a:lnTo>
                  <a:lnTo>
                    <a:pt x="1946486" y="1078036"/>
                  </a:lnTo>
                  <a:lnTo>
                    <a:pt x="1955814" y="1087837"/>
                  </a:lnTo>
                  <a:lnTo>
                    <a:pt x="1965115" y="1097637"/>
                  </a:lnTo>
                  <a:lnTo>
                    <a:pt x="1974362" y="1107437"/>
                  </a:lnTo>
                  <a:lnTo>
                    <a:pt x="1983584" y="1117238"/>
                  </a:lnTo>
                  <a:lnTo>
                    <a:pt x="1992718" y="1127038"/>
                  </a:lnTo>
                  <a:lnTo>
                    <a:pt x="2001834" y="1136838"/>
                  </a:lnTo>
                  <a:lnTo>
                    <a:pt x="2010827" y="1146639"/>
                  </a:lnTo>
                  <a:lnTo>
                    <a:pt x="2019790" y="1156439"/>
                  </a:lnTo>
                  <a:lnTo>
                    <a:pt x="2028634" y="1166239"/>
                  </a:lnTo>
                  <a:lnTo>
                    <a:pt x="2037411" y="1176040"/>
                  </a:lnTo>
                  <a:lnTo>
                    <a:pt x="2046082" y="1185840"/>
                  </a:lnTo>
                  <a:lnTo>
                    <a:pt x="2054642" y="1195640"/>
                  </a:lnTo>
                  <a:lnTo>
                    <a:pt x="2063116" y="1205441"/>
                  </a:lnTo>
                  <a:lnTo>
                    <a:pt x="2071428" y="1215241"/>
                  </a:lnTo>
                  <a:lnTo>
                    <a:pt x="2079682" y="1225041"/>
                  </a:lnTo>
                  <a:lnTo>
                    <a:pt x="2087716" y="1234842"/>
                  </a:lnTo>
                  <a:lnTo>
                    <a:pt x="2095704" y="1244642"/>
                  </a:lnTo>
                  <a:lnTo>
                    <a:pt x="2103452" y="1254442"/>
                  </a:lnTo>
                  <a:lnTo>
                    <a:pt x="2111124" y="1264243"/>
                  </a:lnTo>
                  <a:lnTo>
                    <a:pt x="2118586" y="1274043"/>
                  </a:lnTo>
                  <a:lnTo>
                    <a:pt x="2125913" y="1283844"/>
                  </a:lnTo>
                  <a:lnTo>
                    <a:pt x="2133069" y="1293644"/>
                  </a:lnTo>
                  <a:lnTo>
                    <a:pt x="2140025" y="1303444"/>
                  </a:lnTo>
                  <a:lnTo>
                    <a:pt x="2146855" y="1313245"/>
                  </a:lnTo>
                  <a:lnTo>
                    <a:pt x="2153414" y="1323045"/>
                  </a:lnTo>
                  <a:lnTo>
                    <a:pt x="2159902" y="1332845"/>
                  </a:lnTo>
                  <a:lnTo>
                    <a:pt x="2166040" y="1342646"/>
                  </a:lnTo>
                  <a:lnTo>
                    <a:pt x="2172113" y="1352446"/>
                  </a:lnTo>
                  <a:lnTo>
                    <a:pt x="2177864" y="1362246"/>
                  </a:lnTo>
                  <a:lnTo>
                    <a:pt x="2183490" y="1372047"/>
                  </a:lnTo>
                  <a:lnTo>
                    <a:pt x="2188852" y="1381847"/>
                  </a:lnTo>
                  <a:lnTo>
                    <a:pt x="2194013" y="1391647"/>
                  </a:lnTo>
                  <a:lnTo>
                    <a:pt x="2198972" y="1401448"/>
                  </a:lnTo>
                  <a:lnTo>
                    <a:pt x="2203654" y="1411248"/>
                  </a:lnTo>
                  <a:lnTo>
                    <a:pt x="2208200" y="1421048"/>
                  </a:lnTo>
                  <a:lnTo>
                    <a:pt x="2212388" y="1430849"/>
                  </a:lnTo>
                  <a:lnTo>
                    <a:pt x="2216502" y="1440649"/>
                  </a:lnTo>
                  <a:lnTo>
                    <a:pt x="2220198" y="1450449"/>
                  </a:lnTo>
                  <a:lnTo>
                    <a:pt x="2223807" y="1460250"/>
                  </a:lnTo>
                  <a:lnTo>
                    <a:pt x="2227069" y="1470050"/>
                  </a:lnTo>
                  <a:lnTo>
                    <a:pt x="2230167" y="1479850"/>
                  </a:lnTo>
                  <a:lnTo>
                    <a:pt x="2232993" y="1489651"/>
                  </a:lnTo>
                  <a:lnTo>
                    <a:pt x="2235577" y="1499451"/>
                  </a:lnTo>
                  <a:lnTo>
                    <a:pt x="2237966" y="1509251"/>
                  </a:lnTo>
                  <a:lnTo>
                    <a:pt x="2240036" y="1519052"/>
                  </a:lnTo>
                  <a:lnTo>
                    <a:pt x="2241989" y="1528852"/>
                  </a:lnTo>
                  <a:lnTo>
                    <a:pt x="2243550" y="1538652"/>
                  </a:lnTo>
                  <a:lnTo>
                    <a:pt x="2245036" y="1548453"/>
                  </a:lnTo>
                  <a:lnTo>
                    <a:pt x="2246129" y="1558253"/>
                  </a:lnTo>
                  <a:lnTo>
                    <a:pt x="2247115" y="1568053"/>
                  </a:lnTo>
                  <a:lnTo>
                    <a:pt x="2247789" y="1577854"/>
                  </a:lnTo>
                  <a:lnTo>
                    <a:pt x="2248286" y="1587654"/>
                  </a:lnTo>
                  <a:lnTo>
                    <a:pt x="2248551" y="1597454"/>
                  </a:lnTo>
                  <a:lnTo>
                    <a:pt x="2248575" y="1607255"/>
                  </a:lnTo>
                  <a:lnTo>
                    <a:pt x="2248443" y="1617055"/>
                  </a:lnTo>
                  <a:lnTo>
                    <a:pt x="2248011" y="1626855"/>
                  </a:lnTo>
                  <a:lnTo>
                    <a:pt x="2247496" y="1636656"/>
                  </a:lnTo>
                  <a:lnTo>
                    <a:pt x="2246630" y="1646456"/>
                  </a:lnTo>
                  <a:lnTo>
                    <a:pt x="2245701" y="1656256"/>
                  </a:lnTo>
                  <a:lnTo>
                    <a:pt x="2244472" y="1666057"/>
                  </a:lnTo>
                  <a:lnTo>
                    <a:pt x="2243141" y="1675857"/>
                  </a:lnTo>
                  <a:lnTo>
                    <a:pt x="2241584" y="1685657"/>
                  </a:lnTo>
                  <a:lnTo>
                    <a:pt x="2239877" y="1695458"/>
                  </a:lnTo>
                  <a:lnTo>
                    <a:pt x="2238014" y="1705258"/>
                  </a:lnTo>
                  <a:lnTo>
                    <a:pt x="2235963" y="1715058"/>
                  </a:lnTo>
                  <a:lnTo>
                    <a:pt x="2233817" y="1724859"/>
                  </a:lnTo>
                  <a:lnTo>
                    <a:pt x="2231455" y="1734659"/>
                  </a:lnTo>
                  <a:lnTo>
                    <a:pt x="2229049" y="1744459"/>
                  </a:lnTo>
                  <a:lnTo>
                    <a:pt x="2226416" y="1754260"/>
                  </a:lnTo>
                  <a:lnTo>
                    <a:pt x="2223743" y="1764060"/>
                  </a:lnTo>
                  <a:lnTo>
                    <a:pt x="2220908" y="1773860"/>
                  </a:lnTo>
                  <a:lnTo>
                    <a:pt x="2218009" y="1783661"/>
                  </a:lnTo>
                  <a:lnTo>
                    <a:pt x="2215000" y="1793461"/>
                  </a:lnTo>
                  <a:lnTo>
                    <a:pt x="2211914" y="1803261"/>
                  </a:lnTo>
                  <a:lnTo>
                    <a:pt x="2208762" y="1813062"/>
                  </a:lnTo>
                  <a:lnTo>
                    <a:pt x="2205530" y="1822862"/>
                  </a:lnTo>
                  <a:lnTo>
                    <a:pt x="2202268" y="1832662"/>
                  </a:lnTo>
                  <a:lnTo>
                    <a:pt x="2198933" y="1842463"/>
                  </a:lnTo>
                  <a:lnTo>
                    <a:pt x="2195587" y="1852263"/>
                  </a:lnTo>
                  <a:lnTo>
                    <a:pt x="2192197" y="1862063"/>
                  </a:lnTo>
                  <a:lnTo>
                    <a:pt x="2188804" y="1871864"/>
                  </a:lnTo>
                  <a:lnTo>
                    <a:pt x="2185400" y="1881664"/>
                  </a:lnTo>
                  <a:lnTo>
                    <a:pt x="2182004" y="1891464"/>
                  </a:lnTo>
                  <a:lnTo>
                    <a:pt x="2178619" y="1901265"/>
                  </a:lnTo>
                  <a:lnTo>
                    <a:pt x="2175265" y="1911065"/>
                  </a:lnTo>
                  <a:lnTo>
                    <a:pt x="2171932" y="1920865"/>
                  </a:lnTo>
                  <a:lnTo>
                    <a:pt x="2168665" y="1930666"/>
                  </a:lnTo>
                  <a:lnTo>
                    <a:pt x="2165417" y="1940466"/>
                  </a:lnTo>
                  <a:lnTo>
                    <a:pt x="2162281" y="1950266"/>
                  </a:lnTo>
                  <a:lnTo>
                    <a:pt x="2159171" y="1960067"/>
                  </a:lnTo>
                  <a:lnTo>
                    <a:pt x="2156190" y="1969867"/>
                  </a:lnTo>
                  <a:lnTo>
                    <a:pt x="2153265" y="1979667"/>
                  </a:lnTo>
                  <a:lnTo>
                    <a:pt x="2150466" y="1989468"/>
                  </a:lnTo>
                  <a:lnTo>
                    <a:pt x="2147769" y="1999268"/>
                  </a:lnTo>
                  <a:lnTo>
                    <a:pt x="2145183" y="2009068"/>
                  </a:lnTo>
                  <a:lnTo>
                    <a:pt x="2142755" y="2018869"/>
                  </a:lnTo>
                  <a:lnTo>
                    <a:pt x="2140410" y="2028669"/>
                  </a:lnTo>
                  <a:lnTo>
                    <a:pt x="2138291" y="2038469"/>
                  </a:lnTo>
                  <a:lnTo>
                    <a:pt x="2136220" y="2048270"/>
                  </a:lnTo>
                  <a:lnTo>
                    <a:pt x="2134444" y="2058070"/>
                  </a:lnTo>
                  <a:lnTo>
                    <a:pt x="2132728" y="2067870"/>
                  </a:lnTo>
                  <a:lnTo>
                    <a:pt x="2131275" y="2077671"/>
                  </a:lnTo>
                  <a:lnTo>
                    <a:pt x="2129949" y="2087471"/>
                  </a:lnTo>
                  <a:lnTo>
                    <a:pt x="2128845" y="2097271"/>
                  </a:lnTo>
                  <a:lnTo>
                    <a:pt x="2127940" y="2107072"/>
                  </a:lnTo>
                  <a:lnTo>
                    <a:pt x="2127206" y="2116872"/>
                  </a:lnTo>
                  <a:lnTo>
                    <a:pt x="2126753" y="2126672"/>
                  </a:lnTo>
                  <a:lnTo>
                    <a:pt x="2126411" y="2136473"/>
                  </a:lnTo>
                  <a:lnTo>
                    <a:pt x="2126434" y="2146273"/>
                  </a:lnTo>
                  <a:lnTo>
                    <a:pt x="2126531" y="2156073"/>
                  </a:lnTo>
                  <a:lnTo>
                    <a:pt x="2127027" y="2165874"/>
                  </a:lnTo>
                  <a:lnTo>
                    <a:pt x="2127630" y="2175674"/>
                  </a:lnTo>
                  <a:lnTo>
                    <a:pt x="2128568" y="2185474"/>
                  </a:lnTo>
                  <a:lnTo>
                    <a:pt x="2129697" y="2195275"/>
                  </a:lnTo>
                  <a:lnTo>
                    <a:pt x="2131090" y="2205075"/>
                  </a:lnTo>
                  <a:lnTo>
                    <a:pt x="2132760" y="2214875"/>
                  </a:lnTo>
                  <a:lnTo>
                    <a:pt x="2134618" y="2224676"/>
                  </a:lnTo>
                  <a:lnTo>
                    <a:pt x="2136841" y="2234476"/>
                  </a:lnTo>
                  <a:lnTo>
                    <a:pt x="2139173" y="2244276"/>
                  </a:lnTo>
                  <a:lnTo>
                    <a:pt x="2141958" y="2254077"/>
                  </a:lnTo>
                  <a:lnTo>
                    <a:pt x="2144828" y="2263877"/>
                  </a:lnTo>
                  <a:lnTo>
                    <a:pt x="2148122" y="2273677"/>
                  </a:lnTo>
                  <a:lnTo>
                    <a:pt x="2151561" y="2283478"/>
                  </a:lnTo>
                  <a:lnTo>
                    <a:pt x="2155338" y="2293278"/>
                  </a:lnTo>
                  <a:lnTo>
                    <a:pt x="2159345" y="2303078"/>
                  </a:lnTo>
                  <a:lnTo>
                    <a:pt x="2163606" y="2312879"/>
                  </a:lnTo>
                  <a:lnTo>
                    <a:pt x="2168178" y="2322679"/>
                  </a:lnTo>
                  <a:lnTo>
                    <a:pt x="2172918" y="2332479"/>
                  </a:lnTo>
                  <a:lnTo>
                    <a:pt x="2178050" y="2342280"/>
                  </a:lnTo>
                  <a:lnTo>
                    <a:pt x="2183264" y="2352080"/>
                  </a:lnTo>
                  <a:lnTo>
                    <a:pt x="2188943" y="2361880"/>
                  </a:lnTo>
                  <a:lnTo>
                    <a:pt x="2194703" y="2371681"/>
                  </a:lnTo>
                  <a:lnTo>
                    <a:pt x="2200837" y="2381481"/>
                  </a:lnTo>
                  <a:lnTo>
                    <a:pt x="2207129" y="2391281"/>
                  </a:lnTo>
                  <a:lnTo>
                    <a:pt x="2213705" y="2401082"/>
                  </a:lnTo>
                  <a:lnTo>
                    <a:pt x="2220509" y="2410882"/>
                  </a:lnTo>
                  <a:lnTo>
                    <a:pt x="2227514" y="2420682"/>
                  </a:lnTo>
                  <a:lnTo>
                    <a:pt x="2234810" y="2430483"/>
                  </a:lnTo>
                  <a:lnTo>
                    <a:pt x="2242226" y="2440283"/>
                  </a:lnTo>
                  <a:lnTo>
                    <a:pt x="2249989" y="2450083"/>
                  </a:lnTo>
                  <a:lnTo>
                    <a:pt x="2257821" y="2459884"/>
                  </a:lnTo>
                  <a:lnTo>
                    <a:pt x="2266002" y="2469684"/>
                  </a:lnTo>
                  <a:lnTo>
                    <a:pt x="2274267" y="2479484"/>
                  </a:lnTo>
                  <a:lnTo>
                    <a:pt x="2282799" y="2489285"/>
                  </a:lnTo>
                  <a:lnTo>
                    <a:pt x="2291466" y="2499085"/>
                  </a:lnTo>
                  <a:lnTo>
                    <a:pt x="2300325" y="2508885"/>
                  </a:lnTo>
                  <a:lnTo>
                    <a:pt x="2309361" y="2518686"/>
                  </a:lnTo>
                  <a:lnTo>
                    <a:pt x="2318521" y="2528486"/>
                  </a:lnTo>
                  <a:lnTo>
                    <a:pt x="2327891" y="2538286"/>
                  </a:lnTo>
                  <a:lnTo>
                    <a:pt x="2337326" y="2548087"/>
                  </a:lnTo>
                  <a:lnTo>
                    <a:pt x="2346992" y="2557887"/>
                  </a:lnTo>
                  <a:lnTo>
                    <a:pt x="2356699" y="2567688"/>
                  </a:lnTo>
                  <a:lnTo>
                    <a:pt x="2366598" y="2577488"/>
                  </a:lnTo>
                  <a:lnTo>
                    <a:pt x="2376551" y="2587288"/>
                  </a:lnTo>
                  <a:lnTo>
                    <a:pt x="2386637" y="2597089"/>
                  </a:lnTo>
                  <a:lnTo>
                    <a:pt x="2396796" y="2606889"/>
                  </a:lnTo>
                  <a:lnTo>
                    <a:pt x="2407038" y="2616689"/>
                  </a:lnTo>
                  <a:lnTo>
                    <a:pt x="2417360" y="2626490"/>
                  </a:lnTo>
                  <a:lnTo>
                    <a:pt x="2427726" y="2636290"/>
                  </a:lnTo>
                  <a:lnTo>
                    <a:pt x="2438167" y="2646090"/>
                  </a:lnTo>
                  <a:lnTo>
                    <a:pt x="2448624" y="2655891"/>
                  </a:lnTo>
                  <a:lnTo>
                    <a:pt x="2459140" y="2665691"/>
                  </a:lnTo>
                  <a:lnTo>
                    <a:pt x="2469660" y="2675491"/>
                  </a:lnTo>
                  <a:lnTo>
                    <a:pt x="2480201" y="2685292"/>
                  </a:lnTo>
                  <a:lnTo>
                    <a:pt x="2490739" y="2695092"/>
                  </a:lnTo>
                  <a:lnTo>
                    <a:pt x="2501271" y="2704892"/>
                  </a:lnTo>
                  <a:lnTo>
                    <a:pt x="2511781" y="2714693"/>
                  </a:lnTo>
                  <a:lnTo>
                    <a:pt x="2522270" y="2724493"/>
                  </a:lnTo>
                  <a:lnTo>
                    <a:pt x="2532707" y="2734293"/>
                  </a:lnTo>
                  <a:lnTo>
                    <a:pt x="2543120" y="2744094"/>
                  </a:lnTo>
                  <a:lnTo>
                    <a:pt x="2553437" y="2753894"/>
                  </a:lnTo>
                  <a:lnTo>
                    <a:pt x="2563732" y="2763694"/>
                  </a:lnTo>
                  <a:lnTo>
                    <a:pt x="2573892" y="2773495"/>
                  </a:lnTo>
                  <a:lnTo>
                    <a:pt x="2584012" y="2783295"/>
                  </a:lnTo>
                  <a:lnTo>
                    <a:pt x="2593996" y="2793095"/>
                  </a:lnTo>
                  <a:lnTo>
                    <a:pt x="2603895" y="2802896"/>
                  </a:lnTo>
                  <a:lnTo>
                    <a:pt x="2613670" y="2812696"/>
                  </a:lnTo>
                  <a:lnTo>
                    <a:pt x="2623304" y="2822496"/>
                  </a:lnTo>
                  <a:lnTo>
                    <a:pt x="2632839" y="2832297"/>
                  </a:lnTo>
                  <a:lnTo>
                    <a:pt x="2642167" y="2842097"/>
                  </a:lnTo>
                  <a:lnTo>
                    <a:pt x="2651429" y="2851897"/>
                  </a:lnTo>
                  <a:lnTo>
                    <a:pt x="2660409" y="2861698"/>
                  </a:lnTo>
                  <a:lnTo>
                    <a:pt x="2669333" y="2871498"/>
                  </a:lnTo>
                  <a:lnTo>
                    <a:pt x="2677962" y="2881298"/>
                  </a:lnTo>
                  <a:lnTo>
                    <a:pt x="2686488" y="2891099"/>
                  </a:lnTo>
                  <a:lnTo>
                    <a:pt x="2694756" y="2900899"/>
                  </a:lnTo>
                  <a:lnTo>
                    <a:pt x="2702846" y="2910699"/>
                  </a:lnTo>
                  <a:lnTo>
                    <a:pt x="2710727" y="2920500"/>
                  </a:lnTo>
                  <a:lnTo>
                    <a:pt x="2718344" y="2930300"/>
                  </a:lnTo>
                  <a:lnTo>
                    <a:pt x="2725812" y="2940100"/>
                  </a:lnTo>
                  <a:lnTo>
                    <a:pt x="2732923" y="2949901"/>
                  </a:lnTo>
                  <a:lnTo>
                    <a:pt x="2739952" y="2959701"/>
                  </a:lnTo>
                  <a:lnTo>
                    <a:pt x="2746524" y="2969501"/>
                  </a:lnTo>
                  <a:lnTo>
                    <a:pt x="2753011" y="2979302"/>
                  </a:lnTo>
                  <a:lnTo>
                    <a:pt x="2759094" y="2989102"/>
                  </a:lnTo>
                  <a:lnTo>
                    <a:pt x="2765005" y="2998902"/>
                  </a:lnTo>
                  <a:lnTo>
                    <a:pt x="2770583" y="3008703"/>
                  </a:lnTo>
                  <a:lnTo>
                    <a:pt x="2775890" y="3018503"/>
                  </a:lnTo>
                  <a:lnTo>
                    <a:pt x="2780943" y="3028303"/>
                  </a:lnTo>
                  <a:lnTo>
                    <a:pt x="2785621" y="3038104"/>
                  </a:lnTo>
                  <a:lnTo>
                    <a:pt x="2790133" y="3047904"/>
                  </a:lnTo>
                  <a:lnTo>
                    <a:pt x="2794159" y="3057704"/>
                  </a:lnTo>
                  <a:lnTo>
                    <a:pt x="2798086" y="3067505"/>
                  </a:lnTo>
                  <a:lnTo>
                    <a:pt x="2801467" y="3077305"/>
                  </a:lnTo>
                  <a:lnTo>
                    <a:pt x="2804718" y="3087105"/>
                  </a:lnTo>
                  <a:lnTo>
                    <a:pt x="2807513" y="3096906"/>
                  </a:lnTo>
                  <a:lnTo>
                    <a:pt x="2810070" y="3106706"/>
                  </a:lnTo>
                  <a:lnTo>
                    <a:pt x="2812268" y="3116506"/>
                  </a:lnTo>
                  <a:lnTo>
                    <a:pt x="2814118" y="3126307"/>
                  </a:lnTo>
                  <a:lnTo>
                    <a:pt x="2815709" y="3136107"/>
                  </a:lnTo>
                  <a:lnTo>
                    <a:pt x="2816839" y="3145907"/>
                  </a:lnTo>
                  <a:lnTo>
                    <a:pt x="2817816" y="3155708"/>
                  </a:lnTo>
                  <a:lnTo>
                    <a:pt x="2818218" y="3165508"/>
                  </a:lnTo>
                  <a:lnTo>
                    <a:pt x="2818510" y="3175308"/>
                  </a:lnTo>
                  <a:lnTo>
                    <a:pt x="2818240" y="3185109"/>
                  </a:lnTo>
                  <a:lnTo>
                    <a:pt x="2817796" y="3194909"/>
                  </a:lnTo>
                  <a:lnTo>
                    <a:pt x="2816898" y="3204709"/>
                  </a:lnTo>
                  <a:lnTo>
                    <a:pt x="2815714" y="3214510"/>
                  </a:lnTo>
                  <a:lnTo>
                    <a:pt x="2814187" y="3224310"/>
                  </a:lnTo>
                  <a:lnTo>
                    <a:pt x="2812264" y="3234110"/>
                  </a:lnTo>
                  <a:lnTo>
                    <a:pt x="2810108" y="3243911"/>
                  </a:lnTo>
                  <a:lnTo>
                    <a:pt x="2807446" y="3253711"/>
                  </a:lnTo>
                  <a:lnTo>
                    <a:pt x="2804664" y="3263511"/>
                  </a:lnTo>
                  <a:lnTo>
                    <a:pt x="2801269" y="3273312"/>
                  </a:lnTo>
                  <a:lnTo>
                    <a:pt x="2797766" y="3283112"/>
                  </a:lnTo>
                  <a:lnTo>
                    <a:pt x="2793743" y="3292912"/>
                  </a:lnTo>
                  <a:lnTo>
                    <a:pt x="2789516" y="3302713"/>
                  </a:lnTo>
                  <a:lnTo>
                    <a:pt x="2784883" y="3312513"/>
                  </a:lnTo>
                  <a:lnTo>
                    <a:pt x="2779943" y="3322313"/>
                  </a:lnTo>
                  <a:lnTo>
                    <a:pt x="2774708" y="3332114"/>
                  </a:lnTo>
                  <a:lnTo>
                    <a:pt x="2769067" y="3341914"/>
                  </a:lnTo>
                  <a:lnTo>
                    <a:pt x="2763241" y="3351714"/>
                  </a:lnTo>
                  <a:lnTo>
                    <a:pt x="2756914" y="3361515"/>
                  </a:lnTo>
                  <a:lnTo>
                    <a:pt x="2750486" y="3371315"/>
                  </a:lnTo>
                  <a:lnTo>
                    <a:pt x="2743512" y="3381115"/>
                  </a:lnTo>
                  <a:lnTo>
                    <a:pt x="2736420" y="3390916"/>
                  </a:lnTo>
                  <a:lnTo>
                    <a:pt x="2728894" y="3400716"/>
                  </a:lnTo>
                  <a:lnTo>
                    <a:pt x="2721158" y="3410516"/>
                  </a:lnTo>
                  <a:lnTo>
                    <a:pt x="2713095" y="3420317"/>
                  </a:lnTo>
                  <a:lnTo>
                    <a:pt x="2704738" y="3430117"/>
                  </a:lnTo>
                  <a:lnTo>
                    <a:pt x="2696155" y="3439917"/>
                  </a:lnTo>
                  <a:lnTo>
                    <a:pt x="2687199" y="3449718"/>
                  </a:lnTo>
                  <a:lnTo>
                    <a:pt x="2678115" y="3459518"/>
                  </a:lnTo>
                  <a:lnTo>
                    <a:pt x="2668587" y="3469318"/>
                  </a:lnTo>
                  <a:lnTo>
                    <a:pt x="2658976" y="3479119"/>
                  </a:lnTo>
                  <a:lnTo>
                    <a:pt x="2648947" y="3488919"/>
                  </a:lnTo>
                  <a:lnTo>
                    <a:pt x="2638798" y="3498719"/>
                  </a:lnTo>
                  <a:lnTo>
                    <a:pt x="2628329" y="3508520"/>
                  </a:lnTo>
                  <a:lnTo>
                    <a:pt x="2617672" y="3518320"/>
                  </a:lnTo>
                  <a:lnTo>
                    <a:pt x="2606784" y="3528120"/>
                  </a:lnTo>
                  <a:lnTo>
                    <a:pt x="2595650" y="3537921"/>
                  </a:lnTo>
                  <a:lnTo>
                    <a:pt x="2584366" y="3547721"/>
                  </a:lnTo>
                  <a:lnTo>
                    <a:pt x="2572786" y="3557521"/>
                  </a:lnTo>
                  <a:lnTo>
                    <a:pt x="2561132" y="3567322"/>
                  </a:lnTo>
                  <a:lnTo>
                    <a:pt x="2549139" y="3577122"/>
                  </a:lnTo>
                  <a:lnTo>
                    <a:pt x="2537089" y="3586922"/>
                  </a:lnTo>
                  <a:lnTo>
                    <a:pt x="2524766" y="3596723"/>
                  </a:lnTo>
                  <a:lnTo>
                    <a:pt x="2512347" y="3606523"/>
                  </a:lnTo>
                  <a:lnTo>
                    <a:pt x="2499728" y="3616323"/>
                  </a:lnTo>
                  <a:lnTo>
                    <a:pt x="2486973" y="3626124"/>
                  </a:lnTo>
                  <a:lnTo>
                    <a:pt x="2474085" y="3635924"/>
                  </a:lnTo>
                  <a:lnTo>
                    <a:pt x="2461031" y="3645724"/>
                  </a:lnTo>
                  <a:lnTo>
                    <a:pt x="2447900" y="3655525"/>
                  </a:lnTo>
                  <a:lnTo>
                    <a:pt x="2434583" y="3665325"/>
                  </a:lnTo>
                  <a:lnTo>
                    <a:pt x="2421228" y="3675125"/>
                  </a:lnTo>
                  <a:lnTo>
                    <a:pt x="2407690" y="3684926"/>
                  </a:lnTo>
                  <a:lnTo>
                    <a:pt x="2394118" y="3694726"/>
                  </a:lnTo>
                  <a:lnTo>
                    <a:pt x="2380417" y="3704526"/>
                  </a:lnTo>
                  <a:lnTo>
                    <a:pt x="2366663" y="3714327"/>
                  </a:lnTo>
                  <a:lnTo>
                    <a:pt x="2352826" y="3724127"/>
                  </a:lnTo>
                  <a:lnTo>
                    <a:pt x="2338928" y="3733927"/>
                  </a:lnTo>
                  <a:lnTo>
                    <a:pt x="2324981" y="3743728"/>
                  </a:lnTo>
                  <a:lnTo>
                    <a:pt x="2310973" y="3753528"/>
                  </a:lnTo>
                  <a:lnTo>
                    <a:pt x="2296944" y="3763328"/>
                  </a:lnTo>
                  <a:lnTo>
                    <a:pt x="2282863" y="3773129"/>
                  </a:lnTo>
                  <a:lnTo>
                    <a:pt x="2268774" y="3782929"/>
                  </a:lnTo>
                  <a:lnTo>
                    <a:pt x="2254657" y="3792729"/>
                  </a:lnTo>
                  <a:lnTo>
                    <a:pt x="2240538" y="3802530"/>
                  </a:lnTo>
                  <a:lnTo>
                    <a:pt x="2226415" y="3812330"/>
                  </a:lnTo>
                  <a:lnTo>
                    <a:pt x="2212301" y="3822131"/>
                  </a:lnTo>
                  <a:lnTo>
                    <a:pt x="2198198" y="3831931"/>
                  </a:lnTo>
                  <a:lnTo>
                    <a:pt x="2184122" y="3841731"/>
                  </a:lnTo>
                  <a:lnTo>
                    <a:pt x="2170062" y="3851532"/>
                  </a:lnTo>
                  <a:lnTo>
                    <a:pt x="2156055" y="3861332"/>
                  </a:lnTo>
                  <a:lnTo>
                    <a:pt x="2142062" y="3871132"/>
                  </a:lnTo>
                  <a:lnTo>
                    <a:pt x="2128157" y="3880933"/>
                  </a:lnTo>
                  <a:lnTo>
                    <a:pt x="2114270" y="3890733"/>
                  </a:lnTo>
                  <a:lnTo>
                    <a:pt x="2100478" y="3900533"/>
                  </a:lnTo>
                  <a:lnTo>
                    <a:pt x="2086730" y="3910334"/>
                  </a:lnTo>
                  <a:lnTo>
                    <a:pt x="2073071" y="3920134"/>
                  </a:lnTo>
                  <a:lnTo>
                    <a:pt x="2059488" y="3929934"/>
                  </a:lnTo>
                  <a:lnTo>
                    <a:pt x="2045982" y="3939735"/>
                  </a:lnTo>
                  <a:lnTo>
                    <a:pt x="2032592" y="3949535"/>
                  </a:lnTo>
                  <a:lnTo>
                    <a:pt x="2019258" y="3959335"/>
                  </a:lnTo>
                  <a:lnTo>
                    <a:pt x="2006086" y="3969136"/>
                  </a:lnTo>
                  <a:lnTo>
                    <a:pt x="1992947" y="3978936"/>
                  </a:lnTo>
                  <a:lnTo>
                    <a:pt x="1980010" y="3988736"/>
                  </a:lnTo>
                  <a:lnTo>
                    <a:pt x="1967118" y="3998537"/>
                  </a:lnTo>
                  <a:lnTo>
                    <a:pt x="1954404" y="4008337"/>
                  </a:lnTo>
                  <a:lnTo>
                    <a:pt x="1941779" y="4018137"/>
                  </a:lnTo>
                  <a:lnTo>
                    <a:pt x="1929303" y="4027938"/>
                  </a:lnTo>
                  <a:lnTo>
                    <a:pt x="1916966" y="4037738"/>
                  </a:lnTo>
                  <a:lnTo>
                    <a:pt x="1904741" y="4047538"/>
                  </a:lnTo>
                  <a:lnTo>
                    <a:pt x="1892709" y="4057339"/>
                  </a:lnTo>
                  <a:lnTo>
                    <a:pt x="1880747" y="4067139"/>
                  </a:lnTo>
                  <a:lnTo>
                    <a:pt x="1869036" y="4076939"/>
                  </a:lnTo>
                  <a:lnTo>
                    <a:pt x="1857373" y="4086740"/>
                  </a:lnTo>
                  <a:lnTo>
                    <a:pt x="1845972" y="4096540"/>
                  </a:lnTo>
                  <a:lnTo>
                    <a:pt x="1834648" y="4106340"/>
                  </a:lnTo>
                  <a:lnTo>
                    <a:pt x="1823541" y="4116141"/>
                  </a:lnTo>
                  <a:lnTo>
                    <a:pt x="1812566" y="4125941"/>
                  </a:lnTo>
                  <a:lnTo>
                    <a:pt x="1801762" y="4135741"/>
                  </a:lnTo>
                  <a:lnTo>
                    <a:pt x="1791146" y="4145542"/>
                  </a:lnTo>
                  <a:lnTo>
                    <a:pt x="1780650" y="4155342"/>
                  </a:lnTo>
                  <a:lnTo>
                    <a:pt x="1770402" y="4165142"/>
                  </a:lnTo>
                  <a:lnTo>
                    <a:pt x="1760221" y="4174943"/>
                  </a:lnTo>
                  <a:lnTo>
                    <a:pt x="1750346" y="4184743"/>
                  </a:lnTo>
                  <a:lnTo>
                    <a:pt x="1740528" y="4194543"/>
                  </a:lnTo>
                  <a:lnTo>
                    <a:pt x="1730988" y="4204344"/>
                  </a:lnTo>
                  <a:lnTo>
                    <a:pt x="1721549" y="4214144"/>
                  </a:lnTo>
                  <a:lnTo>
                    <a:pt x="1712333" y="4223944"/>
                  </a:lnTo>
                  <a:lnTo>
                    <a:pt x="1703277" y="4233745"/>
                  </a:lnTo>
                  <a:lnTo>
                    <a:pt x="1694386" y="4243545"/>
                  </a:lnTo>
                  <a:lnTo>
                    <a:pt x="1685713" y="4253345"/>
                  </a:lnTo>
                  <a:lnTo>
                    <a:pt x="1677148" y="4263146"/>
                  </a:lnTo>
                  <a:lnTo>
                    <a:pt x="1668857" y="4272946"/>
                  </a:lnTo>
                  <a:lnTo>
                    <a:pt x="1660624" y="4282746"/>
                  </a:lnTo>
                  <a:lnTo>
                    <a:pt x="1652708" y="4292547"/>
                  </a:lnTo>
                  <a:lnTo>
                    <a:pt x="1644855" y="4302347"/>
                  </a:lnTo>
                  <a:lnTo>
                    <a:pt x="1637261" y="4312147"/>
                  </a:lnTo>
                  <a:lnTo>
                    <a:pt x="1629785" y="4321948"/>
                  </a:lnTo>
                  <a:lnTo>
                    <a:pt x="1622509" y="4331748"/>
                  </a:lnTo>
                  <a:lnTo>
                    <a:pt x="1615404" y="4341548"/>
                  </a:lnTo>
                  <a:lnTo>
                    <a:pt x="1608443" y="4351349"/>
                  </a:lnTo>
                  <a:lnTo>
                    <a:pt x="1601705" y="4361149"/>
                  </a:lnTo>
                  <a:lnTo>
                    <a:pt x="1595053" y="4370949"/>
                  </a:lnTo>
                  <a:lnTo>
                    <a:pt x="1588674" y="4380750"/>
                  </a:lnTo>
                  <a:lnTo>
                    <a:pt x="1582349" y="4390550"/>
                  </a:lnTo>
                  <a:lnTo>
                    <a:pt x="1576300" y="4400350"/>
                  </a:lnTo>
                  <a:lnTo>
                    <a:pt x="1570325" y="4410151"/>
                  </a:lnTo>
                  <a:lnTo>
                    <a:pt x="1564568" y="4419951"/>
                  </a:lnTo>
                  <a:lnTo>
                    <a:pt x="1558934" y="4429751"/>
                  </a:lnTo>
                  <a:lnTo>
                    <a:pt x="1553463" y="4439552"/>
                  </a:lnTo>
                  <a:lnTo>
                    <a:pt x="1548160" y="4449352"/>
                  </a:lnTo>
                  <a:lnTo>
                    <a:pt x="1542967" y="4459152"/>
                  </a:lnTo>
                  <a:lnTo>
                    <a:pt x="1537986" y="4468953"/>
                  </a:lnTo>
                  <a:lnTo>
                    <a:pt x="1533064" y="4478753"/>
                  </a:lnTo>
                  <a:lnTo>
                    <a:pt x="1528393" y="4488553"/>
                  </a:lnTo>
                  <a:lnTo>
                    <a:pt x="1523767" y="4498354"/>
                  </a:lnTo>
                  <a:lnTo>
                    <a:pt x="1519363" y="4508154"/>
                  </a:lnTo>
                  <a:lnTo>
                    <a:pt x="1515034" y="4517954"/>
                  </a:lnTo>
                  <a:lnTo>
                    <a:pt x="1510876" y="4527755"/>
                  </a:lnTo>
                  <a:lnTo>
                    <a:pt x="1506833" y="4537555"/>
                  </a:lnTo>
                  <a:lnTo>
                    <a:pt x="1502912" y="4547355"/>
                  </a:lnTo>
                  <a:lnTo>
                    <a:pt x="1499143" y="4557156"/>
                  </a:lnTo>
                  <a:lnTo>
                    <a:pt x="1495451" y="4566956"/>
                  </a:lnTo>
                  <a:lnTo>
                    <a:pt x="1491943" y="4576756"/>
                  </a:lnTo>
                  <a:lnTo>
                    <a:pt x="1488474" y="4586557"/>
                  </a:lnTo>
                  <a:lnTo>
                    <a:pt x="1485214" y="4596357"/>
                  </a:lnTo>
                  <a:lnTo>
                    <a:pt x="1481992" y="4606157"/>
                  </a:lnTo>
                  <a:lnTo>
                    <a:pt x="1478934" y="4615958"/>
                  </a:lnTo>
                  <a:lnTo>
                    <a:pt x="1475947" y="4625758"/>
                  </a:lnTo>
                  <a:lnTo>
                    <a:pt x="1473083" y="4635558"/>
                  </a:lnTo>
                  <a:lnTo>
                    <a:pt x="1470319" y="4645359"/>
                  </a:lnTo>
                  <a:lnTo>
                    <a:pt x="1467640" y="4655159"/>
                  </a:lnTo>
                  <a:lnTo>
                    <a:pt x="1465087" y="4664959"/>
                  </a:lnTo>
                  <a:lnTo>
                    <a:pt x="1462584" y="4674760"/>
                  </a:lnTo>
                  <a:lnTo>
                    <a:pt x="1460231" y="4684560"/>
                  </a:lnTo>
                  <a:lnTo>
                    <a:pt x="1457907" y="4694360"/>
                  </a:lnTo>
                  <a:lnTo>
                    <a:pt x="1455731" y="4704161"/>
                  </a:lnTo>
                  <a:lnTo>
                    <a:pt x="1453592" y="4713961"/>
                  </a:lnTo>
                  <a:lnTo>
                    <a:pt x="1451567" y="4723761"/>
                  </a:lnTo>
                  <a:lnTo>
                    <a:pt x="1449603" y="4733562"/>
                  </a:lnTo>
                  <a:lnTo>
                    <a:pt x="1447721" y="4743362"/>
                  </a:lnTo>
                  <a:lnTo>
                    <a:pt x="1445920" y="4753162"/>
                  </a:lnTo>
                  <a:lnTo>
                    <a:pt x="1444174" y="4762963"/>
                  </a:lnTo>
                  <a:lnTo>
                    <a:pt x="1442526" y="4772763"/>
                  </a:lnTo>
                  <a:lnTo>
                    <a:pt x="1440907" y="4782563"/>
                  </a:lnTo>
                  <a:lnTo>
                    <a:pt x="1439402" y="4792364"/>
                  </a:lnTo>
                  <a:lnTo>
                    <a:pt x="1437918" y="4802164"/>
                  </a:lnTo>
                  <a:lnTo>
                    <a:pt x="1436532" y="4811964"/>
                  </a:lnTo>
                  <a:lnTo>
                    <a:pt x="1435179" y="4821765"/>
                  </a:lnTo>
                  <a:lnTo>
                    <a:pt x="1433899" y="4831565"/>
                  </a:lnTo>
                  <a:lnTo>
                    <a:pt x="1432667" y="4841365"/>
                  </a:lnTo>
                  <a:lnTo>
                    <a:pt x="1431488" y="4851166"/>
                  </a:lnTo>
                  <a:lnTo>
                    <a:pt x="1430369" y="4860966"/>
                  </a:lnTo>
                  <a:lnTo>
                    <a:pt x="1429283" y="4870766"/>
                  </a:lnTo>
                  <a:lnTo>
                    <a:pt x="1428268" y="4880567"/>
                  </a:lnTo>
                  <a:lnTo>
                    <a:pt x="1427270" y="4890367"/>
                  </a:lnTo>
                  <a:lnTo>
                    <a:pt x="1426352" y="4900167"/>
                  </a:lnTo>
                  <a:lnTo>
                    <a:pt x="1425448" y="4909968"/>
                  </a:lnTo>
                  <a:lnTo>
                    <a:pt x="1424606" y="4919768"/>
                  </a:lnTo>
                  <a:lnTo>
                    <a:pt x="1423789" y="4929568"/>
                  </a:lnTo>
                  <a:lnTo>
                    <a:pt x="1423017" y="4939369"/>
                  </a:lnTo>
                  <a:lnTo>
                    <a:pt x="1422281" y="4949169"/>
                  </a:lnTo>
                  <a:lnTo>
                    <a:pt x="1421575" y="4958969"/>
                  </a:lnTo>
                  <a:lnTo>
                    <a:pt x="1420912" y="4968770"/>
                  </a:lnTo>
                  <a:lnTo>
                    <a:pt x="1420267" y="4978570"/>
                  </a:lnTo>
                  <a:lnTo>
                    <a:pt x="1419672" y="4988370"/>
                  </a:lnTo>
                  <a:lnTo>
                    <a:pt x="1419086" y="4998171"/>
                  </a:lnTo>
                  <a:lnTo>
                    <a:pt x="141855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03702" y="2746300"/>
              <a:ext cx="0" cy="680645"/>
            </a:xfrm>
            <a:custGeom>
              <a:avLst/>
              <a:pathLst>
                <a:path w="0" h="680645">
                  <a:moveTo>
                    <a:pt x="0" y="680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03702" y="4383591"/>
              <a:ext cx="0" cy="276000"/>
            </a:xfrm>
            <a:custGeom>
              <a:avLst/>
              <a:pathLst>
                <a:path w="0" h="276000">
                  <a:moveTo>
                    <a:pt x="0" y="0"/>
                  </a:moveTo>
                  <a:lnTo>
                    <a:pt x="0" y="276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47118" y="3426945"/>
              <a:ext cx="313167" cy="956645"/>
            </a:xfrm>
            <a:custGeom>
              <a:avLst/>
              <a:pathLst>
                <a:path w="313167" h="956645">
                  <a:moveTo>
                    <a:pt x="0" y="0"/>
                  </a:moveTo>
                  <a:lnTo>
                    <a:pt x="0" y="956645"/>
                  </a:lnTo>
                  <a:lnTo>
                    <a:pt x="313167" y="956645"/>
                  </a:lnTo>
                  <a:lnTo>
                    <a:pt x="3131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47118" y="4107590"/>
              <a:ext cx="313167" cy="0"/>
            </a:xfrm>
            <a:custGeom>
              <a:avLst/>
              <a:pathLst>
                <a:path w="313167" h="0">
                  <a:moveTo>
                    <a:pt x="0" y="0"/>
                  </a:moveTo>
                  <a:lnTo>
                    <a:pt x="31316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168350" y="3668166"/>
              <a:ext cx="878848" cy="878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63450" y="266049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55326" y="4523170"/>
              <a:ext cx="272841" cy="272841"/>
            </a:xfrm>
            <a:custGeom>
              <a:avLst/>
              <a:pathLst>
                <a:path w="272841" h="272841">
                  <a:moveTo>
                    <a:pt x="0" y="136420"/>
                  </a:moveTo>
                  <a:lnTo>
                    <a:pt x="136420" y="0"/>
                  </a:lnTo>
                  <a:lnTo>
                    <a:pt x="272841" y="136420"/>
                  </a:lnTo>
                  <a:lnTo>
                    <a:pt x="136420" y="2728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196887" y="254685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98040" y="445941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chr1:45329408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448133" y="578340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503125" y="46139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03125" y="34444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503125" y="22749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03125" y="11054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880411" y="58431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80411" y="46736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80411" y="35041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880411" y="23346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880411" y="1165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24695" y="6457330"/>
              <a:ext cx="3758013" cy="0"/>
            </a:xfrm>
            <a:custGeom>
              <a:avLst/>
              <a:pathLst>
                <a:path w="3758013" h="0">
                  <a:moveTo>
                    <a:pt x="0" y="0"/>
                  </a:moveTo>
                  <a:lnTo>
                    <a:pt x="37580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03702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52613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36462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59844" y="110866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1" name="pt31"/>
            <p:cNvSpPr/>
            <p:nvPr/>
          </p:nvSpPr>
          <p:spPr>
            <a:xfrm>
              <a:off x="6932443" y="14603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7143262" y="139327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59844" y="177827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4" name="pt34"/>
            <p:cNvSpPr/>
            <p:nvPr/>
          </p:nvSpPr>
          <p:spPr>
            <a:xfrm>
              <a:off x="6993545" y="2148647"/>
              <a:ext cx="850780" cy="8507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049933" y="3248312"/>
              <a:ext cx="738003" cy="7380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16820" y="4194722"/>
              <a:ext cx="604228" cy="604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03990" y="4956773"/>
              <a:ext cx="429890" cy="4298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066593" y="251431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6593" y="35575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066593" y="443711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066593" y="511200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59844" y="562492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3" name="pt43"/>
            <p:cNvSpPr/>
            <p:nvPr/>
          </p:nvSpPr>
          <p:spPr>
            <a:xfrm>
              <a:off x="6932443" y="59561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32443" y="615101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143262" y="591859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143262" y="611344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24695" y="619487"/>
              <a:ext cx="1032688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1842" y="5007971"/>
                  </a:moveTo>
                  <a:lnTo>
                    <a:pt x="1491270" y="4998171"/>
                  </a:lnTo>
                  <a:lnTo>
                    <a:pt x="1490646" y="4988370"/>
                  </a:lnTo>
                  <a:lnTo>
                    <a:pt x="1490011" y="4978570"/>
                  </a:lnTo>
                  <a:lnTo>
                    <a:pt x="1489324" y="4968770"/>
                  </a:lnTo>
                  <a:lnTo>
                    <a:pt x="1488618" y="4958969"/>
                  </a:lnTo>
                  <a:lnTo>
                    <a:pt x="1487866" y="4949169"/>
                  </a:lnTo>
                  <a:lnTo>
                    <a:pt x="1487081" y="4939369"/>
                  </a:lnTo>
                  <a:lnTo>
                    <a:pt x="1486259" y="4929568"/>
                  </a:lnTo>
                  <a:lnTo>
                    <a:pt x="1485388" y="4919768"/>
                  </a:lnTo>
                  <a:lnTo>
                    <a:pt x="1484491" y="4909968"/>
                  </a:lnTo>
                  <a:lnTo>
                    <a:pt x="1483527" y="4900167"/>
                  </a:lnTo>
                  <a:lnTo>
                    <a:pt x="1482549" y="4890367"/>
                  </a:lnTo>
                  <a:lnTo>
                    <a:pt x="1481485" y="4880567"/>
                  </a:lnTo>
                  <a:lnTo>
                    <a:pt x="1480404" y="4870766"/>
                  </a:lnTo>
                  <a:lnTo>
                    <a:pt x="1479247" y="4860966"/>
                  </a:lnTo>
                  <a:lnTo>
                    <a:pt x="1478054" y="4851166"/>
                  </a:lnTo>
                  <a:lnTo>
                    <a:pt x="1476797" y="4841365"/>
                  </a:lnTo>
                  <a:lnTo>
                    <a:pt x="1475485" y="4831565"/>
                  </a:lnTo>
                  <a:lnTo>
                    <a:pt x="1474121" y="4821765"/>
                  </a:lnTo>
                  <a:lnTo>
                    <a:pt x="1472679" y="4811964"/>
                  </a:lnTo>
                  <a:lnTo>
                    <a:pt x="1471203" y="4802164"/>
                  </a:lnTo>
                  <a:lnTo>
                    <a:pt x="1469621" y="4792364"/>
                  </a:lnTo>
                  <a:lnTo>
                    <a:pt x="1468017" y="4782563"/>
                  </a:lnTo>
                  <a:lnTo>
                    <a:pt x="1466292" y="4772763"/>
                  </a:lnTo>
                  <a:lnTo>
                    <a:pt x="1464536" y="4762963"/>
                  </a:lnTo>
                  <a:lnTo>
                    <a:pt x="1462675" y="4753162"/>
                  </a:lnTo>
                  <a:lnTo>
                    <a:pt x="1460756" y="4743362"/>
                  </a:lnTo>
                  <a:lnTo>
                    <a:pt x="1458751" y="4733562"/>
                  </a:lnTo>
                  <a:lnTo>
                    <a:pt x="1456657" y="4723761"/>
                  </a:lnTo>
                  <a:lnTo>
                    <a:pt x="1454499" y="4713961"/>
                  </a:lnTo>
                  <a:lnTo>
                    <a:pt x="1452220" y="4704161"/>
                  </a:lnTo>
                  <a:lnTo>
                    <a:pt x="1449901" y="4694360"/>
                  </a:lnTo>
                  <a:lnTo>
                    <a:pt x="1447425" y="4684560"/>
                  </a:lnTo>
                  <a:lnTo>
                    <a:pt x="1444917" y="4674760"/>
                  </a:lnTo>
                  <a:lnTo>
                    <a:pt x="1442250" y="4664959"/>
                  </a:lnTo>
                  <a:lnTo>
                    <a:pt x="1439529" y="4655159"/>
                  </a:lnTo>
                  <a:lnTo>
                    <a:pt x="1436675" y="4645359"/>
                  </a:lnTo>
                  <a:lnTo>
                    <a:pt x="1433729" y="4635558"/>
                  </a:lnTo>
                  <a:lnTo>
                    <a:pt x="1430677" y="4625758"/>
                  </a:lnTo>
                  <a:lnTo>
                    <a:pt x="1427494" y="4615958"/>
                  </a:lnTo>
                  <a:lnTo>
                    <a:pt x="1424235" y="4606157"/>
                  </a:lnTo>
                  <a:lnTo>
                    <a:pt x="1420802" y="4596357"/>
                  </a:lnTo>
                  <a:lnTo>
                    <a:pt x="1417328" y="4586557"/>
                  </a:lnTo>
                  <a:lnTo>
                    <a:pt x="1413631" y="4576756"/>
                  </a:lnTo>
                  <a:lnTo>
                    <a:pt x="1409893" y="4566956"/>
                  </a:lnTo>
                  <a:lnTo>
                    <a:pt x="1405959" y="4557156"/>
                  </a:lnTo>
                  <a:lnTo>
                    <a:pt x="1401942" y="4547355"/>
                  </a:lnTo>
                  <a:lnTo>
                    <a:pt x="1397764" y="4537555"/>
                  </a:lnTo>
                  <a:lnTo>
                    <a:pt x="1393456" y="4527755"/>
                  </a:lnTo>
                  <a:lnTo>
                    <a:pt x="1389025" y="4517954"/>
                  </a:lnTo>
                  <a:lnTo>
                    <a:pt x="1384412" y="4508154"/>
                  </a:lnTo>
                  <a:lnTo>
                    <a:pt x="1379718" y="4498354"/>
                  </a:lnTo>
                  <a:lnTo>
                    <a:pt x="1374789" y="4488553"/>
                  </a:lnTo>
                  <a:lnTo>
                    <a:pt x="1369812" y="4478753"/>
                  </a:lnTo>
                  <a:lnTo>
                    <a:pt x="1364567" y="4468953"/>
                  </a:lnTo>
                  <a:lnTo>
                    <a:pt x="1359258" y="4459152"/>
                  </a:lnTo>
                  <a:lnTo>
                    <a:pt x="1353725" y="4449352"/>
                  </a:lnTo>
                  <a:lnTo>
                    <a:pt x="1348074" y="4439552"/>
                  </a:lnTo>
                  <a:lnTo>
                    <a:pt x="1342244" y="4429751"/>
                  </a:lnTo>
                  <a:lnTo>
                    <a:pt x="1336239" y="4419951"/>
                  </a:lnTo>
                  <a:lnTo>
                    <a:pt x="1330105" y="4410151"/>
                  </a:lnTo>
                  <a:lnTo>
                    <a:pt x="1323737" y="4400350"/>
                  </a:lnTo>
                  <a:lnTo>
                    <a:pt x="1317292" y="4390550"/>
                  </a:lnTo>
                  <a:lnTo>
                    <a:pt x="1310551" y="4380750"/>
                  </a:lnTo>
                  <a:lnTo>
                    <a:pt x="1303754" y="4370949"/>
                  </a:lnTo>
                  <a:lnTo>
                    <a:pt x="1296666" y="4361149"/>
                  </a:lnTo>
                  <a:lnTo>
                    <a:pt x="1289486" y="4351349"/>
                  </a:lnTo>
                  <a:lnTo>
                    <a:pt x="1282067" y="4341548"/>
                  </a:lnTo>
                  <a:lnTo>
                    <a:pt x="1274496" y="4331748"/>
                  </a:lnTo>
                  <a:lnTo>
                    <a:pt x="1266743" y="4321948"/>
                  </a:lnTo>
                  <a:lnTo>
                    <a:pt x="1258776" y="4312147"/>
                  </a:lnTo>
                  <a:lnTo>
                    <a:pt x="1250683" y="4302347"/>
                  </a:lnTo>
                  <a:lnTo>
                    <a:pt x="1242315" y="4292547"/>
                  </a:lnTo>
                  <a:lnTo>
                    <a:pt x="1233879" y="4282746"/>
                  </a:lnTo>
                  <a:lnTo>
                    <a:pt x="1225106" y="4272946"/>
                  </a:lnTo>
                  <a:lnTo>
                    <a:pt x="1216271" y="4263146"/>
                  </a:lnTo>
                  <a:lnTo>
                    <a:pt x="1207144" y="4253345"/>
                  </a:lnTo>
                  <a:lnTo>
                    <a:pt x="1197901" y="4243545"/>
                  </a:lnTo>
                  <a:lnTo>
                    <a:pt x="1188427" y="4233745"/>
                  </a:lnTo>
                  <a:lnTo>
                    <a:pt x="1178777" y="4223944"/>
                  </a:lnTo>
                  <a:lnTo>
                    <a:pt x="1168956" y="4214144"/>
                  </a:lnTo>
                  <a:lnTo>
                    <a:pt x="1158898" y="4204344"/>
                  </a:lnTo>
                  <a:lnTo>
                    <a:pt x="1148731" y="4194543"/>
                  </a:lnTo>
                  <a:lnTo>
                    <a:pt x="1138269" y="4184743"/>
                  </a:lnTo>
                  <a:lnTo>
                    <a:pt x="1127746" y="4174943"/>
                  </a:lnTo>
                  <a:lnTo>
                    <a:pt x="1116896" y="4165142"/>
                  </a:lnTo>
                  <a:lnTo>
                    <a:pt x="1105975" y="4155342"/>
                  </a:lnTo>
                  <a:lnTo>
                    <a:pt x="1094791" y="4145542"/>
                  </a:lnTo>
                  <a:lnTo>
                    <a:pt x="1083478" y="4135741"/>
                  </a:lnTo>
                  <a:lnTo>
                    <a:pt x="1071965" y="4125941"/>
                  </a:lnTo>
                  <a:lnTo>
                    <a:pt x="1060270" y="4116141"/>
                  </a:lnTo>
                  <a:lnTo>
                    <a:pt x="1048434" y="4106340"/>
                  </a:lnTo>
                  <a:lnTo>
                    <a:pt x="1036366" y="4096540"/>
                  </a:lnTo>
                  <a:lnTo>
                    <a:pt x="1024217" y="4086740"/>
                  </a:lnTo>
                  <a:lnTo>
                    <a:pt x="1011789" y="4076939"/>
                  </a:lnTo>
                  <a:lnTo>
                    <a:pt x="999309" y="4067139"/>
                  </a:lnTo>
                  <a:lnTo>
                    <a:pt x="986563" y="4057339"/>
                  </a:lnTo>
                  <a:lnTo>
                    <a:pt x="973741" y="4047538"/>
                  </a:lnTo>
                  <a:lnTo>
                    <a:pt x="960713" y="4037738"/>
                  </a:lnTo>
                  <a:lnTo>
                    <a:pt x="947566" y="4027938"/>
                  </a:lnTo>
                  <a:lnTo>
                    <a:pt x="934271" y="4018137"/>
                  </a:lnTo>
                  <a:lnTo>
                    <a:pt x="920818" y="4008337"/>
                  </a:lnTo>
                  <a:lnTo>
                    <a:pt x="907270" y="3998537"/>
                  </a:lnTo>
                  <a:lnTo>
                    <a:pt x="893532" y="3988736"/>
                  </a:lnTo>
                  <a:lnTo>
                    <a:pt x="879746" y="3978936"/>
                  </a:lnTo>
                  <a:lnTo>
                    <a:pt x="865745" y="3969136"/>
                  </a:lnTo>
                  <a:lnTo>
                    <a:pt x="851707" y="3959335"/>
                  </a:lnTo>
                  <a:lnTo>
                    <a:pt x="837498" y="3949535"/>
                  </a:lnTo>
                  <a:lnTo>
                    <a:pt x="823229" y="3939735"/>
                  </a:lnTo>
                  <a:lnTo>
                    <a:pt x="808837" y="3929934"/>
                  </a:lnTo>
                  <a:lnTo>
                    <a:pt x="794363" y="3920134"/>
                  </a:lnTo>
                  <a:lnTo>
                    <a:pt x="779808" y="3910334"/>
                  </a:lnTo>
                  <a:lnTo>
                    <a:pt x="765157" y="3900533"/>
                  </a:lnTo>
                  <a:lnTo>
                    <a:pt x="750460" y="3890733"/>
                  </a:lnTo>
                  <a:lnTo>
                    <a:pt x="735662" y="3880933"/>
                  </a:lnTo>
                  <a:lnTo>
                    <a:pt x="720843" y="3871132"/>
                  </a:lnTo>
                  <a:lnTo>
                    <a:pt x="705932" y="3861332"/>
                  </a:lnTo>
                  <a:lnTo>
                    <a:pt x="691006" y="3851532"/>
                  </a:lnTo>
                  <a:lnTo>
                    <a:pt x="676024" y="3841731"/>
                  </a:lnTo>
                  <a:lnTo>
                    <a:pt x="661023" y="3831931"/>
                  </a:lnTo>
                  <a:lnTo>
                    <a:pt x="645994" y="3822131"/>
                  </a:lnTo>
                  <a:lnTo>
                    <a:pt x="630954" y="3812330"/>
                  </a:lnTo>
                  <a:lnTo>
                    <a:pt x="615904" y="3802530"/>
                  </a:lnTo>
                  <a:lnTo>
                    <a:pt x="600859" y="3792729"/>
                  </a:lnTo>
                  <a:lnTo>
                    <a:pt x="585816" y="3782929"/>
                  </a:lnTo>
                  <a:lnTo>
                    <a:pt x="570802" y="3773129"/>
                  </a:lnTo>
                  <a:lnTo>
                    <a:pt x="555797" y="3763328"/>
                  </a:lnTo>
                  <a:lnTo>
                    <a:pt x="540846" y="3753528"/>
                  </a:lnTo>
                  <a:lnTo>
                    <a:pt x="525919" y="3743728"/>
                  </a:lnTo>
                  <a:lnTo>
                    <a:pt x="511057" y="3733927"/>
                  </a:lnTo>
                  <a:lnTo>
                    <a:pt x="496247" y="3724127"/>
                  </a:lnTo>
                  <a:lnTo>
                    <a:pt x="481501" y="3714327"/>
                  </a:lnTo>
                  <a:lnTo>
                    <a:pt x="466845" y="3704526"/>
                  </a:lnTo>
                  <a:lnTo>
                    <a:pt x="452245" y="3694726"/>
                  </a:lnTo>
                  <a:lnTo>
                    <a:pt x="437782" y="3684926"/>
                  </a:lnTo>
                  <a:lnTo>
                    <a:pt x="423355" y="3675125"/>
                  </a:lnTo>
                  <a:lnTo>
                    <a:pt x="409124" y="3665325"/>
                  </a:lnTo>
                  <a:lnTo>
                    <a:pt x="394933" y="3655525"/>
                  </a:lnTo>
                  <a:lnTo>
                    <a:pt x="380940" y="3645724"/>
                  </a:lnTo>
                  <a:lnTo>
                    <a:pt x="367029" y="3635924"/>
                  </a:lnTo>
                  <a:lnTo>
                    <a:pt x="353295" y="3626124"/>
                  </a:lnTo>
                  <a:lnTo>
                    <a:pt x="339703" y="3616323"/>
                  </a:lnTo>
                  <a:lnTo>
                    <a:pt x="326257" y="3606523"/>
                  </a:lnTo>
                  <a:lnTo>
                    <a:pt x="313022" y="3596723"/>
                  </a:lnTo>
                  <a:lnTo>
                    <a:pt x="299890" y="3586922"/>
                  </a:lnTo>
                  <a:lnTo>
                    <a:pt x="287049" y="3577122"/>
                  </a:lnTo>
                  <a:lnTo>
                    <a:pt x="274269" y="3567322"/>
                  </a:lnTo>
                  <a:lnTo>
                    <a:pt x="261850" y="3557521"/>
                  </a:lnTo>
                  <a:lnTo>
                    <a:pt x="249510" y="3547721"/>
                  </a:lnTo>
                  <a:lnTo>
                    <a:pt x="237486" y="3537921"/>
                  </a:lnTo>
                  <a:lnTo>
                    <a:pt x="225621" y="3528120"/>
                  </a:lnTo>
                  <a:lnTo>
                    <a:pt x="214019" y="3518320"/>
                  </a:lnTo>
                  <a:lnTo>
                    <a:pt x="202662" y="3508520"/>
                  </a:lnTo>
                  <a:lnTo>
                    <a:pt x="191506" y="3498719"/>
                  </a:lnTo>
                  <a:lnTo>
                    <a:pt x="180691" y="3488919"/>
                  </a:lnTo>
                  <a:lnTo>
                    <a:pt x="170004" y="3479119"/>
                  </a:lnTo>
                  <a:lnTo>
                    <a:pt x="159762" y="3469318"/>
                  </a:lnTo>
                  <a:lnTo>
                    <a:pt x="149609" y="3459518"/>
                  </a:lnTo>
                  <a:lnTo>
                    <a:pt x="139928" y="3449718"/>
                  </a:lnTo>
                  <a:lnTo>
                    <a:pt x="130384" y="3439917"/>
                  </a:lnTo>
                  <a:lnTo>
                    <a:pt x="121238" y="3430117"/>
                  </a:lnTo>
                  <a:lnTo>
                    <a:pt x="112332" y="3420317"/>
                  </a:lnTo>
                  <a:lnTo>
                    <a:pt x="103740" y="3410516"/>
                  </a:lnTo>
                  <a:lnTo>
                    <a:pt x="95496" y="3400716"/>
                  </a:lnTo>
                  <a:lnTo>
                    <a:pt x="87477" y="3390916"/>
                  </a:lnTo>
                  <a:lnTo>
                    <a:pt x="79919" y="3381115"/>
                  </a:lnTo>
                  <a:lnTo>
                    <a:pt x="72488" y="3371315"/>
                  </a:lnTo>
                  <a:lnTo>
                    <a:pt x="65638" y="3361515"/>
                  </a:lnTo>
                  <a:lnTo>
                    <a:pt x="58896" y="3351714"/>
                  </a:lnTo>
                  <a:lnTo>
                    <a:pt x="52687" y="3341914"/>
                  </a:lnTo>
                  <a:lnTo>
                    <a:pt x="46676" y="3332114"/>
                  </a:lnTo>
                  <a:lnTo>
                    <a:pt x="41097" y="3322313"/>
                  </a:lnTo>
                  <a:lnTo>
                    <a:pt x="35833" y="3312513"/>
                  </a:lnTo>
                  <a:lnTo>
                    <a:pt x="30896" y="3302713"/>
                  </a:lnTo>
                  <a:lnTo>
                    <a:pt x="26391" y="3292912"/>
                  </a:lnTo>
                  <a:lnTo>
                    <a:pt x="22105" y="3283112"/>
                  </a:lnTo>
                  <a:lnTo>
                    <a:pt x="18371" y="3273312"/>
                  </a:lnTo>
                  <a:lnTo>
                    <a:pt x="14754" y="3263511"/>
                  </a:lnTo>
                  <a:lnTo>
                    <a:pt x="11789" y="3253711"/>
                  </a:lnTo>
                  <a:lnTo>
                    <a:pt x="8953" y="3243911"/>
                  </a:lnTo>
                  <a:lnTo>
                    <a:pt x="6655" y="3234110"/>
                  </a:lnTo>
                  <a:lnTo>
                    <a:pt x="4606" y="3224310"/>
                  </a:lnTo>
                  <a:lnTo>
                    <a:pt x="2978" y="3214510"/>
                  </a:lnTo>
                  <a:lnTo>
                    <a:pt x="1717" y="3204709"/>
                  </a:lnTo>
                  <a:lnTo>
                    <a:pt x="760" y="3194909"/>
                  </a:lnTo>
                  <a:lnTo>
                    <a:pt x="287" y="3185109"/>
                  </a:lnTo>
                  <a:lnTo>
                    <a:pt x="0" y="3175308"/>
                  </a:lnTo>
                  <a:lnTo>
                    <a:pt x="310" y="3165508"/>
                  </a:lnTo>
                  <a:lnTo>
                    <a:pt x="738" y="3155708"/>
                  </a:lnTo>
                  <a:lnTo>
                    <a:pt x="1779" y="3145907"/>
                  </a:lnTo>
                  <a:lnTo>
                    <a:pt x="2984" y="3136107"/>
                  </a:lnTo>
                  <a:lnTo>
                    <a:pt x="4679" y="3126307"/>
                  </a:lnTo>
                  <a:lnTo>
                    <a:pt x="6650" y="3116506"/>
                  </a:lnTo>
                  <a:lnTo>
                    <a:pt x="8993" y="3106706"/>
                  </a:lnTo>
                  <a:lnTo>
                    <a:pt x="11718" y="3096906"/>
                  </a:lnTo>
                  <a:lnTo>
                    <a:pt x="14696" y="3087105"/>
                  </a:lnTo>
                  <a:lnTo>
                    <a:pt x="18160" y="3077305"/>
                  </a:lnTo>
                  <a:lnTo>
                    <a:pt x="21763" y="3067505"/>
                  </a:lnTo>
                  <a:lnTo>
                    <a:pt x="25948" y="3057704"/>
                  </a:lnTo>
                  <a:lnTo>
                    <a:pt x="30238" y="3047904"/>
                  </a:lnTo>
                  <a:lnTo>
                    <a:pt x="35046" y="3038104"/>
                  </a:lnTo>
                  <a:lnTo>
                    <a:pt x="40031" y="3028303"/>
                  </a:lnTo>
                  <a:lnTo>
                    <a:pt x="45417" y="3018503"/>
                  </a:lnTo>
                  <a:lnTo>
                    <a:pt x="51072" y="3008703"/>
                  </a:lnTo>
                  <a:lnTo>
                    <a:pt x="57016" y="2998902"/>
                  </a:lnTo>
                  <a:lnTo>
                    <a:pt x="63314" y="2989102"/>
                  </a:lnTo>
                  <a:lnTo>
                    <a:pt x="69796" y="2979302"/>
                  </a:lnTo>
                  <a:lnTo>
                    <a:pt x="76709" y="2969501"/>
                  </a:lnTo>
                  <a:lnTo>
                    <a:pt x="83713" y="2959701"/>
                  </a:lnTo>
                  <a:lnTo>
                    <a:pt x="91203" y="2949901"/>
                  </a:lnTo>
                  <a:lnTo>
                    <a:pt x="98781" y="2940100"/>
                  </a:lnTo>
                  <a:lnTo>
                    <a:pt x="106739" y="2930300"/>
                  </a:lnTo>
                  <a:lnTo>
                    <a:pt x="114856" y="2920500"/>
                  </a:lnTo>
                  <a:lnTo>
                    <a:pt x="123254" y="2910699"/>
                  </a:lnTo>
                  <a:lnTo>
                    <a:pt x="131875" y="2900899"/>
                  </a:lnTo>
                  <a:lnTo>
                    <a:pt x="140686" y="2891099"/>
                  </a:lnTo>
                  <a:lnTo>
                    <a:pt x="149772" y="2881298"/>
                  </a:lnTo>
                  <a:lnTo>
                    <a:pt x="158966" y="2871498"/>
                  </a:lnTo>
                  <a:lnTo>
                    <a:pt x="168476" y="2861698"/>
                  </a:lnTo>
                  <a:lnTo>
                    <a:pt x="178046" y="2851897"/>
                  </a:lnTo>
                  <a:lnTo>
                    <a:pt x="187916" y="2842097"/>
                  </a:lnTo>
                  <a:lnTo>
                    <a:pt x="197856" y="2832297"/>
                  </a:lnTo>
                  <a:lnTo>
                    <a:pt x="208016" y="2822496"/>
                  </a:lnTo>
                  <a:lnTo>
                    <a:pt x="218284" y="2812696"/>
                  </a:lnTo>
                  <a:lnTo>
                    <a:pt x="228700" y="2802896"/>
                  </a:lnTo>
                  <a:lnTo>
                    <a:pt x="239249" y="2793095"/>
                  </a:lnTo>
                  <a:lnTo>
                    <a:pt x="249888" y="2783295"/>
                  </a:lnTo>
                  <a:lnTo>
                    <a:pt x="260671" y="2773495"/>
                  </a:lnTo>
                  <a:lnTo>
                    <a:pt x="271498" y="2763694"/>
                  </a:lnTo>
                  <a:lnTo>
                    <a:pt x="282470" y="2753894"/>
                  </a:lnTo>
                  <a:lnTo>
                    <a:pt x="293464" y="2744094"/>
                  </a:lnTo>
                  <a:lnTo>
                    <a:pt x="304560" y="2734293"/>
                  </a:lnTo>
                  <a:lnTo>
                    <a:pt x="315681" y="2724493"/>
                  </a:lnTo>
                  <a:lnTo>
                    <a:pt x="326859" y="2714693"/>
                  </a:lnTo>
                  <a:lnTo>
                    <a:pt x="338059" y="2704892"/>
                  </a:lnTo>
                  <a:lnTo>
                    <a:pt x="349282" y="2695092"/>
                  </a:lnTo>
                  <a:lnTo>
                    <a:pt x="360512" y="2685292"/>
                  </a:lnTo>
                  <a:lnTo>
                    <a:pt x="371744" y="2675491"/>
                  </a:lnTo>
                  <a:lnTo>
                    <a:pt x="382955" y="2665691"/>
                  </a:lnTo>
                  <a:lnTo>
                    <a:pt x="394161" y="2655891"/>
                  </a:lnTo>
                  <a:lnTo>
                    <a:pt x="405305" y="2646090"/>
                  </a:lnTo>
                  <a:lnTo>
                    <a:pt x="416431" y="2636290"/>
                  </a:lnTo>
                  <a:lnTo>
                    <a:pt x="427477" y="2626490"/>
                  </a:lnTo>
                  <a:lnTo>
                    <a:pt x="438477" y="2616689"/>
                  </a:lnTo>
                  <a:lnTo>
                    <a:pt x="449391" y="2606889"/>
                  </a:lnTo>
                  <a:lnTo>
                    <a:pt x="460217" y="2597089"/>
                  </a:lnTo>
                  <a:lnTo>
                    <a:pt x="470964" y="2587288"/>
                  </a:lnTo>
                  <a:lnTo>
                    <a:pt x="481571" y="2577488"/>
                  </a:lnTo>
                  <a:lnTo>
                    <a:pt x="492120" y="2567688"/>
                  </a:lnTo>
                  <a:lnTo>
                    <a:pt x="502463" y="2557887"/>
                  </a:lnTo>
                  <a:lnTo>
                    <a:pt x="512764" y="2548087"/>
                  </a:lnTo>
                  <a:lnTo>
                    <a:pt x="522818" y="2538286"/>
                  </a:lnTo>
                  <a:lnTo>
                    <a:pt x="532803" y="2528486"/>
                  </a:lnTo>
                  <a:lnTo>
                    <a:pt x="542565" y="2518686"/>
                  </a:lnTo>
                  <a:lnTo>
                    <a:pt x="552194" y="2508885"/>
                  </a:lnTo>
                  <a:lnTo>
                    <a:pt x="561634" y="2499085"/>
                  </a:lnTo>
                  <a:lnTo>
                    <a:pt x="570870" y="2489285"/>
                  </a:lnTo>
                  <a:lnTo>
                    <a:pt x="579962" y="2479484"/>
                  </a:lnTo>
                  <a:lnTo>
                    <a:pt x="588769" y="2469684"/>
                  </a:lnTo>
                  <a:lnTo>
                    <a:pt x="597488" y="2459884"/>
                  </a:lnTo>
                  <a:lnTo>
                    <a:pt x="605833" y="2450083"/>
                  </a:lnTo>
                  <a:lnTo>
                    <a:pt x="614106" y="2440283"/>
                  </a:lnTo>
                  <a:lnTo>
                    <a:pt x="622009" y="2430483"/>
                  </a:lnTo>
                  <a:lnTo>
                    <a:pt x="629784" y="2420682"/>
                  </a:lnTo>
                  <a:lnTo>
                    <a:pt x="637248" y="2410882"/>
                  </a:lnTo>
                  <a:lnTo>
                    <a:pt x="644499" y="2401082"/>
                  </a:lnTo>
                  <a:lnTo>
                    <a:pt x="651507" y="2391281"/>
                  </a:lnTo>
                  <a:lnTo>
                    <a:pt x="658211" y="2381481"/>
                  </a:lnTo>
                  <a:lnTo>
                    <a:pt x="664747" y="2371681"/>
                  </a:lnTo>
                  <a:lnTo>
                    <a:pt x="670886" y="2361880"/>
                  </a:lnTo>
                  <a:lnTo>
                    <a:pt x="676937" y="2352080"/>
                  </a:lnTo>
                  <a:lnTo>
                    <a:pt x="682494" y="2342280"/>
                  </a:lnTo>
                  <a:lnTo>
                    <a:pt x="687963" y="2332479"/>
                  </a:lnTo>
                  <a:lnTo>
                    <a:pt x="693013" y="2322679"/>
                  </a:lnTo>
                  <a:lnTo>
                    <a:pt x="697886" y="2312879"/>
                  </a:lnTo>
                  <a:lnTo>
                    <a:pt x="702426" y="2303078"/>
                  </a:lnTo>
                  <a:lnTo>
                    <a:pt x="706696" y="2293278"/>
                  </a:lnTo>
                  <a:lnTo>
                    <a:pt x="710722" y="2283478"/>
                  </a:lnTo>
                  <a:lnTo>
                    <a:pt x="714386" y="2273677"/>
                  </a:lnTo>
                  <a:lnTo>
                    <a:pt x="717896" y="2263877"/>
                  </a:lnTo>
                  <a:lnTo>
                    <a:pt x="720954" y="2254077"/>
                  </a:lnTo>
                  <a:lnTo>
                    <a:pt x="723923" y="2244276"/>
                  </a:lnTo>
                  <a:lnTo>
                    <a:pt x="726407" y="2234476"/>
                  </a:lnTo>
                  <a:lnTo>
                    <a:pt x="728776" y="2224676"/>
                  </a:lnTo>
                  <a:lnTo>
                    <a:pt x="730757" y="2214875"/>
                  </a:lnTo>
                  <a:lnTo>
                    <a:pt x="732536" y="2205075"/>
                  </a:lnTo>
                  <a:lnTo>
                    <a:pt x="734020" y="2195275"/>
                  </a:lnTo>
                  <a:lnTo>
                    <a:pt x="735223" y="2185474"/>
                  </a:lnTo>
                  <a:lnTo>
                    <a:pt x="736223" y="2175674"/>
                  </a:lnTo>
                  <a:lnTo>
                    <a:pt x="736865" y="2165874"/>
                  </a:lnTo>
                  <a:lnTo>
                    <a:pt x="737394" y="2156073"/>
                  </a:lnTo>
                  <a:lnTo>
                    <a:pt x="737497" y="2146273"/>
                  </a:lnTo>
                  <a:lnTo>
                    <a:pt x="737522" y="2136473"/>
                  </a:lnTo>
                  <a:lnTo>
                    <a:pt x="737158" y="2126672"/>
                  </a:lnTo>
                  <a:lnTo>
                    <a:pt x="736674" y="2116872"/>
                  </a:lnTo>
                  <a:lnTo>
                    <a:pt x="735892" y="2107072"/>
                  </a:lnTo>
                  <a:lnTo>
                    <a:pt x="734928" y="2097271"/>
                  </a:lnTo>
                  <a:lnTo>
                    <a:pt x="733752" y="2087471"/>
                  </a:lnTo>
                  <a:lnTo>
                    <a:pt x="732338" y="2077671"/>
                  </a:lnTo>
                  <a:lnTo>
                    <a:pt x="730790" y="2067870"/>
                  </a:lnTo>
                  <a:lnTo>
                    <a:pt x="728962" y="2058070"/>
                  </a:lnTo>
                  <a:lnTo>
                    <a:pt x="727069" y="2048270"/>
                  </a:lnTo>
                  <a:lnTo>
                    <a:pt x="724862" y="2038469"/>
                  </a:lnTo>
                  <a:lnTo>
                    <a:pt x="722604" y="2028669"/>
                  </a:lnTo>
                  <a:lnTo>
                    <a:pt x="720105" y="2018869"/>
                  </a:lnTo>
                  <a:lnTo>
                    <a:pt x="717518" y="2009068"/>
                  </a:lnTo>
                  <a:lnTo>
                    <a:pt x="714762" y="1999268"/>
                  </a:lnTo>
                  <a:lnTo>
                    <a:pt x="711888" y="1989468"/>
                  </a:lnTo>
                  <a:lnTo>
                    <a:pt x="708905" y="1979667"/>
                  </a:lnTo>
                  <a:lnTo>
                    <a:pt x="705788" y="1969867"/>
                  </a:lnTo>
                  <a:lnTo>
                    <a:pt x="702612" y="1960067"/>
                  </a:lnTo>
                  <a:lnTo>
                    <a:pt x="699297" y="1950266"/>
                  </a:lnTo>
                  <a:lnTo>
                    <a:pt x="695956" y="1940466"/>
                  </a:lnTo>
                  <a:lnTo>
                    <a:pt x="692494" y="1930666"/>
                  </a:lnTo>
                  <a:lnTo>
                    <a:pt x="689013" y="1920865"/>
                  </a:lnTo>
                  <a:lnTo>
                    <a:pt x="685461" y="1911065"/>
                  </a:lnTo>
                  <a:lnTo>
                    <a:pt x="681887" y="1901265"/>
                  </a:lnTo>
                  <a:lnTo>
                    <a:pt x="678280" y="1891464"/>
                  </a:lnTo>
                  <a:lnTo>
                    <a:pt x="674661" y="1881664"/>
                  </a:lnTo>
                  <a:lnTo>
                    <a:pt x="671034" y="1871864"/>
                  </a:lnTo>
                  <a:lnTo>
                    <a:pt x="667418" y="1862063"/>
                  </a:lnTo>
                  <a:lnTo>
                    <a:pt x="663806" y="1852263"/>
                  </a:lnTo>
                  <a:lnTo>
                    <a:pt x="660240" y="1842463"/>
                  </a:lnTo>
                  <a:lnTo>
                    <a:pt x="656687" y="1832662"/>
                  </a:lnTo>
                  <a:lnTo>
                    <a:pt x="653210" y="1822862"/>
                  </a:lnTo>
                  <a:lnTo>
                    <a:pt x="649766" y="1813062"/>
                  </a:lnTo>
                  <a:lnTo>
                    <a:pt x="646408" y="1803261"/>
                  </a:lnTo>
                  <a:lnTo>
                    <a:pt x="643119" y="1793461"/>
                  </a:lnTo>
                  <a:lnTo>
                    <a:pt x="639913" y="1783661"/>
                  </a:lnTo>
                  <a:lnTo>
                    <a:pt x="636823" y="1773860"/>
                  </a:lnTo>
                  <a:lnTo>
                    <a:pt x="633801" y="1764060"/>
                  </a:lnTo>
                  <a:lnTo>
                    <a:pt x="630954" y="1754260"/>
                  </a:lnTo>
                  <a:lnTo>
                    <a:pt x="628148" y="1744459"/>
                  </a:lnTo>
                  <a:lnTo>
                    <a:pt x="625583" y="1734659"/>
                  </a:lnTo>
                  <a:lnTo>
                    <a:pt x="623066" y="1724859"/>
                  </a:lnTo>
                  <a:lnTo>
                    <a:pt x="620780" y="1715058"/>
                  </a:lnTo>
                  <a:lnTo>
                    <a:pt x="618594" y="1705258"/>
                  </a:lnTo>
                  <a:lnTo>
                    <a:pt x="616609" y="1695458"/>
                  </a:lnTo>
                  <a:lnTo>
                    <a:pt x="614790" y="1685657"/>
                  </a:lnTo>
                  <a:lnTo>
                    <a:pt x="613131" y="1675857"/>
                  </a:lnTo>
                  <a:lnTo>
                    <a:pt x="611712" y="1666057"/>
                  </a:lnTo>
                  <a:lnTo>
                    <a:pt x="610402" y="1656256"/>
                  </a:lnTo>
                  <a:lnTo>
                    <a:pt x="609413" y="1646456"/>
                  </a:lnTo>
                  <a:lnTo>
                    <a:pt x="608489" y="1636656"/>
                  </a:lnTo>
                  <a:lnTo>
                    <a:pt x="607941" y="1626855"/>
                  </a:lnTo>
                  <a:lnTo>
                    <a:pt x="607481" y="1617055"/>
                  </a:lnTo>
                  <a:lnTo>
                    <a:pt x="607340" y="1607255"/>
                  </a:lnTo>
                  <a:lnTo>
                    <a:pt x="607365" y="1597454"/>
                  </a:lnTo>
                  <a:lnTo>
                    <a:pt x="607648" y="1587654"/>
                  </a:lnTo>
                  <a:lnTo>
                    <a:pt x="608178" y="1577854"/>
                  </a:lnTo>
                  <a:lnTo>
                    <a:pt x="608896" y="1568053"/>
                  </a:lnTo>
                  <a:lnTo>
                    <a:pt x="609947" y="1558253"/>
                  </a:lnTo>
                  <a:lnTo>
                    <a:pt x="611111" y="1548453"/>
                  </a:lnTo>
                  <a:lnTo>
                    <a:pt x="612695" y="1538652"/>
                  </a:lnTo>
                  <a:lnTo>
                    <a:pt x="614358" y="1528852"/>
                  </a:lnTo>
                  <a:lnTo>
                    <a:pt x="616439" y="1519052"/>
                  </a:lnTo>
                  <a:lnTo>
                    <a:pt x="618646" y="1509251"/>
                  </a:lnTo>
                  <a:lnTo>
                    <a:pt x="621191" y="1499451"/>
                  </a:lnTo>
                  <a:lnTo>
                    <a:pt x="623945" y="1489651"/>
                  </a:lnTo>
                  <a:lnTo>
                    <a:pt x="626956" y="1479850"/>
                  </a:lnTo>
                  <a:lnTo>
                    <a:pt x="630257" y="1470050"/>
                  </a:lnTo>
                  <a:lnTo>
                    <a:pt x="633734" y="1460250"/>
                  </a:lnTo>
                  <a:lnTo>
                    <a:pt x="637579" y="1450449"/>
                  </a:lnTo>
                  <a:lnTo>
                    <a:pt x="641518" y="1440649"/>
                  </a:lnTo>
                  <a:lnTo>
                    <a:pt x="645902" y="1430849"/>
                  </a:lnTo>
                  <a:lnTo>
                    <a:pt x="650365" y="1421048"/>
                  </a:lnTo>
                  <a:lnTo>
                    <a:pt x="655210" y="1411248"/>
                  </a:lnTo>
                  <a:lnTo>
                    <a:pt x="660198" y="1401448"/>
                  </a:lnTo>
                  <a:lnTo>
                    <a:pt x="665483" y="1391647"/>
                  </a:lnTo>
                  <a:lnTo>
                    <a:pt x="670983" y="1381847"/>
                  </a:lnTo>
                  <a:lnTo>
                    <a:pt x="676696" y="1372047"/>
                  </a:lnTo>
                  <a:lnTo>
                    <a:pt x="682692" y="1362246"/>
                  </a:lnTo>
                  <a:lnTo>
                    <a:pt x="688820" y="1352446"/>
                  </a:lnTo>
                  <a:lnTo>
                    <a:pt x="695292" y="1342646"/>
                  </a:lnTo>
                  <a:lnTo>
                    <a:pt x="701833" y="1332845"/>
                  </a:lnTo>
                  <a:lnTo>
                    <a:pt x="708746" y="1323045"/>
                  </a:lnTo>
                  <a:lnTo>
                    <a:pt x="715736" y="1313245"/>
                  </a:lnTo>
                  <a:lnTo>
                    <a:pt x="723015" y="1303444"/>
                  </a:lnTo>
                  <a:lnTo>
                    <a:pt x="730427" y="1293644"/>
                  </a:lnTo>
                  <a:lnTo>
                    <a:pt x="738052" y="1283844"/>
                  </a:lnTo>
                  <a:lnTo>
                    <a:pt x="745861" y="1274043"/>
                  </a:lnTo>
                  <a:lnTo>
                    <a:pt x="753812" y="1264243"/>
                  </a:lnTo>
                  <a:lnTo>
                    <a:pt x="761988" y="1254442"/>
                  </a:lnTo>
                  <a:lnTo>
                    <a:pt x="770244" y="1244642"/>
                  </a:lnTo>
                  <a:lnTo>
                    <a:pt x="778757" y="1234842"/>
                  </a:lnTo>
                  <a:lnTo>
                    <a:pt x="787317" y="1225041"/>
                  </a:lnTo>
                  <a:lnTo>
                    <a:pt x="796113" y="1215241"/>
                  </a:lnTo>
                  <a:lnTo>
                    <a:pt x="804971" y="1205441"/>
                  </a:lnTo>
                  <a:lnTo>
                    <a:pt x="814001" y="1195640"/>
                  </a:lnTo>
                  <a:lnTo>
                    <a:pt x="823123" y="1185840"/>
                  </a:lnTo>
                  <a:lnTo>
                    <a:pt x="832363" y="1176040"/>
                  </a:lnTo>
                  <a:lnTo>
                    <a:pt x="841716" y="1166239"/>
                  </a:lnTo>
                  <a:lnTo>
                    <a:pt x="851141" y="1156439"/>
                  </a:lnTo>
                  <a:lnTo>
                    <a:pt x="860691" y="1146639"/>
                  </a:lnTo>
                  <a:lnTo>
                    <a:pt x="870275" y="1136838"/>
                  </a:lnTo>
                  <a:lnTo>
                    <a:pt x="879989" y="1127038"/>
                  </a:lnTo>
                  <a:lnTo>
                    <a:pt x="889723" y="1117238"/>
                  </a:lnTo>
                  <a:lnTo>
                    <a:pt x="899550" y="1107437"/>
                  </a:lnTo>
                  <a:lnTo>
                    <a:pt x="909404" y="1097637"/>
                  </a:lnTo>
                  <a:lnTo>
                    <a:pt x="919315" y="1087837"/>
                  </a:lnTo>
                  <a:lnTo>
                    <a:pt x="929256" y="1078036"/>
                  </a:lnTo>
                  <a:lnTo>
                    <a:pt x="939227" y="1068236"/>
                  </a:lnTo>
                  <a:lnTo>
                    <a:pt x="949221" y="1058436"/>
                  </a:lnTo>
                  <a:lnTo>
                    <a:pt x="959226" y="1048635"/>
                  </a:lnTo>
                  <a:lnTo>
                    <a:pt x="969242" y="1038835"/>
                  </a:lnTo>
                  <a:lnTo>
                    <a:pt x="979258" y="1029035"/>
                  </a:lnTo>
                  <a:lnTo>
                    <a:pt x="989264" y="1019234"/>
                  </a:lnTo>
                  <a:lnTo>
                    <a:pt x="999262" y="1009434"/>
                  </a:lnTo>
                  <a:lnTo>
                    <a:pt x="1009234" y="999634"/>
                  </a:lnTo>
                  <a:lnTo>
                    <a:pt x="1019184" y="989833"/>
                  </a:lnTo>
                  <a:lnTo>
                    <a:pt x="1029100" y="980033"/>
                  </a:lnTo>
                  <a:lnTo>
                    <a:pt x="1038973" y="970233"/>
                  </a:lnTo>
                  <a:lnTo>
                    <a:pt x="1048813" y="960432"/>
                  </a:lnTo>
                  <a:lnTo>
                    <a:pt x="1058583" y="950632"/>
                  </a:lnTo>
                  <a:lnTo>
                    <a:pt x="1068327" y="940832"/>
                  </a:lnTo>
                  <a:lnTo>
                    <a:pt x="1077967" y="931031"/>
                  </a:lnTo>
                  <a:lnTo>
                    <a:pt x="1087585" y="921231"/>
                  </a:lnTo>
                  <a:lnTo>
                    <a:pt x="1097083" y="911431"/>
                  </a:lnTo>
                  <a:lnTo>
                    <a:pt x="1106542" y="901630"/>
                  </a:lnTo>
                  <a:lnTo>
                    <a:pt x="1115891" y="891830"/>
                  </a:lnTo>
                  <a:lnTo>
                    <a:pt x="1125170" y="882030"/>
                  </a:lnTo>
                  <a:lnTo>
                    <a:pt x="1134355" y="872229"/>
                  </a:lnTo>
                  <a:lnTo>
                    <a:pt x="1143433" y="862429"/>
                  </a:lnTo>
                  <a:lnTo>
                    <a:pt x="1152441" y="852629"/>
                  </a:lnTo>
                  <a:lnTo>
                    <a:pt x="1161299" y="842828"/>
                  </a:lnTo>
                  <a:lnTo>
                    <a:pt x="1170117" y="833028"/>
                  </a:lnTo>
                  <a:lnTo>
                    <a:pt x="1178741" y="823228"/>
                  </a:lnTo>
                  <a:lnTo>
                    <a:pt x="1187328" y="813427"/>
                  </a:lnTo>
                  <a:lnTo>
                    <a:pt x="1195731" y="803627"/>
                  </a:lnTo>
                  <a:lnTo>
                    <a:pt x="1204065" y="793827"/>
                  </a:lnTo>
                  <a:lnTo>
                    <a:pt x="1212248" y="784026"/>
                  </a:lnTo>
                  <a:lnTo>
                    <a:pt x="1220317" y="774226"/>
                  </a:lnTo>
                  <a:lnTo>
                    <a:pt x="1228270" y="764426"/>
                  </a:lnTo>
                  <a:lnTo>
                    <a:pt x="1236066" y="754625"/>
                  </a:lnTo>
                  <a:lnTo>
                    <a:pt x="1243783" y="744825"/>
                  </a:lnTo>
                  <a:lnTo>
                    <a:pt x="1251296" y="735025"/>
                  </a:lnTo>
                  <a:lnTo>
                    <a:pt x="1258766" y="725224"/>
                  </a:lnTo>
                  <a:lnTo>
                    <a:pt x="1265995" y="715424"/>
                  </a:lnTo>
                  <a:lnTo>
                    <a:pt x="1273175" y="705624"/>
                  </a:lnTo>
                  <a:lnTo>
                    <a:pt x="1280154" y="695823"/>
                  </a:lnTo>
                  <a:lnTo>
                    <a:pt x="1287040" y="686023"/>
                  </a:lnTo>
                  <a:lnTo>
                    <a:pt x="1293767" y="676223"/>
                  </a:lnTo>
                  <a:lnTo>
                    <a:pt x="1300356" y="666422"/>
                  </a:lnTo>
                  <a:lnTo>
                    <a:pt x="1306830" y="656622"/>
                  </a:lnTo>
                  <a:lnTo>
                    <a:pt x="1313120" y="646822"/>
                  </a:lnTo>
                  <a:lnTo>
                    <a:pt x="1319340" y="637021"/>
                  </a:lnTo>
                  <a:lnTo>
                    <a:pt x="1325333" y="627221"/>
                  </a:lnTo>
                  <a:lnTo>
                    <a:pt x="1331280" y="617421"/>
                  </a:lnTo>
                  <a:lnTo>
                    <a:pt x="1336995" y="607620"/>
                  </a:lnTo>
                  <a:lnTo>
                    <a:pt x="1342648" y="597820"/>
                  </a:lnTo>
                  <a:lnTo>
                    <a:pt x="1348113" y="588020"/>
                  </a:lnTo>
                  <a:lnTo>
                    <a:pt x="1353472" y="578219"/>
                  </a:lnTo>
                  <a:lnTo>
                    <a:pt x="1358691" y="568419"/>
                  </a:lnTo>
                  <a:lnTo>
                    <a:pt x="1363762" y="558619"/>
                  </a:lnTo>
                  <a:lnTo>
                    <a:pt x="1368737" y="548818"/>
                  </a:lnTo>
                  <a:lnTo>
                    <a:pt x="1373525" y="539018"/>
                  </a:lnTo>
                  <a:lnTo>
                    <a:pt x="1378261" y="529218"/>
                  </a:lnTo>
                  <a:lnTo>
                    <a:pt x="1382773" y="519417"/>
                  </a:lnTo>
                  <a:lnTo>
                    <a:pt x="1387244" y="509617"/>
                  </a:lnTo>
                  <a:lnTo>
                    <a:pt x="1391515" y="499817"/>
                  </a:lnTo>
                  <a:lnTo>
                    <a:pt x="1395718" y="490016"/>
                  </a:lnTo>
                  <a:lnTo>
                    <a:pt x="1399767" y="480216"/>
                  </a:lnTo>
                  <a:lnTo>
                    <a:pt x="1403710" y="470416"/>
                  </a:lnTo>
                  <a:lnTo>
                    <a:pt x="1407540" y="460615"/>
                  </a:lnTo>
                  <a:lnTo>
                    <a:pt x="1411231" y="450815"/>
                  </a:lnTo>
                  <a:lnTo>
                    <a:pt x="1414851" y="441015"/>
                  </a:lnTo>
                  <a:lnTo>
                    <a:pt x="1418299" y="431214"/>
                  </a:lnTo>
                  <a:lnTo>
                    <a:pt x="1421712" y="421414"/>
                  </a:lnTo>
                  <a:lnTo>
                    <a:pt x="1424929" y="411614"/>
                  </a:lnTo>
                  <a:lnTo>
                    <a:pt x="1428110" y="401813"/>
                  </a:lnTo>
                  <a:lnTo>
                    <a:pt x="1431137" y="392013"/>
                  </a:lnTo>
                  <a:lnTo>
                    <a:pt x="1434096" y="382213"/>
                  </a:lnTo>
                  <a:lnTo>
                    <a:pt x="1436939" y="372412"/>
                  </a:lnTo>
                  <a:lnTo>
                    <a:pt x="1439687" y="362612"/>
                  </a:lnTo>
                  <a:lnTo>
                    <a:pt x="1442354" y="352812"/>
                  </a:lnTo>
                  <a:lnTo>
                    <a:pt x="1444901" y="343011"/>
                  </a:lnTo>
                  <a:lnTo>
                    <a:pt x="1447399" y="333211"/>
                  </a:lnTo>
                  <a:lnTo>
                    <a:pt x="1449753" y="323411"/>
                  </a:lnTo>
                  <a:lnTo>
                    <a:pt x="1452079" y="313610"/>
                  </a:lnTo>
                  <a:lnTo>
                    <a:pt x="1454262" y="303810"/>
                  </a:lnTo>
                  <a:lnTo>
                    <a:pt x="1456409" y="294010"/>
                  </a:lnTo>
                  <a:lnTo>
                    <a:pt x="1458445" y="284209"/>
                  </a:lnTo>
                  <a:lnTo>
                    <a:pt x="1460422" y="274409"/>
                  </a:lnTo>
                  <a:lnTo>
                    <a:pt x="1462319" y="264609"/>
                  </a:lnTo>
                  <a:lnTo>
                    <a:pt x="1464136" y="254808"/>
                  </a:lnTo>
                  <a:lnTo>
                    <a:pt x="1465900" y="245008"/>
                  </a:lnTo>
                  <a:lnTo>
                    <a:pt x="1467568" y="235208"/>
                  </a:lnTo>
                  <a:lnTo>
                    <a:pt x="1469206" y="225407"/>
                  </a:lnTo>
                  <a:lnTo>
                    <a:pt x="1470732" y="215607"/>
                  </a:lnTo>
                  <a:lnTo>
                    <a:pt x="1472238" y="205807"/>
                  </a:lnTo>
                  <a:lnTo>
                    <a:pt x="1473646" y="196006"/>
                  </a:lnTo>
                  <a:lnTo>
                    <a:pt x="1475022" y="186206"/>
                  </a:lnTo>
                  <a:lnTo>
                    <a:pt x="1476325" y="176406"/>
                  </a:lnTo>
                  <a:lnTo>
                    <a:pt x="1477580" y="166605"/>
                  </a:lnTo>
                  <a:lnTo>
                    <a:pt x="1478783" y="156805"/>
                  </a:lnTo>
                  <a:lnTo>
                    <a:pt x="1479925" y="147005"/>
                  </a:lnTo>
                  <a:lnTo>
                    <a:pt x="1481035" y="137204"/>
                  </a:lnTo>
                  <a:lnTo>
                    <a:pt x="1482073" y="127404"/>
                  </a:lnTo>
                  <a:lnTo>
                    <a:pt x="1483095" y="117604"/>
                  </a:lnTo>
                  <a:lnTo>
                    <a:pt x="1484035" y="107803"/>
                  </a:lnTo>
                  <a:lnTo>
                    <a:pt x="1484962" y="98003"/>
                  </a:lnTo>
                  <a:lnTo>
                    <a:pt x="1485827" y="88203"/>
                  </a:lnTo>
                  <a:lnTo>
                    <a:pt x="1486665" y="78402"/>
                  </a:lnTo>
                  <a:lnTo>
                    <a:pt x="1487459" y="68602"/>
                  </a:lnTo>
                  <a:lnTo>
                    <a:pt x="1488216" y="58802"/>
                  </a:lnTo>
                  <a:lnTo>
                    <a:pt x="1488943" y="49001"/>
                  </a:lnTo>
                  <a:lnTo>
                    <a:pt x="1489626" y="39201"/>
                  </a:lnTo>
                  <a:lnTo>
                    <a:pt x="1490291" y="29401"/>
                  </a:lnTo>
                  <a:lnTo>
                    <a:pt x="1490905" y="19600"/>
                  </a:lnTo>
                  <a:lnTo>
                    <a:pt x="1491509" y="9800"/>
                  </a:lnTo>
                  <a:lnTo>
                    <a:pt x="1492064" y="0"/>
                  </a:lnTo>
                  <a:lnTo>
                    <a:pt x="1511430" y="0"/>
                  </a:lnTo>
                  <a:lnTo>
                    <a:pt x="1511984" y="9800"/>
                  </a:lnTo>
                  <a:lnTo>
                    <a:pt x="1512589" y="19600"/>
                  </a:lnTo>
                  <a:lnTo>
                    <a:pt x="1513203" y="29401"/>
                  </a:lnTo>
                  <a:lnTo>
                    <a:pt x="1513868" y="39201"/>
                  </a:lnTo>
                  <a:lnTo>
                    <a:pt x="1514551" y="49001"/>
                  </a:lnTo>
                  <a:lnTo>
                    <a:pt x="1515277" y="58802"/>
                  </a:lnTo>
                  <a:lnTo>
                    <a:pt x="1516035" y="68602"/>
                  </a:lnTo>
                  <a:lnTo>
                    <a:pt x="1516828" y="78402"/>
                  </a:lnTo>
                  <a:lnTo>
                    <a:pt x="1517667" y="88203"/>
                  </a:lnTo>
                  <a:lnTo>
                    <a:pt x="1518531" y="98003"/>
                  </a:lnTo>
                  <a:lnTo>
                    <a:pt x="1519458" y="107803"/>
                  </a:lnTo>
                  <a:lnTo>
                    <a:pt x="1520399" y="117604"/>
                  </a:lnTo>
                  <a:lnTo>
                    <a:pt x="1521421" y="127404"/>
                  </a:lnTo>
                  <a:lnTo>
                    <a:pt x="1522458" y="137204"/>
                  </a:lnTo>
                  <a:lnTo>
                    <a:pt x="1523568" y="147005"/>
                  </a:lnTo>
                  <a:lnTo>
                    <a:pt x="1524711" y="156805"/>
                  </a:lnTo>
                  <a:lnTo>
                    <a:pt x="1525914" y="166605"/>
                  </a:lnTo>
                  <a:lnTo>
                    <a:pt x="1527169" y="176406"/>
                  </a:lnTo>
                  <a:lnTo>
                    <a:pt x="1528471" y="186206"/>
                  </a:lnTo>
                  <a:lnTo>
                    <a:pt x="1529847" y="196006"/>
                  </a:lnTo>
                  <a:lnTo>
                    <a:pt x="1531255" y="205807"/>
                  </a:lnTo>
                  <a:lnTo>
                    <a:pt x="1532761" y="215607"/>
                  </a:lnTo>
                  <a:lnTo>
                    <a:pt x="1534287" y="225407"/>
                  </a:lnTo>
                  <a:lnTo>
                    <a:pt x="1535926" y="235208"/>
                  </a:lnTo>
                  <a:lnTo>
                    <a:pt x="1537593" y="245008"/>
                  </a:lnTo>
                  <a:lnTo>
                    <a:pt x="1539357" y="254808"/>
                  </a:lnTo>
                  <a:lnTo>
                    <a:pt x="1541175" y="264609"/>
                  </a:lnTo>
                  <a:lnTo>
                    <a:pt x="1543071" y="274409"/>
                  </a:lnTo>
                  <a:lnTo>
                    <a:pt x="1545048" y="284209"/>
                  </a:lnTo>
                  <a:lnTo>
                    <a:pt x="1547084" y="294010"/>
                  </a:lnTo>
                  <a:lnTo>
                    <a:pt x="1549231" y="303810"/>
                  </a:lnTo>
                  <a:lnTo>
                    <a:pt x="1551414" y="313610"/>
                  </a:lnTo>
                  <a:lnTo>
                    <a:pt x="1553741" y="323411"/>
                  </a:lnTo>
                  <a:lnTo>
                    <a:pt x="1556095" y="333211"/>
                  </a:lnTo>
                  <a:lnTo>
                    <a:pt x="1558593" y="343011"/>
                  </a:lnTo>
                  <a:lnTo>
                    <a:pt x="1561139" y="352812"/>
                  </a:lnTo>
                  <a:lnTo>
                    <a:pt x="1563806" y="362612"/>
                  </a:lnTo>
                  <a:lnTo>
                    <a:pt x="1566554" y="372412"/>
                  </a:lnTo>
                  <a:lnTo>
                    <a:pt x="1569397" y="382213"/>
                  </a:lnTo>
                  <a:lnTo>
                    <a:pt x="1572357" y="392013"/>
                  </a:lnTo>
                  <a:lnTo>
                    <a:pt x="1575383" y="401813"/>
                  </a:lnTo>
                  <a:lnTo>
                    <a:pt x="1578565" y="411614"/>
                  </a:lnTo>
                  <a:lnTo>
                    <a:pt x="1581782" y="421414"/>
                  </a:lnTo>
                  <a:lnTo>
                    <a:pt x="1585194" y="431214"/>
                  </a:lnTo>
                  <a:lnTo>
                    <a:pt x="1588643" y="441015"/>
                  </a:lnTo>
                  <a:lnTo>
                    <a:pt x="1592262" y="450815"/>
                  </a:lnTo>
                  <a:lnTo>
                    <a:pt x="1595953" y="460615"/>
                  </a:lnTo>
                  <a:lnTo>
                    <a:pt x="1599784" y="470416"/>
                  </a:lnTo>
                  <a:lnTo>
                    <a:pt x="1603727" y="480216"/>
                  </a:lnTo>
                  <a:lnTo>
                    <a:pt x="1607775" y="490016"/>
                  </a:lnTo>
                  <a:lnTo>
                    <a:pt x="1611978" y="499817"/>
                  </a:lnTo>
                  <a:lnTo>
                    <a:pt x="1616250" y="509617"/>
                  </a:lnTo>
                  <a:lnTo>
                    <a:pt x="1620721" y="519417"/>
                  </a:lnTo>
                  <a:lnTo>
                    <a:pt x="1625233" y="529218"/>
                  </a:lnTo>
                  <a:lnTo>
                    <a:pt x="1629968" y="539018"/>
                  </a:lnTo>
                  <a:lnTo>
                    <a:pt x="1634757" y="548818"/>
                  </a:lnTo>
                  <a:lnTo>
                    <a:pt x="1639732" y="558619"/>
                  </a:lnTo>
                  <a:lnTo>
                    <a:pt x="1644803" y="568419"/>
                  </a:lnTo>
                  <a:lnTo>
                    <a:pt x="1650021" y="578219"/>
                  </a:lnTo>
                  <a:lnTo>
                    <a:pt x="1655381" y="588020"/>
                  </a:lnTo>
                  <a:lnTo>
                    <a:pt x="1660846" y="597820"/>
                  </a:lnTo>
                  <a:lnTo>
                    <a:pt x="1666498" y="607620"/>
                  </a:lnTo>
                  <a:lnTo>
                    <a:pt x="1672213" y="617421"/>
                  </a:lnTo>
                  <a:lnTo>
                    <a:pt x="1678161" y="627221"/>
                  </a:lnTo>
                  <a:lnTo>
                    <a:pt x="1684153" y="637021"/>
                  </a:lnTo>
                  <a:lnTo>
                    <a:pt x="1690374" y="646822"/>
                  </a:lnTo>
                  <a:lnTo>
                    <a:pt x="1696664" y="656622"/>
                  </a:lnTo>
                  <a:lnTo>
                    <a:pt x="1703138" y="666422"/>
                  </a:lnTo>
                  <a:lnTo>
                    <a:pt x="1709726" y="676223"/>
                  </a:lnTo>
                  <a:lnTo>
                    <a:pt x="1716454" y="686023"/>
                  </a:lnTo>
                  <a:lnTo>
                    <a:pt x="1723339" y="695823"/>
                  </a:lnTo>
                  <a:lnTo>
                    <a:pt x="1730318" y="705624"/>
                  </a:lnTo>
                  <a:lnTo>
                    <a:pt x="1737499" y="715424"/>
                  </a:lnTo>
                  <a:lnTo>
                    <a:pt x="1744727" y="725224"/>
                  </a:lnTo>
                  <a:lnTo>
                    <a:pt x="1752198" y="735025"/>
                  </a:lnTo>
                  <a:lnTo>
                    <a:pt x="1759711" y="744825"/>
                  </a:lnTo>
                  <a:lnTo>
                    <a:pt x="1767428" y="754625"/>
                  </a:lnTo>
                  <a:lnTo>
                    <a:pt x="1775223" y="764426"/>
                  </a:lnTo>
                  <a:lnTo>
                    <a:pt x="1783176" y="774226"/>
                  </a:lnTo>
                  <a:lnTo>
                    <a:pt x="1791246" y="784026"/>
                  </a:lnTo>
                  <a:lnTo>
                    <a:pt x="1799428" y="793827"/>
                  </a:lnTo>
                  <a:lnTo>
                    <a:pt x="1807762" y="803627"/>
                  </a:lnTo>
                  <a:lnTo>
                    <a:pt x="1816166" y="813427"/>
                  </a:lnTo>
                  <a:lnTo>
                    <a:pt x="1824753" y="823228"/>
                  </a:lnTo>
                  <a:lnTo>
                    <a:pt x="1833376" y="833028"/>
                  </a:lnTo>
                  <a:lnTo>
                    <a:pt x="1842194" y="842828"/>
                  </a:lnTo>
                  <a:lnTo>
                    <a:pt x="1851053" y="852629"/>
                  </a:lnTo>
                  <a:lnTo>
                    <a:pt x="1860061" y="862429"/>
                  </a:lnTo>
                  <a:lnTo>
                    <a:pt x="1869138" y="872229"/>
                  </a:lnTo>
                  <a:lnTo>
                    <a:pt x="1878324" y="882030"/>
                  </a:lnTo>
                  <a:lnTo>
                    <a:pt x="1887602" y="891830"/>
                  </a:lnTo>
                  <a:lnTo>
                    <a:pt x="1896951" y="901630"/>
                  </a:lnTo>
                  <a:lnTo>
                    <a:pt x="1906411" y="911431"/>
                  </a:lnTo>
                  <a:lnTo>
                    <a:pt x="1915908" y="921231"/>
                  </a:lnTo>
                  <a:lnTo>
                    <a:pt x="1925527" y="931031"/>
                  </a:lnTo>
                  <a:lnTo>
                    <a:pt x="1935167" y="940832"/>
                  </a:lnTo>
                  <a:lnTo>
                    <a:pt x="1944911" y="950632"/>
                  </a:lnTo>
                  <a:lnTo>
                    <a:pt x="1954681" y="960432"/>
                  </a:lnTo>
                  <a:lnTo>
                    <a:pt x="1964520" y="970233"/>
                  </a:lnTo>
                  <a:lnTo>
                    <a:pt x="1974394" y="980033"/>
                  </a:lnTo>
                  <a:lnTo>
                    <a:pt x="1984310" y="989833"/>
                  </a:lnTo>
                  <a:lnTo>
                    <a:pt x="1994260" y="999634"/>
                  </a:lnTo>
                  <a:lnTo>
                    <a:pt x="2004231" y="1009434"/>
                  </a:lnTo>
                  <a:lnTo>
                    <a:pt x="2014230" y="1019234"/>
                  </a:lnTo>
                  <a:lnTo>
                    <a:pt x="2024235" y="1029035"/>
                  </a:lnTo>
                  <a:lnTo>
                    <a:pt x="2034252" y="1038835"/>
                  </a:lnTo>
                  <a:lnTo>
                    <a:pt x="2044267" y="1048635"/>
                  </a:lnTo>
                  <a:lnTo>
                    <a:pt x="2054273" y="1058436"/>
                  </a:lnTo>
                  <a:lnTo>
                    <a:pt x="2064267" y="1068236"/>
                  </a:lnTo>
                  <a:lnTo>
                    <a:pt x="2074238" y="1078036"/>
                  </a:lnTo>
                  <a:lnTo>
                    <a:pt x="2084178" y="1087837"/>
                  </a:lnTo>
                  <a:lnTo>
                    <a:pt x="2094089" y="1097637"/>
                  </a:lnTo>
                  <a:lnTo>
                    <a:pt x="2103944" y="1107437"/>
                  </a:lnTo>
                  <a:lnTo>
                    <a:pt x="2113771" y="1117238"/>
                  </a:lnTo>
                  <a:lnTo>
                    <a:pt x="2123504" y="1127038"/>
                  </a:lnTo>
                  <a:lnTo>
                    <a:pt x="2133218" y="1136838"/>
                  </a:lnTo>
                  <a:lnTo>
                    <a:pt x="2142802" y="1146639"/>
                  </a:lnTo>
                  <a:lnTo>
                    <a:pt x="2152353" y="1156439"/>
                  </a:lnTo>
                  <a:lnTo>
                    <a:pt x="2161777" y="1166239"/>
                  </a:lnTo>
                  <a:lnTo>
                    <a:pt x="2171131" y="1176040"/>
                  </a:lnTo>
                  <a:lnTo>
                    <a:pt x="2180370" y="1185840"/>
                  </a:lnTo>
                  <a:lnTo>
                    <a:pt x="2189493" y="1195640"/>
                  </a:lnTo>
                  <a:lnTo>
                    <a:pt x="2198523" y="1205441"/>
                  </a:lnTo>
                  <a:lnTo>
                    <a:pt x="2207380" y="1215241"/>
                  </a:lnTo>
                  <a:lnTo>
                    <a:pt x="2216176" y="1225041"/>
                  </a:lnTo>
                  <a:lnTo>
                    <a:pt x="2224737" y="1234842"/>
                  </a:lnTo>
                  <a:lnTo>
                    <a:pt x="2233250" y="1244642"/>
                  </a:lnTo>
                  <a:lnTo>
                    <a:pt x="2241506" y="1254442"/>
                  </a:lnTo>
                  <a:lnTo>
                    <a:pt x="2249681" y="1264243"/>
                  </a:lnTo>
                  <a:lnTo>
                    <a:pt x="2257633" y="1274043"/>
                  </a:lnTo>
                  <a:lnTo>
                    <a:pt x="2265441" y="1283844"/>
                  </a:lnTo>
                  <a:lnTo>
                    <a:pt x="2273067" y="1293644"/>
                  </a:lnTo>
                  <a:lnTo>
                    <a:pt x="2280479" y="1303444"/>
                  </a:lnTo>
                  <a:lnTo>
                    <a:pt x="2287758" y="1313245"/>
                  </a:lnTo>
                  <a:lnTo>
                    <a:pt x="2294747" y="1323045"/>
                  </a:lnTo>
                  <a:lnTo>
                    <a:pt x="2301660" y="1332845"/>
                  </a:lnTo>
                  <a:lnTo>
                    <a:pt x="2308202" y="1342646"/>
                  </a:lnTo>
                  <a:lnTo>
                    <a:pt x="2314673" y="1352446"/>
                  </a:lnTo>
                  <a:lnTo>
                    <a:pt x="2320802" y="1362246"/>
                  </a:lnTo>
                  <a:lnTo>
                    <a:pt x="2326797" y="1372047"/>
                  </a:lnTo>
                  <a:lnTo>
                    <a:pt x="2332510" y="1381847"/>
                  </a:lnTo>
                  <a:lnTo>
                    <a:pt x="2338011" y="1391647"/>
                  </a:lnTo>
                  <a:lnTo>
                    <a:pt x="2343295" y="1401448"/>
                  </a:lnTo>
                  <a:lnTo>
                    <a:pt x="2348284" y="1411248"/>
                  </a:lnTo>
                  <a:lnTo>
                    <a:pt x="2353128" y="1421048"/>
                  </a:lnTo>
                  <a:lnTo>
                    <a:pt x="2357592" y="1430849"/>
                  </a:lnTo>
                  <a:lnTo>
                    <a:pt x="2361976" y="1440649"/>
                  </a:lnTo>
                  <a:lnTo>
                    <a:pt x="2365914" y="1450449"/>
                  </a:lnTo>
                  <a:lnTo>
                    <a:pt x="2369760" y="1460250"/>
                  </a:lnTo>
                  <a:lnTo>
                    <a:pt x="2373236" y="1470050"/>
                  </a:lnTo>
                  <a:lnTo>
                    <a:pt x="2376538" y="1479850"/>
                  </a:lnTo>
                  <a:lnTo>
                    <a:pt x="2379549" y="1489651"/>
                  </a:lnTo>
                  <a:lnTo>
                    <a:pt x="2382303" y="1499451"/>
                  </a:lnTo>
                  <a:lnTo>
                    <a:pt x="2384848" y="1509251"/>
                  </a:lnTo>
                  <a:lnTo>
                    <a:pt x="2387055" y="1519052"/>
                  </a:lnTo>
                  <a:lnTo>
                    <a:pt x="2389135" y="1528852"/>
                  </a:lnTo>
                  <a:lnTo>
                    <a:pt x="2390799" y="1538652"/>
                  </a:lnTo>
                  <a:lnTo>
                    <a:pt x="2392382" y="1548453"/>
                  </a:lnTo>
                  <a:lnTo>
                    <a:pt x="2393547" y="1558253"/>
                  </a:lnTo>
                  <a:lnTo>
                    <a:pt x="2394597" y="1568053"/>
                  </a:lnTo>
                  <a:lnTo>
                    <a:pt x="2395316" y="1577854"/>
                  </a:lnTo>
                  <a:lnTo>
                    <a:pt x="2395846" y="1587654"/>
                  </a:lnTo>
                  <a:lnTo>
                    <a:pt x="2396128" y="1597454"/>
                  </a:lnTo>
                  <a:lnTo>
                    <a:pt x="2396153" y="1607255"/>
                  </a:lnTo>
                  <a:lnTo>
                    <a:pt x="2396013" y="1617055"/>
                  </a:lnTo>
                  <a:lnTo>
                    <a:pt x="2395552" y="1626855"/>
                  </a:lnTo>
                  <a:lnTo>
                    <a:pt x="2395004" y="1636656"/>
                  </a:lnTo>
                  <a:lnTo>
                    <a:pt x="2394081" y="1646456"/>
                  </a:lnTo>
                  <a:lnTo>
                    <a:pt x="2393091" y="1656256"/>
                  </a:lnTo>
                  <a:lnTo>
                    <a:pt x="2391782" y="1666057"/>
                  </a:lnTo>
                  <a:lnTo>
                    <a:pt x="2390363" y="1675857"/>
                  </a:lnTo>
                  <a:lnTo>
                    <a:pt x="2388703" y="1685657"/>
                  </a:lnTo>
                  <a:lnTo>
                    <a:pt x="2386885" y="1695458"/>
                  </a:lnTo>
                  <a:lnTo>
                    <a:pt x="2384899" y="1705258"/>
                  </a:lnTo>
                  <a:lnTo>
                    <a:pt x="2382714" y="1715058"/>
                  </a:lnTo>
                  <a:lnTo>
                    <a:pt x="2380427" y="1724859"/>
                  </a:lnTo>
                  <a:lnTo>
                    <a:pt x="2377910" y="1734659"/>
                  </a:lnTo>
                  <a:lnTo>
                    <a:pt x="2375346" y="1744459"/>
                  </a:lnTo>
                  <a:lnTo>
                    <a:pt x="2372540" y="1754260"/>
                  </a:lnTo>
                  <a:lnTo>
                    <a:pt x="2369692" y="1764060"/>
                  </a:lnTo>
                  <a:lnTo>
                    <a:pt x="2366671" y="1773860"/>
                  </a:lnTo>
                  <a:lnTo>
                    <a:pt x="2363581" y="1783661"/>
                  </a:lnTo>
                  <a:lnTo>
                    <a:pt x="2360375" y="1793461"/>
                  </a:lnTo>
                  <a:lnTo>
                    <a:pt x="2357086" y="1803261"/>
                  </a:lnTo>
                  <a:lnTo>
                    <a:pt x="2353728" y="1813062"/>
                  </a:lnTo>
                  <a:lnTo>
                    <a:pt x="2350284" y="1822862"/>
                  </a:lnTo>
                  <a:lnTo>
                    <a:pt x="2346807" y="1832662"/>
                  </a:lnTo>
                  <a:lnTo>
                    <a:pt x="2343254" y="1842463"/>
                  </a:lnTo>
                  <a:lnTo>
                    <a:pt x="2339688" y="1852263"/>
                  </a:lnTo>
                  <a:lnTo>
                    <a:pt x="2336076" y="1862063"/>
                  </a:lnTo>
                  <a:lnTo>
                    <a:pt x="2332460" y="1871864"/>
                  </a:lnTo>
                  <a:lnTo>
                    <a:pt x="2328833" y="1881664"/>
                  </a:lnTo>
                  <a:lnTo>
                    <a:pt x="2325214" y="1891464"/>
                  </a:lnTo>
                  <a:lnTo>
                    <a:pt x="2321606" y="1901265"/>
                  </a:lnTo>
                  <a:lnTo>
                    <a:pt x="2318033" y="1911065"/>
                  </a:lnTo>
                  <a:lnTo>
                    <a:pt x="2314481" y="1920865"/>
                  </a:lnTo>
                  <a:lnTo>
                    <a:pt x="2310999" y="1930666"/>
                  </a:lnTo>
                  <a:lnTo>
                    <a:pt x="2307538" y="1940466"/>
                  </a:lnTo>
                  <a:lnTo>
                    <a:pt x="2304196" y="1950266"/>
                  </a:lnTo>
                  <a:lnTo>
                    <a:pt x="2300881" y="1960067"/>
                  </a:lnTo>
                  <a:lnTo>
                    <a:pt x="2297705" y="1969867"/>
                  </a:lnTo>
                  <a:lnTo>
                    <a:pt x="2294588" y="1979667"/>
                  </a:lnTo>
                  <a:lnTo>
                    <a:pt x="2291606" y="1989468"/>
                  </a:lnTo>
                  <a:lnTo>
                    <a:pt x="2288732" y="1999268"/>
                  </a:lnTo>
                  <a:lnTo>
                    <a:pt x="2285975" y="2009068"/>
                  </a:lnTo>
                  <a:lnTo>
                    <a:pt x="2283389" y="2018869"/>
                  </a:lnTo>
                  <a:lnTo>
                    <a:pt x="2280890" y="2028669"/>
                  </a:lnTo>
                  <a:lnTo>
                    <a:pt x="2278632" y="2038469"/>
                  </a:lnTo>
                  <a:lnTo>
                    <a:pt x="2276425" y="2048270"/>
                  </a:lnTo>
                  <a:lnTo>
                    <a:pt x="2274532" y="2058070"/>
                  </a:lnTo>
                  <a:lnTo>
                    <a:pt x="2272703" y="2067870"/>
                  </a:lnTo>
                  <a:lnTo>
                    <a:pt x="2271155" y="2077671"/>
                  </a:lnTo>
                  <a:lnTo>
                    <a:pt x="2269742" y="2087471"/>
                  </a:lnTo>
                  <a:lnTo>
                    <a:pt x="2268565" y="2097271"/>
                  </a:lnTo>
                  <a:lnTo>
                    <a:pt x="2267601" y="2107072"/>
                  </a:lnTo>
                  <a:lnTo>
                    <a:pt x="2266819" y="2116872"/>
                  </a:lnTo>
                  <a:lnTo>
                    <a:pt x="2266336" y="2126672"/>
                  </a:lnTo>
                  <a:lnTo>
                    <a:pt x="2265971" y="2136473"/>
                  </a:lnTo>
                  <a:lnTo>
                    <a:pt x="2265997" y="2146273"/>
                  </a:lnTo>
                  <a:lnTo>
                    <a:pt x="2266100" y="2156073"/>
                  </a:lnTo>
                  <a:lnTo>
                    <a:pt x="2266628" y="2165874"/>
                  </a:lnTo>
                  <a:lnTo>
                    <a:pt x="2267271" y="2175674"/>
                  </a:lnTo>
                  <a:lnTo>
                    <a:pt x="2268271" y="2185474"/>
                  </a:lnTo>
                  <a:lnTo>
                    <a:pt x="2269473" y="2195275"/>
                  </a:lnTo>
                  <a:lnTo>
                    <a:pt x="2270958" y="2205075"/>
                  </a:lnTo>
                  <a:lnTo>
                    <a:pt x="2272737" y="2214875"/>
                  </a:lnTo>
                  <a:lnTo>
                    <a:pt x="2274717" y="2224676"/>
                  </a:lnTo>
                  <a:lnTo>
                    <a:pt x="2277086" y="2234476"/>
                  </a:lnTo>
                  <a:lnTo>
                    <a:pt x="2279571" y="2244276"/>
                  </a:lnTo>
                  <a:lnTo>
                    <a:pt x="2282539" y="2254077"/>
                  </a:lnTo>
                  <a:lnTo>
                    <a:pt x="2285598" y="2263877"/>
                  </a:lnTo>
                  <a:lnTo>
                    <a:pt x="2289108" y="2273677"/>
                  </a:lnTo>
                  <a:lnTo>
                    <a:pt x="2292772" y="2283478"/>
                  </a:lnTo>
                  <a:lnTo>
                    <a:pt x="2296797" y="2293278"/>
                  </a:lnTo>
                  <a:lnTo>
                    <a:pt x="2301067" y="2303078"/>
                  </a:lnTo>
                  <a:lnTo>
                    <a:pt x="2305608" y="2312879"/>
                  </a:lnTo>
                  <a:lnTo>
                    <a:pt x="2310480" y="2322679"/>
                  </a:lnTo>
                  <a:lnTo>
                    <a:pt x="2315531" y="2332479"/>
                  </a:lnTo>
                  <a:lnTo>
                    <a:pt x="2320999" y="2342280"/>
                  </a:lnTo>
                  <a:lnTo>
                    <a:pt x="2326556" y="2352080"/>
                  </a:lnTo>
                  <a:lnTo>
                    <a:pt x="2332608" y="2361880"/>
                  </a:lnTo>
                  <a:lnTo>
                    <a:pt x="2338746" y="2371681"/>
                  </a:lnTo>
                  <a:lnTo>
                    <a:pt x="2345283" y="2381481"/>
                  </a:lnTo>
                  <a:lnTo>
                    <a:pt x="2351987" y="2391281"/>
                  </a:lnTo>
                  <a:lnTo>
                    <a:pt x="2358995" y="2401082"/>
                  </a:lnTo>
                  <a:lnTo>
                    <a:pt x="2366246" y="2410882"/>
                  </a:lnTo>
                  <a:lnTo>
                    <a:pt x="2373710" y="2420682"/>
                  </a:lnTo>
                  <a:lnTo>
                    <a:pt x="2381485" y="2430483"/>
                  </a:lnTo>
                  <a:lnTo>
                    <a:pt x="2389388" y="2440283"/>
                  </a:lnTo>
                  <a:lnTo>
                    <a:pt x="2397661" y="2450083"/>
                  </a:lnTo>
                  <a:lnTo>
                    <a:pt x="2406006" y="2459884"/>
                  </a:lnTo>
                  <a:lnTo>
                    <a:pt x="2414725" y="2469684"/>
                  </a:lnTo>
                  <a:lnTo>
                    <a:pt x="2423532" y="2479484"/>
                  </a:lnTo>
                  <a:lnTo>
                    <a:pt x="2432624" y="2489285"/>
                  </a:lnTo>
                  <a:lnTo>
                    <a:pt x="2441859" y="2499085"/>
                  </a:lnTo>
                  <a:lnTo>
                    <a:pt x="2451300" y="2508885"/>
                  </a:lnTo>
                  <a:lnTo>
                    <a:pt x="2460929" y="2518686"/>
                  </a:lnTo>
                  <a:lnTo>
                    <a:pt x="2470690" y="2528486"/>
                  </a:lnTo>
                  <a:lnTo>
                    <a:pt x="2480675" y="2538286"/>
                  </a:lnTo>
                  <a:lnTo>
                    <a:pt x="2490729" y="2548087"/>
                  </a:lnTo>
                  <a:lnTo>
                    <a:pt x="2501030" y="2557887"/>
                  </a:lnTo>
                  <a:lnTo>
                    <a:pt x="2511374" y="2567688"/>
                  </a:lnTo>
                  <a:lnTo>
                    <a:pt x="2521922" y="2577488"/>
                  </a:lnTo>
                  <a:lnTo>
                    <a:pt x="2532529" y="2587288"/>
                  </a:lnTo>
                  <a:lnTo>
                    <a:pt x="2543277" y="2597089"/>
                  </a:lnTo>
                  <a:lnTo>
                    <a:pt x="2554103" y="2606889"/>
                  </a:lnTo>
                  <a:lnTo>
                    <a:pt x="2565017" y="2616689"/>
                  </a:lnTo>
                  <a:lnTo>
                    <a:pt x="2576016" y="2626490"/>
                  </a:lnTo>
                  <a:lnTo>
                    <a:pt x="2587063" y="2636290"/>
                  </a:lnTo>
                  <a:lnTo>
                    <a:pt x="2598189" y="2646090"/>
                  </a:lnTo>
                  <a:lnTo>
                    <a:pt x="2609333" y="2655891"/>
                  </a:lnTo>
                  <a:lnTo>
                    <a:pt x="2620538" y="2665691"/>
                  </a:lnTo>
                  <a:lnTo>
                    <a:pt x="2631749" y="2675491"/>
                  </a:lnTo>
                  <a:lnTo>
                    <a:pt x="2642982" y="2685292"/>
                  </a:lnTo>
                  <a:lnTo>
                    <a:pt x="2654211" y="2695092"/>
                  </a:lnTo>
                  <a:lnTo>
                    <a:pt x="2665435" y="2704892"/>
                  </a:lnTo>
                  <a:lnTo>
                    <a:pt x="2676634" y="2714693"/>
                  </a:lnTo>
                  <a:lnTo>
                    <a:pt x="2687812" y="2724493"/>
                  </a:lnTo>
                  <a:lnTo>
                    <a:pt x="2698933" y="2734293"/>
                  </a:lnTo>
                  <a:lnTo>
                    <a:pt x="2710030" y="2744094"/>
                  </a:lnTo>
                  <a:lnTo>
                    <a:pt x="2721024" y="2753894"/>
                  </a:lnTo>
                  <a:lnTo>
                    <a:pt x="2731995" y="2763694"/>
                  </a:lnTo>
                  <a:lnTo>
                    <a:pt x="2742822" y="2773495"/>
                  </a:lnTo>
                  <a:lnTo>
                    <a:pt x="2753606" y="2783295"/>
                  </a:lnTo>
                  <a:lnTo>
                    <a:pt x="2764245" y="2793095"/>
                  </a:lnTo>
                  <a:lnTo>
                    <a:pt x="2774794" y="2802896"/>
                  </a:lnTo>
                  <a:lnTo>
                    <a:pt x="2785210" y="2812696"/>
                  </a:lnTo>
                  <a:lnTo>
                    <a:pt x="2795477" y="2822496"/>
                  </a:lnTo>
                  <a:lnTo>
                    <a:pt x="2805637" y="2832297"/>
                  </a:lnTo>
                  <a:lnTo>
                    <a:pt x="2815578" y="2842097"/>
                  </a:lnTo>
                  <a:lnTo>
                    <a:pt x="2825448" y="2851897"/>
                  </a:lnTo>
                  <a:lnTo>
                    <a:pt x="2835018" y="2861698"/>
                  </a:lnTo>
                  <a:lnTo>
                    <a:pt x="2844527" y="2871498"/>
                  </a:lnTo>
                  <a:lnTo>
                    <a:pt x="2853722" y="2881298"/>
                  </a:lnTo>
                  <a:lnTo>
                    <a:pt x="2862807" y="2891099"/>
                  </a:lnTo>
                  <a:lnTo>
                    <a:pt x="2871618" y="2900899"/>
                  </a:lnTo>
                  <a:lnTo>
                    <a:pt x="2880239" y="2910699"/>
                  </a:lnTo>
                  <a:lnTo>
                    <a:pt x="2888637" y="2920500"/>
                  </a:lnTo>
                  <a:lnTo>
                    <a:pt x="2896755" y="2930300"/>
                  </a:lnTo>
                  <a:lnTo>
                    <a:pt x="2904713" y="2940100"/>
                  </a:lnTo>
                  <a:lnTo>
                    <a:pt x="2912290" y="2949901"/>
                  </a:lnTo>
                  <a:lnTo>
                    <a:pt x="2919781" y="2959701"/>
                  </a:lnTo>
                  <a:lnTo>
                    <a:pt x="2926784" y="2969501"/>
                  </a:lnTo>
                  <a:lnTo>
                    <a:pt x="2933697" y="2979302"/>
                  </a:lnTo>
                  <a:lnTo>
                    <a:pt x="2940179" y="2989102"/>
                  </a:lnTo>
                  <a:lnTo>
                    <a:pt x="2946478" y="2998902"/>
                  </a:lnTo>
                  <a:lnTo>
                    <a:pt x="2952422" y="3008703"/>
                  </a:lnTo>
                  <a:lnTo>
                    <a:pt x="2958077" y="3018503"/>
                  </a:lnTo>
                  <a:lnTo>
                    <a:pt x="2963462" y="3028303"/>
                  </a:lnTo>
                  <a:lnTo>
                    <a:pt x="2968447" y="3038104"/>
                  </a:lnTo>
                  <a:lnTo>
                    <a:pt x="2973255" y="3047904"/>
                  </a:lnTo>
                  <a:lnTo>
                    <a:pt x="2977546" y="3057704"/>
                  </a:lnTo>
                  <a:lnTo>
                    <a:pt x="2981730" y="3067505"/>
                  </a:lnTo>
                  <a:lnTo>
                    <a:pt x="2985333" y="3077305"/>
                  </a:lnTo>
                  <a:lnTo>
                    <a:pt x="2988797" y="3087105"/>
                  </a:lnTo>
                  <a:lnTo>
                    <a:pt x="2991776" y="3096906"/>
                  </a:lnTo>
                  <a:lnTo>
                    <a:pt x="2994501" y="3106706"/>
                  </a:lnTo>
                  <a:lnTo>
                    <a:pt x="2996843" y="3116506"/>
                  </a:lnTo>
                  <a:lnTo>
                    <a:pt x="2998814" y="3126307"/>
                  </a:lnTo>
                  <a:lnTo>
                    <a:pt x="3000510" y="3136107"/>
                  </a:lnTo>
                  <a:lnTo>
                    <a:pt x="3001714" y="3145907"/>
                  </a:lnTo>
                  <a:lnTo>
                    <a:pt x="3002755" y="3155708"/>
                  </a:lnTo>
                  <a:lnTo>
                    <a:pt x="3003183" y="3165508"/>
                  </a:lnTo>
                  <a:lnTo>
                    <a:pt x="3003494" y="3175308"/>
                  </a:lnTo>
                  <a:lnTo>
                    <a:pt x="3003207" y="3185109"/>
                  </a:lnTo>
                  <a:lnTo>
                    <a:pt x="3002733" y="3194909"/>
                  </a:lnTo>
                  <a:lnTo>
                    <a:pt x="3001777" y="3204709"/>
                  </a:lnTo>
                  <a:lnTo>
                    <a:pt x="3000515" y="3214510"/>
                  </a:lnTo>
                  <a:lnTo>
                    <a:pt x="2998888" y="3224310"/>
                  </a:lnTo>
                  <a:lnTo>
                    <a:pt x="2996838" y="3234110"/>
                  </a:lnTo>
                  <a:lnTo>
                    <a:pt x="2994541" y="3243911"/>
                  </a:lnTo>
                  <a:lnTo>
                    <a:pt x="2991705" y="3253711"/>
                  </a:lnTo>
                  <a:lnTo>
                    <a:pt x="2988740" y="3263511"/>
                  </a:lnTo>
                  <a:lnTo>
                    <a:pt x="2985122" y="3273312"/>
                  </a:lnTo>
                  <a:lnTo>
                    <a:pt x="2981389" y="3283112"/>
                  </a:lnTo>
                  <a:lnTo>
                    <a:pt x="2977102" y="3292912"/>
                  </a:lnTo>
                  <a:lnTo>
                    <a:pt x="2972598" y="3302713"/>
                  </a:lnTo>
                  <a:lnTo>
                    <a:pt x="2967661" y="3312513"/>
                  </a:lnTo>
                  <a:lnTo>
                    <a:pt x="2962396" y="3322313"/>
                  </a:lnTo>
                  <a:lnTo>
                    <a:pt x="2956818" y="3332114"/>
                  </a:lnTo>
                  <a:lnTo>
                    <a:pt x="2950807" y="3341914"/>
                  </a:lnTo>
                  <a:lnTo>
                    <a:pt x="2944598" y="3351714"/>
                  </a:lnTo>
                  <a:lnTo>
                    <a:pt x="2937856" y="3361515"/>
                  </a:lnTo>
                  <a:lnTo>
                    <a:pt x="2931006" y="3371315"/>
                  </a:lnTo>
                  <a:lnTo>
                    <a:pt x="2923575" y="3381115"/>
                  </a:lnTo>
                  <a:lnTo>
                    <a:pt x="2916017" y="3390916"/>
                  </a:lnTo>
                  <a:lnTo>
                    <a:pt x="2907997" y="3400716"/>
                  </a:lnTo>
                  <a:lnTo>
                    <a:pt x="2899753" y="3410516"/>
                  </a:lnTo>
                  <a:lnTo>
                    <a:pt x="2891161" y="3420317"/>
                  </a:lnTo>
                  <a:lnTo>
                    <a:pt x="2882255" y="3430117"/>
                  </a:lnTo>
                  <a:lnTo>
                    <a:pt x="2873109" y="3439917"/>
                  </a:lnTo>
                  <a:lnTo>
                    <a:pt x="2863566" y="3449718"/>
                  </a:lnTo>
                  <a:lnTo>
                    <a:pt x="2853885" y="3459518"/>
                  </a:lnTo>
                  <a:lnTo>
                    <a:pt x="2843732" y="3469318"/>
                  </a:lnTo>
                  <a:lnTo>
                    <a:pt x="2833490" y="3479119"/>
                  </a:lnTo>
                  <a:lnTo>
                    <a:pt x="2822803" y="3488919"/>
                  </a:lnTo>
                  <a:lnTo>
                    <a:pt x="2811988" y="3498719"/>
                  </a:lnTo>
                  <a:lnTo>
                    <a:pt x="2800831" y="3508520"/>
                  </a:lnTo>
                  <a:lnTo>
                    <a:pt x="2789475" y="3518320"/>
                  </a:lnTo>
                  <a:lnTo>
                    <a:pt x="2777873" y="3528120"/>
                  </a:lnTo>
                  <a:lnTo>
                    <a:pt x="2766007" y="3537921"/>
                  </a:lnTo>
                  <a:lnTo>
                    <a:pt x="2753984" y="3547721"/>
                  </a:lnTo>
                  <a:lnTo>
                    <a:pt x="2741644" y="3557521"/>
                  </a:lnTo>
                  <a:lnTo>
                    <a:pt x="2729224" y="3567322"/>
                  </a:lnTo>
                  <a:lnTo>
                    <a:pt x="2716444" y="3577122"/>
                  </a:lnTo>
                  <a:lnTo>
                    <a:pt x="2703603" y="3586922"/>
                  </a:lnTo>
                  <a:lnTo>
                    <a:pt x="2690472" y="3596723"/>
                  </a:lnTo>
                  <a:lnTo>
                    <a:pt x="2677237" y="3606523"/>
                  </a:lnTo>
                  <a:lnTo>
                    <a:pt x="2663790" y="3616323"/>
                  </a:lnTo>
                  <a:lnTo>
                    <a:pt x="2650199" y="3626124"/>
                  </a:lnTo>
                  <a:lnTo>
                    <a:pt x="2636464" y="3635924"/>
                  </a:lnTo>
                  <a:lnTo>
                    <a:pt x="2622554" y="3645724"/>
                  </a:lnTo>
                  <a:lnTo>
                    <a:pt x="2608560" y="3655525"/>
                  </a:lnTo>
                  <a:lnTo>
                    <a:pt x="2594369" y="3665325"/>
                  </a:lnTo>
                  <a:lnTo>
                    <a:pt x="2580138" y="3675125"/>
                  </a:lnTo>
                  <a:lnTo>
                    <a:pt x="2565712" y="3684926"/>
                  </a:lnTo>
                  <a:lnTo>
                    <a:pt x="2551249" y="3694726"/>
                  </a:lnTo>
                  <a:lnTo>
                    <a:pt x="2536648" y="3704526"/>
                  </a:lnTo>
                  <a:lnTo>
                    <a:pt x="2521992" y="3714327"/>
                  </a:lnTo>
                  <a:lnTo>
                    <a:pt x="2507247" y="3724127"/>
                  </a:lnTo>
                  <a:lnTo>
                    <a:pt x="2492436" y="3733927"/>
                  </a:lnTo>
                  <a:lnTo>
                    <a:pt x="2477574" y="3743728"/>
                  </a:lnTo>
                  <a:lnTo>
                    <a:pt x="2462647" y="3753528"/>
                  </a:lnTo>
                  <a:lnTo>
                    <a:pt x="2447697" y="3763328"/>
                  </a:lnTo>
                  <a:lnTo>
                    <a:pt x="2432692" y="3773129"/>
                  </a:lnTo>
                  <a:lnTo>
                    <a:pt x="2417678" y="3782929"/>
                  </a:lnTo>
                  <a:lnTo>
                    <a:pt x="2402634" y="3792729"/>
                  </a:lnTo>
                  <a:lnTo>
                    <a:pt x="2387589" y="3802530"/>
                  </a:lnTo>
                  <a:lnTo>
                    <a:pt x="2372540" y="3812330"/>
                  </a:lnTo>
                  <a:lnTo>
                    <a:pt x="2357499" y="3822131"/>
                  </a:lnTo>
                  <a:lnTo>
                    <a:pt x="2342470" y="3831931"/>
                  </a:lnTo>
                  <a:lnTo>
                    <a:pt x="2327470" y="3841731"/>
                  </a:lnTo>
                  <a:lnTo>
                    <a:pt x="2312487" y="3851532"/>
                  </a:lnTo>
                  <a:lnTo>
                    <a:pt x="2297561" y="3861332"/>
                  </a:lnTo>
                  <a:lnTo>
                    <a:pt x="2282650" y="3871132"/>
                  </a:lnTo>
                  <a:lnTo>
                    <a:pt x="2267832" y="3880933"/>
                  </a:lnTo>
                  <a:lnTo>
                    <a:pt x="2253034" y="3890733"/>
                  </a:lnTo>
                  <a:lnTo>
                    <a:pt x="2238337" y="3900533"/>
                  </a:lnTo>
                  <a:lnTo>
                    <a:pt x="2223686" y="3910334"/>
                  </a:lnTo>
                  <a:lnTo>
                    <a:pt x="2209131" y="3920134"/>
                  </a:lnTo>
                  <a:lnTo>
                    <a:pt x="2194657" y="3929934"/>
                  </a:lnTo>
                  <a:lnTo>
                    <a:pt x="2180264" y="3939735"/>
                  </a:lnTo>
                  <a:lnTo>
                    <a:pt x="2165995" y="3949535"/>
                  </a:lnTo>
                  <a:lnTo>
                    <a:pt x="2151786" y="3959335"/>
                  </a:lnTo>
                  <a:lnTo>
                    <a:pt x="2137749" y="3969136"/>
                  </a:lnTo>
                  <a:lnTo>
                    <a:pt x="2123748" y="3978936"/>
                  </a:lnTo>
                  <a:lnTo>
                    <a:pt x="2109962" y="3988736"/>
                  </a:lnTo>
                  <a:lnTo>
                    <a:pt x="2096224" y="3998537"/>
                  </a:lnTo>
                  <a:lnTo>
                    <a:pt x="2082675" y="4008337"/>
                  </a:lnTo>
                  <a:lnTo>
                    <a:pt x="2069222" y="4018137"/>
                  </a:lnTo>
                  <a:lnTo>
                    <a:pt x="2055927" y="4027938"/>
                  </a:lnTo>
                  <a:lnTo>
                    <a:pt x="2042780" y="4037738"/>
                  </a:lnTo>
                  <a:lnTo>
                    <a:pt x="2029753" y="4047538"/>
                  </a:lnTo>
                  <a:lnTo>
                    <a:pt x="2016931" y="4057339"/>
                  </a:lnTo>
                  <a:lnTo>
                    <a:pt x="2004185" y="4067139"/>
                  </a:lnTo>
                  <a:lnTo>
                    <a:pt x="1991704" y="4076939"/>
                  </a:lnTo>
                  <a:lnTo>
                    <a:pt x="1979276" y="4086740"/>
                  </a:lnTo>
                  <a:lnTo>
                    <a:pt x="1967127" y="4096540"/>
                  </a:lnTo>
                  <a:lnTo>
                    <a:pt x="1955059" y="4106340"/>
                  </a:lnTo>
                  <a:lnTo>
                    <a:pt x="1943224" y="4116141"/>
                  </a:lnTo>
                  <a:lnTo>
                    <a:pt x="1931528" y="4125941"/>
                  </a:lnTo>
                  <a:lnTo>
                    <a:pt x="1920015" y="4135741"/>
                  </a:lnTo>
                  <a:lnTo>
                    <a:pt x="1908702" y="4145542"/>
                  </a:lnTo>
                  <a:lnTo>
                    <a:pt x="1897518" y="4155342"/>
                  </a:lnTo>
                  <a:lnTo>
                    <a:pt x="1886597" y="4165142"/>
                  </a:lnTo>
                  <a:lnTo>
                    <a:pt x="1875748" y="4174943"/>
                  </a:lnTo>
                  <a:lnTo>
                    <a:pt x="1865225" y="4184743"/>
                  </a:lnTo>
                  <a:lnTo>
                    <a:pt x="1854763" y="4194543"/>
                  </a:lnTo>
                  <a:lnTo>
                    <a:pt x="1844596" y="4204344"/>
                  </a:lnTo>
                  <a:lnTo>
                    <a:pt x="1834538" y="4214144"/>
                  </a:lnTo>
                  <a:lnTo>
                    <a:pt x="1824717" y="4223944"/>
                  </a:lnTo>
                  <a:lnTo>
                    <a:pt x="1815066" y="4233745"/>
                  </a:lnTo>
                  <a:lnTo>
                    <a:pt x="1805592" y="4243545"/>
                  </a:lnTo>
                  <a:lnTo>
                    <a:pt x="1796349" y="4253345"/>
                  </a:lnTo>
                  <a:lnTo>
                    <a:pt x="1787223" y="4263146"/>
                  </a:lnTo>
                  <a:lnTo>
                    <a:pt x="1778388" y="4272946"/>
                  </a:lnTo>
                  <a:lnTo>
                    <a:pt x="1769614" y="4282746"/>
                  </a:lnTo>
                  <a:lnTo>
                    <a:pt x="1761179" y="4292547"/>
                  </a:lnTo>
                  <a:lnTo>
                    <a:pt x="1752811" y="4302347"/>
                  </a:lnTo>
                  <a:lnTo>
                    <a:pt x="1744718" y="4312147"/>
                  </a:lnTo>
                  <a:lnTo>
                    <a:pt x="1736751" y="4321948"/>
                  </a:lnTo>
                  <a:lnTo>
                    <a:pt x="1728997" y="4331748"/>
                  </a:lnTo>
                  <a:lnTo>
                    <a:pt x="1721427" y="4341548"/>
                  </a:lnTo>
                  <a:lnTo>
                    <a:pt x="1714008" y="4351349"/>
                  </a:lnTo>
                  <a:lnTo>
                    <a:pt x="1706828" y="4361149"/>
                  </a:lnTo>
                  <a:lnTo>
                    <a:pt x="1699739" y="4370949"/>
                  </a:lnTo>
                  <a:lnTo>
                    <a:pt x="1692942" y="4380750"/>
                  </a:lnTo>
                  <a:lnTo>
                    <a:pt x="1686202" y="4390550"/>
                  </a:lnTo>
                  <a:lnTo>
                    <a:pt x="1679756" y="4400350"/>
                  </a:lnTo>
                  <a:lnTo>
                    <a:pt x="1673389" y="4410151"/>
                  </a:lnTo>
                  <a:lnTo>
                    <a:pt x="1667254" y="4419951"/>
                  </a:lnTo>
                  <a:lnTo>
                    <a:pt x="1661250" y="4429751"/>
                  </a:lnTo>
                  <a:lnTo>
                    <a:pt x="1655420" y="4439552"/>
                  </a:lnTo>
                  <a:lnTo>
                    <a:pt x="1649769" y="4449352"/>
                  </a:lnTo>
                  <a:lnTo>
                    <a:pt x="1644235" y="4459152"/>
                  </a:lnTo>
                  <a:lnTo>
                    <a:pt x="1638927" y="4468953"/>
                  </a:lnTo>
                  <a:lnTo>
                    <a:pt x="1633682" y="4478753"/>
                  </a:lnTo>
                  <a:lnTo>
                    <a:pt x="1628705" y="4488553"/>
                  </a:lnTo>
                  <a:lnTo>
                    <a:pt x="1623775" y="4498354"/>
                  </a:lnTo>
                  <a:lnTo>
                    <a:pt x="1619082" y="4508154"/>
                  </a:lnTo>
                  <a:lnTo>
                    <a:pt x="1614469" y="4517954"/>
                  </a:lnTo>
                  <a:lnTo>
                    <a:pt x="1610038" y="4527755"/>
                  </a:lnTo>
                  <a:lnTo>
                    <a:pt x="1605729" y="4537555"/>
                  </a:lnTo>
                  <a:lnTo>
                    <a:pt x="1601551" y="4547355"/>
                  </a:lnTo>
                  <a:lnTo>
                    <a:pt x="1597534" y="4557156"/>
                  </a:lnTo>
                  <a:lnTo>
                    <a:pt x="1593601" y="4566956"/>
                  </a:lnTo>
                  <a:lnTo>
                    <a:pt x="1589863" y="4576756"/>
                  </a:lnTo>
                  <a:lnTo>
                    <a:pt x="1586166" y="4586557"/>
                  </a:lnTo>
                  <a:lnTo>
                    <a:pt x="1582692" y="4596357"/>
                  </a:lnTo>
                  <a:lnTo>
                    <a:pt x="1579258" y="4606157"/>
                  </a:lnTo>
                  <a:lnTo>
                    <a:pt x="1576000" y="4615958"/>
                  </a:lnTo>
                  <a:lnTo>
                    <a:pt x="1572817" y="4625758"/>
                  </a:lnTo>
                  <a:lnTo>
                    <a:pt x="1569765" y="4635558"/>
                  </a:lnTo>
                  <a:lnTo>
                    <a:pt x="1566819" y="4645359"/>
                  </a:lnTo>
                  <a:lnTo>
                    <a:pt x="1563964" y="4655159"/>
                  </a:lnTo>
                  <a:lnTo>
                    <a:pt x="1561244" y="4664959"/>
                  </a:lnTo>
                  <a:lnTo>
                    <a:pt x="1558577" y="4674760"/>
                  </a:lnTo>
                  <a:lnTo>
                    <a:pt x="1556069" y="4684560"/>
                  </a:lnTo>
                  <a:lnTo>
                    <a:pt x="1553592" y="4694360"/>
                  </a:lnTo>
                  <a:lnTo>
                    <a:pt x="1551273" y="4704161"/>
                  </a:lnTo>
                  <a:lnTo>
                    <a:pt x="1548994" y="4713961"/>
                  </a:lnTo>
                  <a:lnTo>
                    <a:pt x="1546837" y="4723761"/>
                  </a:lnTo>
                  <a:lnTo>
                    <a:pt x="1544743" y="4733562"/>
                  </a:lnTo>
                  <a:lnTo>
                    <a:pt x="1542738" y="4743362"/>
                  </a:lnTo>
                  <a:lnTo>
                    <a:pt x="1540819" y="4753162"/>
                  </a:lnTo>
                  <a:lnTo>
                    <a:pt x="1538958" y="4762963"/>
                  </a:lnTo>
                  <a:lnTo>
                    <a:pt x="1537202" y="4772763"/>
                  </a:lnTo>
                  <a:lnTo>
                    <a:pt x="1535477" y="4782563"/>
                  </a:lnTo>
                  <a:lnTo>
                    <a:pt x="1533873" y="4792364"/>
                  </a:lnTo>
                  <a:lnTo>
                    <a:pt x="1532291" y="4802164"/>
                  </a:lnTo>
                  <a:lnTo>
                    <a:pt x="1530815" y="4811964"/>
                  </a:lnTo>
                  <a:lnTo>
                    <a:pt x="1529372" y="4821765"/>
                  </a:lnTo>
                  <a:lnTo>
                    <a:pt x="1528009" y="4831565"/>
                  </a:lnTo>
                  <a:lnTo>
                    <a:pt x="1526696" y="4841365"/>
                  </a:lnTo>
                  <a:lnTo>
                    <a:pt x="1525439" y="4851166"/>
                  </a:lnTo>
                  <a:lnTo>
                    <a:pt x="1524247" y="4860966"/>
                  </a:lnTo>
                  <a:lnTo>
                    <a:pt x="1523089" y="4870766"/>
                  </a:lnTo>
                  <a:lnTo>
                    <a:pt x="1522009" y="4880567"/>
                  </a:lnTo>
                  <a:lnTo>
                    <a:pt x="1520944" y="4890367"/>
                  </a:lnTo>
                  <a:lnTo>
                    <a:pt x="1519966" y="4900167"/>
                  </a:lnTo>
                  <a:lnTo>
                    <a:pt x="1519003" y="4909968"/>
                  </a:lnTo>
                  <a:lnTo>
                    <a:pt x="1518105" y="4919768"/>
                  </a:lnTo>
                  <a:lnTo>
                    <a:pt x="1517235" y="4929568"/>
                  </a:lnTo>
                  <a:lnTo>
                    <a:pt x="1516413" y="4939369"/>
                  </a:lnTo>
                  <a:lnTo>
                    <a:pt x="1515628" y="4949169"/>
                  </a:lnTo>
                  <a:lnTo>
                    <a:pt x="1514876" y="4958969"/>
                  </a:lnTo>
                  <a:lnTo>
                    <a:pt x="1514170" y="4968770"/>
                  </a:lnTo>
                  <a:lnTo>
                    <a:pt x="1513482" y="4978570"/>
                  </a:lnTo>
                  <a:lnTo>
                    <a:pt x="1512848" y="4988370"/>
                  </a:lnTo>
                  <a:lnTo>
                    <a:pt x="1512224" y="4998171"/>
                  </a:lnTo>
                  <a:lnTo>
                    <a:pt x="151165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46300"/>
              <a:ext cx="0" cy="680645"/>
            </a:xfrm>
            <a:custGeom>
              <a:avLst/>
              <a:pathLst>
                <a:path w="0" h="680645">
                  <a:moveTo>
                    <a:pt x="0" y="680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383591"/>
              <a:ext cx="0" cy="276000"/>
            </a:xfrm>
            <a:custGeom>
              <a:avLst/>
              <a:pathLst>
                <a:path w="0" h="276000">
                  <a:moveTo>
                    <a:pt x="0" y="0"/>
                  </a:moveTo>
                  <a:lnTo>
                    <a:pt x="0" y="276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426945"/>
              <a:ext cx="333721" cy="956645"/>
            </a:xfrm>
            <a:custGeom>
              <a:avLst/>
              <a:pathLst>
                <a:path w="333721" h="956645">
                  <a:moveTo>
                    <a:pt x="0" y="0"/>
                  </a:moveTo>
                  <a:lnTo>
                    <a:pt x="0" y="956645"/>
                  </a:lnTo>
                  <a:lnTo>
                    <a:pt x="333721" y="956645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107590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05926" y="402178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22894" y="2644823"/>
              <a:ext cx="202953" cy="202953"/>
            </a:xfrm>
            <a:custGeom>
              <a:avLst/>
              <a:pathLst>
                <a:path w="202953" h="202953">
                  <a:moveTo>
                    <a:pt x="0" y="101476"/>
                  </a:moveTo>
                  <a:lnTo>
                    <a:pt x="101476" y="0"/>
                  </a:lnTo>
                  <a:lnTo>
                    <a:pt x="202953" y="101476"/>
                  </a:lnTo>
                  <a:lnTo>
                    <a:pt x="101476" y="2029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45289" y="4619003"/>
              <a:ext cx="81175" cy="81175"/>
            </a:xfrm>
            <a:custGeom>
              <a:avLst/>
              <a:pathLst>
                <a:path w="81175" h="81175">
                  <a:moveTo>
                    <a:pt x="0" y="40587"/>
                  </a:moveTo>
                  <a:lnTo>
                    <a:pt x="40587" y="0"/>
                  </a:lnTo>
                  <a:lnTo>
                    <a:pt x="81175" y="40587"/>
                  </a:lnTo>
                  <a:lnTo>
                    <a:pt x="40587" y="811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326120" y="254732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326444" y="445936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chr1:45329408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448133" y="578340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503125" y="46139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03125" y="34444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503125" y="22749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03125" y="11054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880411" y="58431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80411" y="46736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80411" y="35041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880411" y="23346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880411" y="1165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106490" y="240795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1" name="pt31"/>
            <p:cNvSpPr/>
            <p:nvPr/>
          </p:nvSpPr>
          <p:spPr>
            <a:xfrm>
              <a:off x="7179089" y="27596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7389908" y="269256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106490" y="307755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4" name="pt34"/>
            <p:cNvSpPr/>
            <p:nvPr/>
          </p:nvSpPr>
          <p:spPr>
            <a:xfrm>
              <a:off x="7133284" y="3341027"/>
              <a:ext cx="199609" cy="1996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61198" y="3592963"/>
              <a:ext cx="143780" cy="1437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228588" y="385520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61198" y="3982662"/>
              <a:ext cx="143780" cy="1437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448254" y="3381114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448254" y="3605136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448254" y="379998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448254" y="399483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106490" y="432564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3" name="pt43"/>
            <p:cNvSpPr/>
            <p:nvPr/>
          </p:nvSpPr>
          <p:spPr>
            <a:xfrm>
              <a:off x="7179089" y="46568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179089" y="485172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389908" y="46193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389908" y="481415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24695" y="619487"/>
              <a:ext cx="758805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1842" y="5007971"/>
                  </a:moveTo>
                  <a:lnTo>
                    <a:pt x="1491270" y="4998171"/>
                  </a:lnTo>
                  <a:lnTo>
                    <a:pt x="1490646" y="4988370"/>
                  </a:lnTo>
                  <a:lnTo>
                    <a:pt x="1490011" y="4978570"/>
                  </a:lnTo>
                  <a:lnTo>
                    <a:pt x="1489324" y="4968770"/>
                  </a:lnTo>
                  <a:lnTo>
                    <a:pt x="1488618" y="4958969"/>
                  </a:lnTo>
                  <a:lnTo>
                    <a:pt x="1487866" y="4949169"/>
                  </a:lnTo>
                  <a:lnTo>
                    <a:pt x="1487081" y="4939369"/>
                  </a:lnTo>
                  <a:lnTo>
                    <a:pt x="1486259" y="4929568"/>
                  </a:lnTo>
                  <a:lnTo>
                    <a:pt x="1485388" y="4919768"/>
                  </a:lnTo>
                  <a:lnTo>
                    <a:pt x="1484491" y="4909968"/>
                  </a:lnTo>
                  <a:lnTo>
                    <a:pt x="1483527" y="4900167"/>
                  </a:lnTo>
                  <a:lnTo>
                    <a:pt x="1482549" y="4890367"/>
                  </a:lnTo>
                  <a:lnTo>
                    <a:pt x="1481485" y="4880567"/>
                  </a:lnTo>
                  <a:lnTo>
                    <a:pt x="1480404" y="4870766"/>
                  </a:lnTo>
                  <a:lnTo>
                    <a:pt x="1479247" y="4860966"/>
                  </a:lnTo>
                  <a:lnTo>
                    <a:pt x="1478054" y="4851166"/>
                  </a:lnTo>
                  <a:lnTo>
                    <a:pt x="1476797" y="4841365"/>
                  </a:lnTo>
                  <a:lnTo>
                    <a:pt x="1475485" y="4831565"/>
                  </a:lnTo>
                  <a:lnTo>
                    <a:pt x="1474121" y="4821765"/>
                  </a:lnTo>
                  <a:lnTo>
                    <a:pt x="1472679" y="4811964"/>
                  </a:lnTo>
                  <a:lnTo>
                    <a:pt x="1471203" y="4802164"/>
                  </a:lnTo>
                  <a:lnTo>
                    <a:pt x="1469621" y="4792364"/>
                  </a:lnTo>
                  <a:lnTo>
                    <a:pt x="1468017" y="4782563"/>
                  </a:lnTo>
                  <a:lnTo>
                    <a:pt x="1466292" y="4772763"/>
                  </a:lnTo>
                  <a:lnTo>
                    <a:pt x="1464536" y="4762963"/>
                  </a:lnTo>
                  <a:lnTo>
                    <a:pt x="1462675" y="4753162"/>
                  </a:lnTo>
                  <a:lnTo>
                    <a:pt x="1460756" y="4743362"/>
                  </a:lnTo>
                  <a:lnTo>
                    <a:pt x="1458751" y="4733562"/>
                  </a:lnTo>
                  <a:lnTo>
                    <a:pt x="1456657" y="4723761"/>
                  </a:lnTo>
                  <a:lnTo>
                    <a:pt x="1454499" y="4713961"/>
                  </a:lnTo>
                  <a:lnTo>
                    <a:pt x="1452220" y="4704161"/>
                  </a:lnTo>
                  <a:lnTo>
                    <a:pt x="1449901" y="4694360"/>
                  </a:lnTo>
                  <a:lnTo>
                    <a:pt x="1447425" y="4684560"/>
                  </a:lnTo>
                  <a:lnTo>
                    <a:pt x="1444917" y="4674760"/>
                  </a:lnTo>
                  <a:lnTo>
                    <a:pt x="1442250" y="4664959"/>
                  </a:lnTo>
                  <a:lnTo>
                    <a:pt x="1439529" y="4655159"/>
                  </a:lnTo>
                  <a:lnTo>
                    <a:pt x="1436675" y="4645359"/>
                  </a:lnTo>
                  <a:lnTo>
                    <a:pt x="1433729" y="4635558"/>
                  </a:lnTo>
                  <a:lnTo>
                    <a:pt x="1430677" y="4625758"/>
                  </a:lnTo>
                  <a:lnTo>
                    <a:pt x="1427494" y="4615958"/>
                  </a:lnTo>
                  <a:lnTo>
                    <a:pt x="1424235" y="4606157"/>
                  </a:lnTo>
                  <a:lnTo>
                    <a:pt x="1420802" y="4596357"/>
                  </a:lnTo>
                  <a:lnTo>
                    <a:pt x="1417328" y="4586557"/>
                  </a:lnTo>
                  <a:lnTo>
                    <a:pt x="1413631" y="4576756"/>
                  </a:lnTo>
                  <a:lnTo>
                    <a:pt x="1409893" y="4566956"/>
                  </a:lnTo>
                  <a:lnTo>
                    <a:pt x="1405959" y="4557156"/>
                  </a:lnTo>
                  <a:lnTo>
                    <a:pt x="1401942" y="4547355"/>
                  </a:lnTo>
                  <a:lnTo>
                    <a:pt x="1397764" y="4537555"/>
                  </a:lnTo>
                  <a:lnTo>
                    <a:pt x="1393456" y="4527755"/>
                  </a:lnTo>
                  <a:lnTo>
                    <a:pt x="1389025" y="4517954"/>
                  </a:lnTo>
                  <a:lnTo>
                    <a:pt x="1384412" y="4508154"/>
                  </a:lnTo>
                  <a:lnTo>
                    <a:pt x="1379718" y="4498354"/>
                  </a:lnTo>
                  <a:lnTo>
                    <a:pt x="1374789" y="4488553"/>
                  </a:lnTo>
                  <a:lnTo>
                    <a:pt x="1369812" y="4478753"/>
                  </a:lnTo>
                  <a:lnTo>
                    <a:pt x="1364567" y="4468953"/>
                  </a:lnTo>
                  <a:lnTo>
                    <a:pt x="1359258" y="4459152"/>
                  </a:lnTo>
                  <a:lnTo>
                    <a:pt x="1353725" y="4449352"/>
                  </a:lnTo>
                  <a:lnTo>
                    <a:pt x="1348074" y="4439552"/>
                  </a:lnTo>
                  <a:lnTo>
                    <a:pt x="1342244" y="4429751"/>
                  </a:lnTo>
                  <a:lnTo>
                    <a:pt x="1336239" y="4419951"/>
                  </a:lnTo>
                  <a:lnTo>
                    <a:pt x="1330105" y="4410151"/>
                  </a:lnTo>
                  <a:lnTo>
                    <a:pt x="1323737" y="4400350"/>
                  </a:lnTo>
                  <a:lnTo>
                    <a:pt x="1317292" y="4390550"/>
                  </a:lnTo>
                  <a:lnTo>
                    <a:pt x="1310551" y="4380750"/>
                  </a:lnTo>
                  <a:lnTo>
                    <a:pt x="1303754" y="4370949"/>
                  </a:lnTo>
                  <a:lnTo>
                    <a:pt x="1296666" y="4361149"/>
                  </a:lnTo>
                  <a:lnTo>
                    <a:pt x="1289486" y="4351349"/>
                  </a:lnTo>
                  <a:lnTo>
                    <a:pt x="1282067" y="4341548"/>
                  </a:lnTo>
                  <a:lnTo>
                    <a:pt x="1274496" y="4331748"/>
                  </a:lnTo>
                  <a:lnTo>
                    <a:pt x="1266743" y="4321948"/>
                  </a:lnTo>
                  <a:lnTo>
                    <a:pt x="1258776" y="4312147"/>
                  </a:lnTo>
                  <a:lnTo>
                    <a:pt x="1250683" y="4302347"/>
                  </a:lnTo>
                  <a:lnTo>
                    <a:pt x="1242315" y="4292547"/>
                  </a:lnTo>
                  <a:lnTo>
                    <a:pt x="1233879" y="4282746"/>
                  </a:lnTo>
                  <a:lnTo>
                    <a:pt x="1225106" y="4272946"/>
                  </a:lnTo>
                  <a:lnTo>
                    <a:pt x="1216271" y="4263146"/>
                  </a:lnTo>
                  <a:lnTo>
                    <a:pt x="1207144" y="4253345"/>
                  </a:lnTo>
                  <a:lnTo>
                    <a:pt x="1197901" y="4243545"/>
                  </a:lnTo>
                  <a:lnTo>
                    <a:pt x="1188427" y="4233745"/>
                  </a:lnTo>
                  <a:lnTo>
                    <a:pt x="1178777" y="4223944"/>
                  </a:lnTo>
                  <a:lnTo>
                    <a:pt x="1168956" y="4214144"/>
                  </a:lnTo>
                  <a:lnTo>
                    <a:pt x="1158898" y="4204344"/>
                  </a:lnTo>
                  <a:lnTo>
                    <a:pt x="1148731" y="4194543"/>
                  </a:lnTo>
                  <a:lnTo>
                    <a:pt x="1138269" y="4184743"/>
                  </a:lnTo>
                  <a:lnTo>
                    <a:pt x="1127746" y="4174943"/>
                  </a:lnTo>
                  <a:lnTo>
                    <a:pt x="1116896" y="4165142"/>
                  </a:lnTo>
                  <a:lnTo>
                    <a:pt x="1105975" y="4155342"/>
                  </a:lnTo>
                  <a:lnTo>
                    <a:pt x="1094791" y="4145542"/>
                  </a:lnTo>
                  <a:lnTo>
                    <a:pt x="1083478" y="4135741"/>
                  </a:lnTo>
                  <a:lnTo>
                    <a:pt x="1071965" y="4125941"/>
                  </a:lnTo>
                  <a:lnTo>
                    <a:pt x="1060270" y="4116141"/>
                  </a:lnTo>
                  <a:lnTo>
                    <a:pt x="1048434" y="4106340"/>
                  </a:lnTo>
                  <a:lnTo>
                    <a:pt x="1036366" y="4096540"/>
                  </a:lnTo>
                  <a:lnTo>
                    <a:pt x="1024217" y="4086740"/>
                  </a:lnTo>
                  <a:lnTo>
                    <a:pt x="1011789" y="4076939"/>
                  </a:lnTo>
                  <a:lnTo>
                    <a:pt x="999309" y="4067139"/>
                  </a:lnTo>
                  <a:lnTo>
                    <a:pt x="986563" y="4057339"/>
                  </a:lnTo>
                  <a:lnTo>
                    <a:pt x="973741" y="4047538"/>
                  </a:lnTo>
                  <a:lnTo>
                    <a:pt x="960713" y="4037738"/>
                  </a:lnTo>
                  <a:lnTo>
                    <a:pt x="947566" y="4027938"/>
                  </a:lnTo>
                  <a:lnTo>
                    <a:pt x="934271" y="4018137"/>
                  </a:lnTo>
                  <a:lnTo>
                    <a:pt x="920818" y="4008337"/>
                  </a:lnTo>
                  <a:lnTo>
                    <a:pt x="907270" y="3998537"/>
                  </a:lnTo>
                  <a:lnTo>
                    <a:pt x="893532" y="3988736"/>
                  </a:lnTo>
                  <a:lnTo>
                    <a:pt x="879746" y="3978936"/>
                  </a:lnTo>
                  <a:lnTo>
                    <a:pt x="865745" y="3969136"/>
                  </a:lnTo>
                  <a:lnTo>
                    <a:pt x="851707" y="3959335"/>
                  </a:lnTo>
                  <a:lnTo>
                    <a:pt x="837498" y="3949535"/>
                  </a:lnTo>
                  <a:lnTo>
                    <a:pt x="823229" y="3939735"/>
                  </a:lnTo>
                  <a:lnTo>
                    <a:pt x="808837" y="3929934"/>
                  </a:lnTo>
                  <a:lnTo>
                    <a:pt x="794363" y="3920134"/>
                  </a:lnTo>
                  <a:lnTo>
                    <a:pt x="779808" y="3910334"/>
                  </a:lnTo>
                  <a:lnTo>
                    <a:pt x="765157" y="3900533"/>
                  </a:lnTo>
                  <a:lnTo>
                    <a:pt x="750460" y="3890733"/>
                  </a:lnTo>
                  <a:lnTo>
                    <a:pt x="735662" y="3880933"/>
                  </a:lnTo>
                  <a:lnTo>
                    <a:pt x="720843" y="3871132"/>
                  </a:lnTo>
                  <a:lnTo>
                    <a:pt x="705932" y="3861332"/>
                  </a:lnTo>
                  <a:lnTo>
                    <a:pt x="691006" y="3851532"/>
                  </a:lnTo>
                  <a:lnTo>
                    <a:pt x="676024" y="3841731"/>
                  </a:lnTo>
                  <a:lnTo>
                    <a:pt x="661023" y="3831931"/>
                  </a:lnTo>
                  <a:lnTo>
                    <a:pt x="645994" y="3822131"/>
                  </a:lnTo>
                  <a:lnTo>
                    <a:pt x="630954" y="3812330"/>
                  </a:lnTo>
                  <a:lnTo>
                    <a:pt x="615904" y="3802530"/>
                  </a:lnTo>
                  <a:lnTo>
                    <a:pt x="600859" y="3792729"/>
                  </a:lnTo>
                  <a:lnTo>
                    <a:pt x="585816" y="3782929"/>
                  </a:lnTo>
                  <a:lnTo>
                    <a:pt x="570802" y="3773129"/>
                  </a:lnTo>
                  <a:lnTo>
                    <a:pt x="555797" y="3763328"/>
                  </a:lnTo>
                  <a:lnTo>
                    <a:pt x="540846" y="3753528"/>
                  </a:lnTo>
                  <a:lnTo>
                    <a:pt x="525919" y="3743728"/>
                  </a:lnTo>
                  <a:lnTo>
                    <a:pt x="511057" y="3733927"/>
                  </a:lnTo>
                  <a:lnTo>
                    <a:pt x="496247" y="3724127"/>
                  </a:lnTo>
                  <a:lnTo>
                    <a:pt x="481501" y="3714327"/>
                  </a:lnTo>
                  <a:lnTo>
                    <a:pt x="466845" y="3704526"/>
                  </a:lnTo>
                  <a:lnTo>
                    <a:pt x="452245" y="3694726"/>
                  </a:lnTo>
                  <a:lnTo>
                    <a:pt x="437782" y="3684926"/>
                  </a:lnTo>
                  <a:lnTo>
                    <a:pt x="423355" y="3675125"/>
                  </a:lnTo>
                  <a:lnTo>
                    <a:pt x="409124" y="3665325"/>
                  </a:lnTo>
                  <a:lnTo>
                    <a:pt x="394933" y="3655525"/>
                  </a:lnTo>
                  <a:lnTo>
                    <a:pt x="380940" y="3645724"/>
                  </a:lnTo>
                  <a:lnTo>
                    <a:pt x="367029" y="3635924"/>
                  </a:lnTo>
                  <a:lnTo>
                    <a:pt x="353295" y="3626124"/>
                  </a:lnTo>
                  <a:lnTo>
                    <a:pt x="339703" y="3616323"/>
                  </a:lnTo>
                  <a:lnTo>
                    <a:pt x="326257" y="3606523"/>
                  </a:lnTo>
                  <a:lnTo>
                    <a:pt x="313022" y="3596723"/>
                  </a:lnTo>
                  <a:lnTo>
                    <a:pt x="299890" y="3586922"/>
                  </a:lnTo>
                  <a:lnTo>
                    <a:pt x="287049" y="3577122"/>
                  </a:lnTo>
                  <a:lnTo>
                    <a:pt x="274269" y="3567322"/>
                  </a:lnTo>
                  <a:lnTo>
                    <a:pt x="261850" y="3557521"/>
                  </a:lnTo>
                  <a:lnTo>
                    <a:pt x="249510" y="3547721"/>
                  </a:lnTo>
                  <a:lnTo>
                    <a:pt x="237486" y="3537921"/>
                  </a:lnTo>
                  <a:lnTo>
                    <a:pt x="225621" y="3528120"/>
                  </a:lnTo>
                  <a:lnTo>
                    <a:pt x="214019" y="3518320"/>
                  </a:lnTo>
                  <a:lnTo>
                    <a:pt x="202662" y="3508520"/>
                  </a:lnTo>
                  <a:lnTo>
                    <a:pt x="191506" y="3498719"/>
                  </a:lnTo>
                  <a:lnTo>
                    <a:pt x="180691" y="3488919"/>
                  </a:lnTo>
                  <a:lnTo>
                    <a:pt x="170004" y="3479119"/>
                  </a:lnTo>
                  <a:lnTo>
                    <a:pt x="159762" y="3469318"/>
                  </a:lnTo>
                  <a:lnTo>
                    <a:pt x="149609" y="3459518"/>
                  </a:lnTo>
                  <a:lnTo>
                    <a:pt x="139928" y="3449718"/>
                  </a:lnTo>
                  <a:lnTo>
                    <a:pt x="130384" y="3439917"/>
                  </a:lnTo>
                  <a:lnTo>
                    <a:pt x="121238" y="3430117"/>
                  </a:lnTo>
                  <a:lnTo>
                    <a:pt x="112332" y="3420317"/>
                  </a:lnTo>
                  <a:lnTo>
                    <a:pt x="103740" y="3410516"/>
                  </a:lnTo>
                  <a:lnTo>
                    <a:pt x="95496" y="3400716"/>
                  </a:lnTo>
                  <a:lnTo>
                    <a:pt x="87477" y="3390916"/>
                  </a:lnTo>
                  <a:lnTo>
                    <a:pt x="79919" y="3381115"/>
                  </a:lnTo>
                  <a:lnTo>
                    <a:pt x="72488" y="3371315"/>
                  </a:lnTo>
                  <a:lnTo>
                    <a:pt x="65638" y="3361515"/>
                  </a:lnTo>
                  <a:lnTo>
                    <a:pt x="58896" y="3351714"/>
                  </a:lnTo>
                  <a:lnTo>
                    <a:pt x="52687" y="3341914"/>
                  </a:lnTo>
                  <a:lnTo>
                    <a:pt x="46676" y="3332114"/>
                  </a:lnTo>
                  <a:lnTo>
                    <a:pt x="41097" y="3322313"/>
                  </a:lnTo>
                  <a:lnTo>
                    <a:pt x="35833" y="3312513"/>
                  </a:lnTo>
                  <a:lnTo>
                    <a:pt x="30896" y="3302713"/>
                  </a:lnTo>
                  <a:lnTo>
                    <a:pt x="26391" y="3292912"/>
                  </a:lnTo>
                  <a:lnTo>
                    <a:pt x="22105" y="3283112"/>
                  </a:lnTo>
                  <a:lnTo>
                    <a:pt x="18371" y="3273312"/>
                  </a:lnTo>
                  <a:lnTo>
                    <a:pt x="14754" y="3263511"/>
                  </a:lnTo>
                  <a:lnTo>
                    <a:pt x="11789" y="3253711"/>
                  </a:lnTo>
                  <a:lnTo>
                    <a:pt x="8953" y="3243911"/>
                  </a:lnTo>
                  <a:lnTo>
                    <a:pt x="6655" y="3234110"/>
                  </a:lnTo>
                  <a:lnTo>
                    <a:pt x="4606" y="3224310"/>
                  </a:lnTo>
                  <a:lnTo>
                    <a:pt x="2978" y="3214510"/>
                  </a:lnTo>
                  <a:lnTo>
                    <a:pt x="1717" y="3204709"/>
                  </a:lnTo>
                  <a:lnTo>
                    <a:pt x="760" y="3194909"/>
                  </a:lnTo>
                  <a:lnTo>
                    <a:pt x="287" y="3185109"/>
                  </a:lnTo>
                  <a:lnTo>
                    <a:pt x="0" y="3175308"/>
                  </a:lnTo>
                  <a:lnTo>
                    <a:pt x="310" y="3165508"/>
                  </a:lnTo>
                  <a:lnTo>
                    <a:pt x="738" y="3155708"/>
                  </a:lnTo>
                  <a:lnTo>
                    <a:pt x="1779" y="3145907"/>
                  </a:lnTo>
                  <a:lnTo>
                    <a:pt x="2984" y="3136107"/>
                  </a:lnTo>
                  <a:lnTo>
                    <a:pt x="4679" y="3126307"/>
                  </a:lnTo>
                  <a:lnTo>
                    <a:pt x="6650" y="3116506"/>
                  </a:lnTo>
                  <a:lnTo>
                    <a:pt x="8993" y="3106706"/>
                  </a:lnTo>
                  <a:lnTo>
                    <a:pt x="11718" y="3096906"/>
                  </a:lnTo>
                  <a:lnTo>
                    <a:pt x="14696" y="3087105"/>
                  </a:lnTo>
                  <a:lnTo>
                    <a:pt x="18160" y="3077305"/>
                  </a:lnTo>
                  <a:lnTo>
                    <a:pt x="21763" y="3067505"/>
                  </a:lnTo>
                  <a:lnTo>
                    <a:pt x="25948" y="3057704"/>
                  </a:lnTo>
                  <a:lnTo>
                    <a:pt x="30238" y="3047904"/>
                  </a:lnTo>
                  <a:lnTo>
                    <a:pt x="35046" y="3038104"/>
                  </a:lnTo>
                  <a:lnTo>
                    <a:pt x="40031" y="3028303"/>
                  </a:lnTo>
                  <a:lnTo>
                    <a:pt x="45417" y="3018503"/>
                  </a:lnTo>
                  <a:lnTo>
                    <a:pt x="51072" y="3008703"/>
                  </a:lnTo>
                  <a:lnTo>
                    <a:pt x="57016" y="2998902"/>
                  </a:lnTo>
                  <a:lnTo>
                    <a:pt x="63314" y="2989102"/>
                  </a:lnTo>
                  <a:lnTo>
                    <a:pt x="69796" y="2979302"/>
                  </a:lnTo>
                  <a:lnTo>
                    <a:pt x="76709" y="2969501"/>
                  </a:lnTo>
                  <a:lnTo>
                    <a:pt x="83713" y="2959701"/>
                  </a:lnTo>
                  <a:lnTo>
                    <a:pt x="91203" y="2949901"/>
                  </a:lnTo>
                  <a:lnTo>
                    <a:pt x="98781" y="2940100"/>
                  </a:lnTo>
                  <a:lnTo>
                    <a:pt x="106739" y="2930300"/>
                  </a:lnTo>
                  <a:lnTo>
                    <a:pt x="114856" y="2920500"/>
                  </a:lnTo>
                  <a:lnTo>
                    <a:pt x="123254" y="2910699"/>
                  </a:lnTo>
                  <a:lnTo>
                    <a:pt x="131875" y="2900899"/>
                  </a:lnTo>
                  <a:lnTo>
                    <a:pt x="140686" y="2891099"/>
                  </a:lnTo>
                  <a:lnTo>
                    <a:pt x="149772" y="2881298"/>
                  </a:lnTo>
                  <a:lnTo>
                    <a:pt x="158966" y="2871498"/>
                  </a:lnTo>
                  <a:lnTo>
                    <a:pt x="168476" y="2861698"/>
                  </a:lnTo>
                  <a:lnTo>
                    <a:pt x="178046" y="2851897"/>
                  </a:lnTo>
                  <a:lnTo>
                    <a:pt x="187916" y="2842097"/>
                  </a:lnTo>
                  <a:lnTo>
                    <a:pt x="197856" y="2832297"/>
                  </a:lnTo>
                  <a:lnTo>
                    <a:pt x="208016" y="2822496"/>
                  </a:lnTo>
                  <a:lnTo>
                    <a:pt x="218284" y="2812696"/>
                  </a:lnTo>
                  <a:lnTo>
                    <a:pt x="228700" y="2802896"/>
                  </a:lnTo>
                  <a:lnTo>
                    <a:pt x="239249" y="2793095"/>
                  </a:lnTo>
                  <a:lnTo>
                    <a:pt x="249888" y="2783295"/>
                  </a:lnTo>
                  <a:lnTo>
                    <a:pt x="260671" y="2773495"/>
                  </a:lnTo>
                  <a:lnTo>
                    <a:pt x="271498" y="2763694"/>
                  </a:lnTo>
                  <a:lnTo>
                    <a:pt x="282470" y="2753894"/>
                  </a:lnTo>
                  <a:lnTo>
                    <a:pt x="293464" y="2744094"/>
                  </a:lnTo>
                  <a:lnTo>
                    <a:pt x="304560" y="2734293"/>
                  </a:lnTo>
                  <a:lnTo>
                    <a:pt x="315681" y="2724493"/>
                  </a:lnTo>
                  <a:lnTo>
                    <a:pt x="326859" y="2714693"/>
                  </a:lnTo>
                  <a:lnTo>
                    <a:pt x="338059" y="2704892"/>
                  </a:lnTo>
                  <a:lnTo>
                    <a:pt x="349282" y="2695092"/>
                  </a:lnTo>
                  <a:lnTo>
                    <a:pt x="360512" y="2685292"/>
                  </a:lnTo>
                  <a:lnTo>
                    <a:pt x="371744" y="2675491"/>
                  </a:lnTo>
                  <a:lnTo>
                    <a:pt x="382955" y="2665691"/>
                  </a:lnTo>
                  <a:lnTo>
                    <a:pt x="394161" y="2655891"/>
                  </a:lnTo>
                  <a:lnTo>
                    <a:pt x="405305" y="2646090"/>
                  </a:lnTo>
                  <a:lnTo>
                    <a:pt x="416431" y="2636290"/>
                  </a:lnTo>
                  <a:lnTo>
                    <a:pt x="427477" y="2626490"/>
                  </a:lnTo>
                  <a:lnTo>
                    <a:pt x="438477" y="2616689"/>
                  </a:lnTo>
                  <a:lnTo>
                    <a:pt x="449391" y="2606889"/>
                  </a:lnTo>
                  <a:lnTo>
                    <a:pt x="460217" y="2597089"/>
                  </a:lnTo>
                  <a:lnTo>
                    <a:pt x="470964" y="2587288"/>
                  </a:lnTo>
                  <a:lnTo>
                    <a:pt x="481571" y="2577488"/>
                  </a:lnTo>
                  <a:lnTo>
                    <a:pt x="492120" y="2567688"/>
                  </a:lnTo>
                  <a:lnTo>
                    <a:pt x="502463" y="2557887"/>
                  </a:lnTo>
                  <a:lnTo>
                    <a:pt x="512764" y="2548087"/>
                  </a:lnTo>
                  <a:lnTo>
                    <a:pt x="522818" y="2538286"/>
                  </a:lnTo>
                  <a:lnTo>
                    <a:pt x="532803" y="2528486"/>
                  </a:lnTo>
                  <a:lnTo>
                    <a:pt x="542565" y="2518686"/>
                  </a:lnTo>
                  <a:lnTo>
                    <a:pt x="552194" y="2508885"/>
                  </a:lnTo>
                  <a:lnTo>
                    <a:pt x="561634" y="2499085"/>
                  </a:lnTo>
                  <a:lnTo>
                    <a:pt x="570870" y="2489285"/>
                  </a:lnTo>
                  <a:lnTo>
                    <a:pt x="579962" y="2479484"/>
                  </a:lnTo>
                  <a:lnTo>
                    <a:pt x="588769" y="2469684"/>
                  </a:lnTo>
                  <a:lnTo>
                    <a:pt x="597488" y="2459884"/>
                  </a:lnTo>
                  <a:lnTo>
                    <a:pt x="605833" y="2450083"/>
                  </a:lnTo>
                  <a:lnTo>
                    <a:pt x="614106" y="2440283"/>
                  </a:lnTo>
                  <a:lnTo>
                    <a:pt x="622009" y="2430483"/>
                  </a:lnTo>
                  <a:lnTo>
                    <a:pt x="629784" y="2420682"/>
                  </a:lnTo>
                  <a:lnTo>
                    <a:pt x="637248" y="2410882"/>
                  </a:lnTo>
                  <a:lnTo>
                    <a:pt x="644499" y="2401082"/>
                  </a:lnTo>
                  <a:lnTo>
                    <a:pt x="651507" y="2391281"/>
                  </a:lnTo>
                  <a:lnTo>
                    <a:pt x="658211" y="2381481"/>
                  </a:lnTo>
                  <a:lnTo>
                    <a:pt x="664747" y="2371681"/>
                  </a:lnTo>
                  <a:lnTo>
                    <a:pt x="670886" y="2361880"/>
                  </a:lnTo>
                  <a:lnTo>
                    <a:pt x="676937" y="2352080"/>
                  </a:lnTo>
                  <a:lnTo>
                    <a:pt x="682494" y="2342280"/>
                  </a:lnTo>
                  <a:lnTo>
                    <a:pt x="687963" y="2332479"/>
                  </a:lnTo>
                  <a:lnTo>
                    <a:pt x="693013" y="2322679"/>
                  </a:lnTo>
                  <a:lnTo>
                    <a:pt x="697886" y="2312879"/>
                  </a:lnTo>
                  <a:lnTo>
                    <a:pt x="702426" y="2303078"/>
                  </a:lnTo>
                  <a:lnTo>
                    <a:pt x="706696" y="2293278"/>
                  </a:lnTo>
                  <a:lnTo>
                    <a:pt x="710722" y="2283478"/>
                  </a:lnTo>
                  <a:lnTo>
                    <a:pt x="714386" y="2273677"/>
                  </a:lnTo>
                  <a:lnTo>
                    <a:pt x="717896" y="2263877"/>
                  </a:lnTo>
                  <a:lnTo>
                    <a:pt x="720954" y="2254077"/>
                  </a:lnTo>
                  <a:lnTo>
                    <a:pt x="723923" y="2244276"/>
                  </a:lnTo>
                  <a:lnTo>
                    <a:pt x="726407" y="2234476"/>
                  </a:lnTo>
                  <a:lnTo>
                    <a:pt x="728776" y="2224676"/>
                  </a:lnTo>
                  <a:lnTo>
                    <a:pt x="730757" y="2214875"/>
                  </a:lnTo>
                  <a:lnTo>
                    <a:pt x="732536" y="2205075"/>
                  </a:lnTo>
                  <a:lnTo>
                    <a:pt x="734020" y="2195275"/>
                  </a:lnTo>
                  <a:lnTo>
                    <a:pt x="735223" y="2185474"/>
                  </a:lnTo>
                  <a:lnTo>
                    <a:pt x="736223" y="2175674"/>
                  </a:lnTo>
                  <a:lnTo>
                    <a:pt x="736865" y="2165874"/>
                  </a:lnTo>
                  <a:lnTo>
                    <a:pt x="737394" y="2156073"/>
                  </a:lnTo>
                  <a:lnTo>
                    <a:pt x="737497" y="2146273"/>
                  </a:lnTo>
                  <a:lnTo>
                    <a:pt x="737522" y="2136473"/>
                  </a:lnTo>
                  <a:lnTo>
                    <a:pt x="737158" y="2126672"/>
                  </a:lnTo>
                  <a:lnTo>
                    <a:pt x="736674" y="2116872"/>
                  </a:lnTo>
                  <a:lnTo>
                    <a:pt x="735892" y="2107072"/>
                  </a:lnTo>
                  <a:lnTo>
                    <a:pt x="734928" y="2097271"/>
                  </a:lnTo>
                  <a:lnTo>
                    <a:pt x="733752" y="2087471"/>
                  </a:lnTo>
                  <a:lnTo>
                    <a:pt x="732338" y="2077671"/>
                  </a:lnTo>
                  <a:lnTo>
                    <a:pt x="730790" y="2067870"/>
                  </a:lnTo>
                  <a:lnTo>
                    <a:pt x="728962" y="2058070"/>
                  </a:lnTo>
                  <a:lnTo>
                    <a:pt x="727069" y="2048270"/>
                  </a:lnTo>
                  <a:lnTo>
                    <a:pt x="724862" y="2038469"/>
                  </a:lnTo>
                  <a:lnTo>
                    <a:pt x="722604" y="2028669"/>
                  </a:lnTo>
                  <a:lnTo>
                    <a:pt x="720105" y="2018869"/>
                  </a:lnTo>
                  <a:lnTo>
                    <a:pt x="717518" y="2009068"/>
                  </a:lnTo>
                  <a:lnTo>
                    <a:pt x="714762" y="1999268"/>
                  </a:lnTo>
                  <a:lnTo>
                    <a:pt x="711888" y="1989468"/>
                  </a:lnTo>
                  <a:lnTo>
                    <a:pt x="708905" y="1979667"/>
                  </a:lnTo>
                  <a:lnTo>
                    <a:pt x="705788" y="1969867"/>
                  </a:lnTo>
                  <a:lnTo>
                    <a:pt x="702612" y="1960067"/>
                  </a:lnTo>
                  <a:lnTo>
                    <a:pt x="699297" y="1950266"/>
                  </a:lnTo>
                  <a:lnTo>
                    <a:pt x="695956" y="1940466"/>
                  </a:lnTo>
                  <a:lnTo>
                    <a:pt x="692494" y="1930666"/>
                  </a:lnTo>
                  <a:lnTo>
                    <a:pt x="689013" y="1920865"/>
                  </a:lnTo>
                  <a:lnTo>
                    <a:pt x="685461" y="1911065"/>
                  </a:lnTo>
                  <a:lnTo>
                    <a:pt x="681887" y="1901265"/>
                  </a:lnTo>
                  <a:lnTo>
                    <a:pt x="678280" y="1891464"/>
                  </a:lnTo>
                  <a:lnTo>
                    <a:pt x="674661" y="1881664"/>
                  </a:lnTo>
                  <a:lnTo>
                    <a:pt x="671034" y="1871864"/>
                  </a:lnTo>
                  <a:lnTo>
                    <a:pt x="667418" y="1862063"/>
                  </a:lnTo>
                  <a:lnTo>
                    <a:pt x="663806" y="1852263"/>
                  </a:lnTo>
                  <a:lnTo>
                    <a:pt x="660240" y="1842463"/>
                  </a:lnTo>
                  <a:lnTo>
                    <a:pt x="656687" y="1832662"/>
                  </a:lnTo>
                  <a:lnTo>
                    <a:pt x="653210" y="1822862"/>
                  </a:lnTo>
                  <a:lnTo>
                    <a:pt x="649766" y="1813062"/>
                  </a:lnTo>
                  <a:lnTo>
                    <a:pt x="646408" y="1803261"/>
                  </a:lnTo>
                  <a:lnTo>
                    <a:pt x="643119" y="1793461"/>
                  </a:lnTo>
                  <a:lnTo>
                    <a:pt x="639913" y="1783661"/>
                  </a:lnTo>
                  <a:lnTo>
                    <a:pt x="636823" y="1773860"/>
                  </a:lnTo>
                  <a:lnTo>
                    <a:pt x="633801" y="1764060"/>
                  </a:lnTo>
                  <a:lnTo>
                    <a:pt x="630954" y="1754260"/>
                  </a:lnTo>
                  <a:lnTo>
                    <a:pt x="628148" y="1744459"/>
                  </a:lnTo>
                  <a:lnTo>
                    <a:pt x="625583" y="1734659"/>
                  </a:lnTo>
                  <a:lnTo>
                    <a:pt x="623066" y="1724859"/>
                  </a:lnTo>
                  <a:lnTo>
                    <a:pt x="620780" y="1715058"/>
                  </a:lnTo>
                  <a:lnTo>
                    <a:pt x="618594" y="1705258"/>
                  </a:lnTo>
                  <a:lnTo>
                    <a:pt x="616609" y="1695458"/>
                  </a:lnTo>
                  <a:lnTo>
                    <a:pt x="614790" y="1685657"/>
                  </a:lnTo>
                  <a:lnTo>
                    <a:pt x="613131" y="1675857"/>
                  </a:lnTo>
                  <a:lnTo>
                    <a:pt x="611712" y="1666057"/>
                  </a:lnTo>
                  <a:lnTo>
                    <a:pt x="610402" y="1656256"/>
                  </a:lnTo>
                  <a:lnTo>
                    <a:pt x="609413" y="1646456"/>
                  </a:lnTo>
                  <a:lnTo>
                    <a:pt x="608489" y="1636656"/>
                  </a:lnTo>
                  <a:lnTo>
                    <a:pt x="607941" y="1626855"/>
                  </a:lnTo>
                  <a:lnTo>
                    <a:pt x="607481" y="1617055"/>
                  </a:lnTo>
                  <a:lnTo>
                    <a:pt x="607340" y="1607255"/>
                  </a:lnTo>
                  <a:lnTo>
                    <a:pt x="607365" y="1597454"/>
                  </a:lnTo>
                  <a:lnTo>
                    <a:pt x="607648" y="1587654"/>
                  </a:lnTo>
                  <a:lnTo>
                    <a:pt x="608178" y="1577854"/>
                  </a:lnTo>
                  <a:lnTo>
                    <a:pt x="608896" y="1568053"/>
                  </a:lnTo>
                  <a:lnTo>
                    <a:pt x="609947" y="1558253"/>
                  </a:lnTo>
                  <a:lnTo>
                    <a:pt x="611111" y="1548453"/>
                  </a:lnTo>
                  <a:lnTo>
                    <a:pt x="612695" y="1538652"/>
                  </a:lnTo>
                  <a:lnTo>
                    <a:pt x="614358" y="1528852"/>
                  </a:lnTo>
                  <a:lnTo>
                    <a:pt x="616439" y="1519052"/>
                  </a:lnTo>
                  <a:lnTo>
                    <a:pt x="618646" y="1509251"/>
                  </a:lnTo>
                  <a:lnTo>
                    <a:pt x="621191" y="1499451"/>
                  </a:lnTo>
                  <a:lnTo>
                    <a:pt x="623945" y="1489651"/>
                  </a:lnTo>
                  <a:lnTo>
                    <a:pt x="626956" y="1479850"/>
                  </a:lnTo>
                  <a:lnTo>
                    <a:pt x="630257" y="1470050"/>
                  </a:lnTo>
                  <a:lnTo>
                    <a:pt x="633734" y="1460250"/>
                  </a:lnTo>
                  <a:lnTo>
                    <a:pt x="637579" y="1450449"/>
                  </a:lnTo>
                  <a:lnTo>
                    <a:pt x="641518" y="1440649"/>
                  </a:lnTo>
                  <a:lnTo>
                    <a:pt x="645902" y="1430849"/>
                  </a:lnTo>
                  <a:lnTo>
                    <a:pt x="650365" y="1421048"/>
                  </a:lnTo>
                  <a:lnTo>
                    <a:pt x="655210" y="1411248"/>
                  </a:lnTo>
                  <a:lnTo>
                    <a:pt x="660198" y="1401448"/>
                  </a:lnTo>
                  <a:lnTo>
                    <a:pt x="665483" y="1391647"/>
                  </a:lnTo>
                  <a:lnTo>
                    <a:pt x="670983" y="1381847"/>
                  </a:lnTo>
                  <a:lnTo>
                    <a:pt x="676696" y="1372047"/>
                  </a:lnTo>
                  <a:lnTo>
                    <a:pt x="682692" y="1362246"/>
                  </a:lnTo>
                  <a:lnTo>
                    <a:pt x="688820" y="1352446"/>
                  </a:lnTo>
                  <a:lnTo>
                    <a:pt x="695292" y="1342646"/>
                  </a:lnTo>
                  <a:lnTo>
                    <a:pt x="701833" y="1332845"/>
                  </a:lnTo>
                  <a:lnTo>
                    <a:pt x="708746" y="1323045"/>
                  </a:lnTo>
                  <a:lnTo>
                    <a:pt x="715736" y="1313245"/>
                  </a:lnTo>
                  <a:lnTo>
                    <a:pt x="723015" y="1303444"/>
                  </a:lnTo>
                  <a:lnTo>
                    <a:pt x="730427" y="1293644"/>
                  </a:lnTo>
                  <a:lnTo>
                    <a:pt x="738052" y="1283844"/>
                  </a:lnTo>
                  <a:lnTo>
                    <a:pt x="745861" y="1274043"/>
                  </a:lnTo>
                  <a:lnTo>
                    <a:pt x="753812" y="1264243"/>
                  </a:lnTo>
                  <a:lnTo>
                    <a:pt x="761988" y="1254442"/>
                  </a:lnTo>
                  <a:lnTo>
                    <a:pt x="770244" y="1244642"/>
                  </a:lnTo>
                  <a:lnTo>
                    <a:pt x="778757" y="1234842"/>
                  </a:lnTo>
                  <a:lnTo>
                    <a:pt x="787317" y="1225041"/>
                  </a:lnTo>
                  <a:lnTo>
                    <a:pt x="796113" y="1215241"/>
                  </a:lnTo>
                  <a:lnTo>
                    <a:pt x="804971" y="1205441"/>
                  </a:lnTo>
                  <a:lnTo>
                    <a:pt x="814001" y="1195640"/>
                  </a:lnTo>
                  <a:lnTo>
                    <a:pt x="823123" y="1185840"/>
                  </a:lnTo>
                  <a:lnTo>
                    <a:pt x="832363" y="1176040"/>
                  </a:lnTo>
                  <a:lnTo>
                    <a:pt x="841716" y="1166239"/>
                  </a:lnTo>
                  <a:lnTo>
                    <a:pt x="851141" y="1156439"/>
                  </a:lnTo>
                  <a:lnTo>
                    <a:pt x="860691" y="1146639"/>
                  </a:lnTo>
                  <a:lnTo>
                    <a:pt x="870275" y="1136838"/>
                  </a:lnTo>
                  <a:lnTo>
                    <a:pt x="879989" y="1127038"/>
                  </a:lnTo>
                  <a:lnTo>
                    <a:pt x="889723" y="1117238"/>
                  </a:lnTo>
                  <a:lnTo>
                    <a:pt x="899550" y="1107437"/>
                  </a:lnTo>
                  <a:lnTo>
                    <a:pt x="909404" y="1097637"/>
                  </a:lnTo>
                  <a:lnTo>
                    <a:pt x="919315" y="1087837"/>
                  </a:lnTo>
                  <a:lnTo>
                    <a:pt x="929256" y="1078036"/>
                  </a:lnTo>
                  <a:lnTo>
                    <a:pt x="939227" y="1068236"/>
                  </a:lnTo>
                  <a:lnTo>
                    <a:pt x="949221" y="1058436"/>
                  </a:lnTo>
                  <a:lnTo>
                    <a:pt x="959226" y="1048635"/>
                  </a:lnTo>
                  <a:lnTo>
                    <a:pt x="969242" y="1038835"/>
                  </a:lnTo>
                  <a:lnTo>
                    <a:pt x="979258" y="1029035"/>
                  </a:lnTo>
                  <a:lnTo>
                    <a:pt x="989264" y="1019234"/>
                  </a:lnTo>
                  <a:lnTo>
                    <a:pt x="999262" y="1009434"/>
                  </a:lnTo>
                  <a:lnTo>
                    <a:pt x="1009234" y="999634"/>
                  </a:lnTo>
                  <a:lnTo>
                    <a:pt x="1019184" y="989833"/>
                  </a:lnTo>
                  <a:lnTo>
                    <a:pt x="1029100" y="980033"/>
                  </a:lnTo>
                  <a:lnTo>
                    <a:pt x="1038973" y="970233"/>
                  </a:lnTo>
                  <a:lnTo>
                    <a:pt x="1048813" y="960432"/>
                  </a:lnTo>
                  <a:lnTo>
                    <a:pt x="1058583" y="950632"/>
                  </a:lnTo>
                  <a:lnTo>
                    <a:pt x="1068327" y="940832"/>
                  </a:lnTo>
                  <a:lnTo>
                    <a:pt x="1077967" y="931031"/>
                  </a:lnTo>
                  <a:lnTo>
                    <a:pt x="1087585" y="921231"/>
                  </a:lnTo>
                  <a:lnTo>
                    <a:pt x="1097083" y="911431"/>
                  </a:lnTo>
                  <a:lnTo>
                    <a:pt x="1106542" y="901630"/>
                  </a:lnTo>
                  <a:lnTo>
                    <a:pt x="1115891" y="891830"/>
                  </a:lnTo>
                  <a:lnTo>
                    <a:pt x="1125170" y="882030"/>
                  </a:lnTo>
                  <a:lnTo>
                    <a:pt x="1134355" y="872229"/>
                  </a:lnTo>
                  <a:lnTo>
                    <a:pt x="1143433" y="862429"/>
                  </a:lnTo>
                  <a:lnTo>
                    <a:pt x="1152441" y="852629"/>
                  </a:lnTo>
                  <a:lnTo>
                    <a:pt x="1161299" y="842828"/>
                  </a:lnTo>
                  <a:lnTo>
                    <a:pt x="1170117" y="833028"/>
                  </a:lnTo>
                  <a:lnTo>
                    <a:pt x="1178741" y="823228"/>
                  </a:lnTo>
                  <a:lnTo>
                    <a:pt x="1187328" y="813427"/>
                  </a:lnTo>
                  <a:lnTo>
                    <a:pt x="1195731" y="803627"/>
                  </a:lnTo>
                  <a:lnTo>
                    <a:pt x="1204065" y="793827"/>
                  </a:lnTo>
                  <a:lnTo>
                    <a:pt x="1212248" y="784026"/>
                  </a:lnTo>
                  <a:lnTo>
                    <a:pt x="1220317" y="774226"/>
                  </a:lnTo>
                  <a:lnTo>
                    <a:pt x="1228270" y="764426"/>
                  </a:lnTo>
                  <a:lnTo>
                    <a:pt x="1236066" y="754625"/>
                  </a:lnTo>
                  <a:lnTo>
                    <a:pt x="1243783" y="744825"/>
                  </a:lnTo>
                  <a:lnTo>
                    <a:pt x="1251296" y="735025"/>
                  </a:lnTo>
                  <a:lnTo>
                    <a:pt x="1258766" y="725224"/>
                  </a:lnTo>
                  <a:lnTo>
                    <a:pt x="1265995" y="715424"/>
                  </a:lnTo>
                  <a:lnTo>
                    <a:pt x="1273175" y="705624"/>
                  </a:lnTo>
                  <a:lnTo>
                    <a:pt x="1280154" y="695823"/>
                  </a:lnTo>
                  <a:lnTo>
                    <a:pt x="1287040" y="686023"/>
                  </a:lnTo>
                  <a:lnTo>
                    <a:pt x="1293767" y="676223"/>
                  </a:lnTo>
                  <a:lnTo>
                    <a:pt x="1300356" y="666422"/>
                  </a:lnTo>
                  <a:lnTo>
                    <a:pt x="1306830" y="656622"/>
                  </a:lnTo>
                  <a:lnTo>
                    <a:pt x="1313120" y="646822"/>
                  </a:lnTo>
                  <a:lnTo>
                    <a:pt x="1319340" y="637021"/>
                  </a:lnTo>
                  <a:lnTo>
                    <a:pt x="1325333" y="627221"/>
                  </a:lnTo>
                  <a:lnTo>
                    <a:pt x="1331280" y="617421"/>
                  </a:lnTo>
                  <a:lnTo>
                    <a:pt x="1336995" y="607620"/>
                  </a:lnTo>
                  <a:lnTo>
                    <a:pt x="1342648" y="597820"/>
                  </a:lnTo>
                  <a:lnTo>
                    <a:pt x="1348113" y="588020"/>
                  </a:lnTo>
                  <a:lnTo>
                    <a:pt x="1353472" y="578219"/>
                  </a:lnTo>
                  <a:lnTo>
                    <a:pt x="1358691" y="568419"/>
                  </a:lnTo>
                  <a:lnTo>
                    <a:pt x="1363762" y="558619"/>
                  </a:lnTo>
                  <a:lnTo>
                    <a:pt x="1368737" y="548818"/>
                  </a:lnTo>
                  <a:lnTo>
                    <a:pt x="1373525" y="539018"/>
                  </a:lnTo>
                  <a:lnTo>
                    <a:pt x="1378261" y="529218"/>
                  </a:lnTo>
                  <a:lnTo>
                    <a:pt x="1382773" y="519417"/>
                  </a:lnTo>
                  <a:lnTo>
                    <a:pt x="1387244" y="509617"/>
                  </a:lnTo>
                  <a:lnTo>
                    <a:pt x="1391515" y="499817"/>
                  </a:lnTo>
                  <a:lnTo>
                    <a:pt x="1395718" y="490016"/>
                  </a:lnTo>
                  <a:lnTo>
                    <a:pt x="1399767" y="480216"/>
                  </a:lnTo>
                  <a:lnTo>
                    <a:pt x="1403710" y="470416"/>
                  </a:lnTo>
                  <a:lnTo>
                    <a:pt x="1407540" y="460615"/>
                  </a:lnTo>
                  <a:lnTo>
                    <a:pt x="1411231" y="450815"/>
                  </a:lnTo>
                  <a:lnTo>
                    <a:pt x="1414851" y="441015"/>
                  </a:lnTo>
                  <a:lnTo>
                    <a:pt x="1418299" y="431214"/>
                  </a:lnTo>
                  <a:lnTo>
                    <a:pt x="1421712" y="421414"/>
                  </a:lnTo>
                  <a:lnTo>
                    <a:pt x="1424929" y="411614"/>
                  </a:lnTo>
                  <a:lnTo>
                    <a:pt x="1428110" y="401813"/>
                  </a:lnTo>
                  <a:lnTo>
                    <a:pt x="1431137" y="392013"/>
                  </a:lnTo>
                  <a:lnTo>
                    <a:pt x="1434096" y="382213"/>
                  </a:lnTo>
                  <a:lnTo>
                    <a:pt x="1436939" y="372412"/>
                  </a:lnTo>
                  <a:lnTo>
                    <a:pt x="1439687" y="362612"/>
                  </a:lnTo>
                  <a:lnTo>
                    <a:pt x="1442354" y="352812"/>
                  </a:lnTo>
                  <a:lnTo>
                    <a:pt x="1444901" y="343011"/>
                  </a:lnTo>
                  <a:lnTo>
                    <a:pt x="1447399" y="333211"/>
                  </a:lnTo>
                  <a:lnTo>
                    <a:pt x="1449753" y="323411"/>
                  </a:lnTo>
                  <a:lnTo>
                    <a:pt x="1452079" y="313610"/>
                  </a:lnTo>
                  <a:lnTo>
                    <a:pt x="1454262" y="303810"/>
                  </a:lnTo>
                  <a:lnTo>
                    <a:pt x="1456409" y="294010"/>
                  </a:lnTo>
                  <a:lnTo>
                    <a:pt x="1458445" y="284209"/>
                  </a:lnTo>
                  <a:lnTo>
                    <a:pt x="1460422" y="274409"/>
                  </a:lnTo>
                  <a:lnTo>
                    <a:pt x="1462319" y="264609"/>
                  </a:lnTo>
                  <a:lnTo>
                    <a:pt x="1464136" y="254808"/>
                  </a:lnTo>
                  <a:lnTo>
                    <a:pt x="1465900" y="245008"/>
                  </a:lnTo>
                  <a:lnTo>
                    <a:pt x="1467568" y="235208"/>
                  </a:lnTo>
                  <a:lnTo>
                    <a:pt x="1469206" y="225407"/>
                  </a:lnTo>
                  <a:lnTo>
                    <a:pt x="1470732" y="215607"/>
                  </a:lnTo>
                  <a:lnTo>
                    <a:pt x="1472238" y="205807"/>
                  </a:lnTo>
                  <a:lnTo>
                    <a:pt x="1473646" y="196006"/>
                  </a:lnTo>
                  <a:lnTo>
                    <a:pt x="1475022" y="186206"/>
                  </a:lnTo>
                  <a:lnTo>
                    <a:pt x="1476325" y="176406"/>
                  </a:lnTo>
                  <a:lnTo>
                    <a:pt x="1477580" y="166605"/>
                  </a:lnTo>
                  <a:lnTo>
                    <a:pt x="1478783" y="156805"/>
                  </a:lnTo>
                  <a:lnTo>
                    <a:pt x="1479925" y="147005"/>
                  </a:lnTo>
                  <a:lnTo>
                    <a:pt x="1481035" y="137204"/>
                  </a:lnTo>
                  <a:lnTo>
                    <a:pt x="1482073" y="127404"/>
                  </a:lnTo>
                  <a:lnTo>
                    <a:pt x="1483095" y="117604"/>
                  </a:lnTo>
                  <a:lnTo>
                    <a:pt x="1484035" y="107803"/>
                  </a:lnTo>
                  <a:lnTo>
                    <a:pt x="1484962" y="98003"/>
                  </a:lnTo>
                  <a:lnTo>
                    <a:pt x="1485827" y="88203"/>
                  </a:lnTo>
                  <a:lnTo>
                    <a:pt x="1486665" y="78402"/>
                  </a:lnTo>
                  <a:lnTo>
                    <a:pt x="1487459" y="68602"/>
                  </a:lnTo>
                  <a:lnTo>
                    <a:pt x="1488216" y="58802"/>
                  </a:lnTo>
                  <a:lnTo>
                    <a:pt x="1488943" y="49001"/>
                  </a:lnTo>
                  <a:lnTo>
                    <a:pt x="1489626" y="39201"/>
                  </a:lnTo>
                  <a:lnTo>
                    <a:pt x="1490291" y="29401"/>
                  </a:lnTo>
                  <a:lnTo>
                    <a:pt x="1490905" y="19600"/>
                  </a:lnTo>
                  <a:lnTo>
                    <a:pt x="1491509" y="9800"/>
                  </a:lnTo>
                  <a:lnTo>
                    <a:pt x="1492064" y="0"/>
                  </a:lnTo>
                  <a:lnTo>
                    <a:pt x="1511430" y="0"/>
                  </a:lnTo>
                  <a:lnTo>
                    <a:pt x="1511984" y="9800"/>
                  </a:lnTo>
                  <a:lnTo>
                    <a:pt x="1512589" y="19600"/>
                  </a:lnTo>
                  <a:lnTo>
                    <a:pt x="1513203" y="29401"/>
                  </a:lnTo>
                  <a:lnTo>
                    <a:pt x="1513868" y="39201"/>
                  </a:lnTo>
                  <a:lnTo>
                    <a:pt x="1514551" y="49001"/>
                  </a:lnTo>
                  <a:lnTo>
                    <a:pt x="1515277" y="58802"/>
                  </a:lnTo>
                  <a:lnTo>
                    <a:pt x="1516035" y="68602"/>
                  </a:lnTo>
                  <a:lnTo>
                    <a:pt x="1516828" y="78402"/>
                  </a:lnTo>
                  <a:lnTo>
                    <a:pt x="1517667" y="88203"/>
                  </a:lnTo>
                  <a:lnTo>
                    <a:pt x="1518531" y="98003"/>
                  </a:lnTo>
                  <a:lnTo>
                    <a:pt x="1519458" y="107803"/>
                  </a:lnTo>
                  <a:lnTo>
                    <a:pt x="1520399" y="117604"/>
                  </a:lnTo>
                  <a:lnTo>
                    <a:pt x="1521421" y="127404"/>
                  </a:lnTo>
                  <a:lnTo>
                    <a:pt x="1522458" y="137204"/>
                  </a:lnTo>
                  <a:lnTo>
                    <a:pt x="1523568" y="147005"/>
                  </a:lnTo>
                  <a:lnTo>
                    <a:pt x="1524711" y="156805"/>
                  </a:lnTo>
                  <a:lnTo>
                    <a:pt x="1525914" y="166605"/>
                  </a:lnTo>
                  <a:lnTo>
                    <a:pt x="1527169" y="176406"/>
                  </a:lnTo>
                  <a:lnTo>
                    <a:pt x="1528471" y="186206"/>
                  </a:lnTo>
                  <a:lnTo>
                    <a:pt x="1529847" y="196006"/>
                  </a:lnTo>
                  <a:lnTo>
                    <a:pt x="1531255" y="205807"/>
                  </a:lnTo>
                  <a:lnTo>
                    <a:pt x="1532761" y="215607"/>
                  </a:lnTo>
                  <a:lnTo>
                    <a:pt x="1534287" y="225407"/>
                  </a:lnTo>
                  <a:lnTo>
                    <a:pt x="1535926" y="235208"/>
                  </a:lnTo>
                  <a:lnTo>
                    <a:pt x="1537593" y="245008"/>
                  </a:lnTo>
                  <a:lnTo>
                    <a:pt x="1539357" y="254808"/>
                  </a:lnTo>
                  <a:lnTo>
                    <a:pt x="1541175" y="264609"/>
                  </a:lnTo>
                  <a:lnTo>
                    <a:pt x="1543071" y="274409"/>
                  </a:lnTo>
                  <a:lnTo>
                    <a:pt x="1545048" y="284209"/>
                  </a:lnTo>
                  <a:lnTo>
                    <a:pt x="1547084" y="294010"/>
                  </a:lnTo>
                  <a:lnTo>
                    <a:pt x="1549231" y="303810"/>
                  </a:lnTo>
                  <a:lnTo>
                    <a:pt x="1551414" y="313610"/>
                  </a:lnTo>
                  <a:lnTo>
                    <a:pt x="1553741" y="323411"/>
                  </a:lnTo>
                  <a:lnTo>
                    <a:pt x="1556095" y="333211"/>
                  </a:lnTo>
                  <a:lnTo>
                    <a:pt x="1558593" y="343011"/>
                  </a:lnTo>
                  <a:lnTo>
                    <a:pt x="1561139" y="352812"/>
                  </a:lnTo>
                  <a:lnTo>
                    <a:pt x="1563806" y="362612"/>
                  </a:lnTo>
                  <a:lnTo>
                    <a:pt x="1566554" y="372412"/>
                  </a:lnTo>
                  <a:lnTo>
                    <a:pt x="1569397" y="382213"/>
                  </a:lnTo>
                  <a:lnTo>
                    <a:pt x="1572357" y="392013"/>
                  </a:lnTo>
                  <a:lnTo>
                    <a:pt x="1575383" y="401813"/>
                  </a:lnTo>
                  <a:lnTo>
                    <a:pt x="1578565" y="411614"/>
                  </a:lnTo>
                  <a:lnTo>
                    <a:pt x="1581782" y="421414"/>
                  </a:lnTo>
                  <a:lnTo>
                    <a:pt x="1585194" y="431214"/>
                  </a:lnTo>
                  <a:lnTo>
                    <a:pt x="1588643" y="441015"/>
                  </a:lnTo>
                  <a:lnTo>
                    <a:pt x="1592262" y="450815"/>
                  </a:lnTo>
                  <a:lnTo>
                    <a:pt x="1595953" y="460615"/>
                  </a:lnTo>
                  <a:lnTo>
                    <a:pt x="1599784" y="470416"/>
                  </a:lnTo>
                  <a:lnTo>
                    <a:pt x="1603727" y="480216"/>
                  </a:lnTo>
                  <a:lnTo>
                    <a:pt x="1607775" y="490016"/>
                  </a:lnTo>
                  <a:lnTo>
                    <a:pt x="1611978" y="499817"/>
                  </a:lnTo>
                  <a:lnTo>
                    <a:pt x="1616250" y="509617"/>
                  </a:lnTo>
                  <a:lnTo>
                    <a:pt x="1620721" y="519417"/>
                  </a:lnTo>
                  <a:lnTo>
                    <a:pt x="1625233" y="529218"/>
                  </a:lnTo>
                  <a:lnTo>
                    <a:pt x="1629968" y="539018"/>
                  </a:lnTo>
                  <a:lnTo>
                    <a:pt x="1634757" y="548818"/>
                  </a:lnTo>
                  <a:lnTo>
                    <a:pt x="1639732" y="558619"/>
                  </a:lnTo>
                  <a:lnTo>
                    <a:pt x="1644803" y="568419"/>
                  </a:lnTo>
                  <a:lnTo>
                    <a:pt x="1650021" y="578219"/>
                  </a:lnTo>
                  <a:lnTo>
                    <a:pt x="1655381" y="588020"/>
                  </a:lnTo>
                  <a:lnTo>
                    <a:pt x="1660846" y="597820"/>
                  </a:lnTo>
                  <a:lnTo>
                    <a:pt x="1666498" y="607620"/>
                  </a:lnTo>
                  <a:lnTo>
                    <a:pt x="1672213" y="617421"/>
                  </a:lnTo>
                  <a:lnTo>
                    <a:pt x="1678161" y="627221"/>
                  </a:lnTo>
                  <a:lnTo>
                    <a:pt x="1684153" y="637021"/>
                  </a:lnTo>
                  <a:lnTo>
                    <a:pt x="1690374" y="646822"/>
                  </a:lnTo>
                  <a:lnTo>
                    <a:pt x="1696664" y="656622"/>
                  </a:lnTo>
                  <a:lnTo>
                    <a:pt x="1703138" y="666422"/>
                  </a:lnTo>
                  <a:lnTo>
                    <a:pt x="1709726" y="676223"/>
                  </a:lnTo>
                  <a:lnTo>
                    <a:pt x="1716454" y="686023"/>
                  </a:lnTo>
                  <a:lnTo>
                    <a:pt x="1723339" y="695823"/>
                  </a:lnTo>
                  <a:lnTo>
                    <a:pt x="1730318" y="705624"/>
                  </a:lnTo>
                  <a:lnTo>
                    <a:pt x="1737499" y="715424"/>
                  </a:lnTo>
                  <a:lnTo>
                    <a:pt x="1744727" y="725224"/>
                  </a:lnTo>
                  <a:lnTo>
                    <a:pt x="1752198" y="735025"/>
                  </a:lnTo>
                  <a:lnTo>
                    <a:pt x="1759711" y="744825"/>
                  </a:lnTo>
                  <a:lnTo>
                    <a:pt x="1767428" y="754625"/>
                  </a:lnTo>
                  <a:lnTo>
                    <a:pt x="1775223" y="764426"/>
                  </a:lnTo>
                  <a:lnTo>
                    <a:pt x="1783176" y="774226"/>
                  </a:lnTo>
                  <a:lnTo>
                    <a:pt x="1791246" y="784026"/>
                  </a:lnTo>
                  <a:lnTo>
                    <a:pt x="1799428" y="793827"/>
                  </a:lnTo>
                  <a:lnTo>
                    <a:pt x="1807762" y="803627"/>
                  </a:lnTo>
                  <a:lnTo>
                    <a:pt x="1816166" y="813427"/>
                  </a:lnTo>
                  <a:lnTo>
                    <a:pt x="1824753" y="823228"/>
                  </a:lnTo>
                  <a:lnTo>
                    <a:pt x="1833376" y="833028"/>
                  </a:lnTo>
                  <a:lnTo>
                    <a:pt x="1842194" y="842828"/>
                  </a:lnTo>
                  <a:lnTo>
                    <a:pt x="1851053" y="852629"/>
                  </a:lnTo>
                  <a:lnTo>
                    <a:pt x="1860061" y="862429"/>
                  </a:lnTo>
                  <a:lnTo>
                    <a:pt x="1869138" y="872229"/>
                  </a:lnTo>
                  <a:lnTo>
                    <a:pt x="1878324" y="882030"/>
                  </a:lnTo>
                  <a:lnTo>
                    <a:pt x="1887602" y="891830"/>
                  </a:lnTo>
                  <a:lnTo>
                    <a:pt x="1896951" y="901630"/>
                  </a:lnTo>
                  <a:lnTo>
                    <a:pt x="1906411" y="911431"/>
                  </a:lnTo>
                  <a:lnTo>
                    <a:pt x="1915908" y="921231"/>
                  </a:lnTo>
                  <a:lnTo>
                    <a:pt x="1925527" y="931031"/>
                  </a:lnTo>
                  <a:lnTo>
                    <a:pt x="1935167" y="940832"/>
                  </a:lnTo>
                  <a:lnTo>
                    <a:pt x="1944911" y="950632"/>
                  </a:lnTo>
                  <a:lnTo>
                    <a:pt x="1954681" y="960432"/>
                  </a:lnTo>
                  <a:lnTo>
                    <a:pt x="1964520" y="970233"/>
                  </a:lnTo>
                  <a:lnTo>
                    <a:pt x="1974394" y="980033"/>
                  </a:lnTo>
                  <a:lnTo>
                    <a:pt x="1984310" y="989833"/>
                  </a:lnTo>
                  <a:lnTo>
                    <a:pt x="1994260" y="999634"/>
                  </a:lnTo>
                  <a:lnTo>
                    <a:pt x="2004231" y="1009434"/>
                  </a:lnTo>
                  <a:lnTo>
                    <a:pt x="2014230" y="1019234"/>
                  </a:lnTo>
                  <a:lnTo>
                    <a:pt x="2024235" y="1029035"/>
                  </a:lnTo>
                  <a:lnTo>
                    <a:pt x="2034252" y="1038835"/>
                  </a:lnTo>
                  <a:lnTo>
                    <a:pt x="2044267" y="1048635"/>
                  </a:lnTo>
                  <a:lnTo>
                    <a:pt x="2054273" y="1058436"/>
                  </a:lnTo>
                  <a:lnTo>
                    <a:pt x="2064267" y="1068236"/>
                  </a:lnTo>
                  <a:lnTo>
                    <a:pt x="2074238" y="1078036"/>
                  </a:lnTo>
                  <a:lnTo>
                    <a:pt x="2084178" y="1087837"/>
                  </a:lnTo>
                  <a:lnTo>
                    <a:pt x="2094089" y="1097637"/>
                  </a:lnTo>
                  <a:lnTo>
                    <a:pt x="2103944" y="1107437"/>
                  </a:lnTo>
                  <a:lnTo>
                    <a:pt x="2113771" y="1117238"/>
                  </a:lnTo>
                  <a:lnTo>
                    <a:pt x="2123504" y="1127038"/>
                  </a:lnTo>
                  <a:lnTo>
                    <a:pt x="2133218" y="1136838"/>
                  </a:lnTo>
                  <a:lnTo>
                    <a:pt x="2142802" y="1146639"/>
                  </a:lnTo>
                  <a:lnTo>
                    <a:pt x="2152353" y="1156439"/>
                  </a:lnTo>
                  <a:lnTo>
                    <a:pt x="2161777" y="1166239"/>
                  </a:lnTo>
                  <a:lnTo>
                    <a:pt x="2171131" y="1176040"/>
                  </a:lnTo>
                  <a:lnTo>
                    <a:pt x="2180370" y="1185840"/>
                  </a:lnTo>
                  <a:lnTo>
                    <a:pt x="2189493" y="1195640"/>
                  </a:lnTo>
                  <a:lnTo>
                    <a:pt x="2198523" y="1205441"/>
                  </a:lnTo>
                  <a:lnTo>
                    <a:pt x="2207380" y="1215241"/>
                  </a:lnTo>
                  <a:lnTo>
                    <a:pt x="2216176" y="1225041"/>
                  </a:lnTo>
                  <a:lnTo>
                    <a:pt x="2224737" y="1234842"/>
                  </a:lnTo>
                  <a:lnTo>
                    <a:pt x="2233250" y="1244642"/>
                  </a:lnTo>
                  <a:lnTo>
                    <a:pt x="2241506" y="1254442"/>
                  </a:lnTo>
                  <a:lnTo>
                    <a:pt x="2249681" y="1264243"/>
                  </a:lnTo>
                  <a:lnTo>
                    <a:pt x="2257633" y="1274043"/>
                  </a:lnTo>
                  <a:lnTo>
                    <a:pt x="2265441" y="1283844"/>
                  </a:lnTo>
                  <a:lnTo>
                    <a:pt x="2273067" y="1293644"/>
                  </a:lnTo>
                  <a:lnTo>
                    <a:pt x="2280479" y="1303444"/>
                  </a:lnTo>
                  <a:lnTo>
                    <a:pt x="2287758" y="1313245"/>
                  </a:lnTo>
                  <a:lnTo>
                    <a:pt x="2294747" y="1323045"/>
                  </a:lnTo>
                  <a:lnTo>
                    <a:pt x="2301660" y="1332845"/>
                  </a:lnTo>
                  <a:lnTo>
                    <a:pt x="2308202" y="1342646"/>
                  </a:lnTo>
                  <a:lnTo>
                    <a:pt x="2314673" y="1352446"/>
                  </a:lnTo>
                  <a:lnTo>
                    <a:pt x="2320802" y="1362246"/>
                  </a:lnTo>
                  <a:lnTo>
                    <a:pt x="2326797" y="1372047"/>
                  </a:lnTo>
                  <a:lnTo>
                    <a:pt x="2332510" y="1381847"/>
                  </a:lnTo>
                  <a:lnTo>
                    <a:pt x="2338011" y="1391647"/>
                  </a:lnTo>
                  <a:lnTo>
                    <a:pt x="2343295" y="1401448"/>
                  </a:lnTo>
                  <a:lnTo>
                    <a:pt x="2348284" y="1411248"/>
                  </a:lnTo>
                  <a:lnTo>
                    <a:pt x="2353128" y="1421048"/>
                  </a:lnTo>
                  <a:lnTo>
                    <a:pt x="2357592" y="1430849"/>
                  </a:lnTo>
                  <a:lnTo>
                    <a:pt x="2361976" y="1440649"/>
                  </a:lnTo>
                  <a:lnTo>
                    <a:pt x="2365914" y="1450449"/>
                  </a:lnTo>
                  <a:lnTo>
                    <a:pt x="2369760" y="1460250"/>
                  </a:lnTo>
                  <a:lnTo>
                    <a:pt x="2373236" y="1470050"/>
                  </a:lnTo>
                  <a:lnTo>
                    <a:pt x="2376538" y="1479850"/>
                  </a:lnTo>
                  <a:lnTo>
                    <a:pt x="2379549" y="1489651"/>
                  </a:lnTo>
                  <a:lnTo>
                    <a:pt x="2382303" y="1499451"/>
                  </a:lnTo>
                  <a:lnTo>
                    <a:pt x="2384848" y="1509251"/>
                  </a:lnTo>
                  <a:lnTo>
                    <a:pt x="2387055" y="1519052"/>
                  </a:lnTo>
                  <a:lnTo>
                    <a:pt x="2389135" y="1528852"/>
                  </a:lnTo>
                  <a:lnTo>
                    <a:pt x="2390799" y="1538652"/>
                  </a:lnTo>
                  <a:lnTo>
                    <a:pt x="2392382" y="1548453"/>
                  </a:lnTo>
                  <a:lnTo>
                    <a:pt x="2393547" y="1558253"/>
                  </a:lnTo>
                  <a:lnTo>
                    <a:pt x="2394597" y="1568053"/>
                  </a:lnTo>
                  <a:lnTo>
                    <a:pt x="2395316" y="1577854"/>
                  </a:lnTo>
                  <a:lnTo>
                    <a:pt x="2395846" y="1587654"/>
                  </a:lnTo>
                  <a:lnTo>
                    <a:pt x="2396128" y="1597454"/>
                  </a:lnTo>
                  <a:lnTo>
                    <a:pt x="2396153" y="1607255"/>
                  </a:lnTo>
                  <a:lnTo>
                    <a:pt x="2396013" y="1617055"/>
                  </a:lnTo>
                  <a:lnTo>
                    <a:pt x="2395552" y="1626855"/>
                  </a:lnTo>
                  <a:lnTo>
                    <a:pt x="2395004" y="1636656"/>
                  </a:lnTo>
                  <a:lnTo>
                    <a:pt x="2394081" y="1646456"/>
                  </a:lnTo>
                  <a:lnTo>
                    <a:pt x="2393091" y="1656256"/>
                  </a:lnTo>
                  <a:lnTo>
                    <a:pt x="2391782" y="1666057"/>
                  </a:lnTo>
                  <a:lnTo>
                    <a:pt x="2390363" y="1675857"/>
                  </a:lnTo>
                  <a:lnTo>
                    <a:pt x="2388703" y="1685657"/>
                  </a:lnTo>
                  <a:lnTo>
                    <a:pt x="2386885" y="1695458"/>
                  </a:lnTo>
                  <a:lnTo>
                    <a:pt x="2384899" y="1705258"/>
                  </a:lnTo>
                  <a:lnTo>
                    <a:pt x="2382714" y="1715058"/>
                  </a:lnTo>
                  <a:lnTo>
                    <a:pt x="2380427" y="1724859"/>
                  </a:lnTo>
                  <a:lnTo>
                    <a:pt x="2377910" y="1734659"/>
                  </a:lnTo>
                  <a:lnTo>
                    <a:pt x="2375346" y="1744459"/>
                  </a:lnTo>
                  <a:lnTo>
                    <a:pt x="2372540" y="1754260"/>
                  </a:lnTo>
                  <a:lnTo>
                    <a:pt x="2369692" y="1764060"/>
                  </a:lnTo>
                  <a:lnTo>
                    <a:pt x="2366671" y="1773860"/>
                  </a:lnTo>
                  <a:lnTo>
                    <a:pt x="2363581" y="1783661"/>
                  </a:lnTo>
                  <a:lnTo>
                    <a:pt x="2360375" y="1793461"/>
                  </a:lnTo>
                  <a:lnTo>
                    <a:pt x="2357086" y="1803261"/>
                  </a:lnTo>
                  <a:lnTo>
                    <a:pt x="2353728" y="1813062"/>
                  </a:lnTo>
                  <a:lnTo>
                    <a:pt x="2350284" y="1822862"/>
                  </a:lnTo>
                  <a:lnTo>
                    <a:pt x="2346807" y="1832662"/>
                  </a:lnTo>
                  <a:lnTo>
                    <a:pt x="2343254" y="1842463"/>
                  </a:lnTo>
                  <a:lnTo>
                    <a:pt x="2339688" y="1852263"/>
                  </a:lnTo>
                  <a:lnTo>
                    <a:pt x="2336076" y="1862063"/>
                  </a:lnTo>
                  <a:lnTo>
                    <a:pt x="2332460" y="1871864"/>
                  </a:lnTo>
                  <a:lnTo>
                    <a:pt x="2328833" y="1881664"/>
                  </a:lnTo>
                  <a:lnTo>
                    <a:pt x="2325214" y="1891464"/>
                  </a:lnTo>
                  <a:lnTo>
                    <a:pt x="2321606" y="1901265"/>
                  </a:lnTo>
                  <a:lnTo>
                    <a:pt x="2318033" y="1911065"/>
                  </a:lnTo>
                  <a:lnTo>
                    <a:pt x="2314481" y="1920865"/>
                  </a:lnTo>
                  <a:lnTo>
                    <a:pt x="2310999" y="1930666"/>
                  </a:lnTo>
                  <a:lnTo>
                    <a:pt x="2307538" y="1940466"/>
                  </a:lnTo>
                  <a:lnTo>
                    <a:pt x="2304196" y="1950266"/>
                  </a:lnTo>
                  <a:lnTo>
                    <a:pt x="2300881" y="1960067"/>
                  </a:lnTo>
                  <a:lnTo>
                    <a:pt x="2297705" y="1969867"/>
                  </a:lnTo>
                  <a:lnTo>
                    <a:pt x="2294588" y="1979667"/>
                  </a:lnTo>
                  <a:lnTo>
                    <a:pt x="2291606" y="1989468"/>
                  </a:lnTo>
                  <a:lnTo>
                    <a:pt x="2288732" y="1999268"/>
                  </a:lnTo>
                  <a:lnTo>
                    <a:pt x="2285975" y="2009068"/>
                  </a:lnTo>
                  <a:lnTo>
                    <a:pt x="2283389" y="2018869"/>
                  </a:lnTo>
                  <a:lnTo>
                    <a:pt x="2280890" y="2028669"/>
                  </a:lnTo>
                  <a:lnTo>
                    <a:pt x="2278632" y="2038469"/>
                  </a:lnTo>
                  <a:lnTo>
                    <a:pt x="2276425" y="2048270"/>
                  </a:lnTo>
                  <a:lnTo>
                    <a:pt x="2274532" y="2058070"/>
                  </a:lnTo>
                  <a:lnTo>
                    <a:pt x="2272703" y="2067870"/>
                  </a:lnTo>
                  <a:lnTo>
                    <a:pt x="2271155" y="2077671"/>
                  </a:lnTo>
                  <a:lnTo>
                    <a:pt x="2269742" y="2087471"/>
                  </a:lnTo>
                  <a:lnTo>
                    <a:pt x="2268565" y="2097271"/>
                  </a:lnTo>
                  <a:lnTo>
                    <a:pt x="2267601" y="2107072"/>
                  </a:lnTo>
                  <a:lnTo>
                    <a:pt x="2266819" y="2116872"/>
                  </a:lnTo>
                  <a:lnTo>
                    <a:pt x="2266336" y="2126672"/>
                  </a:lnTo>
                  <a:lnTo>
                    <a:pt x="2265971" y="2136473"/>
                  </a:lnTo>
                  <a:lnTo>
                    <a:pt x="2265997" y="2146273"/>
                  </a:lnTo>
                  <a:lnTo>
                    <a:pt x="2266100" y="2156073"/>
                  </a:lnTo>
                  <a:lnTo>
                    <a:pt x="2266628" y="2165874"/>
                  </a:lnTo>
                  <a:lnTo>
                    <a:pt x="2267271" y="2175674"/>
                  </a:lnTo>
                  <a:lnTo>
                    <a:pt x="2268271" y="2185474"/>
                  </a:lnTo>
                  <a:lnTo>
                    <a:pt x="2269473" y="2195275"/>
                  </a:lnTo>
                  <a:lnTo>
                    <a:pt x="2270958" y="2205075"/>
                  </a:lnTo>
                  <a:lnTo>
                    <a:pt x="2272737" y="2214875"/>
                  </a:lnTo>
                  <a:lnTo>
                    <a:pt x="2274717" y="2224676"/>
                  </a:lnTo>
                  <a:lnTo>
                    <a:pt x="2277086" y="2234476"/>
                  </a:lnTo>
                  <a:lnTo>
                    <a:pt x="2279571" y="2244276"/>
                  </a:lnTo>
                  <a:lnTo>
                    <a:pt x="2282539" y="2254077"/>
                  </a:lnTo>
                  <a:lnTo>
                    <a:pt x="2285598" y="2263877"/>
                  </a:lnTo>
                  <a:lnTo>
                    <a:pt x="2289108" y="2273677"/>
                  </a:lnTo>
                  <a:lnTo>
                    <a:pt x="2292772" y="2283478"/>
                  </a:lnTo>
                  <a:lnTo>
                    <a:pt x="2296797" y="2293278"/>
                  </a:lnTo>
                  <a:lnTo>
                    <a:pt x="2301067" y="2303078"/>
                  </a:lnTo>
                  <a:lnTo>
                    <a:pt x="2305608" y="2312879"/>
                  </a:lnTo>
                  <a:lnTo>
                    <a:pt x="2310480" y="2322679"/>
                  </a:lnTo>
                  <a:lnTo>
                    <a:pt x="2315531" y="2332479"/>
                  </a:lnTo>
                  <a:lnTo>
                    <a:pt x="2320999" y="2342280"/>
                  </a:lnTo>
                  <a:lnTo>
                    <a:pt x="2326556" y="2352080"/>
                  </a:lnTo>
                  <a:lnTo>
                    <a:pt x="2332608" y="2361880"/>
                  </a:lnTo>
                  <a:lnTo>
                    <a:pt x="2338746" y="2371681"/>
                  </a:lnTo>
                  <a:lnTo>
                    <a:pt x="2345283" y="2381481"/>
                  </a:lnTo>
                  <a:lnTo>
                    <a:pt x="2351987" y="2391281"/>
                  </a:lnTo>
                  <a:lnTo>
                    <a:pt x="2358995" y="2401082"/>
                  </a:lnTo>
                  <a:lnTo>
                    <a:pt x="2366246" y="2410882"/>
                  </a:lnTo>
                  <a:lnTo>
                    <a:pt x="2373710" y="2420682"/>
                  </a:lnTo>
                  <a:lnTo>
                    <a:pt x="2381485" y="2430483"/>
                  </a:lnTo>
                  <a:lnTo>
                    <a:pt x="2389388" y="2440283"/>
                  </a:lnTo>
                  <a:lnTo>
                    <a:pt x="2397661" y="2450083"/>
                  </a:lnTo>
                  <a:lnTo>
                    <a:pt x="2406006" y="2459884"/>
                  </a:lnTo>
                  <a:lnTo>
                    <a:pt x="2414725" y="2469684"/>
                  </a:lnTo>
                  <a:lnTo>
                    <a:pt x="2423532" y="2479484"/>
                  </a:lnTo>
                  <a:lnTo>
                    <a:pt x="2432624" y="2489285"/>
                  </a:lnTo>
                  <a:lnTo>
                    <a:pt x="2441859" y="2499085"/>
                  </a:lnTo>
                  <a:lnTo>
                    <a:pt x="2451300" y="2508885"/>
                  </a:lnTo>
                  <a:lnTo>
                    <a:pt x="2460929" y="2518686"/>
                  </a:lnTo>
                  <a:lnTo>
                    <a:pt x="2470690" y="2528486"/>
                  </a:lnTo>
                  <a:lnTo>
                    <a:pt x="2480675" y="2538286"/>
                  </a:lnTo>
                  <a:lnTo>
                    <a:pt x="2490729" y="2548087"/>
                  </a:lnTo>
                  <a:lnTo>
                    <a:pt x="2501030" y="2557887"/>
                  </a:lnTo>
                  <a:lnTo>
                    <a:pt x="2511374" y="2567688"/>
                  </a:lnTo>
                  <a:lnTo>
                    <a:pt x="2521922" y="2577488"/>
                  </a:lnTo>
                  <a:lnTo>
                    <a:pt x="2532529" y="2587288"/>
                  </a:lnTo>
                  <a:lnTo>
                    <a:pt x="2543277" y="2597089"/>
                  </a:lnTo>
                  <a:lnTo>
                    <a:pt x="2554103" y="2606889"/>
                  </a:lnTo>
                  <a:lnTo>
                    <a:pt x="2565017" y="2616689"/>
                  </a:lnTo>
                  <a:lnTo>
                    <a:pt x="2576016" y="2626490"/>
                  </a:lnTo>
                  <a:lnTo>
                    <a:pt x="2587063" y="2636290"/>
                  </a:lnTo>
                  <a:lnTo>
                    <a:pt x="2598189" y="2646090"/>
                  </a:lnTo>
                  <a:lnTo>
                    <a:pt x="2609333" y="2655891"/>
                  </a:lnTo>
                  <a:lnTo>
                    <a:pt x="2620538" y="2665691"/>
                  </a:lnTo>
                  <a:lnTo>
                    <a:pt x="2631749" y="2675491"/>
                  </a:lnTo>
                  <a:lnTo>
                    <a:pt x="2642982" y="2685292"/>
                  </a:lnTo>
                  <a:lnTo>
                    <a:pt x="2654211" y="2695092"/>
                  </a:lnTo>
                  <a:lnTo>
                    <a:pt x="2665435" y="2704892"/>
                  </a:lnTo>
                  <a:lnTo>
                    <a:pt x="2676634" y="2714693"/>
                  </a:lnTo>
                  <a:lnTo>
                    <a:pt x="2687812" y="2724493"/>
                  </a:lnTo>
                  <a:lnTo>
                    <a:pt x="2698933" y="2734293"/>
                  </a:lnTo>
                  <a:lnTo>
                    <a:pt x="2710030" y="2744094"/>
                  </a:lnTo>
                  <a:lnTo>
                    <a:pt x="2721024" y="2753894"/>
                  </a:lnTo>
                  <a:lnTo>
                    <a:pt x="2731995" y="2763694"/>
                  </a:lnTo>
                  <a:lnTo>
                    <a:pt x="2742822" y="2773495"/>
                  </a:lnTo>
                  <a:lnTo>
                    <a:pt x="2753606" y="2783295"/>
                  </a:lnTo>
                  <a:lnTo>
                    <a:pt x="2764245" y="2793095"/>
                  </a:lnTo>
                  <a:lnTo>
                    <a:pt x="2774794" y="2802896"/>
                  </a:lnTo>
                  <a:lnTo>
                    <a:pt x="2785210" y="2812696"/>
                  </a:lnTo>
                  <a:lnTo>
                    <a:pt x="2795477" y="2822496"/>
                  </a:lnTo>
                  <a:lnTo>
                    <a:pt x="2805637" y="2832297"/>
                  </a:lnTo>
                  <a:lnTo>
                    <a:pt x="2815578" y="2842097"/>
                  </a:lnTo>
                  <a:lnTo>
                    <a:pt x="2825448" y="2851897"/>
                  </a:lnTo>
                  <a:lnTo>
                    <a:pt x="2835018" y="2861698"/>
                  </a:lnTo>
                  <a:lnTo>
                    <a:pt x="2844527" y="2871498"/>
                  </a:lnTo>
                  <a:lnTo>
                    <a:pt x="2853722" y="2881298"/>
                  </a:lnTo>
                  <a:lnTo>
                    <a:pt x="2862807" y="2891099"/>
                  </a:lnTo>
                  <a:lnTo>
                    <a:pt x="2871618" y="2900899"/>
                  </a:lnTo>
                  <a:lnTo>
                    <a:pt x="2880239" y="2910699"/>
                  </a:lnTo>
                  <a:lnTo>
                    <a:pt x="2888637" y="2920500"/>
                  </a:lnTo>
                  <a:lnTo>
                    <a:pt x="2896755" y="2930300"/>
                  </a:lnTo>
                  <a:lnTo>
                    <a:pt x="2904713" y="2940100"/>
                  </a:lnTo>
                  <a:lnTo>
                    <a:pt x="2912290" y="2949901"/>
                  </a:lnTo>
                  <a:lnTo>
                    <a:pt x="2919781" y="2959701"/>
                  </a:lnTo>
                  <a:lnTo>
                    <a:pt x="2926784" y="2969501"/>
                  </a:lnTo>
                  <a:lnTo>
                    <a:pt x="2933697" y="2979302"/>
                  </a:lnTo>
                  <a:lnTo>
                    <a:pt x="2940179" y="2989102"/>
                  </a:lnTo>
                  <a:lnTo>
                    <a:pt x="2946478" y="2998902"/>
                  </a:lnTo>
                  <a:lnTo>
                    <a:pt x="2952422" y="3008703"/>
                  </a:lnTo>
                  <a:lnTo>
                    <a:pt x="2958077" y="3018503"/>
                  </a:lnTo>
                  <a:lnTo>
                    <a:pt x="2963462" y="3028303"/>
                  </a:lnTo>
                  <a:lnTo>
                    <a:pt x="2968447" y="3038104"/>
                  </a:lnTo>
                  <a:lnTo>
                    <a:pt x="2973255" y="3047904"/>
                  </a:lnTo>
                  <a:lnTo>
                    <a:pt x="2977546" y="3057704"/>
                  </a:lnTo>
                  <a:lnTo>
                    <a:pt x="2981730" y="3067505"/>
                  </a:lnTo>
                  <a:lnTo>
                    <a:pt x="2985333" y="3077305"/>
                  </a:lnTo>
                  <a:lnTo>
                    <a:pt x="2988797" y="3087105"/>
                  </a:lnTo>
                  <a:lnTo>
                    <a:pt x="2991776" y="3096906"/>
                  </a:lnTo>
                  <a:lnTo>
                    <a:pt x="2994501" y="3106706"/>
                  </a:lnTo>
                  <a:lnTo>
                    <a:pt x="2996843" y="3116506"/>
                  </a:lnTo>
                  <a:lnTo>
                    <a:pt x="2998814" y="3126307"/>
                  </a:lnTo>
                  <a:lnTo>
                    <a:pt x="3000510" y="3136107"/>
                  </a:lnTo>
                  <a:lnTo>
                    <a:pt x="3001714" y="3145907"/>
                  </a:lnTo>
                  <a:lnTo>
                    <a:pt x="3002755" y="3155708"/>
                  </a:lnTo>
                  <a:lnTo>
                    <a:pt x="3003183" y="3165508"/>
                  </a:lnTo>
                  <a:lnTo>
                    <a:pt x="3003494" y="3175308"/>
                  </a:lnTo>
                  <a:lnTo>
                    <a:pt x="3003207" y="3185109"/>
                  </a:lnTo>
                  <a:lnTo>
                    <a:pt x="3002733" y="3194909"/>
                  </a:lnTo>
                  <a:lnTo>
                    <a:pt x="3001777" y="3204709"/>
                  </a:lnTo>
                  <a:lnTo>
                    <a:pt x="3000515" y="3214510"/>
                  </a:lnTo>
                  <a:lnTo>
                    <a:pt x="2998888" y="3224310"/>
                  </a:lnTo>
                  <a:lnTo>
                    <a:pt x="2996838" y="3234110"/>
                  </a:lnTo>
                  <a:lnTo>
                    <a:pt x="2994541" y="3243911"/>
                  </a:lnTo>
                  <a:lnTo>
                    <a:pt x="2991705" y="3253711"/>
                  </a:lnTo>
                  <a:lnTo>
                    <a:pt x="2988740" y="3263511"/>
                  </a:lnTo>
                  <a:lnTo>
                    <a:pt x="2985122" y="3273312"/>
                  </a:lnTo>
                  <a:lnTo>
                    <a:pt x="2981389" y="3283112"/>
                  </a:lnTo>
                  <a:lnTo>
                    <a:pt x="2977102" y="3292912"/>
                  </a:lnTo>
                  <a:lnTo>
                    <a:pt x="2972598" y="3302713"/>
                  </a:lnTo>
                  <a:lnTo>
                    <a:pt x="2967661" y="3312513"/>
                  </a:lnTo>
                  <a:lnTo>
                    <a:pt x="2962396" y="3322313"/>
                  </a:lnTo>
                  <a:lnTo>
                    <a:pt x="2956818" y="3332114"/>
                  </a:lnTo>
                  <a:lnTo>
                    <a:pt x="2950807" y="3341914"/>
                  </a:lnTo>
                  <a:lnTo>
                    <a:pt x="2944598" y="3351714"/>
                  </a:lnTo>
                  <a:lnTo>
                    <a:pt x="2937856" y="3361515"/>
                  </a:lnTo>
                  <a:lnTo>
                    <a:pt x="2931006" y="3371315"/>
                  </a:lnTo>
                  <a:lnTo>
                    <a:pt x="2923575" y="3381115"/>
                  </a:lnTo>
                  <a:lnTo>
                    <a:pt x="2916017" y="3390916"/>
                  </a:lnTo>
                  <a:lnTo>
                    <a:pt x="2907997" y="3400716"/>
                  </a:lnTo>
                  <a:lnTo>
                    <a:pt x="2899753" y="3410516"/>
                  </a:lnTo>
                  <a:lnTo>
                    <a:pt x="2891161" y="3420317"/>
                  </a:lnTo>
                  <a:lnTo>
                    <a:pt x="2882255" y="3430117"/>
                  </a:lnTo>
                  <a:lnTo>
                    <a:pt x="2873109" y="3439917"/>
                  </a:lnTo>
                  <a:lnTo>
                    <a:pt x="2863566" y="3449718"/>
                  </a:lnTo>
                  <a:lnTo>
                    <a:pt x="2853885" y="3459518"/>
                  </a:lnTo>
                  <a:lnTo>
                    <a:pt x="2843732" y="3469318"/>
                  </a:lnTo>
                  <a:lnTo>
                    <a:pt x="2833490" y="3479119"/>
                  </a:lnTo>
                  <a:lnTo>
                    <a:pt x="2822803" y="3488919"/>
                  </a:lnTo>
                  <a:lnTo>
                    <a:pt x="2811988" y="3498719"/>
                  </a:lnTo>
                  <a:lnTo>
                    <a:pt x="2800831" y="3508520"/>
                  </a:lnTo>
                  <a:lnTo>
                    <a:pt x="2789475" y="3518320"/>
                  </a:lnTo>
                  <a:lnTo>
                    <a:pt x="2777873" y="3528120"/>
                  </a:lnTo>
                  <a:lnTo>
                    <a:pt x="2766007" y="3537921"/>
                  </a:lnTo>
                  <a:lnTo>
                    <a:pt x="2753984" y="3547721"/>
                  </a:lnTo>
                  <a:lnTo>
                    <a:pt x="2741644" y="3557521"/>
                  </a:lnTo>
                  <a:lnTo>
                    <a:pt x="2729224" y="3567322"/>
                  </a:lnTo>
                  <a:lnTo>
                    <a:pt x="2716444" y="3577122"/>
                  </a:lnTo>
                  <a:lnTo>
                    <a:pt x="2703603" y="3586922"/>
                  </a:lnTo>
                  <a:lnTo>
                    <a:pt x="2690472" y="3596723"/>
                  </a:lnTo>
                  <a:lnTo>
                    <a:pt x="2677237" y="3606523"/>
                  </a:lnTo>
                  <a:lnTo>
                    <a:pt x="2663790" y="3616323"/>
                  </a:lnTo>
                  <a:lnTo>
                    <a:pt x="2650199" y="3626124"/>
                  </a:lnTo>
                  <a:lnTo>
                    <a:pt x="2636464" y="3635924"/>
                  </a:lnTo>
                  <a:lnTo>
                    <a:pt x="2622554" y="3645724"/>
                  </a:lnTo>
                  <a:lnTo>
                    <a:pt x="2608560" y="3655525"/>
                  </a:lnTo>
                  <a:lnTo>
                    <a:pt x="2594369" y="3665325"/>
                  </a:lnTo>
                  <a:lnTo>
                    <a:pt x="2580138" y="3675125"/>
                  </a:lnTo>
                  <a:lnTo>
                    <a:pt x="2565712" y="3684926"/>
                  </a:lnTo>
                  <a:lnTo>
                    <a:pt x="2551249" y="3694726"/>
                  </a:lnTo>
                  <a:lnTo>
                    <a:pt x="2536648" y="3704526"/>
                  </a:lnTo>
                  <a:lnTo>
                    <a:pt x="2521992" y="3714327"/>
                  </a:lnTo>
                  <a:lnTo>
                    <a:pt x="2507247" y="3724127"/>
                  </a:lnTo>
                  <a:lnTo>
                    <a:pt x="2492436" y="3733927"/>
                  </a:lnTo>
                  <a:lnTo>
                    <a:pt x="2477574" y="3743728"/>
                  </a:lnTo>
                  <a:lnTo>
                    <a:pt x="2462647" y="3753528"/>
                  </a:lnTo>
                  <a:lnTo>
                    <a:pt x="2447697" y="3763328"/>
                  </a:lnTo>
                  <a:lnTo>
                    <a:pt x="2432692" y="3773129"/>
                  </a:lnTo>
                  <a:lnTo>
                    <a:pt x="2417678" y="3782929"/>
                  </a:lnTo>
                  <a:lnTo>
                    <a:pt x="2402634" y="3792729"/>
                  </a:lnTo>
                  <a:lnTo>
                    <a:pt x="2387589" y="3802530"/>
                  </a:lnTo>
                  <a:lnTo>
                    <a:pt x="2372540" y="3812330"/>
                  </a:lnTo>
                  <a:lnTo>
                    <a:pt x="2357499" y="3822131"/>
                  </a:lnTo>
                  <a:lnTo>
                    <a:pt x="2342470" y="3831931"/>
                  </a:lnTo>
                  <a:lnTo>
                    <a:pt x="2327470" y="3841731"/>
                  </a:lnTo>
                  <a:lnTo>
                    <a:pt x="2312487" y="3851532"/>
                  </a:lnTo>
                  <a:lnTo>
                    <a:pt x="2297561" y="3861332"/>
                  </a:lnTo>
                  <a:lnTo>
                    <a:pt x="2282650" y="3871132"/>
                  </a:lnTo>
                  <a:lnTo>
                    <a:pt x="2267832" y="3880933"/>
                  </a:lnTo>
                  <a:lnTo>
                    <a:pt x="2253034" y="3890733"/>
                  </a:lnTo>
                  <a:lnTo>
                    <a:pt x="2238337" y="3900533"/>
                  </a:lnTo>
                  <a:lnTo>
                    <a:pt x="2223686" y="3910334"/>
                  </a:lnTo>
                  <a:lnTo>
                    <a:pt x="2209131" y="3920134"/>
                  </a:lnTo>
                  <a:lnTo>
                    <a:pt x="2194657" y="3929934"/>
                  </a:lnTo>
                  <a:lnTo>
                    <a:pt x="2180264" y="3939735"/>
                  </a:lnTo>
                  <a:lnTo>
                    <a:pt x="2165995" y="3949535"/>
                  </a:lnTo>
                  <a:lnTo>
                    <a:pt x="2151786" y="3959335"/>
                  </a:lnTo>
                  <a:lnTo>
                    <a:pt x="2137749" y="3969136"/>
                  </a:lnTo>
                  <a:lnTo>
                    <a:pt x="2123748" y="3978936"/>
                  </a:lnTo>
                  <a:lnTo>
                    <a:pt x="2109962" y="3988736"/>
                  </a:lnTo>
                  <a:lnTo>
                    <a:pt x="2096224" y="3998537"/>
                  </a:lnTo>
                  <a:lnTo>
                    <a:pt x="2082675" y="4008337"/>
                  </a:lnTo>
                  <a:lnTo>
                    <a:pt x="2069222" y="4018137"/>
                  </a:lnTo>
                  <a:lnTo>
                    <a:pt x="2055927" y="4027938"/>
                  </a:lnTo>
                  <a:lnTo>
                    <a:pt x="2042780" y="4037738"/>
                  </a:lnTo>
                  <a:lnTo>
                    <a:pt x="2029753" y="4047538"/>
                  </a:lnTo>
                  <a:lnTo>
                    <a:pt x="2016931" y="4057339"/>
                  </a:lnTo>
                  <a:lnTo>
                    <a:pt x="2004185" y="4067139"/>
                  </a:lnTo>
                  <a:lnTo>
                    <a:pt x="1991704" y="4076939"/>
                  </a:lnTo>
                  <a:lnTo>
                    <a:pt x="1979276" y="4086740"/>
                  </a:lnTo>
                  <a:lnTo>
                    <a:pt x="1967127" y="4096540"/>
                  </a:lnTo>
                  <a:lnTo>
                    <a:pt x="1955059" y="4106340"/>
                  </a:lnTo>
                  <a:lnTo>
                    <a:pt x="1943224" y="4116141"/>
                  </a:lnTo>
                  <a:lnTo>
                    <a:pt x="1931528" y="4125941"/>
                  </a:lnTo>
                  <a:lnTo>
                    <a:pt x="1920015" y="4135741"/>
                  </a:lnTo>
                  <a:lnTo>
                    <a:pt x="1908702" y="4145542"/>
                  </a:lnTo>
                  <a:lnTo>
                    <a:pt x="1897518" y="4155342"/>
                  </a:lnTo>
                  <a:lnTo>
                    <a:pt x="1886597" y="4165142"/>
                  </a:lnTo>
                  <a:lnTo>
                    <a:pt x="1875748" y="4174943"/>
                  </a:lnTo>
                  <a:lnTo>
                    <a:pt x="1865225" y="4184743"/>
                  </a:lnTo>
                  <a:lnTo>
                    <a:pt x="1854763" y="4194543"/>
                  </a:lnTo>
                  <a:lnTo>
                    <a:pt x="1844596" y="4204344"/>
                  </a:lnTo>
                  <a:lnTo>
                    <a:pt x="1834538" y="4214144"/>
                  </a:lnTo>
                  <a:lnTo>
                    <a:pt x="1824717" y="4223944"/>
                  </a:lnTo>
                  <a:lnTo>
                    <a:pt x="1815066" y="4233745"/>
                  </a:lnTo>
                  <a:lnTo>
                    <a:pt x="1805592" y="4243545"/>
                  </a:lnTo>
                  <a:lnTo>
                    <a:pt x="1796349" y="4253345"/>
                  </a:lnTo>
                  <a:lnTo>
                    <a:pt x="1787223" y="4263146"/>
                  </a:lnTo>
                  <a:lnTo>
                    <a:pt x="1778388" y="4272946"/>
                  </a:lnTo>
                  <a:lnTo>
                    <a:pt x="1769614" y="4282746"/>
                  </a:lnTo>
                  <a:lnTo>
                    <a:pt x="1761179" y="4292547"/>
                  </a:lnTo>
                  <a:lnTo>
                    <a:pt x="1752811" y="4302347"/>
                  </a:lnTo>
                  <a:lnTo>
                    <a:pt x="1744718" y="4312147"/>
                  </a:lnTo>
                  <a:lnTo>
                    <a:pt x="1736751" y="4321948"/>
                  </a:lnTo>
                  <a:lnTo>
                    <a:pt x="1728997" y="4331748"/>
                  </a:lnTo>
                  <a:lnTo>
                    <a:pt x="1721427" y="4341548"/>
                  </a:lnTo>
                  <a:lnTo>
                    <a:pt x="1714008" y="4351349"/>
                  </a:lnTo>
                  <a:lnTo>
                    <a:pt x="1706828" y="4361149"/>
                  </a:lnTo>
                  <a:lnTo>
                    <a:pt x="1699739" y="4370949"/>
                  </a:lnTo>
                  <a:lnTo>
                    <a:pt x="1692942" y="4380750"/>
                  </a:lnTo>
                  <a:lnTo>
                    <a:pt x="1686202" y="4390550"/>
                  </a:lnTo>
                  <a:lnTo>
                    <a:pt x="1679756" y="4400350"/>
                  </a:lnTo>
                  <a:lnTo>
                    <a:pt x="1673389" y="4410151"/>
                  </a:lnTo>
                  <a:lnTo>
                    <a:pt x="1667254" y="4419951"/>
                  </a:lnTo>
                  <a:lnTo>
                    <a:pt x="1661250" y="4429751"/>
                  </a:lnTo>
                  <a:lnTo>
                    <a:pt x="1655420" y="4439552"/>
                  </a:lnTo>
                  <a:lnTo>
                    <a:pt x="1649769" y="4449352"/>
                  </a:lnTo>
                  <a:lnTo>
                    <a:pt x="1644235" y="4459152"/>
                  </a:lnTo>
                  <a:lnTo>
                    <a:pt x="1638927" y="4468953"/>
                  </a:lnTo>
                  <a:lnTo>
                    <a:pt x="1633682" y="4478753"/>
                  </a:lnTo>
                  <a:lnTo>
                    <a:pt x="1628705" y="4488553"/>
                  </a:lnTo>
                  <a:lnTo>
                    <a:pt x="1623775" y="4498354"/>
                  </a:lnTo>
                  <a:lnTo>
                    <a:pt x="1619082" y="4508154"/>
                  </a:lnTo>
                  <a:lnTo>
                    <a:pt x="1614469" y="4517954"/>
                  </a:lnTo>
                  <a:lnTo>
                    <a:pt x="1610038" y="4527755"/>
                  </a:lnTo>
                  <a:lnTo>
                    <a:pt x="1605729" y="4537555"/>
                  </a:lnTo>
                  <a:lnTo>
                    <a:pt x="1601551" y="4547355"/>
                  </a:lnTo>
                  <a:lnTo>
                    <a:pt x="1597534" y="4557156"/>
                  </a:lnTo>
                  <a:lnTo>
                    <a:pt x="1593601" y="4566956"/>
                  </a:lnTo>
                  <a:lnTo>
                    <a:pt x="1589863" y="4576756"/>
                  </a:lnTo>
                  <a:lnTo>
                    <a:pt x="1586166" y="4586557"/>
                  </a:lnTo>
                  <a:lnTo>
                    <a:pt x="1582692" y="4596357"/>
                  </a:lnTo>
                  <a:lnTo>
                    <a:pt x="1579258" y="4606157"/>
                  </a:lnTo>
                  <a:lnTo>
                    <a:pt x="1576000" y="4615958"/>
                  </a:lnTo>
                  <a:lnTo>
                    <a:pt x="1572817" y="4625758"/>
                  </a:lnTo>
                  <a:lnTo>
                    <a:pt x="1569765" y="4635558"/>
                  </a:lnTo>
                  <a:lnTo>
                    <a:pt x="1566819" y="4645359"/>
                  </a:lnTo>
                  <a:lnTo>
                    <a:pt x="1563964" y="4655159"/>
                  </a:lnTo>
                  <a:lnTo>
                    <a:pt x="1561244" y="4664959"/>
                  </a:lnTo>
                  <a:lnTo>
                    <a:pt x="1558577" y="4674760"/>
                  </a:lnTo>
                  <a:lnTo>
                    <a:pt x="1556069" y="4684560"/>
                  </a:lnTo>
                  <a:lnTo>
                    <a:pt x="1553592" y="4694360"/>
                  </a:lnTo>
                  <a:lnTo>
                    <a:pt x="1551273" y="4704161"/>
                  </a:lnTo>
                  <a:lnTo>
                    <a:pt x="1548994" y="4713961"/>
                  </a:lnTo>
                  <a:lnTo>
                    <a:pt x="1546837" y="4723761"/>
                  </a:lnTo>
                  <a:lnTo>
                    <a:pt x="1544743" y="4733562"/>
                  </a:lnTo>
                  <a:lnTo>
                    <a:pt x="1542738" y="4743362"/>
                  </a:lnTo>
                  <a:lnTo>
                    <a:pt x="1540819" y="4753162"/>
                  </a:lnTo>
                  <a:lnTo>
                    <a:pt x="1538958" y="4762963"/>
                  </a:lnTo>
                  <a:lnTo>
                    <a:pt x="1537202" y="4772763"/>
                  </a:lnTo>
                  <a:lnTo>
                    <a:pt x="1535477" y="4782563"/>
                  </a:lnTo>
                  <a:lnTo>
                    <a:pt x="1533873" y="4792364"/>
                  </a:lnTo>
                  <a:lnTo>
                    <a:pt x="1532291" y="4802164"/>
                  </a:lnTo>
                  <a:lnTo>
                    <a:pt x="1530815" y="4811964"/>
                  </a:lnTo>
                  <a:lnTo>
                    <a:pt x="1529372" y="4821765"/>
                  </a:lnTo>
                  <a:lnTo>
                    <a:pt x="1528009" y="4831565"/>
                  </a:lnTo>
                  <a:lnTo>
                    <a:pt x="1526696" y="4841365"/>
                  </a:lnTo>
                  <a:lnTo>
                    <a:pt x="1525439" y="4851166"/>
                  </a:lnTo>
                  <a:lnTo>
                    <a:pt x="1524247" y="4860966"/>
                  </a:lnTo>
                  <a:lnTo>
                    <a:pt x="1523089" y="4870766"/>
                  </a:lnTo>
                  <a:lnTo>
                    <a:pt x="1522009" y="4880567"/>
                  </a:lnTo>
                  <a:lnTo>
                    <a:pt x="1520944" y="4890367"/>
                  </a:lnTo>
                  <a:lnTo>
                    <a:pt x="1519966" y="4900167"/>
                  </a:lnTo>
                  <a:lnTo>
                    <a:pt x="1519003" y="4909968"/>
                  </a:lnTo>
                  <a:lnTo>
                    <a:pt x="1518105" y="4919768"/>
                  </a:lnTo>
                  <a:lnTo>
                    <a:pt x="1517235" y="4929568"/>
                  </a:lnTo>
                  <a:lnTo>
                    <a:pt x="1516413" y="4939369"/>
                  </a:lnTo>
                  <a:lnTo>
                    <a:pt x="1515628" y="4949169"/>
                  </a:lnTo>
                  <a:lnTo>
                    <a:pt x="1514876" y="4958969"/>
                  </a:lnTo>
                  <a:lnTo>
                    <a:pt x="1514170" y="4968770"/>
                  </a:lnTo>
                  <a:lnTo>
                    <a:pt x="1513482" y="4978570"/>
                  </a:lnTo>
                  <a:lnTo>
                    <a:pt x="1512848" y="4988370"/>
                  </a:lnTo>
                  <a:lnTo>
                    <a:pt x="1512224" y="4998171"/>
                  </a:lnTo>
                  <a:lnTo>
                    <a:pt x="151165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46300"/>
              <a:ext cx="0" cy="680645"/>
            </a:xfrm>
            <a:custGeom>
              <a:avLst/>
              <a:pathLst>
                <a:path w="0" h="680645">
                  <a:moveTo>
                    <a:pt x="0" y="680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383591"/>
              <a:ext cx="0" cy="276000"/>
            </a:xfrm>
            <a:custGeom>
              <a:avLst/>
              <a:pathLst>
                <a:path w="0" h="276000">
                  <a:moveTo>
                    <a:pt x="0" y="0"/>
                  </a:moveTo>
                  <a:lnTo>
                    <a:pt x="0" y="276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426945"/>
              <a:ext cx="333721" cy="956645"/>
            </a:xfrm>
            <a:custGeom>
              <a:avLst/>
              <a:pathLst>
                <a:path w="333721" h="956645">
                  <a:moveTo>
                    <a:pt x="0" y="0"/>
                  </a:moveTo>
                  <a:lnTo>
                    <a:pt x="0" y="956645"/>
                  </a:lnTo>
                  <a:lnTo>
                    <a:pt x="333721" y="956645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107590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875897" y="402178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93917" y="2700487"/>
              <a:ext cx="91625" cy="91625"/>
            </a:xfrm>
            <a:custGeom>
              <a:avLst/>
              <a:pathLst>
                <a:path w="91625" h="91625">
                  <a:moveTo>
                    <a:pt x="0" y="45812"/>
                  </a:moveTo>
                  <a:lnTo>
                    <a:pt x="45812" y="0"/>
                  </a:lnTo>
                  <a:lnTo>
                    <a:pt x="91625" y="45812"/>
                  </a:lnTo>
                  <a:lnTo>
                    <a:pt x="45812" y="9162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28135" y="4586804"/>
              <a:ext cx="145573" cy="145573"/>
            </a:xfrm>
            <a:custGeom>
              <a:avLst/>
              <a:pathLst>
                <a:path w="145573" h="145573">
                  <a:moveTo>
                    <a:pt x="0" y="72786"/>
                  </a:moveTo>
                  <a:lnTo>
                    <a:pt x="72786" y="0"/>
                  </a:lnTo>
                  <a:lnTo>
                    <a:pt x="145573" y="72786"/>
                  </a:lnTo>
                  <a:lnTo>
                    <a:pt x="72786" y="14557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325643" y="254702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606" y="471023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chr1:45329408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448133" y="578340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503125" y="46139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03125" y="34444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503125" y="22749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03125" y="11054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880411" y="58431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80411" y="46736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80411" y="35041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880411" y="23346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880411" y="1165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106490" y="257541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1" name="pt31"/>
            <p:cNvSpPr/>
            <p:nvPr/>
          </p:nvSpPr>
          <p:spPr>
            <a:xfrm>
              <a:off x="7148295" y="2852312"/>
              <a:ext cx="114409" cy="1144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136450" y="3035317"/>
              <a:ext cx="138099" cy="1380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126464" y="3221765"/>
              <a:ext cx="158071" cy="1580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393078" y="28498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393078" y="30446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93078" y="32410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06490" y="355298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8" name="pt38"/>
            <p:cNvSpPr/>
            <p:nvPr/>
          </p:nvSpPr>
          <p:spPr>
            <a:xfrm>
              <a:off x="7179089" y="39047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389908" y="383760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06490" y="420062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1" name="pt41"/>
            <p:cNvSpPr/>
            <p:nvPr/>
          </p:nvSpPr>
          <p:spPr>
            <a:xfrm>
              <a:off x="7179089" y="4531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79089" y="472671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89908" y="449429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468914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924695" y="619487"/>
              <a:ext cx="755540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537" y="5007971"/>
                  </a:moveTo>
                  <a:lnTo>
                    <a:pt x="814210" y="4998171"/>
                  </a:lnTo>
                  <a:lnTo>
                    <a:pt x="813866" y="4988370"/>
                  </a:lnTo>
                  <a:lnTo>
                    <a:pt x="813504" y="4978570"/>
                  </a:lnTo>
                  <a:lnTo>
                    <a:pt x="813112" y="4968770"/>
                  </a:lnTo>
                  <a:lnTo>
                    <a:pt x="812707" y="4958969"/>
                  </a:lnTo>
                  <a:lnTo>
                    <a:pt x="812265" y="4949169"/>
                  </a:lnTo>
                  <a:lnTo>
                    <a:pt x="811805" y="4939369"/>
                  </a:lnTo>
                  <a:lnTo>
                    <a:pt x="811317" y="4929568"/>
                  </a:lnTo>
                  <a:lnTo>
                    <a:pt x="810795" y="4919768"/>
                  </a:lnTo>
                  <a:lnTo>
                    <a:pt x="810258" y="4909968"/>
                  </a:lnTo>
                  <a:lnTo>
                    <a:pt x="809668" y="4900167"/>
                  </a:lnTo>
                  <a:lnTo>
                    <a:pt x="809060" y="4890367"/>
                  </a:lnTo>
                  <a:lnTo>
                    <a:pt x="808412" y="4880567"/>
                  </a:lnTo>
                  <a:lnTo>
                    <a:pt x="807727" y="4870766"/>
                  </a:lnTo>
                  <a:lnTo>
                    <a:pt x="807017" y="4860966"/>
                  </a:lnTo>
                  <a:lnTo>
                    <a:pt x="806246" y="4851166"/>
                  </a:lnTo>
                  <a:lnTo>
                    <a:pt x="805455" y="4841365"/>
                  </a:lnTo>
                  <a:lnTo>
                    <a:pt x="804606" y="4831565"/>
                  </a:lnTo>
                  <a:lnTo>
                    <a:pt x="803718" y="4821765"/>
                  </a:lnTo>
                  <a:lnTo>
                    <a:pt x="802792" y="4811964"/>
                  </a:lnTo>
                  <a:lnTo>
                    <a:pt x="801799" y="4802164"/>
                  </a:lnTo>
                  <a:lnTo>
                    <a:pt x="800782" y="4792364"/>
                  </a:lnTo>
                  <a:lnTo>
                    <a:pt x="799685" y="4782563"/>
                  </a:lnTo>
                  <a:lnTo>
                    <a:pt x="798550" y="4772763"/>
                  </a:lnTo>
                  <a:lnTo>
                    <a:pt x="797359" y="4762963"/>
                  </a:lnTo>
                  <a:lnTo>
                    <a:pt x="796098" y="4753162"/>
                  </a:lnTo>
                  <a:lnTo>
                    <a:pt x="794806" y="4743362"/>
                  </a:lnTo>
                  <a:lnTo>
                    <a:pt x="793409" y="4733562"/>
                  </a:lnTo>
                  <a:lnTo>
                    <a:pt x="791978" y="4723761"/>
                  </a:lnTo>
                  <a:lnTo>
                    <a:pt x="790468" y="4713961"/>
                  </a:lnTo>
                  <a:lnTo>
                    <a:pt x="788886" y="4704161"/>
                  </a:lnTo>
                  <a:lnTo>
                    <a:pt x="787257" y="4694360"/>
                  </a:lnTo>
                  <a:lnTo>
                    <a:pt x="785515" y="4684560"/>
                  </a:lnTo>
                  <a:lnTo>
                    <a:pt x="783733" y="4674760"/>
                  </a:lnTo>
                  <a:lnTo>
                    <a:pt x="781846" y="4664959"/>
                  </a:lnTo>
                  <a:lnTo>
                    <a:pt x="779889" y="4655159"/>
                  </a:lnTo>
                  <a:lnTo>
                    <a:pt x="777863" y="4645359"/>
                  </a:lnTo>
                  <a:lnTo>
                    <a:pt x="775719" y="4635558"/>
                  </a:lnTo>
                  <a:lnTo>
                    <a:pt x="773531" y="4625758"/>
                  </a:lnTo>
                  <a:lnTo>
                    <a:pt x="771207" y="4615958"/>
                  </a:lnTo>
                  <a:lnTo>
                    <a:pt x="768817" y="4606157"/>
                  </a:lnTo>
                  <a:lnTo>
                    <a:pt x="766333" y="4596357"/>
                  </a:lnTo>
                  <a:lnTo>
                    <a:pt x="763731" y="4586557"/>
                  </a:lnTo>
                  <a:lnTo>
                    <a:pt x="761079" y="4576756"/>
                  </a:lnTo>
                  <a:lnTo>
                    <a:pt x="758257" y="4566956"/>
                  </a:lnTo>
                  <a:lnTo>
                    <a:pt x="755379" y="4557156"/>
                  </a:lnTo>
                  <a:lnTo>
                    <a:pt x="752377" y="4547355"/>
                  </a:lnTo>
                  <a:lnTo>
                    <a:pt x="749262" y="4537555"/>
                  </a:lnTo>
                  <a:lnTo>
                    <a:pt x="746075" y="4527755"/>
                  </a:lnTo>
                  <a:lnTo>
                    <a:pt x="742713" y="4517954"/>
                  </a:lnTo>
                  <a:lnTo>
                    <a:pt x="739293" y="4508154"/>
                  </a:lnTo>
                  <a:lnTo>
                    <a:pt x="735718" y="4498354"/>
                  </a:lnTo>
                  <a:lnTo>
                    <a:pt x="732039" y="4488553"/>
                  </a:lnTo>
                  <a:lnTo>
                    <a:pt x="728262" y="4478753"/>
                  </a:lnTo>
                  <a:lnTo>
                    <a:pt x="724315" y="4468953"/>
                  </a:lnTo>
                  <a:lnTo>
                    <a:pt x="720306" y="4459152"/>
                  </a:lnTo>
                  <a:lnTo>
                    <a:pt x="716110" y="4449352"/>
                  </a:lnTo>
                  <a:lnTo>
                    <a:pt x="711823" y="4439552"/>
                  </a:lnTo>
                  <a:lnTo>
                    <a:pt x="707412" y="4429751"/>
                  </a:lnTo>
                  <a:lnTo>
                    <a:pt x="702842" y="4419951"/>
                  </a:lnTo>
                  <a:lnTo>
                    <a:pt x="698206" y="4410151"/>
                  </a:lnTo>
                  <a:lnTo>
                    <a:pt x="693354" y="4400350"/>
                  </a:lnTo>
                  <a:lnTo>
                    <a:pt x="688429" y="4390550"/>
                  </a:lnTo>
                  <a:lnTo>
                    <a:pt x="683352" y="4380750"/>
                  </a:lnTo>
                  <a:lnTo>
                    <a:pt x="678134" y="4370949"/>
                  </a:lnTo>
                  <a:lnTo>
                    <a:pt x="672831" y="4361149"/>
                  </a:lnTo>
                  <a:lnTo>
                    <a:pt x="667318" y="4351349"/>
                  </a:lnTo>
                  <a:lnTo>
                    <a:pt x="661737" y="4341548"/>
                  </a:lnTo>
                  <a:lnTo>
                    <a:pt x="655981" y="4331748"/>
                  </a:lnTo>
                  <a:lnTo>
                    <a:pt x="650105" y="4321948"/>
                  </a:lnTo>
                  <a:lnTo>
                    <a:pt x="644123" y="4312147"/>
                  </a:lnTo>
                  <a:lnTo>
                    <a:pt x="637954" y="4302347"/>
                  </a:lnTo>
                  <a:lnTo>
                    <a:pt x="631718" y="4292547"/>
                  </a:lnTo>
                  <a:lnTo>
                    <a:pt x="625289" y="4282746"/>
                  </a:lnTo>
                  <a:lnTo>
                    <a:pt x="618765" y="4272946"/>
                  </a:lnTo>
                  <a:lnTo>
                    <a:pt x="612118" y="4263146"/>
                  </a:lnTo>
                  <a:lnTo>
                    <a:pt x="605312" y="4253345"/>
                  </a:lnTo>
                  <a:lnTo>
                    <a:pt x="598442" y="4243545"/>
                  </a:lnTo>
                  <a:lnTo>
                    <a:pt x="591370" y="4233745"/>
                  </a:lnTo>
                  <a:lnTo>
                    <a:pt x="584230" y="4223944"/>
                  </a:lnTo>
                  <a:lnTo>
                    <a:pt x="576954" y="4214144"/>
                  </a:lnTo>
                  <a:lnTo>
                    <a:pt x="569553" y="4204344"/>
                  </a:lnTo>
                  <a:lnTo>
                    <a:pt x="562081" y="4194543"/>
                  </a:lnTo>
                  <a:lnTo>
                    <a:pt x="554432" y="4184743"/>
                  </a:lnTo>
                  <a:lnTo>
                    <a:pt x="546729" y="4174943"/>
                  </a:lnTo>
                  <a:lnTo>
                    <a:pt x="538888" y="4165142"/>
                  </a:lnTo>
                  <a:lnTo>
                    <a:pt x="530956" y="4155342"/>
                  </a:lnTo>
                  <a:lnTo>
                    <a:pt x="522946" y="4145542"/>
                  </a:lnTo>
                  <a:lnTo>
                    <a:pt x="514801" y="4135741"/>
                  </a:lnTo>
                  <a:lnTo>
                    <a:pt x="506610" y="4125941"/>
                  </a:lnTo>
                  <a:lnTo>
                    <a:pt x="498293" y="4116141"/>
                  </a:lnTo>
                  <a:lnTo>
                    <a:pt x="489915" y="4106340"/>
                  </a:lnTo>
                  <a:lnTo>
                    <a:pt x="481462" y="4096540"/>
                  </a:lnTo>
                  <a:lnTo>
                    <a:pt x="472917" y="4086740"/>
                  </a:lnTo>
                  <a:lnTo>
                    <a:pt x="464337" y="4076939"/>
                  </a:lnTo>
                  <a:lnTo>
                    <a:pt x="455653" y="4067139"/>
                  </a:lnTo>
                  <a:lnTo>
                    <a:pt x="446936" y="4057339"/>
                  </a:lnTo>
                  <a:lnTo>
                    <a:pt x="438157" y="4047538"/>
                  </a:lnTo>
                  <a:lnTo>
                    <a:pt x="429328" y="4037738"/>
                  </a:lnTo>
                  <a:lnTo>
                    <a:pt x="420471" y="4027938"/>
                  </a:lnTo>
                  <a:lnTo>
                    <a:pt x="411553" y="4018137"/>
                  </a:lnTo>
                  <a:lnTo>
                    <a:pt x="402621" y="4008337"/>
                  </a:lnTo>
                  <a:lnTo>
                    <a:pt x="393653" y="3998537"/>
                  </a:lnTo>
                  <a:lnTo>
                    <a:pt x="384669" y="3988736"/>
                  </a:lnTo>
                  <a:lnTo>
                    <a:pt x="375670" y="3978936"/>
                  </a:lnTo>
                  <a:lnTo>
                    <a:pt x="366661" y="3969136"/>
                  </a:lnTo>
                  <a:lnTo>
                    <a:pt x="357649" y="3959335"/>
                  </a:lnTo>
                  <a:lnTo>
                    <a:pt x="348641" y="3949535"/>
                  </a:lnTo>
                  <a:lnTo>
                    <a:pt x="339642" y="3939735"/>
                  </a:lnTo>
                  <a:lnTo>
                    <a:pt x="330655" y="3929934"/>
                  </a:lnTo>
                  <a:lnTo>
                    <a:pt x="321697" y="3920134"/>
                  </a:lnTo>
                  <a:lnTo>
                    <a:pt x="312751" y="3910334"/>
                  </a:lnTo>
                  <a:lnTo>
                    <a:pt x="303858" y="3900533"/>
                  </a:lnTo>
                  <a:lnTo>
                    <a:pt x="294991" y="3890733"/>
                  </a:lnTo>
                  <a:lnTo>
                    <a:pt x="286171" y="3880933"/>
                  </a:lnTo>
                  <a:lnTo>
                    <a:pt x="277412" y="3871132"/>
                  </a:lnTo>
                  <a:lnTo>
                    <a:pt x="268682" y="3861332"/>
                  </a:lnTo>
                  <a:lnTo>
                    <a:pt x="260057" y="3851532"/>
                  </a:lnTo>
                  <a:lnTo>
                    <a:pt x="251468" y="3841731"/>
                  </a:lnTo>
                  <a:lnTo>
                    <a:pt x="242971" y="3831931"/>
                  </a:lnTo>
                  <a:lnTo>
                    <a:pt x="234553" y="3822131"/>
                  </a:lnTo>
                  <a:lnTo>
                    <a:pt x="226196" y="3812330"/>
                  </a:lnTo>
                  <a:lnTo>
                    <a:pt x="217975" y="3802530"/>
                  </a:lnTo>
                  <a:lnTo>
                    <a:pt x="209803" y="3792729"/>
                  </a:lnTo>
                  <a:lnTo>
                    <a:pt x="201775" y="3782929"/>
                  </a:lnTo>
                  <a:lnTo>
                    <a:pt x="193834" y="3773129"/>
                  </a:lnTo>
                  <a:lnTo>
                    <a:pt x="185993" y="3763328"/>
                  </a:lnTo>
                  <a:lnTo>
                    <a:pt x="178306" y="3753528"/>
                  </a:lnTo>
                  <a:lnTo>
                    <a:pt x="170680" y="3743728"/>
                  </a:lnTo>
                  <a:lnTo>
                    <a:pt x="163254" y="3733927"/>
                  </a:lnTo>
                  <a:lnTo>
                    <a:pt x="155912" y="3724127"/>
                  </a:lnTo>
                  <a:lnTo>
                    <a:pt x="148713" y="3714327"/>
                  </a:lnTo>
                  <a:lnTo>
                    <a:pt x="141674" y="3704526"/>
                  </a:lnTo>
                  <a:lnTo>
                    <a:pt x="134714" y="3694726"/>
                  </a:lnTo>
                  <a:lnTo>
                    <a:pt x="127997" y="3684926"/>
                  </a:lnTo>
                  <a:lnTo>
                    <a:pt x="121357" y="3675125"/>
                  </a:lnTo>
                  <a:lnTo>
                    <a:pt x="114908" y="3665325"/>
                  </a:lnTo>
                  <a:lnTo>
                    <a:pt x="108613" y="3655525"/>
                  </a:lnTo>
                  <a:lnTo>
                    <a:pt x="102433" y="3645724"/>
                  </a:lnTo>
                  <a:lnTo>
                    <a:pt x="96496" y="3635924"/>
                  </a:lnTo>
                  <a:lnTo>
                    <a:pt x="90644" y="3626124"/>
                  </a:lnTo>
                  <a:lnTo>
                    <a:pt x="85029" y="3616323"/>
                  </a:lnTo>
                  <a:lnTo>
                    <a:pt x="79552" y="3606523"/>
                  </a:lnTo>
                  <a:lnTo>
                    <a:pt x="74229" y="3596723"/>
                  </a:lnTo>
                  <a:lnTo>
                    <a:pt x="69139" y="3586922"/>
                  </a:lnTo>
                  <a:lnTo>
                    <a:pt x="64138" y="3577122"/>
                  </a:lnTo>
                  <a:lnTo>
                    <a:pt x="59418" y="3567322"/>
                  </a:lnTo>
                  <a:lnTo>
                    <a:pt x="54814" y="3557521"/>
                  </a:lnTo>
                  <a:lnTo>
                    <a:pt x="50401" y="3547721"/>
                  </a:lnTo>
                  <a:lnTo>
                    <a:pt x="46201" y="3537921"/>
                  </a:lnTo>
                  <a:lnTo>
                    <a:pt x="42099" y="3528120"/>
                  </a:lnTo>
                  <a:lnTo>
                    <a:pt x="38306" y="3518320"/>
                  </a:lnTo>
                  <a:lnTo>
                    <a:pt x="34608" y="3508520"/>
                  </a:lnTo>
                  <a:lnTo>
                    <a:pt x="31137" y="3498719"/>
                  </a:lnTo>
                  <a:lnTo>
                    <a:pt x="27850" y="3488919"/>
                  </a:lnTo>
                  <a:lnTo>
                    <a:pt x="24695" y="3479119"/>
                  </a:lnTo>
                  <a:lnTo>
                    <a:pt x="21822" y="3469318"/>
                  </a:lnTo>
                  <a:lnTo>
                    <a:pt x="19043" y="3459518"/>
                  </a:lnTo>
                  <a:lnTo>
                    <a:pt x="16523" y="3449718"/>
                  </a:lnTo>
                  <a:lnTo>
                    <a:pt x="14157" y="3439917"/>
                  </a:lnTo>
                  <a:lnTo>
                    <a:pt x="11952" y="3430117"/>
                  </a:lnTo>
                  <a:lnTo>
                    <a:pt x="9996" y="3420317"/>
                  </a:lnTo>
                  <a:lnTo>
                    <a:pt x="8135" y="3410516"/>
                  </a:lnTo>
                  <a:lnTo>
                    <a:pt x="6558" y="3400716"/>
                  </a:lnTo>
                  <a:lnTo>
                    <a:pt x="5102" y="3390916"/>
                  </a:lnTo>
                  <a:lnTo>
                    <a:pt x="3836" y="3381115"/>
                  </a:lnTo>
                  <a:lnTo>
                    <a:pt x="2782" y="3371315"/>
                  </a:lnTo>
                  <a:lnTo>
                    <a:pt x="1822" y="3361515"/>
                  </a:lnTo>
                  <a:lnTo>
                    <a:pt x="1164" y="3351714"/>
                  </a:lnTo>
                  <a:lnTo>
                    <a:pt x="596" y="3341914"/>
                  </a:lnTo>
                  <a:lnTo>
                    <a:pt x="240" y="3332114"/>
                  </a:lnTo>
                  <a:lnTo>
                    <a:pt x="60" y="3322313"/>
                  </a:lnTo>
                  <a:lnTo>
                    <a:pt x="0" y="3312513"/>
                  </a:lnTo>
                  <a:lnTo>
                    <a:pt x="200" y="3302713"/>
                  </a:lnTo>
                  <a:lnTo>
                    <a:pt x="487" y="3292912"/>
                  </a:lnTo>
                  <a:lnTo>
                    <a:pt x="1004" y="3283112"/>
                  </a:lnTo>
                  <a:lnTo>
                    <a:pt x="1660" y="3273312"/>
                  </a:lnTo>
                  <a:lnTo>
                    <a:pt x="2458" y="3263511"/>
                  </a:lnTo>
                  <a:lnTo>
                    <a:pt x="3476" y="3253711"/>
                  </a:lnTo>
                  <a:lnTo>
                    <a:pt x="4576" y="3243911"/>
                  </a:lnTo>
                  <a:lnTo>
                    <a:pt x="5918" y="3234110"/>
                  </a:lnTo>
                  <a:lnTo>
                    <a:pt x="7367" y="3224310"/>
                  </a:lnTo>
                  <a:lnTo>
                    <a:pt x="8973" y="3214510"/>
                  </a:lnTo>
                  <a:lnTo>
                    <a:pt x="10759" y="3204709"/>
                  </a:lnTo>
                  <a:lnTo>
                    <a:pt x="12624" y="3194909"/>
                  </a:lnTo>
                  <a:lnTo>
                    <a:pt x="14738" y="3185109"/>
                  </a:lnTo>
                  <a:lnTo>
                    <a:pt x="16926" y="3175308"/>
                  </a:lnTo>
                  <a:lnTo>
                    <a:pt x="19284" y="3165508"/>
                  </a:lnTo>
                  <a:lnTo>
                    <a:pt x="21786" y="3155708"/>
                  </a:lnTo>
                  <a:lnTo>
                    <a:pt x="24381" y="3145907"/>
                  </a:lnTo>
                  <a:lnTo>
                    <a:pt x="27184" y="3136107"/>
                  </a:lnTo>
                  <a:lnTo>
                    <a:pt x="30055" y="3126307"/>
                  </a:lnTo>
                  <a:lnTo>
                    <a:pt x="33102" y="3116506"/>
                  </a:lnTo>
                  <a:lnTo>
                    <a:pt x="36258" y="3106706"/>
                  </a:lnTo>
                  <a:lnTo>
                    <a:pt x="39520" y="3096906"/>
                  </a:lnTo>
                  <a:lnTo>
                    <a:pt x="42949" y="3087105"/>
                  </a:lnTo>
                  <a:lnTo>
                    <a:pt x="46439" y="3077305"/>
                  </a:lnTo>
                  <a:lnTo>
                    <a:pt x="50106" y="3067505"/>
                  </a:lnTo>
                  <a:lnTo>
                    <a:pt x="53851" y="3057704"/>
                  </a:lnTo>
                  <a:lnTo>
                    <a:pt x="57707" y="3047904"/>
                  </a:lnTo>
                  <a:lnTo>
                    <a:pt x="61693" y="3038104"/>
                  </a:lnTo>
                  <a:lnTo>
                    <a:pt x="65734" y="3028303"/>
                  </a:lnTo>
                  <a:lnTo>
                    <a:pt x="69944" y="3018503"/>
                  </a:lnTo>
                  <a:lnTo>
                    <a:pt x="74207" y="3008703"/>
                  </a:lnTo>
                  <a:lnTo>
                    <a:pt x="78581" y="2998902"/>
                  </a:lnTo>
                  <a:lnTo>
                    <a:pt x="83050" y="2989102"/>
                  </a:lnTo>
                  <a:lnTo>
                    <a:pt x="87578" y="2979302"/>
                  </a:lnTo>
                  <a:lnTo>
                    <a:pt x="92239" y="2969501"/>
                  </a:lnTo>
                  <a:lnTo>
                    <a:pt x="96942" y="2959701"/>
                  </a:lnTo>
                  <a:lnTo>
                    <a:pt x="101750" y="2949901"/>
                  </a:lnTo>
                  <a:lnTo>
                    <a:pt x="106623" y="2940100"/>
                  </a:lnTo>
                  <a:lnTo>
                    <a:pt x="111556" y="2930300"/>
                  </a:lnTo>
                  <a:lnTo>
                    <a:pt x="116584" y="2920500"/>
                  </a:lnTo>
                  <a:lnTo>
                    <a:pt x="121645" y="2910699"/>
                  </a:lnTo>
                  <a:lnTo>
                    <a:pt x="126799" y="2900899"/>
                  </a:lnTo>
                  <a:lnTo>
                    <a:pt x="131992" y="2891099"/>
                  </a:lnTo>
                  <a:lnTo>
                    <a:pt x="137241" y="2881298"/>
                  </a:lnTo>
                  <a:lnTo>
                    <a:pt x="142550" y="2871498"/>
                  </a:lnTo>
                  <a:lnTo>
                    <a:pt x="147885" y="2861698"/>
                  </a:lnTo>
                  <a:lnTo>
                    <a:pt x="153292" y="2851897"/>
                  </a:lnTo>
                  <a:lnTo>
                    <a:pt x="158720" y="2842097"/>
                  </a:lnTo>
                  <a:lnTo>
                    <a:pt x="164191" y="2832297"/>
                  </a:lnTo>
                  <a:lnTo>
                    <a:pt x="169695" y="2822496"/>
                  </a:lnTo>
                  <a:lnTo>
                    <a:pt x="175220" y="2812696"/>
                  </a:lnTo>
                  <a:lnTo>
                    <a:pt x="180785" y="2802896"/>
                  </a:lnTo>
                  <a:lnTo>
                    <a:pt x="186360" y="2793095"/>
                  </a:lnTo>
                  <a:lnTo>
                    <a:pt x="191961" y="2783295"/>
                  </a:lnTo>
                  <a:lnTo>
                    <a:pt x="197574" y="2773495"/>
                  </a:lnTo>
                  <a:lnTo>
                    <a:pt x="203198" y="2763694"/>
                  </a:lnTo>
                  <a:lnTo>
                    <a:pt x="208834" y="2753894"/>
                  </a:lnTo>
                  <a:lnTo>
                    <a:pt x="214472" y="2744094"/>
                  </a:lnTo>
                  <a:lnTo>
                    <a:pt x="220113" y="2734293"/>
                  </a:lnTo>
                  <a:lnTo>
                    <a:pt x="225752" y="2724493"/>
                  </a:lnTo>
                  <a:lnTo>
                    <a:pt x="231388" y="2714693"/>
                  </a:lnTo>
                  <a:lnTo>
                    <a:pt x="237013" y="2704892"/>
                  </a:lnTo>
                  <a:lnTo>
                    <a:pt x="242633" y="2695092"/>
                  </a:lnTo>
                  <a:lnTo>
                    <a:pt x="248231" y="2685292"/>
                  </a:lnTo>
                  <a:lnTo>
                    <a:pt x="253819" y="2675491"/>
                  </a:lnTo>
                  <a:lnTo>
                    <a:pt x="259386" y="2665691"/>
                  </a:lnTo>
                  <a:lnTo>
                    <a:pt x="264927" y="2655891"/>
                  </a:lnTo>
                  <a:lnTo>
                    <a:pt x="270455" y="2646090"/>
                  </a:lnTo>
                  <a:lnTo>
                    <a:pt x="275939" y="2636290"/>
                  </a:lnTo>
                  <a:lnTo>
                    <a:pt x="281407" y="2626490"/>
                  </a:lnTo>
                  <a:lnTo>
                    <a:pt x="286834" y="2616689"/>
                  </a:lnTo>
                  <a:lnTo>
                    <a:pt x="292229" y="2606889"/>
                  </a:lnTo>
                  <a:lnTo>
                    <a:pt x="297596" y="2597089"/>
                  </a:lnTo>
                  <a:lnTo>
                    <a:pt x="302908" y="2587288"/>
                  </a:lnTo>
                  <a:lnTo>
                    <a:pt x="308199" y="2577488"/>
                  </a:lnTo>
                  <a:lnTo>
                    <a:pt x="313428" y="2567688"/>
                  </a:lnTo>
                  <a:lnTo>
                    <a:pt x="318624" y="2557887"/>
                  </a:lnTo>
                  <a:lnTo>
                    <a:pt x="323778" y="2548087"/>
                  </a:lnTo>
                  <a:lnTo>
                    <a:pt x="328871" y="2538286"/>
                  </a:lnTo>
                  <a:lnTo>
                    <a:pt x="333940" y="2528486"/>
                  </a:lnTo>
                  <a:lnTo>
                    <a:pt x="338928" y="2518686"/>
                  </a:lnTo>
                  <a:lnTo>
                    <a:pt x="343885" y="2508885"/>
                  </a:lnTo>
                  <a:lnTo>
                    <a:pt x="348785" y="2499085"/>
                  </a:lnTo>
                  <a:lnTo>
                    <a:pt x="353626" y="2489285"/>
                  </a:lnTo>
                  <a:lnTo>
                    <a:pt x="358435" y="2479484"/>
                  </a:lnTo>
                  <a:lnTo>
                    <a:pt x="363156" y="2469684"/>
                  </a:lnTo>
                  <a:lnTo>
                    <a:pt x="367847" y="2459884"/>
                  </a:lnTo>
                  <a:lnTo>
                    <a:pt x="372468" y="2450083"/>
                  </a:lnTo>
                  <a:lnTo>
                    <a:pt x="377035" y="2440283"/>
                  </a:lnTo>
                  <a:lnTo>
                    <a:pt x="381558" y="2430483"/>
                  </a:lnTo>
                  <a:lnTo>
                    <a:pt x="385998" y="2420682"/>
                  </a:lnTo>
                  <a:lnTo>
                    <a:pt x="390408" y="2410882"/>
                  </a:lnTo>
                  <a:lnTo>
                    <a:pt x="394735" y="2401082"/>
                  </a:lnTo>
                  <a:lnTo>
                    <a:pt x="399017" y="2391281"/>
                  </a:lnTo>
                  <a:lnTo>
                    <a:pt x="403244" y="2381481"/>
                  </a:lnTo>
                  <a:lnTo>
                    <a:pt x="407396" y="2371681"/>
                  </a:lnTo>
                  <a:lnTo>
                    <a:pt x="411518" y="2361880"/>
                  </a:lnTo>
                  <a:lnTo>
                    <a:pt x="415547" y="2352080"/>
                  </a:lnTo>
                  <a:lnTo>
                    <a:pt x="419539" y="2342280"/>
                  </a:lnTo>
                  <a:lnTo>
                    <a:pt x="423469" y="2332479"/>
                  </a:lnTo>
                  <a:lnTo>
                    <a:pt x="427332" y="2322679"/>
                  </a:lnTo>
                  <a:lnTo>
                    <a:pt x="431163" y="2312879"/>
                  </a:lnTo>
                  <a:lnTo>
                    <a:pt x="434899" y="2303078"/>
                  </a:lnTo>
                  <a:lnTo>
                    <a:pt x="438605" y="2293278"/>
                  </a:lnTo>
                  <a:lnTo>
                    <a:pt x="442239" y="2283478"/>
                  </a:lnTo>
                  <a:lnTo>
                    <a:pt x="445819" y="2273677"/>
                  </a:lnTo>
                  <a:lnTo>
                    <a:pt x="449356" y="2263877"/>
                  </a:lnTo>
                  <a:lnTo>
                    <a:pt x="452810" y="2254077"/>
                  </a:lnTo>
                  <a:lnTo>
                    <a:pt x="456235" y="2244276"/>
                  </a:lnTo>
                  <a:lnTo>
                    <a:pt x="459580" y="2234476"/>
                  </a:lnTo>
                  <a:lnTo>
                    <a:pt x="462881" y="2224676"/>
                  </a:lnTo>
                  <a:lnTo>
                    <a:pt x="466131" y="2214875"/>
                  </a:lnTo>
                  <a:lnTo>
                    <a:pt x="469308" y="2205075"/>
                  </a:lnTo>
                  <a:lnTo>
                    <a:pt x="472457" y="2195275"/>
                  </a:lnTo>
                  <a:lnTo>
                    <a:pt x="475518" y="2185474"/>
                  </a:lnTo>
                  <a:lnTo>
                    <a:pt x="478544" y="2175674"/>
                  </a:lnTo>
                  <a:lnTo>
                    <a:pt x="481511" y="2165874"/>
                  </a:lnTo>
                  <a:lnTo>
                    <a:pt x="484416" y="2156073"/>
                  </a:lnTo>
                  <a:lnTo>
                    <a:pt x="487289" y="2146273"/>
                  </a:lnTo>
                  <a:lnTo>
                    <a:pt x="490072" y="2136473"/>
                  </a:lnTo>
                  <a:lnTo>
                    <a:pt x="492826" y="2126672"/>
                  </a:lnTo>
                  <a:lnTo>
                    <a:pt x="495513" y="2116872"/>
                  </a:lnTo>
                  <a:lnTo>
                    <a:pt x="498145" y="2107072"/>
                  </a:lnTo>
                  <a:lnTo>
                    <a:pt x="500738" y="2097271"/>
                  </a:lnTo>
                  <a:lnTo>
                    <a:pt x="503249" y="2087471"/>
                  </a:lnTo>
                  <a:lnTo>
                    <a:pt x="505731" y="2077671"/>
                  </a:lnTo>
                  <a:lnTo>
                    <a:pt x="508135" y="2067870"/>
                  </a:lnTo>
                  <a:lnTo>
                    <a:pt x="510495" y="2058070"/>
                  </a:lnTo>
                  <a:lnTo>
                    <a:pt x="512805" y="2048270"/>
                  </a:lnTo>
                  <a:lnTo>
                    <a:pt x="515041" y="2038469"/>
                  </a:lnTo>
                  <a:lnTo>
                    <a:pt x="517249" y="2028669"/>
                  </a:lnTo>
                  <a:lnTo>
                    <a:pt x="519369" y="2018869"/>
                  </a:lnTo>
                  <a:lnTo>
                    <a:pt x="521452" y="2009068"/>
                  </a:lnTo>
                  <a:lnTo>
                    <a:pt x="523476" y="1999268"/>
                  </a:lnTo>
                  <a:lnTo>
                    <a:pt x="525435" y="1989468"/>
                  </a:lnTo>
                  <a:lnTo>
                    <a:pt x="527363" y="1979667"/>
                  </a:lnTo>
                  <a:lnTo>
                    <a:pt x="529196" y="1969867"/>
                  </a:lnTo>
                  <a:lnTo>
                    <a:pt x="531001" y="1960067"/>
                  </a:lnTo>
                  <a:lnTo>
                    <a:pt x="532736" y="1950266"/>
                  </a:lnTo>
                  <a:lnTo>
                    <a:pt x="534416" y="1940466"/>
                  </a:lnTo>
                  <a:lnTo>
                    <a:pt x="536055" y="1930666"/>
                  </a:lnTo>
                  <a:lnTo>
                    <a:pt x="537609" y="1920865"/>
                  </a:lnTo>
                  <a:lnTo>
                    <a:pt x="539135" y="1911065"/>
                  </a:lnTo>
                  <a:lnTo>
                    <a:pt x="540583" y="1901265"/>
                  </a:lnTo>
                  <a:lnTo>
                    <a:pt x="541985" y="1891464"/>
                  </a:lnTo>
                  <a:lnTo>
                    <a:pt x="543339" y="1881664"/>
                  </a:lnTo>
                  <a:lnTo>
                    <a:pt x="544619" y="1871864"/>
                  </a:lnTo>
                  <a:lnTo>
                    <a:pt x="545871" y="1862063"/>
                  </a:lnTo>
                  <a:lnTo>
                    <a:pt x="547040" y="1852263"/>
                  </a:lnTo>
                  <a:lnTo>
                    <a:pt x="548173" y="1842463"/>
                  </a:lnTo>
                  <a:lnTo>
                    <a:pt x="549252" y="1832662"/>
                  </a:lnTo>
                  <a:lnTo>
                    <a:pt x="550270" y="1822862"/>
                  </a:lnTo>
                  <a:lnTo>
                    <a:pt x="551262" y="1813062"/>
                  </a:lnTo>
                  <a:lnTo>
                    <a:pt x="552169" y="1803261"/>
                  </a:lnTo>
                  <a:lnTo>
                    <a:pt x="553052" y="1793461"/>
                  </a:lnTo>
                  <a:lnTo>
                    <a:pt x="553877" y="1783661"/>
                  </a:lnTo>
                  <a:lnTo>
                    <a:pt x="554656" y="1773860"/>
                  </a:lnTo>
                  <a:lnTo>
                    <a:pt x="555404" y="1764060"/>
                  </a:lnTo>
                  <a:lnTo>
                    <a:pt x="556085" y="1754260"/>
                  </a:lnTo>
                  <a:lnTo>
                    <a:pt x="556746" y="1744459"/>
                  </a:lnTo>
                  <a:lnTo>
                    <a:pt x="557351" y="1734659"/>
                  </a:lnTo>
                  <a:lnTo>
                    <a:pt x="557925" y="1724859"/>
                  </a:lnTo>
                  <a:lnTo>
                    <a:pt x="558466" y="1715058"/>
                  </a:lnTo>
                  <a:lnTo>
                    <a:pt x="558961" y="1705258"/>
                  </a:lnTo>
                  <a:lnTo>
                    <a:pt x="559439" y="1695458"/>
                  </a:lnTo>
                  <a:lnTo>
                    <a:pt x="559871" y="1685657"/>
                  </a:lnTo>
                  <a:lnTo>
                    <a:pt x="560284" y="1675857"/>
                  </a:lnTo>
                  <a:lnTo>
                    <a:pt x="560669" y="1666057"/>
                  </a:lnTo>
                  <a:lnTo>
                    <a:pt x="561028" y="1656256"/>
                  </a:lnTo>
                  <a:lnTo>
                    <a:pt x="561374" y="1646456"/>
                  </a:lnTo>
                  <a:lnTo>
                    <a:pt x="561690" y="1636656"/>
                  </a:lnTo>
                  <a:lnTo>
                    <a:pt x="561998" y="1626855"/>
                  </a:lnTo>
                  <a:lnTo>
                    <a:pt x="562289" y="1617055"/>
                  </a:lnTo>
                  <a:lnTo>
                    <a:pt x="562570" y="1607255"/>
                  </a:lnTo>
                  <a:lnTo>
                    <a:pt x="562845" y="1597454"/>
                  </a:lnTo>
                  <a:lnTo>
                    <a:pt x="563112" y="1587654"/>
                  </a:lnTo>
                  <a:lnTo>
                    <a:pt x="563378" y="1577854"/>
                  </a:lnTo>
                  <a:lnTo>
                    <a:pt x="563645" y="1568053"/>
                  </a:lnTo>
                  <a:lnTo>
                    <a:pt x="563915" y="1558253"/>
                  </a:lnTo>
                  <a:lnTo>
                    <a:pt x="564189" y="1548453"/>
                  </a:lnTo>
                  <a:lnTo>
                    <a:pt x="564477" y="1538652"/>
                  </a:lnTo>
                  <a:lnTo>
                    <a:pt x="564770" y="1528852"/>
                  </a:lnTo>
                  <a:lnTo>
                    <a:pt x="565086" y="1519052"/>
                  </a:lnTo>
                  <a:lnTo>
                    <a:pt x="565415" y="1509251"/>
                  </a:lnTo>
                  <a:lnTo>
                    <a:pt x="565763" y="1499451"/>
                  </a:lnTo>
                  <a:lnTo>
                    <a:pt x="566141" y="1489651"/>
                  </a:lnTo>
                  <a:lnTo>
                    <a:pt x="566531" y="1479850"/>
                  </a:lnTo>
                  <a:lnTo>
                    <a:pt x="566970" y="1470050"/>
                  </a:lnTo>
                  <a:lnTo>
                    <a:pt x="567426" y="1460250"/>
                  </a:lnTo>
                  <a:lnTo>
                    <a:pt x="567921" y="1450449"/>
                  </a:lnTo>
                  <a:lnTo>
                    <a:pt x="568456" y="1440649"/>
                  </a:lnTo>
                  <a:lnTo>
                    <a:pt x="569015" y="1430849"/>
                  </a:lnTo>
                  <a:lnTo>
                    <a:pt x="569640" y="1421048"/>
                  </a:lnTo>
                  <a:lnTo>
                    <a:pt x="570287" y="1411248"/>
                  </a:lnTo>
                  <a:lnTo>
                    <a:pt x="570995" y="1401448"/>
                  </a:lnTo>
                  <a:lnTo>
                    <a:pt x="571746" y="1391647"/>
                  </a:lnTo>
                  <a:lnTo>
                    <a:pt x="572537" y="1381847"/>
                  </a:lnTo>
                  <a:lnTo>
                    <a:pt x="573402" y="1372047"/>
                  </a:lnTo>
                  <a:lnTo>
                    <a:pt x="574294" y="1362246"/>
                  </a:lnTo>
                  <a:lnTo>
                    <a:pt x="575268" y="1352446"/>
                  </a:lnTo>
                  <a:lnTo>
                    <a:pt x="576284" y="1342646"/>
                  </a:lnTo>
                  <a:lnTo>
                    <a:pt x="577357" y="1332845"/>
                  </a:lnTo>
                  <a:lnTo>
                    <a:pt x="578504" y="1323045"/>
                  </a:lnTo>
                  <a:lnTo>
                    <a:pt x="579682" y="1313245"/>
                  </a:lnTo>
                  <a:lnTo>
                    <a:pt x="580961" y="1303444"/>
                  </a:lnTo>
                  <a:lnTo>
                    <a:pt x="582277" y="1293644"/>
                  </a:lnTo>
                  <a:lnTo>
                    <a:pt x="583664" y="1283844"/>
                  </a:lnTo>
                  <a:lnTo>
                    <a:pt x="585120" y="1274043"/>
                  </a:lnTo>
                  <a:lnTo>
                    <a:pt x="586616" y="1264243"/>
                  </a:lnTo>
                  <a:lnTo>
                    <a:pt x="588215" y="1254442"/>
                  </a:lnTo>
                  <a:lnTo>
                    <a:pt x="589847" y="1244642"/>
                  </a:lnTo>
                  <a:lnTo>
                    <a:pt x="591563" y="1234842"/>
                  </a:lnTo>
                  <a:lnTo>
                    <a:pt x="593338" y="1225041"/>
                  </a:lnTo>
                  <a:lnTo>
                    <a:pt x="595164" y="1215241"/>
                  </a:lnTo>
                  <a:lnTo>
                    <a:pt x="597080" y="1205441"/>
                  </a:lnTo>
                  <a:lnTo>
                    <a:pt x="599029" y="1195640"/>
                  </a:lnTo>
                  <a:lnTo>
                    <a:pt x="601069" y="1185840"/>
                  </a:lnTo>
                  <a:lnTo>
                    <a:pt x="603155" y="1176040"/>
                  </a:lnTo>
                  <a:lnTo>
                    <a:pt x="605299" y="1166239"/>
                  </a:lnTo>
                  <a:lnTo>
                    <a:pt x="607517" y="1156439"/>
                  </a:lnTo>
                  <a:lnTo>
                    <a:pt x="609766" y="1146639"/>
                  </a:lnTo>
                  <a:lnTo>
                    <a:pt x="612107" y="1136838"/>
                  </a:lnTo>
                  <a:lnTo>
                    <a:pt x="614479" y="1127038"/>
                  </a:lnTo>
                  <a:lnTo>
                    <a:pt x="616912" y="1117238"/>
                  </a:lnTo>
                  <a:lnTo>
                    <a:pt x="619401" y="1107437"/>
                  </a:lnTo>
                  <a:lnTo>
                    <a:pt x="621921" y="1097637"/>
                  </a:lnTo>
                  <a:lnTo>
                    <a:pt x="624518" y="1087837"/>
                  </a:lnTo>
                  <a:lnTo>
                    <a:pt x="627138" y="1078036"/>
                  </a:lnTo>
                  <a:lnTo>
                    <a:pt x="629815" y="1068236"/>
                  </a:lnTo>
                  <a:lnTo>
                    <a:pt x="632530" y="1058436"/>
                  </a:lnTo>
                  <a:lnTo>
                    <a:pt x="635276" y="1048635"/>
                  </a:lnTo>
                  <a:lnTo>
                    <a:pt x="638075" y="1038835"/>
                  </a:lnTo>
                  <a:lnTo>
                    <a:pt x="640892" y="1029035"/>
                  </a:lnTo>
                  <a:lnTo>
                    <a:pt x="643756" y="1019234"/>
                  </a:lnTo>
                  <a:lnTo>
                    <a:pt x="646641" y="1009434"/>
                  </a:lnTo>
                  <a:lnTo>
                    <a:pt x="649554" y="999634"/>
                  </a:lnTo>
                  <a:lnTo>
                    <a:pt x="652497" y="989833"/>
                  </a:lnTo>
                  <a:lnTo>
                    <a:pt x="655451" y="980033"/>
                  </a:lnTo>
                  <a:lnTo>
                    <a:pt x="658438" y="970233"/>
                  </a:lnTo>
                  <a:lnTo>
                    <a:pt x="661433" y="960432"/>
                  </a:lnTo>
                  <a:lnTo>
                    <a:pt x="664445" y="950632"/>
                  </a:lnTo>
                  <a:lnTo>
                    <a:pt x="667468" y="940832"/>
                  </a:lnTo>
                  <a:lnTo>
                    <a:pt x="670498" y="931031"/>
                  </a:lnTo>
                  <a:lnTo>
                    <a:pt x="673537" y="921231"/>
                  </a:lnTo>
                  <a:lnTo>
                    <a:pt x="676578" y="911431"/>
                  </a:lnTo>
                  <a:lnTo>
                    <a:pt x="679621" y="901630"/>
                  </a:lnTo>
                  <a:lnTo>
                    <a:pt x="682661" y="891830"/>
                  </a:lnTo>
                  <a:lnTo>
                    <a:pt x="685699" y="882030"/>
                  </a:lnTo>
                  <a:lnTo>
                    <a:pt x="688727" y="872229"/>
                  </a:lnTo>
                  <a:lnTo>
                    <a:pt x="691750" y="862429"/>
                  </a:lnTo>
                  <a:lnTo>
                    <a:pt x="694757" y="852629"/>
                  </a:lnTo>
                  <a:lnTo>
                    <a:pt x="697752" y="842828"/>
                  </a:lnTo>
                  <a:lnTo>
                    <a:pt x="700734" y="833028"/>
                  </a:lnTo>
                  <a:lnTo>
                    <a:pt x="703691" y="823228"/>
                  </a:lnTo>
                  <a:lnTo>
                    <a:pt x="706638" y="813427"/>
                  </a:lnTo>
                  <a:lnTo>
                    <a:pt x="709548" y="803627"/>
                  </a:lnTo>
                  <a:lnTo>
                    <a:pt x="712443" y="793827"/>
                  </a:lnTo>
                  <a:lnTo>
                    <a:pt x="715310" y="784026"/>
                  </a:lnTo>
                  <a:lnTo>
                    <a:pt x="718144" y="774226"/>
                  </a:lnTo>
                  <a:lnTo>
                    <a:pt x="720961" y="764426"/>
                  </a:lnTo>
                  <a:lnTo>
                    <a:pt x="723725" y="754625"/>
                  </a:lnTo>
                  <a:lnTo>
                    <a:pt x="726472" y="744825"/>
                  </a:lnTo>
                  <a:lnTo>
                    <a:pt x="729175" y="735025"/>
                  </a:lnTo>
                  <a:lnTo>
                    <a:pt x="731842" y="725224"/>
                  </a:lnTo>
                  <a:lnTo>
                    <a:pt x="734481" y="715424"/>
                  </a:lnTo>
                  <a:lnTo>
                    <a:pt x="737062" y="705624"/>
                  </a:lnTo>
                  <a:lnTo>
                    <a:pt x="739622" y="695823"/>
                  </a:lnTo>
                  <a:lnTo>
                    <a:pt x="742124" y="686023"/>
                  </a:lnTo>
                  <a:lnTo>
                    <a:pt x="744590" y="676223"/>
                  </a:lnTo>
                  <a:lnTo>
                    <a:pt x="747018" y="666422"/>
                  </a:lnTo>
                  <a:lnTo>
                    <a:pt x="749387" y="656622"/>
                  </a:lnTo>
                  <a:lnTo>
                    <a:pt x="751733" y="646822"/>
                  </a:lnTo>
                  <a:lnTo>
                    <a:pt x="754006" y="637021"/>
                  </a:lnTo>
                  <a:lnTo>
                    <a:pt x="756249" y="627221"/>
                  </a:lnTo>
                  <a:lnTo>
                    <a:pt x="758443" y="617421"/>
                  </a:lnTo>
                  <a:lnTo>
                    <a:pt x="760581" y="607620"/>
                  </a:lnTo>
                  <a:lnTo>
                    <a:pt x="762693" y="597820"/>
                  </a:lnTo>
                  <a:lnTo>
                    <a:pt x="764725" y="588020"/>
                  </a:lnTo>
                  <a:lnTo>
                    <a:pt x="766732" y="578219"/>
                  </a:lnTo>
                  <a:lnTo>
                    <a:pt x="768680" y="568419"/>
                  </a:lnTo>
                  <a:lnTo>
                    <a:pt x="770579" y="558619"/>
                  </a:lnTo>
                  <a:lnTo>
                    <a:pt x="772444" y="548818"/>
                  </a:lnTo>
                  <a:lnTo>
                    <a:pt x="774236" y="539018"/>
                  </a:lnTo>
                  <a:lnTo>
                    <a:pt x="776003" y="529218"/>
                  </a:lnTo>
                  <a:lnTo>
                    <a:pt x="777703" y="519417"/>
                  </a:lnTo>
                  <a:lnTo>
                    <a:pt x="779364" y="509617"/>
                  </a:lnTo>
                  <a:lnTo>
                    <a:pt x="780983" y="499817"/>
                  </a:lnTo>
                  <a:lnTo>
                    <a:pt x="782539" y="490016"/>
                  </a:lnTo>
                  <a:lnTo>
                    <a:pt x="784071" y="480216"/>
                  </a:lnTo>
                  <a:lnTo>
                    <a:pt x="785530" y="470416"/>
                  </a:lnTo>
                  <a:lnTo>
                    <a:pt x="786960" y="460615"/>
                  </a:lnTo>
                  <a:lnTo>
                    <a:pt x="788343" y="450815"/>
                  </a:lnTo>
                  <a:lnTo>
                    <a:pt x="789673" y="441015"/>
                  </a:lnTo>
                  <a:lnTo>
                    <a:pt x="790980" y="431214"/>
                  </a:lnTo>
                  <a:lnTo>
                    <a:pt x="792215" y="421414"/>
                  </a:lnTo>
                  <a:lnTo>
                    <a:pt x="793427" y="411614"/>
                  </a:lnTo>
                  <a:lnTo>
                    <a:pt x="794589" y="401813"/>
                  </a:lnTo>
                  <a:lnTo>
                    <a:pt x="795710" y="392013"/>
                  </a:lnTo>
                  <a:lnTo>
                    <a:pt x="796803" y="382213"/>
                  </a:lnTo>
                  <a:lnTo>
                    <a:pt x="797836" y="372412"/>
                  </a:lnTo>
                  <a:lnTo>
                    <a:pt x="798849" y="362612"/>
                  </a:lnTo>
                  <a:lnTo>
                    <a:pt x="799810" y="352812"/>
                  </a:lnTo>
                  <a:lnTo>
                    <a:pt x="800740" y="343011"/>
                  </a:lnTo>
                  <a:lnTo>
                    <a:pt x="801639" y="333211"/>
                  </a:lnTo>
                  <a:lnTo>
                    <a:pt x="802491" y="323411"/>
                  </a:lnTo>
                  <a:lnTo>
                    <a:pt x="803326" y="313610"/>
                  </a:lnTo>
                  <a:lnTo>
                    <a:pt x="804108" y="303810"/>
                  </a:lnTo>
                  <a:lnTo>
                    <a:pt x="804870" y="294010"/>
                  </a:lnTo>
                  <a:lnTo>
                    <a:pt x="805598" y="284209"/>
                  </a:lnTo>
                  <a:lnTo>
                    <a:pt x="806291" y="274409"/>
                  </a:lnTo>
                  <a:lnTo>
                    <a:pt x="806968" y="264609"/>
                  </a:lnTo>
                  <a:lnTo>
                    <a:pt x="807595" y="254808"/>
                  </a:lnTo>
                  <a:lnTo>
                    <a:pt x="808209" y="245008"/>
                  </a:lnTo>
                  <a:lnTo>
                    <a:pt x="808791" y="235208"/>
                  </a:lnTo>
                  <a:lnTo>
                    <a:pt x="809346" y="225407"/>
                  </a:lnTo>
                  <a:lnTo>
                    <a:pt x="809883" y="215607"/>
                  </a:lnTo>
                  <a:lnTo>
                    <a:pt x="810383" y="205807"/>
                  </a:lnTo>
                  <a:lnTo>
                    <a:pt x="810871" y="196006"/>
                  </a:lnTo>
                  <a:lnTo>
                    <a:pt x="811328" y="186206"/>
                  </a:lnTo>
                  <a:lnTo>
                    <a:pt x="811767" y="176406"/>
                  </a:lnTo>
                  <a:lnTo>
                    <a:pt x="812187" y="166605"/>
                  </a:lnTo>
                  <a:lnTo>
                    <a:pt x="812580" y="156805"/>
                  </a:lnTo>
                  <a:lnTo>
                    <a:pt x="812963" y="147005"/>
                  </a:lnTo>
                  <a:lnTo>
                    <a:pt x="813316" y="137204"/>
                  </a:lnTo>
                  <a:lnTo>
                    <a:pt x="813658" y="127404"/>
                  </a:lnTo>
                  <a:lnTo>
                    <a:pt x="813982" y="117604"/>
                  </a:lnTo>
                  <a:lnTo>
                    <a:pt x="814286" y="107803"/>
                  </a:lnTo>
                  <a:lnTo>
                    <a:pt x="814582" y="98003"/>
                  </a:lnTo>
                  <a:lnTo>
                    <a:pt x="814852" y="88203"/>
                  </a:lnTo>
                  <a:lnTo>
                    <a:pt x="815115" y="78402"/>
                  </a:lnTo>
                  <a:lnTo>
                    <a:pt x="815361" y="68602"/>
                  </a:lnTo>
                  <a:lnTo>
                    <a:pt x="815593" y="58802"/>
                  </a:lnTo>
                  <a:lnTo>
                    <a:pt x="815817" y="49001"/>
                  </a:lnTo>
                  <a:lnTo>
                    <a:pt x="816022" y="39201"/>
                  </a:lnTo>
                  <a:lnTo>
                    <a:pt x="816221" y="29401"/>
                  </a:lnTo>
                  <a:lnTo>
                    <a:pt x="816405" y="19600"/>
                  </a:lnTo>
                  <a:lnTo>
                    <a:pt x="816580" y="9800"/>
                  </a:lnTo>
                  <a:lnTo>
                    <a:pt x="816746" y="0"/>
                  </a:lnTo>
                  <a:lnTo>
                    <a:pt x="821522" y="0"/>
                  </a:lnTo>
                  <a:lnTo>
                    <a:pt x="821689" y="9800"/>
                  </a:lnTo>
                  <a:lnTo>
                    <a:pt x="821864" y="19600"/>
                  </a:lnTo>
                  <a:lnTo>
                    <a:pt x="822048" y="29401"/>
                  </a:lnTo>
                  <a:lnTo>
                    <a:pt x="822247" y="39201"/>
                  </a:lnTo>
                  <a:lnTo>
                    <a:pt x="822452" y="49001"/>
                  </a:lnTo>
                  <a:lnTo>
                    <a:pt x="822676" y="58802"/>
                  </a:lnTo>
                  <a:lnTo>
                    <a:pt x="822908" y="68602"/>
                  </a:lnTo>
                  <a:lnTo>
                    <a:pt x="823154" y="78402"/>
                  </a:lnTo>
                  <a:lnTo>
                    <a:pt x="823417" y="88203"/>
                  </a:lnTo>
                  <a:lnTo>
                    <a:pt x="823687" y="98003"/>
                  </a:lnTo>
                  <a:lnTo>
                    <a:pt x="823983" y="107803"/>
                  </a:lnTo>
                  <a:lnTo>
                    <a:pt x="824287" y="117604"/>
                  </a:lnTo>
                  <a:lnTo>
                    <a:pt x="824611" y="127404"/>
                  </a:lnTo>
                  <a:lnTo>
                    <a:pt x="824952" y="137204"/>
                  </a:lnTo>
                  <a:lnTo>
                    <a:pt x="825306" y="147005"/>
                  </a:lnTo>
                  <a:lnTo>
                    <a:pt x="825689" y="156805"/>
                  </a:lnTo>
                  <a:lnTo>
                    <a:pt x="826082" y="166605"/>
                  </a:lnTo>
                  <a:lnTo>
                    <a:pt x="826502" y="176406"/>
                  </a:lnTo>
                  <a:lnTo>
                    <a:pt x="826941" y="186206"/>
                  </a:lnTo>
                  <a:lnTo>
                    <a:pt x="827397" y="196006"/>
                  </a:lnTo>
                  <a:lnTo>
                    <a:pt x="827886" y="205807"/>
                  </a:lnTo>
                  <a:lnTo>
                    <a:pt x="828386" y="215607"/>
                  </a:lnTo>
                  <a:lnTo>
                    <a:pt x="828923" y="225407"/>
                  </a:lnTo>
                  <a:lnTo>
                    <a:pt x="829478" y="235208"/>
                  </a:lnTo>
                  <a:lnTo>
                    <a:pt x="830059" y="245008"/>
                  </a:lnTo>
                  <a:lnTo>
                    <a:pt x="830673" y="254808"/>
                  </a:lnTo>
                  <a:lnTo>
                    <a:pt x="831301" y="264609"/>
                  </a:lnTo>
                  <a:lnTo>
                    <a:pt x="831978" y="274409"/>
                  </a:lnTo>
                  <a:lnTo>
                    <a:pt x="832671" y="284209"/>
                  </a:lnTo>
                  <a:lnTo>
                    <a:pt x="833399" y="294010"/>
                  </a:lnTo>
                  <a:lnTo>
                    <a:pt x="834160" y="303810"/>
                  </a:lnTo>
                  <a:lnTo>
                    <a:pt x="834943" y="313610"/>
                  </a:lnTo>
                  <a:lnTo>
                    <a:pt x="835777" y="323411"/>
                  </a:lnTo>
                  <a:lnTo>
                    <a:pt x="836629" y="333211"/>
                  </a:lnTo>
                  <a:lnTo>
                    <a:pt x="837528" y="343011"/>
                  </a:lnTo>
                  <a:lnTo>
                    <a:pt x="838459" y="352812"/>
                  </a:lnTo>
                  <a:lnTo>
                    <a:pt x="839420" y="362612"/>
                  </a:lnTo>
                  <a:lnTo>
                    <a:pt x="840433" y="372412"/>
                  </a:lnTo>
                  <a:lnTo>
                    <a:pt x="841466" y="382213"/>
                  </a:lnTo>
                  <a:lnTo>
                    <a:pt x="842559" y="392013"/>
                  </a:lnTo>
                  <a:lnTo>
                    <a:pt x="843680" y="401813"/>
                  </a:lnTo>
                  <a:lnTo>
                    <a:pt x="844841" y="411614"/>
                  </a:lnTo>
                  <a:lnTo>
                    <a:pt x="846054" y="421414"/>
                  </a:lnTo>
                  <a:lnTo>
                    <a:pt x="847288" y="431214"/>
                  </a:lnTo>
                  <a:lnTo>
                    <a:pt x="848595" y="441015"/>
                  </a:lnTo>
                  <a:lnTo>
                    <a:pt x="849926" y="450815"/>
                  </a:lnTo>
                  <a:lnTo>
                    <a:pt x="851308" y="460615"/>
                  </a:lnTo>
                  <a:lnTo>
                    <a:pt x="852738" y="470416"/>
                  </a:lnTo>
                  <a:lnTo>
                    <a:pt x="854198" y="480216"/>
                  </a:lnTo>
                  <a:lnTo>
                    <a:pt x="855730" y="490016"/>
                  </a:lnTo>
                  <a:lnTo>
                    <a:pt x="857286" y="499817"/>
                  </a:lnTo>
                  <a:lnTo>
                    <a:pt x="858905" y="509617"/>
                  </a:lnTo>
                  <a:lnTo>
                    <a:pt x="860566" y="519417"/>
                  </a:lnTo>
                  <a:lnTo>
                    <a:pt x="862266" y="529218"/>
                  </a:lnTo>
                  <a:lnTo>
                    <a:pt x="864033" y="539018"/>
                  </a:lnTo>
                  <a:lnTo>
                    <a:pt x="865825" y="548818"/>
                  </a:lnTo>
                  <a:lnTo>
                    <a:pt x="867690" y="558619"/>
                  </a:lnTo>
                  <a:lnTo>
                    <a:pt x="869589" y="568419"/>
                  </a:lnTo>
                  <a:lnTo>
                    <a:pt x="871537" y="578219"/>
                  </a:lnTo>
                  <a:lnTo>
                    <a:pt x="873544" y="588020"/>
                  </a:lnTo>
                  <a:lnTo>
                    <a:pt x="875576" y="597820"/>
                  </a:lnTo>
                  <a:lnTo>
                    <a:pt x="877688" y="607620"/>
                  </a:lnTo>
                  <a:lnTo>
                    <a:pt x="879826" y="617421"/>
                  </a:lnTo>
                  <a:lnTo>
                    <a:pt x="882019" y="627221"/>
                  </a:lnTo>
                  <a:lnTo>
                    <a:pt x="884263" y="637021"/>
                  </a:lnTo>
                  <a:lnTo>
                    <a:pt x="886536" y="646822"/>
                  </a:lnTo>
                  <a:lnTo>
                    <a:pt x="888882" y="656622"/>
                  </a:lnTo>
                  <a:lnTo>
                    <a:pt x="891251" y="666422"/>
                  </a:lnTo>
                  <a:lnTo>
                    <a:pt x="893678" y="676223"/>
                  </a:lnTo>
                  <a:lnTo>
                    <a:pt x="896145" y="686023"/>
                  </a:lnTo>
                  <a:lnTo>
                    <a:pt x="898646" y="695823"/>
                  </a:lnTo>
                  <a:lnTo>
                    <a:pt x="901207" y="705624"/>
                  </a:lnTo>
                  <a:lnTo>
                    <a:pt x="903788" y="715424"/>
                  </a:lnTo>
                  <a:lnTo>
                    <a:pt x="906427" y="725224"/>
                  </a:lnTo>
                  <a:lnTo>
                    <a:pt x="909094" y="735025"/>
                  </a:lnTo>
                  <a:lnTo>
                    <a:pt x="911797" y="744825"/>
                  </a:lnTo>
                  <a:lnTo>
                    <a:pt x="914544" y="754625"/>
                  </a:lnTo>
                  <a:lnTo>
                    <a:pt x="917308" y="764426"/>
                  </a:lnTo>
                  <a:lnTo>
                    <a:pt x="920125" y="774226"/>
                  </a:lnTo>
                  <a:lnTo>
                    <a:pt x="922959" y="784026"/>
                  </a:lnTo>
                  <a:lnTo>
                    <a:pt x="925826" y="793827"/>
                  </a:lnTo>
                  <a:lnTo>
                    <a:pt x="928720" y="803627"/>
                  </a:lnTo>
                  <a:lnTo>
                    <a:pt x="931631" y="813427"/>
                  </a:lnTo>
                  <a:lnTo>
                    <a:pt x="934578" y="823228"/>
                  </a:lnTo>
                  <a:lnTo>
                    <a:pt x="937535" y="833028"/>
                  </a:lnTo>
                  <a:lnTo>
                    <a:pt x="940517" y="842828"/>
                  </a:lnTo>
                  <a:lnTo>
                    <a:pt x="943512" y="852629"/>
                  </a:lnTo>
                  <a:lnTo>
                    <a:pt x="946519" y="862429"/>
                  </a:lnTo>
                  <a:lnTo>
                    <a:pt x="949542" y="872229"/>
                  </a:lnTo>
                  <a:lnTo>
                    <a:pt x="952570" y="882030"/>
                  </a:lnTo>
                  <a:lnTo>
                    <a:pt x="955608" y="891830"/>
                  </a:lnTo>
                  <a:lnTo>
                    <a:pt x="958648" y="901630"/>
                  </a:lnTo>
                  <a:lnTo>
                    <a:pt x="961691" y="911431"/>
                  </a:lnTo>
                  <a:lnTo>
                    <a:pt x="964732" y="921231"/>
                  </a:lnTo>
                  <a:lnTo>
                    <a:pt x="967771" y="931031"/>
                  </a:lnTo>
                  <a:lnTo>
                    <a:pt x="970801" y="940832"/>
                  </a:lnTo>
                  <a:lnTo>
                    <a:pt x="973824" y="950632"/>
                  </a:lnTo>
                  <a:lnTo>
                    <a:pt x="976836" y="960432"/>
                  </a:lnTo>
                  <a:lnTo>
                    <a:pt x="979831" y="970233"/>
                  </a:lnTo>
                  <a:lnTo>
                    <a:pt x="982817" y="980033"/>
                  </a:lnTo>
                  <a:lnTo>
                    <a:pt x="985772" y="989833"/>
                  </a:lnTo>
                  <a:lnTo>
                    <a:pt x="988715" y="999634"/>
                  </a:lnTo>
                  <a:lnTo>
                    <a:pt x="991627" y="1009434"/>
                  </a:lnTo>
                  <a:lnTo>
                    <a:pt x="994513" y="1019234"/>
                  </a:lnTo>
                  <a:lnTo>
                    <a:pt x="997377" y="1029035"/>
                  </a:lnTo>
                  <a:lnTo>
                    <a:pt x="1000194" y="1038835"/>
                  </a:lnTo>
                  <a:lnTo>
                    <a:pt x="1002993" y="1048635"/>
                  </a:lnTo>
                  <a:lnTo>
                    <a:pt x="1005739" y="1058436"/>
                  </a:lnTo>
                  <a:lnTo>
                    <a:pt x="1008454" y="1068236"/>
                  </a:lnTo>
                  <a:lnTo>
                    <a:pt x="1011131" y="1078036"/>
                  </a:lnTo>
                  <a:lnTo>
                    <a:pt x="1013751" y="1087837"/>
                  </a:lnTo>
                  <a:lnTo>
                    <a:pt x="1016348" y="1097637"/>
                  </a:lnTo>
                  <a:lnTo>
                    <a:pt x="1018868" y="1107437"/>
                  </a:lnTo>
                  <a:lnTo>
                    <a:pt x="1021357" y="1117238"/>
                  </a:lnTo>
                  <a:lnTo>
                    <a:pt x="1023790" y="1127038"/>
                  </a:lnTo>
                  <a:lnTo>
                    <a:pt x="1026162" y="1136838"/>
                  </a:lnTo>
                  <a:lnTo>
                    <a:pt x="1028503" y="1146639"/>
                  </a:lnTo>
                  <a:lnTo>
                    <a:pt x="1030751" y="1156439"/>
                  </a:lnTo>
                  <a:lnTo>
                    <a:pt x="1032970" y="1166239"/>
                  </a:lnTo>
                  <a:lnTo>
                    <a:pt x="1035114" y="1176040"/>
                  </a:lnTo>
                  <a:lnTo>
                    <a:pt x="1037200" y="1185840"/>
                  </a:lnTo>
                  <a:lnTo>
                    <a:pt x="1039240" y="1195640"/>
                  </a:lnTo>
                  <a:lnTo>
                    <a:pt x="1041189" y="1205441"/>
                  </a:lnTo>
                  <a:lnTo>
                    <a:pt x="1043105" y="1215241"/>
                  </a:lnTo>
                  <a:lnTo>
                    <a:pt x="1044931" y="1225041"/>
                  </a:lnTo>
                  <a:lnTo>
                    <a:pt x="1046706" y="1234842"/>
                  </a:lnTo>
                  <a:lnTo>
                    <a:pt x="1048422" y="1244642"/>
                  </a:lnTo>
                  <a:lnTo>
                    <a:pt x="1050054" y="1254442"/>
                  </a:lnTo>
                  <a:lnTo>
                    <a:pt x="1051652" y="1264243"/>
                  </a:lnTo>
                  <a:lnTo>
                    <a:pt x="1053149" y="1274043"/>
                  </a:lnTo>
                  <a:lnTo>
                    <a:pt x="1054605" y="1283844"/>
                  </a:lnTo>
                  <a:lnTo>
                    <a:pt x="1055992" y="1293644"/>
                  </a:lnTo>
                  <a:lnTo>
                    <a:pt x="1057307" y="1303444"/>
                  </a:lnTo>
                  <a:lnTo>
                    <a:pt x="1058587" y="1313245"/>
                  </a:lnTo>
                  <a:lnTo>
                    <a:pt x="1059765" y="1323045"/>
                  </a:lnTo>
                  <a:lnTo>
                    <a:pt x="1060912" y="1332845"/>
                  </a:lnTo>
                  <a:lnTo>
                    <a:pt x="1061985" y="1342646"/>
                  </a:lnTo>
                  <a:lnTo>
                    <a:pt x="1063001" y="1352446"/>
                  </a:lnTo>
                  <a:lnTo>
                    <a:pt x="1063975" y="1362246"/>
                  </a:lnTo>
                  <a:lnTo>
                    <a:pt x="1064867" y="1372047"/>
                  </a:lnTo>
                  <a:lnTo>
                    <a:pt x="1065732" y="1381847"/>
                  </a:lnTo>
                  <a:lnTo>
                    <a:pt x="1066523" y="1391647"/>
                  </a:lnTo>
                  <a:lnTo>
                    <a:pt x="1067274" y="1401448"/>
                  </a:lnTo>
                  <a:lnTo>
                    <a:pt x="1067982" y="1411248"/>
                  </a:lnTo>
                  <a:lnTo>
                    <a:pt x="1068629" y="1421048"/>
                  </a:lnTo>
                  <a:lnTo>
                    <a:pt x="1069254" y="1430849"/>
                  </a:lnTo>
                  <a:lnTo>
                    <a:pt x="1069813" y="1440649"/>
                  </a:lnTo>
                  <a:lnTo>
                    <a:pt x="1070347" y="1450449"/>
                  </a:lnTo>
                  <a:lnTo>
                    <a:pt x="1070843" y="1460250"/>
                  </a:lnTo>
                  <a:lnTo>
                    <a:pt x="1071299" y="1470050"/>
                  </a:lnTo>
                  <a:lnTo>
                    <a:pt x="1071737" y="1479850"/>
                  </a:lnTo>
                  <a:lnTo>
                    <a:pt x="1072128" y="1489651"/>
                  </a:lnTo>
                  <a:lnTo>
                    <a:pt x="1072506" y="1499451"/>
                  </a:lnTo>
                  <a:lnTo>
                    <a:pt x="1072854" y="1509251"/>
                  </a:lnTo>
                  <a:lnTo>
                    <a:pt x="1073183" y="1519052"/>
                  </a:lnTo>
                  <a:lnTo>
                    <a:pt x="1073498" y="1528852"/>
                  </a:lnTo>
                  <a:lnTo>
                    <a:pt x="1073792" y="1538652"/>
                  </a:lnTo>
                  <a:lnTo>
                    <a:pt x="1074080" y="1548453"/>
                  </a:lnTo>
                  <a:lnTo>
                    <a:pt x="1074354" y="1558253"/>
                  </a:lnTo>
                  <a:lnTo>
                    <a:pt x="1074624" y="1568053"/>
                  </a:lnTo>
                  <a:lnTo>
                    <a:pt x="1074890" y="1577854"/>
                  </a:lnTo>
                  <a:lnTo>
                    <a:pt x="1075157" y="1587654"/>
                  </a:lnTo>
                  <a:lnTo>
                    <a:pt x="1075424" y="1597454"/>
                  </a:lnTo>
                  <a:lnTo>
                    <a:pt x="1075699" y="1607255"/>
                  </a:lnTo>
                  <a:lnTo>
                    <a:pt x="1075980" y="1617055"/>
                  </a:lnTo>
                  <a:lnTo>
                    <a:pt x="1076271" y="1626855"/>
                  </a:lnTo>
                  <a:lnTo>
                    <a:pt x="1076579" y="1636656"/>
                  </a:lnTo>
                  <a:lnTo>
                    <a:pt x="1076894" y="1646456"/>
                  </a:lnTo>
                  <a:lnTo>
                    <a:pt x="1077241" y="1656256"/>
                  </a:lnTo>
                  <a:lnTo>
                    <a:pt x="1077599" y="1666057"/>
                  </a:lnTo>
                  <a:lnTo>
                    <a:pt x="1077985" y="1675857"/>
                  </a:lnTo>
                  <a:lnTo>
                    <a:pt x="1078398" y="1685657"/>
                  </a:lnTo>
                  <a:lnTo>
                    <a:pt x="1078829" y="1695458"/>
                  </a:lnTo>
                  <a:lnTo>
                    <a:pt x="1079307" y="1705258"/>
                  </a:lnTo>
                  <a:lnTo>
                    <a:pt x="1079802" y="1715058"/>
                  </a:lnTo>
                  <a:lnTo>
                    <a:pt x="1080344" y="1724859"/>
                  </a:lnTo>
                  <a:lnTo>
                    <a:pt x="1080918" y="1734659"/>
                  </a:lnTo>
                  <a:lnTo>
                    <a:pt x="1081523" y="1744459"/>
                  </a:lnTo>
                  <a:lnTo>
                    <a:pt x="1082183" y="1754260"/>
                  </a:lnTo>
                  <a:lnTo>
                    <a:pt x="1082865" y="1764060"/>
                  </a:lnTo>
                  <a:lnTo>
                    <a:pt x="1083613" y="1773860"/>
                  </a:lnTo>
                  <a:lnTo>
                    <a:pt x="1084392" y="1783661"/>
                  </a:lnTo>
                  <a:lnTo>
                    <a:pt x="1085217" y="1793461"/>
                  </a:lnTo>
                  <a:lnTo>
                    <a:pt x="1086100" y="1803261"/>
                  </a:lnTo>
                  <a:lnTo>
                    <a:pt x="1087007" y="1813062"/>
                  </a:lnTo>
                  <a:lnTo>
                    <a:pt x="1087998" y="1822862"/>
                  </a:lnTo>
                  <a:lnTo>
                    <a:pt x="1089017" y="1832662"/>
                  </a:lnTo>
                  <a:lnTo>
                    <a:pt x="1090096" y="1842463"/>
                  </a:lnTo>
                  <a:lnTo>
                    <a:pt x="1091229" y="1852263"/>
                  </a:lnTo>
                  <a:lnTo>
                    <a:pt x="1092398" y="1862063"/>
                  </a:lnTo>
                  <a:lnTo>
                    <a:pt x="1093650" y="1871864"/>
                  </a:lnTo>
                  <a:lnTo>
                    <a:pt x="1094930" y="1881664"/>
                  </a:lnTo>
                  <a:lnTo>
                    <a:pt x="1096284" y="1891464"/>
                  </a:lnTo>
                  <a:lnTo>
                    <a:pt x="1097686" y="1901265"/>
                  </a:lnTo>
                  <a:lnTo>
                    <a:pt x="1099134" y="1911065"/>
                  </a:lnTo>
                  <a:lnTo>
                    <a:pt x="1100659" y="1920865"/>
                  </a:lnTo>
                  <a:lnTo>
                    <a:pt x="1102214" y="1930666"/>
                  </a:lnTo>
                  <a:lnTo>
                    <a:pt x="1103853" y="1940466"/>
                  </a:lnTo>
                  <a:lnTo>
                    <a:pt x="1105532" y="1950266"/>
                  </a:lnTo>
                  <a:lnTo>
                    <a:pt x="1107268" y="1960067"/>
                  </a:lnTo>
                  <a:lnTo>
                    <a:pt x="1109072" y="1969867"/>
                  </a:lnTo>
                  <a:lnTo>
                    <a:pt x="1110906" y="1979667"/>
                  </a:lnTo>
                  <a:lnTo>
                    <a:pt x="1112834" y="1989468"/>
                  </a:lnTo>
                  <a:lnTo>
                    <a:pt x="1114793" y="1999268"/>
                  </a:lnTo>
                  <a:lnTo>
                    <a:pt x="1116817" y="2009068"/>
                  </a:lnTo>
                  <a:lnTo>
                    <a:pt x="1118900" y="2018869"/>
                  </a:lnTo>
                  <a:lnTo>
                    <a:pt x="1121020" y="2028669"/>
                  </a:lnTo>
                  <a:lnTo>
                    <a:pt x="1123228" y="2038469"/>
                  </a:lnTo>
                  <a:lnTo>
                    <a:pt x="1125464" y="2048270"/>
                  </a:lnTo>
                  <a:lnTo>
                    <a:pt x="1127774" y="2058070"/>
                  </a:lnTo>
                  <a:lnTo>
                    <a:pt x="1130133" y="2067870"/>
                  </a:lnTo>
                  <a:lnTo>
                    <a:pt x="1132538" y="2077671"/>
                  </a:lnTo>
                  <a:lnTo>
                    <a:pt x="1135020" y="2087471"/>
                  </a:lnTo>
                  <a:lnTo>
                    <a:pt x="1137531" y="2097271"/>
                  </a:lnTo>
                  <a:lnTo>
                    <a:pt x="1140124" y="2107072"/>
                  </a:lnTo>
                  <a:lnTo>
                    <a:pt x="1142756" y="2116872"/>
                  </a:lnTo>
                  <a:lnTo>
                    <a:pt x="1145443" y="2126672"/>
                  </a:lnTo>
                  <a:lnTo>
                    <a:pt x="1148197" y="2136473"/>
                  </a:lnTo>
                  <a:lnTo>
                    <a:pt x="1150979" y="2146273"/>
                  </a:lnTo>
                  <a:lnTo>
                    <a:pt x="1153853" y="2156073"/>
                  </a:lnTo>
                  <a:lnTo>
                    <a:pt x="1156757" y="2165874"/>
                  </a:lnTo>
                  <a:lnTo>
                    <a:pt x="1159725" y="2175674"/>
                  </a:lnTo>
                  <a:lnTo>
                    <a:pt x="1162751" y="2185474"/>
                  </a:lnTo>
                  <a:lnTo>
                    <a:pt x="1165812" y="2195275"/>
                  </a:lnTo>
                  <a:lnTo>
                    <a:pt x="1168961" y="2205075"/>
                  </a:lnTo>
                  <a:lnTo>
                    <a:pt x="1172138" y="2214875"/>
                  </a:lnTo>
                  <a:lnTo>
                    <a:pt x="1175388" y="2224676"/>
                  </a:lnTo>
                  <a:lnTo>
                    <a:pt x="1178689" y="2234476"/>
                  </a:lnTo>
                  <a:lnTo>
                    <a:pt x="1182034" y="2244276"/>
                  </a:lnTo>
                  <a:lnTo>
                    <a:pt x="1185459" y="2254077"/>
                  </a:lnTo>
                  <a:lnTo>
                    <a:pt x="1188912" y="2263877"/>
                  </a:lnTo>
                  <a:lnTo>
                    <a:pt x="1192450" y="2273677"/>
                  </a:lnTo>
                  <a:lnTo>
                    <a:pt x="1196029" y="2283478"/>
                  </a:lnTo>
                  <a:lnTo>
                    <a:pt x="1199664" y="2293278"/>
                  </a:lnTo>
                  <a:lnTo>
                    <a:pt x="1203370" y="2303078"/>
                  </a:lnTo>
                  <a:lnTo>
                    <a:pt x="1207106" y="2312879"/>
                  </a:lnTo>
                  <a:lnTo>
                    <a:pt x="1210936" y="2322679"/>
                  </a:lnTo>
                  <a:lnTo>
                    <a:pt x="1214800" y="2332479"/>
                  </a:lnTo>
                  <a:lnTo>
                    <a:pt x="1218729" y="2342280"/>
                  </a:lnTo>
                  <a:lnTo>
                    <a:pt x="1222722" y="2352080"/>
                  </a:lnTo>
                  <a:lnTo>
                    <a:pt x="1226751" y="2361880"/>
                  </a:lnTo>
                  <a:lnTo>
                    <a:pt x="1230873" y="2371681"/>
                  </a:lnTo>
                  <a:lnTo>
                    <a:pt x="1235025" y="2381481"/>
                  </a:lnTo>
                  <a:lnTo>
                    <a:pt x="1239252" y="2391281"/>
                  </a:lnTo>
                  <a:lnTo>
                    <a:pt x="1243534" y="2401082"/>
                  </a:lnTo>
                  <a:lnTo>
                    <a:pt x="1247860" y="2410882"/>
                  </a:lnTo>
                  <a:lnTo>
                    <a:pt x="1252271" y="2420682"/>
                  </a:lnTo>
                  <a:lnTo>
                    <a:pt x="1256710" y="2430483"/>
                  </a:lnTo>
                  <a:lnTo>
                    <a:pt x="1261234" y="2440283"/>
                  </a:lnTo>
                  <a:lnTo>
                    <a:pt x="1265801" y="2450083"/>
                  </a:lnTo>
                  <a:lnTo>
                    <a:pt x="1270421" y="2459884"/>
                  </a:lnTo>
                  <a:lnTo>
                    <a:pt x="1275113" y="2469684"/>
                  </a:lnTo>
                  <a:lnTo>
                    <a:pt x="1279834" y="2479484"/>
                  </a:lnTo>
                  <a:lnTo>
                    <a:pt x="1284643" y="2489285"/>
                  </a:lnTo>
                  <a:lnTo>
                    <a:pt x="1289484" y="2499085"/>
                  </a:lnTo>
                  <a:lnTo>
                    <a:pt x="1294384" y="2508885"/>
                  </a:lnTo>
                  <a:lnTo>
                    <a:pt x="1299341" y="2518686"/>
                  </a:lnTo>
                  <a:lnTo>
                    <a:pt x="1304329" y="2528486"/>
                  </a:lnTo>
                  <a:lnTo>
                    <a:pt x="1309398" y="2538286"/>
                  </a:lnTo>
                  <a:lnTo>
                    <a:pt x="1314491" y="2548087"/>
                  </a:lnTo>
                  <a:lnTo>
                    <a:pt x="1319645" y="2557887"/>
                  </a:lnTo>
                  <a:lnTo>
                    <a:pt x="1324840" y="2567688"/>
                  </a:lnTo>
                  <a:lnTo>
                    <a:pt x="1330070" y="2577488"/>
                  </a:lnTo>
                  <a:lnTo>
                    <a:pt x="1335361" y="2587288"/>
                  </a:lnTo>
                  <a:lnTo>
                    <a:pt x="1340673" y="2597089"/>
                  </a:lnTo>
                  <a:lnTo>
                    <a:pt x="1346040" y="2606889"/>
                  </a:lnTo>
                  <a:lnTo>
                    <a:pt x="1351435" y="2616689"/>
                  </a:lnTo>
                  <a:lnTo>
                    <a:pt x="1356862" y="2626490"/>
                  </a:lnTo>
                  <a:lnTo>
                    <a:pt x="1362330" y="2636290"/>
                  </a:lnTo>
                  <a:lnTo>
                    <a:pt x="1367814" y="2646090"/>
                  </a:lnTo>
                  <a:lnTo>
                    <a:pt x="1373341" y="2655891"/>
                  </a:lnTo>
                  <a:lnTo>
                    <a:pt x="1378883" y="2665691"/>
                  </a:lnTo>
                  <a:lnTo>
                    <a:pt x="1384450" y="2675491"/>
                  </a:lnTo>
                  <a:lnTo>
                    <a:pt x="1390037" y="2685292"/>
                  </a:lnTo>
                  <a:lnTo>
                    <a:pt x="1395636" y="2695092"/>
                  </a:lnTo>
                  <a:lnTo>
                    <a:pt x="1401256" y="2704892"/>
                  </a:lnTo>
                  <a:lnTo>
                    <a:pt x="1406881" y="2714693"/>
                  </a:lnTo>
                  <a:lnTo>
                    <a:pt x="1412517" y="2724493"/>
                  </a:lnTo>
                  <a:lnTo>
                    <a:pt x="1418156" y="2734293"/>
                  </a:lnTo>
                  <a:lnTo>
                    <a:pt x="1423797" y="2744094"/>
                  </a:lnTo>
                  <a:lnTo>
                    <a:pt x="1429435" y="2753894"/>
                  </a:lnTo>
                  <a:lnTo>
                    <a:pt x="1435070" y="2763694"/>
                  </a:lnTo>
                  <a:lnTo>
                    <a:pt x="1440694" y="2773495"/>
                  </a:lnTo>
                  <a:lnTo>
                    <a:pt x="1446308" y="2783295"/>
                  </a:lnTo>
                  <a:lnTo>
                    <a:pt x="1451909" y="2793095"/>
                  </a:lnTo>
                  <a:lnTo>
                    <a:pt x="1457484" y="2802896"/>
                  </a:lnTo>
                  <a:lnTo>
                    <a:pt x="1463049" y="2812696"/>
                  </a:lnTo>
                  <a:lnTo>
                    <a:pt x="1468573" y="2822496"/>
                  </a:lnTo>
                  <a:lnTo>
                    <a:pt x="1474078" y="2832297"/>
                  </a:lnTo>
                  <a:lnTo>
                    <a:pt x="1479549" y="2842097"/>
                  </a:lnTo>
                  <a:lnTo>
                    <a:pt x="1484977" y="2851897"/>
                  </a:lnTo>
                  <a:lnTo>
                    <a:pt x="1490384" y="2861698"/>
                  </a:lnTo>
                  <a:lnTo>
                    <a:pt x="1495719" y="2871498"/>
                  </a:lnTo>
                  <a:lnTo>
                    <a:pt x="1501028" y="2881298"/>
                  </a:lnTo>
                  <a:lnTo>
                    <a:pt x="1506276" y="2891099"/>
                  </a:lnTo>
                  <a:lnTo>
                    <a:pt x="1511470" y="2900899"/>
                  </a:lnTo>
                  <a:lnTo>
                    <a:pt x="1516624" y="2910699"/>
                  </a:lnTo>
                  <a:lnTo>
                    <a:pt x="1521685" y="2920500"/>
                  </a:lnTo>
                  <a:lnTo>
                    <a:pt x="1526713" y="2930300"/>
                  </a:lnTo>
                  <a:lnTo>
                    <a:pt x="1531646" y="2940100"/>
                  </a:lnTo>
                  <a:lnTo>
                    <a:pt x="1536519" y="2949901"/>
                  </a:lnTo>
                  <a:lnTo>
                    <a:pt x="1541327" y="2959701"/>
                  </a:lnTo>
                  <a:lnTo>
                    <a:pt x="1546030" y="2969501"/>
                  </a:lnTo>
                  <a:lnTo>
                    <a:pt x="1550691" y="2979302"/>
                  </a:lnTo>
                  <a:lnTo>
                    <a:pt x="1555219" y="2989102"/>
                  </a:lnTo>
                  <a:lnTo>
                    <a:pt x="1559688" y="2998902"/>
                  </a:lnTo>
                  <a:lnTo>
                    <a:pt x="1564062" y="3008703"/>
                  </a:lnTo>
                  <a:lnTo>
                    <a:pt x="1568324" y="3018503"/>
                  </a:lnTo>
                  <a:lnTo>
                    <a:pt x="1572535" y="3028303"/>
                  </a:lnTo>
                  <a:lnTo>
                    <a:pt x="1576575" y="3038104"/>
                  </a:lnTo>
                  <a:lnTo>
                    <a:pt x="1580562" y="3047904"/>
                  </a:lnTo>
                  <a:lnTo>
                    <a:pt x="1584418" y="3057704"/>
                  </a:lnTo>
                  <a:lnTo>
                    <a:pt x="1588163" y="3067505"/>
                  </a:lnTo>
                  <a:lnTo>
                    <a:pt x="1591830" y="3077305"/>
                  </a:lnTo>
                  <a:lnTo>
                    <a:pt x="1595320" y="3087105"/>
                  </a:lnTo>
                  <a:lnTo>
                    <a:pt x="1598749" y="3096906"/>
                  </a:lnTo>
                  <a:lnTo>
                    <a:pt x="1602010" y="3106706"/>
                  </a:lnTo>
                  <a:lnTo>
                    <a:pt x="1605167" y="3116506"/>
                  </a:lnTo>
                  <a:lnTo>
                    <a:pt x="1608213" y="3126307"/>
                  </a:lnTo>
                  <a:lnTo>
                    <a:pt x="1611084" y="3136107"/>
                  </a:lnTo>
                  <a:lnTo>
                    <a:pt x="1613888" y="3145907"/>
                  </a:lnTo>
                  <a:lnTo>
                    <a:pt x="1616483" y="3155708"/>
                  </a:lnTo>
                  <a:lnTo>
                    <a:pt x="1618984" y="3165508"/>
                  </a:lnTo>
                  <a:lnTo>
                    <a:pt x="1621342" y="3175308"/>
                  </a:lnTo>
                  <a:lnTo>
                    <a:pt x="1623531" y="3185109"/>
                  </a:lnTo>
                  <a:lnTo>
                    <a:pt x="1625645" y="3194909"/>
                  </a:lnTo>
                  <a:lnTo>
                    <a:pt x="1627509" y="3204709"/>
                  </a:lnTo>
                  <a:lnTo>
                    <a:pt x="1629296" y="3214510"/>
                  </a:lnTo>
                  <a:lnTo>
                    <a:pt x="1630902" y="3224310"/>
                  </a:lnTo>
                  <a:lnTo>
                    <a:pt x="1632351" y="3234110"/>
                  </a:lnTo>
                  <a:lnTo>
                    <a:pt x="1633693" y="3243911"/>
                  </a:lnTo>
                  <a:lnTo>
                    <a:pt x="1634793" y="3253711"/>
                  </a:lnTo>
                  <a:lnTo>
                    <a:pt x="1635811" y="3263511"/>
                  </a:lnTo>
                  <a:lnTo>
                    <a:pt x="1636608" y="3273312"/>
                  </a:lnTo>
                  <a:lnTo>
                    <a:pt x="1637265" y="3283112"/>
                  </a:lnTo>
                  <a:lnTo>
                    <a:pt x="1637782" y="3292912"/>
                  </a:lnTo>
                  <a:lnTo>
                    <a:pt x="1638069" y="3302713"/>
                  </a:lnTo>
                  <a:lnTo>
                    <a:pt x="1638269" y="3312513"/>
                  </a:lnTo>
                  <a:lnTo>
                    <a:pt x="1638209" y="3322313"/>
                  </a:lnTo>
                  <a:lnTo>
                    <a:pt x="1638029" y="3332114"/>
                  </a:lnTo>
                  <a:lnTo>
                    <a:pt x="1637673" y="3341914"/>
                  </a:lnTo>
                  <a:lnTo>
                    <a:pt x="1637105" y="3351714"/>
                  </a:lnTo>
                  <a:lnTo>
                    <a:pt x="1636447" y="3361515"/>
                  </a:lnTo>
                  <a:lnTo>
                    <a:pt x="1635487" y="3371315"/>
                  </a:lnTo>
                  <a:lnTo>
                    <a:pt x="1634433" y="3381115"/>
                  </a:lnTo>
                  <a:lnTo>
                    <a:pt x="1633166" y="3390916"/>
                  </a:lnTo>
                  <a:lnTo>
                    <a:pt x="1631711" y="3400716"/>
                  </a:lnTo>
                  <a:lnTo>
                    <a:pt x="1630134" y="3410516"/>
                  </a:lnTo>
                  <a:lnTo>
                    <a:pt x="1628272" y="3420317"/>
                  </a:lnTo>
                  <a:lnTo>
                    <a:pt x="1626316" y="3430117"/>
                  </a:lnTo>
                  <a:lnTo>
                    <a:pt x="1624112" y="3439917"/>
                  </a:lnTo>
                  <a:lnTo>
                    <a:pt x="1621746" y="3449718"/>
                  </a:lnTo>
                  <a:lnTo>
                    <a:pt x="1619225" y="3459518"/>
                  </a:lnTo>
                  <a:lnTo>
                    <a:pt x="1616447" y="3469318"/>
                  </a:lnTo>
                  <a:lnTo>
                    <a:pt x="1613573" y="3479119"/>
                  </a:lnTo>
                  <a:lnTo>
                    <a:pt x="1610419" y="3488919"/>
                  </a:lnTo>
                  <a:lnTo>
                    <a:pt x="1607132" y="3498719"/>
                  </a:lnTo>
                  <a:lnTo>
                    <a:pt x="1603660" y="3508520"/>
                  </a:lnTo>
                  <a:lnTo>
                    <a:pt x="1599962" y="3518320"/>
                  </a:lnTo>
                  <a:lnTo>
                    <a:pt x="1596169" y="3528120"/>
                  </a:lnTo>
                  <a:lnTo>
                    <a:pt x="1592068" y="3537921"/>
                  </a:lnTo>
                  <a:lnTo>
                    <a:pt x="1587867" y="3547721"/>
                  </a:lnTo>
                  <a:lnTo>
                    <a:pt x="1583455" y="3557521"/>
                  </a:lnTo>
                  <a:lnTo>
                    <a:pt x="1578851" y="3567322"/>
                  </a:lnTo>
                  <a:lnTo>
                    <a:pt x="1574130" y="3577122"/>
                  </a:lnTo>
                  <a:lnTo>
                    <a:pt x="1569130" y="3586922"/>
                  </a:lnTo>
                  <a:lnTo>
                    <a:pt x="1564039" y="3596723"/>
                  </a:lnTo>
                  <a:lnTo>
                    <a:pt x="1558716" y="3606523"/>
                  </a:lnTo>
                  <a:lnTo>
                    <a:pt x="1553240" y="3616323"/>
                  </a:lnTo>
                  <a:lnTo>
                    <a:pt x="1547624" y="3626124"/>
                  </a:lnTo>
                  <a:lnTo>
                    <a:pt x="1541773" y="3635924"/>
                  </a:lnTo>
                  <a:lnTo>
                    <a:pt x="1535836" y="3645724"/>
                  </a:lnTo>
                  <a:lnTo>
                    <a:pt x="1529656" y="3655525"/>
                  </a:lnTo>
                  <a:lnTo>
                    <a:pt x="1523361" y="3665325"/>
                  </a:lnTo>
                  <a:lnTo>
                    <a:pt x="1516911" y="3675125"/>
                  </a:lnTo>
                  <a:lnTo>
                    <a:pt x="1510272" y="3684926"/>
                  </a:lnTo>
                  <a:lnTo>
                    <a:pt x="1503555" y="3694726"/>
                  </a:lnTo>
                  <a:lnTo>
                    <a:pt x="1496595" y="3704526"/>
                  </a:lnTo>
                  <a:lnTo>
                    <a:pt x="1489556" y="3714327"/>
                  </a:lnTo>
                  <a:lnTo>
                    <a:pt x="1482357" y="3724127"/>
                  </a:lnTo>
                  <a:lnTo>
                    <a:pt x="1475015" y="3733927"/>
                  </a:lnTo>
                  <a:lnTo>
                    <a:pt x="1467589" y="3743728"/>
                  </a:lnTo>
                  <a:lnTo>
                    <a:pt x="1459963" y="3753528"/>
                  </a:lnTo>
                  <a:lnTo>
                    <a:pt x="1452276" y="3763328"/>
                  </a:lnTo>
                  <a:lnTo>
                    <a:pt x="1444434" y="3773129"/>
                  </a:lnTo>
                  <a:lnTo>
                    <a:pt x="1436493" y="3782929"/>
                  </a:lnTo>
                  <a:lnTo>
                    <a:pt x="1428466" y="3792729"/>
                  </a:lnTo>
                  <a:lnTo>
                    <a:pt x="1420294" y="3802530"/>
                  </a:lnTo>
                  <a:lnTo>
                    <a:pt x="1412073" y="3812330"/>
                  </a:lnTo>
                  <a:lnTo>
                    <a:pt x="1403716" y="3822131"/>
                  </a:lnTo>
                  <a:lnTo>
                    <a:pt x="1395298" y="3831931"/>
                  </a:lnTo>
                  <a:lnTo>
                    <a:pt x="1386801" y="3841731"/>
                  </a:lnTo>
                  <a:lnTo>
                    <a:pt x="1378212" y="3851532"/>
                  </a:lnTo>
                  <a:lnTo>
                    <a:pt x="1369586" y="3861332"/>
                  </a:lnTo>
                  <a:lnTo>
                    <a:pt x="1360857" y="3871132"/>
                  </a:lnTo>
                  <a:lnTo>
                    <a:pt x="1352097" y="3880933"/>
                  </a:lnTo>
                  <a:lnTo>
                    <a:pt x="1343278" y="3890733"/>
                  </a:lnTo>
                  <a:lnTo>
                    <a:pt x="1334411" y="3900533"/>
                  </a:lnTo>
                  <a:lnTo>
                    <a:pt x="1325518" y="3910334"/>
                  </a:lnTo>
                  <a:lnTo>
                    <a:pt x="1316572" y="3920134"/>
                  </a:lnTo>
                  <a:lnTo>
                    <a:pt x="1307614" y="3929934"/>
                  </a:lnTo>
                  <a:lnTo>
                    <a:pt x="1298627" y="3939735"/>
                  </a:lnTo>
                  <a:lnTo>
                    <a:pt x="1289628" y="3949535"/>
                  </a:lnTo>
                  <a:lnTo>
                    <a:pt x="1280619" y="3959335"/>
                  </a:lnTo>
                  <a:lnTo>
                    <a:pt x="1271608" y="3969136"/>
                  </a:lnTo>
                  <a:lnTo>
                    <a:pt x="1262598" y="3978936"/>
                  </a:lnTo>
                  <a:lnTo>
                    <a:pt x="1253600" y="3988736"/>
                  </a:lnTo>
                  <a:lnTo>
                    <a:pt x="1244616" y="3998537"/>
                  </a:lnTo>
                  <a:lnTo>
                    <a:pt x="1235648" y="4008337"/>
                  </a:lnTo>
                  <a:lnTo>
                    <a:pt x="1226715" y="4018137"/>
                  </a:lnTo>
                  <a:lnTo>
                    <a:pt x="1217798" y="4027938"/>
                  </a:lnTo>
                  <a:lnTo>
                    <a:pt x="1208941" y="4037738"/>
                  </a:lnTo>
                  <a:lnTo>
                    <a:pt x="1200111" y="4047538"/>
                  </a:lnTo>
                  <a:lnTo>
                    <a:pt x="1191333" y="4057339"/>
                  </a:lnTo>
                  <a:lnTo>
                    <a:pt x="1182616" y="4067139"/>
                  </a:lnTo>
                  <a:lnTo>
                    <a:pt x="1173932" y="4076939"/>
                  </a:lnTo>
                  <a:lnTo>
                    <a:pt x="1165351" y="4086740"/>
                  </a:lnTo>
                  <a:lnTo>
                    <a:pt x="1156807" y="4096540"/>
                  </a:lnTo>
                  <a:lnTo>
                    <a:pt x="1148354" y="4106340"/>
                  </a:lnTo>
                  <a:lnTo>
                    <a:pt x="1139976" y="4116141"/>
                  </a:lnTo>
                  <a:lnTo>
                    <a:pt x="1131659" y="4125941"/>
                  </a:lnTo>
                  <a:lnTo>
                    <a:pt x="1123468" y="4135741"/>
                  </a:lnTo>
                  <a:lnTo>
                    <a:pt x="1115323" y="4145542"/>
                  </a:lnTo>
                  <a:lnTo>
                    <a:pt x="1107313" y="4155342"/>
                  </a:lnTo>
                  <a:lnTo>
                    <a:pt x="1099380" y="4165142"/>
                  </a:lnTo>
                  <a:lnTo>
                    <a:pt x="1091540" y="4174943"/>
                  </a:lnTo>
                  <a:lnTo>
                    <a:pt x="1083836" y="4184743"/>
                  </a:lnTo>
                  <a:lnTo>
                    <a:pt x="1076187" y="4194543"/>
                  </a:lnTo>
                  <a:lnTo>
                    <a:pt x="1068715" y="4204344"/>
                  </a:lnTo>
                  <a:lnTo>
                    <a:pt x="1061315" y="4214144"/>
                  </a:lnTo>
                  <a:lnTo>
                    <a:pt x="1054039" y="4223944"/>
                  </a:lnTo>
                  <a:lnTo>
                    <a:pt x="1046899" y="4233745"/>
                  </a:lnTo>
                  <a:lnTo>
                    <a:pt x="1039826" y="4243545"/>
                  </a:lnTo>
                  <a:lnTo>
                    <a:pt x="1032957" y="4253345"/>
                  </a:lnTo>
                  <a:lnTo>
                    <a:pt x="1026151" y="4263146"/>
                  </a:lnTo>
                  <a:lnTo>
                    <a:pt x="1019503" y="4272946"/>
                  </a:lnTo>
                  <a:lnTo>
                    <a:pt x="1012980" y="4282746"/>
                  </a:lnTo>
                  <a:lnTo>
                    <a:pt x="1006551" y="4292547"/>
                  </a:lnTo>
                  <a:lnTo>
                    <a:pt x="1000315" y="4302347"/>
                  </a:lnTo>
                  <a:lnTo>
                    <a:pt x="994146" y="4312147"/>
                  </a:lnTo>
                  <a:lnTo>
                    <a:pt x="988164" y="4321948"/>
                  </a:lnTo>
                  <a:lnTo>
                    <a:pt x="982288" y="4331748"/>
                  </a:lnTo>
                  <a:lnTo>
                    <a:pt x="976532" y="4341548"/>
                  </a:lnTo>
                  <a:lnTo>
                    <a:pt x="970951" y="4351349"/>
                  </a:lnTo>
                  <a:lnTo>
                    <a:pt x="965438" y="4361149"/>
                  </a:lnTo>
                  <a:lnTo>
                    <a:pt x="960135" y="4370949"/>
                  </a:lnTo>
                  <a:lnTo>
                    <a:pt x="954917" y="4380750"/>
                  </a:lnTo>
                  <a:lnTo>
                    <a:pt x="949840" y="4390550"/>
                  </a:lnTo>
                  <a:lnTo>
                    <a:pt x="944915" y="4400350"/>
                  </a:lnTo>
                  <a:lnTo>
                    <a:pt x="940062" y="4410151"/>
                  </a:lnTo>
                  <a:lnTo>
                    <a:pt x="935426" y="4419951"/>
                  </a:lnTo>
                  <a:lnTo>
                    <a:pt x="930857" y="4429751"/>
                  </a:lnTo>
                  <a:lnTo>
                    <a:pt x="926445" y="4439552"/>
                  </a:lnTo>
                  <a:lnTo>
                    <a:pt x="922159" y="4449352"/>
                  </a:lnTo>
                  <a:lnTo>
                    <a:pt x="917963" y="4459152"/>
                  </a:lnTo>
                  <a:lnTo>
                    <a:pt x="913954" y="4468953"/>
                  </a:lnTo>
                  <a:lnTo>
                    <a:pt x="910007" y="4478753"/>
                  </a:lnTo>
                  <a:lnTo>
                    <a:pt x="906230" y="4488553"/>
                  </a:lnTo>
                  <a:lnTo>
                    <a:pt x="902551" y="4498354"/>
                  </a:lnTo>
                  <a:lnTo>
                    <a:pt x="898976" y="4508154"/>
                  </a:lnTo>
                  <a:lnTo>
                    <a:pt x="895555" y="4517954"/>
                  </a:lnTo>
                  <a:lnTo>
                    <a:pt x="892194" y="4527755"/>
                  </a:lnTo>
                  <a:lnTo>
                    <a:pt x="889007" y="4537555"/>
                  </a:lnTo>
                  <a:lnTo>
                    <a:pt x="885892" y="4547355"/>
                  </a:lnTo>
                  <a:lnTo>
                    <a:pt x="882890" y="4557156"/>
                  </a:lnTo>
                  <a:lnTo>
                    <a:pt x="880012" y="4566956"/>
                  </a:lnTo>
                  <a:lnTo>
                    <a:pt x="877189" y="4576756"/>
                  </a:lnTo>
                  <a:lnTo>
                    <a:pt x="874537" y="4586557"/>
                  </a:lnTo>
                  <a:lnTo>
                    <a:pt x="871935" y="4596357"/>
                  </a:lnTo>
                  <a:lnTo>
                    <a:pt x="869452" y="4606157"/>
                  </a:lnTo>
                  <a:lnTo>
                    <a:pt x="867062" y="4615958"/>
                  </a:lnTo>
                  <a:lnTo>
                    <a:pt x="864738" y="4625758"/>
                  </a:lnTo>
                  <a:lnTo>
                    <a:pt x="862549" y="4635558"/>
                  </a:lnTo>
                  <a:lnTo>
                    <a:pt x="860406" y="4645359"/>
                  </a:lnTo>
                  <a:lnTo>
                    <a:pt x="858380" y="4655159"/>
                  </a:lnTo>
                  <a:lnTo>
                    <a:pt x="856422" y="4664959"/>
                  </a:lnTo>
                  <a:lnTo>
                    <a:pt x="854536" y="4674760"/>
                  </a:lnTo>
                  <a:lnTo>
                    <a:pt x="852754" y="4684560"/>
                  </a:lnTo>
                  <a:lnTo>
                    <a:pt x="851011" y="4694360"/>
                  </a:lnTo>
                  <a:lnTo>
                    <a:pt x="849382" y="4704161"/>
                  </a:lnTo>
                  <a:lnTo>
                    <a:pt x="847801" y="4713961"/>
                  </a:lnTo>
                  <a:lnTo>
                    <a:pt x="846291" y="4723761"/>
                  </a:lnTo>
                  <a:lnTo>
                    <a:pt x="844860" y="4733562"/>
                  </a:lnTo>
                  <a:lnTo>
                    <a:pt x="843462" y="4743362"/>
                  </a:lnTo>
                  <a:lnTo>
                    <a:pt x="842171" y="4753162"/>
                  </a:lnTo>
                  <a:lnTo>
                    <a:pt x="840910" y="4762963"/>
                  </a:lnTo>
                  <a:lnTo>
                    <a:pt x="839719" y="4772763"/>
                  </a:lnTo>
                  <a:lnTo>
                    <a:pt x="838584" y="4782563"/>
                  </a:lnTo>
                  <a:lnTo>
                    <a:pt x="837487" y="4792364"/>
                  </a:lnTo>
                  <a:lnTo>
                    <a:pt x="836469" y="4802164"/>
                  </a:lnTo>
                  <a:lnTo>
                    <a:pt x="835477" y="4811964"/>
                  </a:lnTo>
                  <a:lnTo>
                    <a:pt x="834551" y="4821765"/>
                  </a:lnTo>
                  <a:lnTo>
                    <a:pt x="833663" y="4831565"/>
                  </a:lnTo>
                  <a:lnTo>
                    <a:pt x="832814" y="4841365"/>
                  </a:lnTo>
                  <a:lnTo>
                    <a:pt x="832023" y="4851166"/>
                  </a:lnTo>
                  <a:lnTo>
                    <a:pt x="831252" y="4860966"/>
                  </a:lnTo>
                  <a:lnTo>
                    <a:pt x="830542" y="4870766"/>
                  </a:lnTo>
                  <a:lnTo>
                    <a:pt x="829857" y="4880567"/>
                  </a:lnTo>
                  <a:lnTo>
                    <a:pt x="829208" y="4890367"/>
                  </a:lnTo>
                  <a:lnTo>
                    <a:pt x="828601" y="4900167"/>
                  </a:lnTo>
                  <a:lnTo>
                    <a:pt x="828011" y="4909968"/>
                  </a:lnTo>
                  <a:lnTo>
                    <a:pt x="827474" y="4919768"/>
                  </a:lnTo>
                  <a:lnTo>
                    <a:pt x="826952" y="4929568"/>
                  </a:lnTo>
                  <a:lnTo>
                    <a:pt x="826464" y="4939369"/>
                  </a:lnTo>
                  <a:lnTo>
                    <a:pt x="826004" y="4949169"/>
                  </a:lnTo>
                  <a:lnTo>
                    <a:pt x="825561" y="4958969"/>
                  </a:lnTo>
                  <a:lnTo>
                    <a:pt x="825157" y="4968770"/>
                  </a:lnTo>
                  <a:lnTo>
                    <a:pt x="824765" y="4978570"/>
                  </a:lnTo>
                  <a:lnTo>
                    <a:pt x="824403" y="4988370"/>
                  </a:lnTo>
                  <a:lnTo>
                    <a:pt x="824059" y="4998171"/>
                  </a:lnTo>
                  <a:lnTo>
                    <a:pt x="82373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876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876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87692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87692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11488"/>
              <a:ext cx="0" cy="1238067"/>
            </a:xfrm>
            <a:custGeom>
              <a:avLst/>
              <a:pathLst>
                <a:path w="0" h="1238067">
                  <a:moveTo>
                    <a:pt x="0" y="12380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710878"/>
              <a:ext cx="0" cy="183525"/>
            </a:xfrm>
            <a:custGeom>
              <a:avLst/>
              <a:pathLst>
                <a:path w="0" h="183525">
                  <a:moveTo>
                    <a:pt x="0" y="0"/>
                  </a:moveTo>
                  <a:lnTo>
                    <a:pt x="0" y="1835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749555"/>
              <a:ext cx="182029" cy="961322"/>
            </a:xfrm>
            <a:custGeom>
              <a:avLst/>
              <a:pathLst>
                <a:path w="182029" h="961322">
                  <a:moveTo>
                    <a:pt x="0" y="0"/>
                  </a:moveTo>
                  <a:lnTo>
                    <a:pt x="0" y="961322"/>
                  </a:lnTo>
                  <a:lnTo>
                    <a:pt x="182029" y="96132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20691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85958" y="4177248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73136" y="479112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913622" y="2489915"/>
              <a:ext cx="43144" cy="43144"/>
            </a:xfrm>
            <a:custGeom>
              <a:avLst/>
              <a:pathLst>
                <a:path w="43144" h="43144">
                  <a:moveTo>
                    <a:pt x="0" y="21572"/>
                  </a:moveTo>
                  <a:lnTo>
                    <a:pt x="21572" y="0"/>
                  </a:lnTo>
                  <a:lnTo>
                    <a:pt x="43144" y="21572"/>
                  </a:lnTo>
                  <a:lnTo>
                    <a:pt x="21572" y="431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77168" y="4045839"/>
              <a:ext cx="89096" cy="8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51394" y="4827380"/>
              <a:ext cx="87436" cy="87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84662" y="4505520"/>
              <a:ext cx="90275" cy="90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153320" y="3363760"/>
              <a:ext cx="89923" cy="89923"/>
            </a:xfrm>
            <a:custGeom>
              <a:avLst/>
              <a:pathLst>
                <a:path w="89923" h="89923">
                  <a:moveTo>
                    <a:pt x="0" y="44961"/>
                  </a:moveTo>
                  <a:lnTo>
                    <a:pt x="44961" y="0"/>
                  </a:lnTo>
                  <a:lnTo>
                    <a:pt x="89923" y="44961"/>
                  </a:lnTo>
                  <a:lnTo>
                    <a:pt x="44961" y="899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08287" y="4869910"/>
              <a:ext cx="48986" cy="48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236578" y="23130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chr1:45332597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54628" y="346053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chr1:45340245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48133" y="630871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8521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33956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193906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880411" y="63684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9118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34553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19987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106490" y="227586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0" name="pt40"/>
            <p:cNvSpPr/>
            <p:nvPr/>
          </p:nvSpPr>
          <p:spPr>
            <a:xfrm>
              <a:off x="7168272" y="2565454"/>
              <a:ext cx="89016" cy="890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08281" y="280031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68272" y="2955153"/>
              <a:ext cx="89016" cy="890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51700" y="3133430"/>
              <a:ext cx="122160" cy="1221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38984" y="3315563"/>
              <a:ext cx="147593" cy="1475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28264" y="3508558"/>
              <a:ext cx="169033" cy="1690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407639" y="255441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407639" y="274509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407639" y="294411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407639" y="313695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07639" y="332964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07639" y="353752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385254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79089" y="4204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9908" y="413715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6490" y="450018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7179089" y="4831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179089" y="50262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9908" y="479385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498870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24695" y="619487"/>
              <a:ext cx="800268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MUTYH,Prostate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2024-01-21T17:21:36Z</dcterms:modified>
</cp:coreProperties>
</file>