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94362" y="1198960"/>
              <a:ext cx="562413" cy="5007971"/>
            </a:xfrm>
            <a:custGeom>
              <a:avLst/>
              <a:pathLst>
                <a:path w="562413" h="5007971">
                  <a:moveTo>
                    <a:pt x="279117" y="5007971"/>
                  </a:moveTo>
                  <a:lnTo>
                    <a:pt x="278997" y="4998171"/>
                  </a:lnTo>
                  <a:lnTo>
                    <a:pt x="278871" y="4988370"/>
                  </a:lnTo>
                  <a:lnTo>
                    <a:pt x="278737" y="4978570"/>
                  </a:lnTo>
                  <a:lnTo>
                    <a:pt x="278598" y="4968770"/>
                  </a:lnTo>
                  <a:lnTo>
                    <a:pt x="278450" y="4958969"/>
                  </a:lnTo>
                  <a:lnTo>
                    <a:pt x="278299" y="4949169"/>
                  </a:lnTo>
                  <a:lnTo>
                    <a:pt x="278134" y="4939369"/>
                  </a:lnTo>
                  <a:lnTo>
                    <a:pt x="277968" y="4929568"/>
                  </a:lnTo>
                  <a:lnTo>
                    <a:pt x="277787" y="4919768"/>
                  </a:lnTo>
                  <a:lnTo>
                    <a:pt x="277603" y="4909968"/>
                  </a:lnTo>
                  <a:lnTo>
                    <a:pt x="277406" y="4900167"/>
                  </a:lnTo>
                  <a:lnTo>
                    <a:pt x="277203" y="4890367"/>
                  </a:lnTo>
                  <a:lnTo>
                    <a:pt x="276989" y="4880567"/>
                  </a:lnTo>
                  <a:lnTo>
                    <a:pt x="276764" y="4870766"/>
                  </a:lnTo>
                  <a:lnTo>
                    <a:pt x="276532" y="4860966"/>
                  </a:lnTo>
                  <a:lnTo>
                    <a:pt x="276285" y="4851166"/>
                  </a:lnTo>
                  <a:lnTo>
                    <a:pt x="276033" y="4841365"/>
                  </a:lnTo>
                  <a:lnTo>
                    <a:pt x="275762" y="4831565"/>
                  </a:lnTo>
                  <a:lnTo>
                    <a:pt x="275488" y="4821765"/>
                  </a:lnTo>
                  <a:lnTo>
                    <a:pt x="275192" y="4811964"/>
                  </a:lnTo>
                  <a:lnTo>
                    <a:pt x="274891" y="4802164"/>
                  </a:lnTo>
                  <a:lnTo>
                    <a:pt x="274571" y="4792364"/>
                  </a:lnTo>
                  <a:lnTo>
                    <a:pt x="274242" y="4782563"/>
                  </a:lnTo>
                  <a:lnTo>
                    <a:pt x="273896" y="4772763"/>
                  </a:lnTo>
                  <a:lnTo>
                    <a:pt x="273537" y="4762963"/>
                  </a:lnTo>
                  <a:lnTo>
                    <a:pt x="273164" y="4753162"/>
                  </a:lnTo>
                  <a:lnTo>
                    <a:pt x="272773" y="4743362"/>
                  </a:lnTo>
                  <a:lnTo>
                    <a:pt x="272371" y="4733562"/>
                  </a:lnTo>
                  <a:lnTo>
                    <a:pt x="271945" y="4723761"/>
                  </a:lnTo>
                  <a:lnTo>
                    <a:pt x="271514" y="4713961"/>
                  </a:lnTo>
                  <a:lnTo>
                    <a:pt x="271051" y="4704161"/>
                  </a:lnTo>
                  <a:lnTo>
                    <a:pt x="270582" y="4694360"/>
                  </a:lnTo>
                  <a:lnTo>
                    <a:pt x="270085" y="4684560"/>
                  </a:lnTo>
                  <a:lnTo>
                    <a:pt x="269577" y="4674760"/>
                  </a:lnTo>
                  <a:lnTo>
                    <a:pt x="269045" y="4664959"/>
                  </a:lnTo>
                  <a:lnTo>
                    <a:pt x="268495" y="4655159"/>
                  </a:lnTo>
                  <a:lnTo>
                    <a:pt x="267925" y="4645359"/>
                  </a:lnTo>
                  <a:lnTo>
                    <a:pt x="267331" y="4635558"/>
                  </a:lnTo>
                  <a:lnTo>
                    <a:pt x="266722" y="4625758"/>
                  </a:lnTo>
                  <a:lnTo>
                    <a:pt x="266082" y="4615958"/>
                  </a:lnTo>
                  <a:lnTo>
                    <a:pt x="265432" y="4606157"/>
                  </a:lnTo>
                  <a:lnTo>
                    <a:pt x="264743" y="4596357"/>
                  </a:lnTo>
                  <a:lnTo>
                    <a:pt x="264046" y="4586557"/>
                  </a:lnTo>
                  <a:lnTo>
                    <a:pt x="263310" y="4576756"/>
                  </a:lnTo>
                  <a:lnTo>
                    <a:pt x="262561" y="4566956"/>
                  </a:lnTo>
                  <a:lnTo>
                    <a:pt x="261779" y="4557156"/>
                  </a:lnTo>
                  <a:lnTo>
                    <a:pt x="260976" y="4547355"/>
                  </a:lnTo>
                  <a:lnTo>
                    <a:pt x="260145" y="4537555"/>
                  </a:lnTo>
                  <a:lnTo>
                    <a:pt x="259286" y="4527755"/>
                  </a:lnTo>
                  <a:lnTo>
                    <a:pt x="258406" y="4517954"/>
                  </a:lnTo>
                  <a:lnTo>
                    <a:pt x="257487" y="4508154"/>
                  </a:lnTo>
                  <a:lnTo>
                    <a:pt x="256556" y="4498354"/>
                  </a:lnTo>
                  <a:lnTo>
                    <a:pt x="255576" y="4488553"/>
                  </a:lnTo>
                  <a:lnTo>
                    <a:pt x="254588" y="4478753"/>
                  </a:lnTo>
                  <a:lnTo>
                    <a:pt x="253548" y="4468953"/>
                  </a:lnTo>
                  <a:lnTo>
                    <a:pt x="252496" y="4459152"/>
                  </a:lnTo>
                  <a:lnTo>
                    <a:pt x="251400" y="4449352"/>
                  </a:lnTo>
                  <a:lnTo>
                    <a:pt x="250283" y="4439552"/>
                  </a:lnTo>
                  <a:lnTo>
                    <a:pt x="249129" y="4429751"/>
                  </a:lnTo>
                  <a:lnTo>
                    <a:pt x="247943" y="4419951"/>
                  </a:lnTo>
                  <a:lnTo>
                    <a:pt x="246731" y="4410151"/>
                  </a:lnTo>
                  <a:lnTo>
                    <a:pt x="245476" y="4400350"/>
                  </a:lnTo>
                  <a:lnTo>
                    <a:pt x="244202" y="4390550"/>
                  </a:lnTo>
                  <a:lnTo>
                    <a:pt x="242876" y="4380750"/>
                  </a:lnTo>
                  <a:lnTo>
                    <a:pt x="241540" y="4370949"/>
                  </a:lnTo>
                  <a:lnTo>
                    <a:pt x="240143" y="4361149"/>
                  </a:lnTo>
                  <a:lnTo>
                    <a:pt x="238734" y="4351349"/>
                  </a:lnTo>
                  <a:lnTo>
                    <a:pt x="237273" y="4341548"/>
                  </a:lnTo>
                  <a:lnTo>
                    <a:pt x="235790" y="4331748"/>
                  </a:lnTo>
                  <a:lnTo>
                    <a:pt x="234265" y="4321948"/>
                  </a:lnTo>
                  <a:lnTo>
                    <a:pt x="232707" y="4312147"/>
                  </a:lnTo>
                  <a:lnTo>
                    <a:pt x="231117" y="4302347"/>
                  </a:lnTo>
                  <a:lnTo>
                    <a:pt x="229484" y="4292547"/>
                  </a:lnTo>
                  <a:lnTo>
                    <a:pt x="227828" y="4282746"/>
                  </a:lnTo>
                  <a:lnTo>
                    <a:pt x="226119" y="4272946"/>
                  </a:lnTo>
                  <a:lnTo>
                    <a:pt x="224398" y="4263146"/>
                  </a:lnTo>
                  <a:lnTo>
                    <a:pt x="222613" y="4253345"/>
                  </a:lnTo>
                  <a:lnTo>
                    <a:pt x="220817" y="4243545"/>
                  </a:lnTo>
                  <a:lnTo>
                    <a:pt x="218965" y="4233745"/>
                  </a:lnTo>
                  <a:lnTo>
                    <a:pt x="217094" y="4223944"/>
                  </a:lnTo>
                  <a:lnTo>
                    <a:pt x="215176" y="4214144"/>
                  </a:lnTo>
                  <a:lnTo>
                    <a:pt x="213230" y="4204344"/>
                  </a:lnTo>
                  <a:lnTo>
                    <a:pt x="211248" y="4194543"/>
                  </a:lnTo>
                  <a:lnTo>
                    <a:pt x="209227" y="4184743"/>
                  </a:lnTo>
                  <a:lnTo>
                    <a:pt x="207182" y="4174943"/>
                  </a:lnTo>
                  <a:lnTo>
                    <a:pt x="205088" y="4165142"/>
                  </a:lnTo>
                  <a:lnTo>
                    <a:pt x="202980" y="4155342"/>
                  </a:lnTo>
                  <a:lnTo>
                    <a:pt x="200815" y="4145542"/>
                  </a:lnTo>
                  <a:lnTo>
                    <a:pt x="198640" y="4135741"/>
                  </a:lnTo>
                  <a:lnTo>
                    <a:pt x="196411" y="4125941"/>
                  </a:lnTo>
                  <a:lnTo>
                    <a:pt x="194167" y="4116141"/>
                  </a:lnTo>
                  <a:lnTo>
                    <a:pt x="191880" y="4106340"/>
                  </a:lnTo>
                  <a:lnTo>
                    <a:pt x="189570" y="4096540"/>
                  </a:lnTo>
                  <a:lnTo>
                    <a:pt x="187227" y="4086740"/>
                  </a:lnTo>
                  <a:lnTo>
                    <a:pt x="184854" y="4076939"/>
                  </a:lnTo>
                  <a:lnTo>
                    <a:pt x="182457" y="4067139"/>
                  </a:lnTo>
                  <a:lnTo>
                    <a:pt x="180023" y="4057339"/>
                  </a:lnTo>
                  <a:lnTo>
                    <a:pt x="177575" y="4047538"/>
                  </a:lnTo>
                  <a:lnTo>
                    <a:pt x="175085" y="4037738"/>
                  </a:lnTo>
                  <a:lnTo>
                    <a:pt x="172587" y="4027938"/>
                  </a:lnTo>
                  <a:lnTo>
                    <a:pt x="170046" y="4018137"/>
                  </a:lnTo>
                  <a:lnTo>
                    <a:pt x="167496" y="4008337"/>
                  </a:lnTo>
                  <a:lnTo>
                    <a:pt x="164913" y="3998537"/>
                  </a:lnTo>
                  <a:lnTo>
                    <a:pt x="162316" y="3988736"/>
                  </a:lnTo>
                  <a:lnTo>
                    <a:pt x="159694" y="3978936"/>
                  </a:lnTo>
                  <a:lnTo>
                    <a:pt x="157054" y="3969136"/>
                  </a:lnTo>
                  <a:lnTo>
                    <a:pt x="154398" y="3959335"/>
                  </a:lnTo>
                  <a:lnTo>
                    <a:pt x="151721" y="3949535"/>
                  </a:lnTo>
                  <a:lnTo>
                    <a:pt x="149034" y="3939735"/>
                  </a:lnTo>
                  <a:lnTo>
                    <a:pt x="146325" y="3929934"/>
                  </a:lnTo>
                  <a:lnTo>
                    <a:pt x="143611" y="3920134"/>
                  </a:lnTo>
                  <a:lnTo>
                    <a:pt x="140876" y="3910334"/>
                  </a:lnTo>
                  <a:lnTo>
                    <a:pt x="138137" y="3900533"/>
                  </a:lnTo>
                  <a:lnTo>
                    <a:pt x="135384" y="3890733"/>
                  </a:lnTo>
                  <a:lnTo>
                    <a:pt x="132627" y="3880933"/>
                  </a:lnTo>
                  <a:lnTo>
                    <a:pt x="129861" y="3871132"/>
                  </a:lnTo>
                  <a:lnTo>
                    <a:pt x="127090" y="3861332"/>
                  </a:lnTo>
                  <a:lnTo>
                    <a:pt x="124316" y="3851532"/>
                  </a:lnTo>
                  <a:lnTo>
                    <a:pt x="121540" y="3841731"/>
                  </a:lnTo>
                  <a:lnTo>
                    <a:pt x="118763" y="3831931"/>
                  </a:lnTo>
                  <a:lnTo>
                    <a:pt x="115987" y="3822131"/>
                  </a:lnTo>
                  <a:lnTo>
                    <a:pt x="113211" y="3812330"/>
                  </a:lnTo>
                  <a:lnTo>
                    <a:pt x="110443" y="3802530"/>
                  </a:lnTo>
                  <a:lnTo>
                    <a:pt x="107676" y="3792729"/>
                  </a:lnTo>
                  <a:lnTo>
                    <a:pt x="104920" y="3782929"/>
                  </a:lnTo>
                  <a:lnTo>
                    <a:pt x="102169" y="3773129"/>
                  </a:lnTo>
                  <a:lnTo>
                    <a:pt x="99430" y="3763328"/>
                  </a:lnTo>
                  <a:lnTo>
                    <a:pt x="96702" y="3753528"/>
                  </a:lnTo>
                  <a:lnTo>
                    <a:pt x="93987" y="3743728"/>
                  </a:lnTo>
                  <a:lnTo>
                    <a:pt x="91288" y="3733927"/>
                  </a:lnTo>
                  <a:lnTo>
                    <a:pt x="88601" y="3724127"/>
                  </a:lnTo>
                  <a:lnTo>
                    <a:pt x="85938" y="3714327"/>
                  </a:lnTo>
                  <a:lnTo>
                    <a:pt x="83285" y="3704526"/>
                  </a:lnTo>
                  <a:lnTo>
                    <a:pt x="80666" y="3694726"/>
                  </a:lnTo>
                  <a:lnTo>
                    <a:pt x="78054" y="3684926"/>
                  </a:lnTo>
                  <a:lnTo>
                    <a:pt x="75483" y="3675125"/>
                  </a:lnTo>
                  <a:lnTo>
                    <a:pt x="72923" y="3665325"/>
                  </a:lnTo>
                  <a:lnTo>
                    <a:pt x="70400" y="3655525"/>
                  </a:lnTo>
                  <a:lnTo>
                    <a:pt x="67898" y="3645724"/>
                  </a:lnTo>
                  <a:lnTo>
                    <a:pt x="65430" y="3635924"/>
                  </a:lnTo>
                  <a:lnTo>
                    <a:pt x="62993" y="3626124"/>
                  </a:lnTo>
                  <a:lnTo>
                    <a:pt x="60583" y="3616323"/>
                  </a:lnTo>
                  <a:lnTo>
                    <a:pt x="58217" y="3606523"/>
                  </a:lnTo>
                  <a:lnTo>
                    <a:pt x="55870" y="3596723"/>
                  </a:lnTo>
                  <a:lnTo>
                    <a:pt x="53581" y="3586922"/>
                  </a:lnTo>
                  <a:lnTo>
                    <a:pt x="51303" y="3577122"/>
                  </a:lnTo>
                  <a:lnTo>
                    <a:pt x="49096" y="3567322"/>
                  </a:lnTo>
                  <a:lnTo>
                    <a:pt x="46902" y="3557521"/>
                  </a:lnTo>
                  <a:lnTo>
                    <a:pt x="44769" y="3547721"/>
                  </a:lnTo>
                  <a:lnTo>
                    <a:pt x="42664" y="3537921"/>
                  </a:lnTo>
                  <a:lnTo>
                    <a:pt x="40612" y="3528120"/>
                  </a:lnTo>
                  <a:lnTo>
                    <a:pt x="38600" y="3518320"/>
                  </a:lnTo>
                  <a:lnTo>
                    <a:pt x="36630" y="3508520"/>
                  </a:lnTo>
                  <a:lnTo>
                    <a:pt x="34717" y="3498719"/>
                  </a:lnTo>
                  <a:lnTo>
                    <a:pt x="32833" y="3488919"/>
                  </a:lnTo>
                  <a:lnTo>
                    <a:pt x="31022" y="3479119"/>
                  </a:lnTo>
                  <a:lnTo>
                    <a:pt x="29227" y="3469318"/>
                  </a:lnTo>
                  <a:lnTo>
                    <a:pt x="27521" y="3459518"/>
                  </a:lnTo>
                  <a:lnTo>
                    <a:pt x="25830" y="3449718"/>
                  </a:lnTo>
                  <a:lnTo>
                    <a:pt x="24220" y="3439917"/>
                  </a:lnTo>
                  <a:lnTo>
                    <a:pt x="22638" y="3430117"/>
                  </a:lnTo>
                  <a:lnTo>
                    <a:pt x="21124" y="3420317"/>
                  </a:lnTo>
                  <a:lnTo>
                    <a:pt x="19653" y="3410516"/>
                  </a:lnTo>
                  <a:lnTo>
                    <a:pt x="18236" y="3400716"/>
                  </a:lnTo>
                  <a:lnTo>
                    <a:pt x="16879" y="3390916"/>
                  </a:lnTo>
                  <a:lnTo>
                    <a:pt x="15559" y="3381115"/>
                  </a:lnTo>
                  <a:lnTo>
                    <a:pt x="14317" y="3371315"/>
                  </a:lnTo>
                  <a:lnTo>
                    <a:pt x="13097" y="3361515"/>
                  </a:lnTo>
                  <a:lnTo>
                    <a:pt x="11970" y="3351714"/>
                  </a:lnTo>
                  <a:lnTo>
                    <a:pt x="10859" y="3341914"/>
                  </a:lnTo>
                  <a:lnTo>
                    <a:pt x="9838" y="3332114"/>
                  </a:lnTo>
                  <a:lnTo>
                    <a:pt x="8842" y="3322313"/>
                  </a:lnTo>
                  <a:lnTo>
                    <a:pt x="7921" y="3312513"/>
                  </a:lnTo>
                  <a:lnTo>
                    <a:pt x="7041" y="3302713"/>
                  </a:lnTo>
                  <a:lnTo>
                    <a:pt x="6219" y="3292912"/>
                  </a:lnTo>
                  <a:lnTo>
                    <a:pt x="5453" y="3283112"/>
                  </a:lnTo>
                  <a:lnTo>
                    <a:pt x="4730" y="3273312"/>
                  </a:lnTo>
                  <a:lnTo>
                    <a:pt x="4077" y="3263511"/>
                  </a:lnTo>
                  <a:lnTo>
                    <a:pt x="3450" y="3253711"/>
                  </a:lnTo>
                  <a:lnTo>
                    <a:pt x="2908" y="3243911"/>
                  </a:lnTo>
                  <a:lnTo>
                    <a:pt x="2382" y="3234110"/>
                  </a:lnTo>
                  <a:lnTo>
                    <a:pt x="1944" y="3224310"/>
                  </a:lnTo>
                  <a:lnTo>
                    <a:pt x="1525" y="3214510"/>
                  </a:lnTo>
                  <a:lnTo>
                    <a:pt x="1179" y="3204709"/>
                  </a:lnTo>
                  <a:lnTo>
                    <a:pt x="866" y="3194909"/>
                  </a:lnTo>
                  <a:lnTo>
                    <a:pt x="609" y="3185109"/>
                  </a:lnTo>
                  <a:lnTo>
                    <a:pt x="397" y="3175308"/>
                  </a:lnTo>
                  <a:lnTo>
                    <a:pt x="227" y="3165508"/>
                  </a:lnTo>
                  <a:lnTo>
                    <a:pt x="113" y="3155708"/>
                  </a:lnTo>
                  <a:lnTo>
                    <a:pt x="26" y="3145907"/>
                  </a:lnTo>
                  <a:lnTo>
                    <a:pt x="6" y="3136107"/>
                  </a:lnTo>
                  <a:lnTo>
                    <a:pt x="0" y="3126307"/>
                  </a:lnTo>
                  <a:lnTo>
                    <a:pt x="69" y="3116506"/>
                  </a:lnTo>
                  <a:lnTo>
                    <a:pt x="151" y="3106706"/>
                  </a:lnTo>
                  <a:lnTo>
                    <a:pt x="294" y="3096906"/>
                  </a:lnTo>
                  <a:lnTo>
                    <a:pt x="459" y="3087105"/>
                  </a:lnTo>
                  <a:lnTo>
                    <a:pt x="671" y="3077305"/>
                  </a:lnTo>
                  <a:lnTo>
                    <a:pt x="915" y="3067505"/>
                  </a:lnTo>
                  <a:lnTo>
                    <a:pt x="1192" y="3057704"/>
                  </a:lnTo>
                  <a:lnTo>
                    <a:pt x="1509" y="3047904"/>
                  </a:lnTo>
                  <a:lnTo>
                    <a:pt x="1848" y="3038104"/>
                  </a:lnTo>
                  <a:lnTo>
                    <a:pt x="2232" y="3028303"/>
                  </a:lnTo>
                  <a:lnTo>
                    <a:pt x="2628" y="3018503"/>
                  </a:lnTo>
                  <a:lnTo>
                    <a:pt x="3074" y="3008703"/>
                  </a:lnTo>
                  <a:lnTo>
                    <a:pt x="3529" y="2998902"/>
                  </a:lnTo>
                  <a:lnTo>
                    <a:pt x="4025" y="2989102"/>
                  </a:lnTo>
                  <a:lnTo>
                    <a:pt x="4534" y="2979302"/>
                  </a:lnTo>
                  <a:lnTo>
                    <a:pt x="5075" y="2969501"/>
                  </a:lnTo>
                  <a:lnTo>
                    <a:pt x="5633" y="2959701"/>
                  </a:lnTo>
                  <a:lnTo>
                    <a:pt x="6212" y="2949901"/>
                  </a:lnTo>
                  <a:lnTo>
                    <a:pt x="6813" y="2940100"/>
                  </a:lnTo>
                  <a:lnTo>
                    <a:pt x="7427" y="2930300"/>
                  </a:lnTo>
                  <a:lnTo>
                    <a:pt x="8064" y="2920500"/>
                  </a:lnTo>
                  <a:lnTo>
                    <a:pt x="8709" y="2910699"/>
                  </a:lnTo>
                  <a:lnTo>
                    <a:pt x="9377" y="2900899"/>
                  </a:lnTo>
                  <a:lnTo>
                    <a:pt x="10049" y="2891099"/>
                  </a:lnTo>
                  <a:lnTo>
                    <a:pt x="10740" y="2881298"/>
                  </a:lnTo>
                  <a:lnTo>
                    <a:pt x="11436" y="2871498"/>
                  </a:lnTo>
                  <a:lnTo>
                    <a:pt x="12144" y="2861698"/>
                  </a:lnTo>
                  <a:lnTo>
                    <a:pt x="12857" y="2851897"/>
                  </a:lnTo>
                  <a:lnTo>
                    <a:pt x="13577" y="2842097"/>
                  </a:lnTo>
                  <a:lnTo>
                    <a:pt x="14302" y="2832297"/>
                  </a:lnTo>
                  <a:lnTo>
                    <a:pt x="15030" y="2822496"/>
                  </a:lnTo>
                  <a:lnTo>
                    <a:pt x="15761" y="2812696"/>
                  </a:lnTo>
                  <a:lnTo>
                    <a:pt x="16494" y="2802896"/>
                  </a:lnTo>
                  <a:lnTo>
                    <a:pt x="17226" y="2793095"/>
                  </a:lnTo>
                  <a:lnTo>
                    <a:pt x="17958" y="2783295"/>
                  </a:lnTo>
                  <a:lnTo>
                    <a:pt x="18686" y="2773495"/>
                  </a:lnTo>
                  <a:lnTo>
                    <a:pt x="19412" y="2763694"/>
                  </a:lnTo>
                  <a:lnTo>
                    <a:pt x="20132" y="2753894"/>
                  </a:lnTo>
                  <a:lnTo>
                    <a:pt x="20849" y="2744094"/>
                  </a:lnTo>
                  <a:lnTo>
                    <a:pt x="21557" y="2734293"/>
                  </a:lnTo>
                  <a:lnTo>
                    <a:pt x="22258" y="2724493"/>
                  </a:lnTo>
                  <a:lnTo>
                    <a:pt x="22952" y="2714693"/>
                  </a:lnTo>
                  <a:lnTo>
                    <a:pt x="23633" y="2704892"/>
                  </a:lnTo>
                  <a:lnTo>
                    <a:pt x="24309" y="2695092"/>
                  </a:lnTo>
                  <a:lnTo>
                    <a:pt x="24967" y="2685292"/>
                  </a:lnTo>
                  <a:lnTo>
                    <a:pt x="25621" y="2675491"/>
                  </a:lnTo>
                  <a:lnTo>
                    <a:pt x="26251" y="2665691"/>
                  </a:lnTo>
                  <a:lnTo>
                    <a:pt x="26877" y="2655891"/>
                  </a:lnTo>
                  <a:lnTo>
                    <a:pt x="27481" y="2646090"/>
                  </a:lnTo>
                  <a:lnTo>
                    <a:pt x="28075" y="2636290"/>
                  </a:lnTo>
                  <a:lnTo>
                    <a:pt x="28649" y="2626490"/>
                  </a:lnTo>
                  <a:lnTo>
                    <a:pt x="29208" y="2616689"/>
                  </a:lnTo>
                  <a:lnTo>
                    <a:pt x="29750" y="2606889"/>
                  </a:lnTo>
                  <a:lnTo>
                    <a:pt x="30272" y="2597089"/>
                  </a:lnTo>
                  <a:lnTo>
                    <a:pt x="30781" y="2587288"/>
                  </a:lnTo>
                  <a:lnTo>
                    <a:pt x="31262" y="2577488"/>
                  </a:lnTo>
                  <a:lnTo>
                    <a:pt x="31736" y="2567688"/>
                  </a:lnTo>
                  <a:lnTo>
                    <a:pt x="32174" y="2557887"/>
                  </a:lnTo>
                  <a:lnTo>
                    <a:pt x="32607" y="2548087"/>
                  </a:lnTo>
                  <a:lnTo>
                    <a:pt x="33006" y="2538286"/>
                  </a:lnTo>
                  <a:lnTo>
                    <a:pt x="33394" y="2528486"/>
                  </a:lnTo>
                  <a:lnTo>
                    <a:pt x="33754" y="2518686"/>
                  </a:lnTo>
                  <a:lnTo>
                    <a:pt x="34096" y="2508885"/>
                  </a:lnTo>
                  <a:lnTo>
                    <a:pt x="34416" y="2499085"/>
                  </a:lnTo>
                  <a:lnTo>
                    <a:pt x="34711" y="2489285"/>
                  </a:lnTo>
                  <a:lnTo>
                    <a:pt x="34990" y="2479484"/>
                  </a:lnTo>
                  <a:lnTo>
                    <a:pt x="35239" y="2469684"/>
                  </a:lnTo>
                  <a:lnTo>
                    <a:pt x="35477" y="2459884"/>
                  </a:lnTo>
                  <a:lnTo>
                    <a:pt x="35678" y="2450083"/>
                  </a:lnTo>
                  <a:lnTo>
                    <a:pt x="35873" y="2440283"/>
                  </a:lnTo>
                  <a:lnTo>
                    <a:pt x="36029" y="2430483"/>
                  </a:lnTo>
                  <a:lnTo>
                    <a:pt x="36177" y="2420682"/>
                  </a:lnTo>
                  <a:lnTo>
                    <a:pt x="36293" y="2410882"/>
                  </a:lnTo>
                  <a:lnTo>
                    <a:pt x="36394" y="2401082"/>
                  </a:lnTo>
                  <a:lnTo>
                    <a:pt x="36470" y="2391281"/>
                  </a:lnTo>
                  <a:lnTo>
                    <a:pt x="36525" y="2381481"/>
                  </a:lnTo>
                  <a:lnTo>
                    <a:pt x="36563" y="2371681"/>
                  </a:lnTo>
                  <a:lnTo>
                    <a:pt x="36574" y="2361880"/>
                  </a:lnTo>
                  <a:lnTo>
                    <a:pt x="36574" y="2352080"/>
                  </a:lnTo>
                  <a:lnTo>
                    <a:pt x="36544" y="2342280"/>
                  </a:lnTo>
                  <a:lnTo>
                    <a:pt x="36507" y="2332479"/>
                  </a:lnTo>
                  <a:lnTo>
                    <a:pt x="36436" y="2322679"/>
                  </a:lnTo>
                  <a:lnTo>
                    <a:pt x="36360" y="2312879"/>
                  </a:lnTo>
                  <a:lnTo>
                    <a:pt x="36257" y="2303078"/>
                  </a:lnTo>
                  <a:lnTo>
                    <a:pt x="36143" y="2293278"/>
                  </a:lnTo>
                  <a:lnTo>
                    <a:pt x="36009" y="2283478"/>
                  </a:lnTo>
                  <a:lnTo>
                    <a:pt x="35861" y="2273677"/>
                  </a:lnTo>
                  <a:lnTo>
                    <a:pt x="35699" y="2263877"/>
                  </a:lnTo>
                  <a:lnTo>
                    <a:pt x="35520" y="2254077"/>
                  </a:lnTo>
                  <a:lnTo>
                    <a:pt x="35332" y="2244276"/>
                  </a:lnTo>
                  <a:lnTo>
                    <a:pt x="35126" y="2234476"/>
                  </a:lnTo>
                  <a:lnTo>
                    <a:pt x="34914" y="2224676"/>
                  </a:lnTo>
                  <a:lnTo>
                    <a:pt x="34684" y="2214875"/>
                  </a:lnTo>
                  <a:lnTo>
                    <a:pt x="34450" y="2205075"/>
                  </a:lnTo>
                  <a:lnTo>
                    <a:pt x="34202" y="2195275"/>
                  </a:lnTo>
                  <a:lnTo>
                    <a:pt x="33950" y="2185474"/>
                  </a:lnTo>
                  <a:lnTo>
                    <a:pt x="33688" y="2175674"/>
                  </a:lnTo>
                  <a:lnTo>
                    <a:pt x="33421" y="2165874"/>
                  </a:lnTo>
                  <a:lnTo>
                    <a:pt x="33149" y="2156073"/>
                  </a:lnTo>
                  <a:lnTo>
                    <a:pt x="32872" y="2146273"/>
                  </a:lnTo>
                  <a:lnTo>
                    <a:pt x="32593" y="2136473"/>
                  </a:lnTo>
                  <a:lnTo>
                    <a:pt x="32311" y="2126672"/>
                  </a:lnTo>
                  <a:lnTo>
                    <a:pt x="32029" y="2116872"/>
                  </a:lnTo>
                  <a:lnTo>
                    <a:pt x="31747" y="2107072"/>
                  </a:lnTo>
                  <a:lnTo>
                    <a:pt x="31466" y="2097271"/>
                  </a:lnTo>
                  <a:lnTo>
                    <a:pt x="31189" y="2087471"/>
                  </a:lnTo>
                  <a:lnTo>
                    <a:pt x="30914" y="2077671"/>
                  </a:lnTo>
                  <a:lnTo>
                    <a:pt x="30645" y="2067870"/>
                  </a:lnTo>
                  <a:lnTo>
                    <a:pt x="30382" y="2058070"/>
                  </a:lnTo>
                  <a:lnTo>
                    <a:pt x="30126" y="2048270"/>
                  </a:lnTo>
                  <a:lnTo>
                    <a:pt x="29880" y="2038469"/>
                  </a:lnTo>
                  <a:lnTo>
                    <a:pt x="29642" y="2028669"/>
                  </a:lnTo>
                  <a:lnTo>
                    <a:pt x="29418" y="2018869"/>
                  </a:lnTo>
                  <a:lnTo>
                    <a:pt x="29201" y="2009068"/>
                  </a:lnTo>
                  <a:lnTo>
                    <a:pt x="29005" y="1999268"/>
                  </a:lnTo>
                  <a:lnTo>
                    <a:pt x="28814" y="1989468"/>
                  </a:lnTo>
                  <a:lnTo>
                    <a:pt x="28652" y="1979667"/>
                  </a:lnTo>
                  <a:lnTo>
                    <a:pt x="28496" y="1969867"/>
                  </a:lnTo>
                  <a:lnTo>
                    <a:pt x="28367" y="1960067"/>
                  </a:lnTo>
                  <a:lnTo>
                    <a:pt x="28251" y="1950266"/>
                  </a:lnTo>
                  <a:lnTo>
                    <a:pt x="28160" y="1940466"/>
                  </a:lnTo>
                  <a:lnTo>
                    <a:pt x="28091" y="1930666"/>
                  </a:lnTo>
                  <a:lnTo>
                    <a:pt x="28042" y="1920865"/>
                  </a:lnTo>
                  <a:lnTo>
                    <a:pt x="28024" y="1911065"/>
                  </a:lnTo>
                  <a:lnTo>
                    <a:pt x="28021" y="1901265"/>
                  </a:lnTo>
                  <a:lnTo>
                    <a:pt x="28060" y="1891464"/>
                  </a:lnTo>
                  <a:lnTo>
                    <a:pt x="28107" y="1881664"/>
                  </a:lnTo>
                  <a:lnTo>
                    <a:pt x="28207" y="1871864"/>
                  </a:lnTo>
                  <a:lnTo>
                    <a:pt x="28317" y="1862063"/>
                  </a:lnTo>
                  <a:lnTo>
                    <a:pt x="28475" y="1852263"/>
                  </a:lnTo>
                  <a:lnTo>
                    <a:pt x="28652" y="1842463"/>
                  </a:lnTo>
                  <a:lnTo>
                    <a:pt x="28871" y="1832662"/>
                  </a:lnTo>
                  <a:lnTo>
                    <a:pt x="29120" y="1822862"/>
                  </a:lnTo>
                  <a:lnTo>
                    <a:pt x="29403" y="1813062"/>
                  </a:lnTo>
                  <a:lnTo>
                    <a:pt x="29729" y="1803261"/>
                  </a:lnTo>
                  <a:lnTo>
                    <a:pt x="30079" y="1793461"/>
                  </a:lnTo>
                  <a:lnTo>
                    <a:pt x="30486" y="1783661"/>
                  </a:lnTo>
                  <a:lnTo>
                    <a:pt x="30906" y="1773860"/>
                  </a:lnTo>
                  <a:lnTo>
                    <a:pt x="31396" y="1764060"/>
                  </a:lnTo>
                  <a:lnTo>
                    <a:pt x="31898" y="1754260"/>
                  </a:lnTo>
                  <a:lnTo>
                    <a:pt x="32467" y="1744459"/>
                  </a:lnTo>
                  <a:lnTo>
                    <a:pt x="33057" y="1734659"/>
                  </a:lnTo>
                  <a:lnTo>
                    <a:pt x="33703" y="1724859"/>
                  </a:lnTo>
                  <a:lnTo>
                    <a:pt x="34384" y="1715058"/>
                  </a:lnTo>
                  <a:lnTo>
                    <a:pt x="35109" y="1705258"/>
                  </a:lnTo>
                  <a:lnTo>
                    <a:pt x="35883" y="1695458"/>
                  </a:lnTo>
                  <a:lnTo>
                    <a:pt x="36689" y="1685657"/>
                  </a:lnTo>
                  <a:lnTo>
                    <a:pt x="37557" y="1675857"/>
                  </a:lnTo>
                  <a:lnTo>
                    <a:pt x="38446" y="1666057"/>
                  </a:lnTo>
                  <a:lnTo>
                    <a:pt x="39410" y="1656256"/>
                  </a:lnTo>
                  <a:lnTo>
                    <a:pt x="40387" y="1646456"/>
                  </a:lnTo>
                  <a:lnTo>
                    <a:pt x="41443" y="1636656"/>
                  </a:lnTo>
                  <a:lnTo>
                    <a:pt x="42518" y="1626855"/>
                  </a:lnTo>
                  <a:lnTo>
                    <a:pt x="43657" y="1617055"/>
                  </a:lnTo>
                  <a:lnTo>
                    <a:pt x="44829" y="1607255"/>
                  </a:lnTo>
                  <a:lnTo>
                    <a:pt x="46053" y="1597454"/>
                  </a:lnTo>
                  <a:lnTo>
                    <a:pt x="47322" y="1587654"/>
                  </a:lnTo>
                  <a:lnTo>
                    <a:pt x="48630" y="1577854"/>
                  </a:lnTo>
                  <a:lnTo>
                    <a:pt x="49996" y="1568053"/>
                  </a:lnTo>
                  <a:lnTo>
                    <a:pt x="51386" y="1558253"/>
                  </a:lnTo>
                  <a:lnTo>
                    <a:pt x="52848" y="1548453"/>
                  </a:lnTo>
                  <a:lnTo>
                    <a:pt x="54322" y="1538652"/>
                  </a:lnTo>
                  <a:lnTo>
                    <a:pt x="55875" y="1528852"/>
                  </a:lnTo>
                  <a:lnTo>
                    <a:pt x="57443" y="1519052"/>
                  </a:lnTo>
                  <a:lnTo>
                    <a:pt x="59075" y="1509251"/>
                  </a:lnTo>
                  <a:lnTo>
                    <a:pt x="60733" y="1499451"/>
                  </a:lnTo>
                  <a:lnTo>
                    <a:pt x="62443" y="1489651"/>
                  </a:lnTo>
                  <a:lnTo>
                    <a:pt x="64189" y="1479850"/>
                  </a:lnTo>
                  <a:lnTo>
                    <a:pt x="65974" y="1470050"/>
                  </a:lnTo>
                  <a:lnTo>
                    <a:pt x="67805" y="1460250"/>
                  </a:lnTo>
                  <a:lnTo>
                    <a:pt x="69662" y="1450449"/>
                  </a:lnTo>
                  <a:lnTo>
                    <a:pt x="71575" y="1440649"/>
                  </a:lnTo>
                  <a:lnTo>
                    <a:pt x="73500" y="1430849"/>
                  </a:lnTo>
                  <a:lnTo>
                    <a:pt x="75491" y="1421048"/>
                  </a:lnTo>
                  <a:lnTo>
                    <a:pt x="77491" y="1411248"/>
                  </a:lnTo>
                  <a:lnTo>
                    <a:pt x="79546" y="1401448"/>
                  </a:lnTo>
                  <a:lnTo>
                    <a:pt x="81619" y="1391647"/>
                  </a:lnTo>
                  <a:lnTo>
                    <a:pt x="83733" y="1381847"/>
                  </a:lnTo>
                  <a:lnTo>
                    <a:pt x="85872" y="1372047"/>
                  </a:lnTo>
                  <a:lnTo>
                    <a:pt x="88042" y="1362246"/>
                  </a:lnTo>
                  <a:lnTo>
                    <a:pt x="90243" y="1352446"/>
                  </a:lnTo>
                  <a:lnTo>
                    <a:pt x="92464" y="1342646"/>
                  </a:lnTo>
                  <a:lnTo>
                    <a:pt x="94722" y="1332845"/>
                  </a:lnTo>
                  <a:lnTo>
                    <a:pt x="96991" y="1323045"/>
                  </a:lnTo>
                  <a:lnTo>
                    <a:pt x="99299" y="1313245"/>
                  </a:lnTo>
                  <a:lnTo>
                    <a:pt x="101614" y="1303444"/>
                  </a:lnTo>
                  <a:lnTo>
                    <a:pt x="103964" y="1293644"/>
                  </a:lnTo>
                  <a:lnTo>
                    <a:pt x="106322" y="1283844"/>
                  </a:lnTo>
                  <a:lnTo>
                    <a:pt x="108706" y="1274043"/>
                  </a:lnTo>
                  <a:lnTo>
                    <a:pt x="111102" y="1264243"/>
                  </a:lnTo>
                  <a:lnTo>
                    <a:pt x="113516" y="1254442"/>
                  </a:lnTo>
                  <a:lnTo>
                    <a:pt x="115943" y="1244642"/>
                  </a:lnTo>
                  <a:lnTo>
                    <a:pt x="118381" y="1234842"/>
                  </a:lnTo>
                  <a:lnTo>
                    <a:pt x="120833" y="1225041"/>
                  </a:lnTo>
                  <a:lnTo>
                    <a:pt x="123291" y="1215241"/>
                  </a:lnTo>
                  <a:lnTo>
                    <a:pt x="125762" y="1205441"/>
                  </a:lnTo>
                  <a:lnTo>
                    <a:pt x="128235" y="1195640"/>
                  </a:lnTo>
                  <a:lnTo>
                    <a:pt x="130718" y="1185840"/>
                  </a:lnTo>
                  <a:lnTo>
                    <a:pt x="133202" y="1176040"/>
                  </a:lnTo>
                  <a:lnTo>
                    <a:pt x="135691" y="1166239"/>
                  </a:lnTo>
                  <a:lnTo>
                    <a:pt x="138180" y="1156439"/>
                  </a:lnTo>
                  <a:lnTo>
                    <a:pt x="140670" y="1146639"/>
                  </a:lnTo>
                  <a:lnTo>
                    <a:pt x="143158" y="1136838"/>
                  </a:lnTo>
                  <a:lnTo>
                    <a:pt x="145644" y="1127038"/>
                  </a:lnTo>
                  <a:lnTo>
                    <a:pt x="148125" y="1117238"/>
                  </a:lnTo>
                  <a:lnTo>
                    <a:pt x="150603" y="1107437"/>
                  </a:lnTo>
                  <a:lnTo>
                    <a:pt x="153070" y="1097637"/>
                  </a:lnTo>
                  <a:lnTo>
                    <a:pt x="155535" y="1087837"/>
                  </a:lnTo>
                  <a:lnTo>
                    <a:pt x="157984" y="1078036"/>
                  </a:lnTo>
                  <a:lnTo>
                    <a:pt x="160430" y="1068236"/>
                  </a:lnTo>
                  <a:lnTo>
                    <a:pt x="162857" y="1058436"/>
                  </a:lnTo>
                  <a:lnTo>
                    <a:pt x="165277" y="1048635"/>
                  </a:lnTo>
                  <a:lnTo>
                    <a:pt x="167680" y="1038835"/>
                  </a:lnTo>
                  <a:lnTo>
                    <a:pt x="170070" y="1029035"/>
                  </a:lnTo>
                  <a:lnTo>
                    <a:pt x="172444" y="1019234"/>
                  </a:lnTo>
                  <a:lnTo>
                    <a:pt x="174798" y="1009434"/>
                  </a:lnTo>
                  <a:lnTo>
                    <a:pt x="177140" y="999634"/>
                  </a:lnTo>
                  <a:lnTo>
                    <a:pt x="179454" y="989833"/>
                  </a:lnTo>
                  <a:lnTo>
                    <a:pt x="181761" y="980033"/>
                  </a:lnTo>
                  <a:lnTo>
                    <a:pt x="184030" y="970233"/>
                  </a:lnTo>
                  <a:lnTo>
                    <a:pt x="186293" y="960432"/>
                  </a:lnTo>
                  <a:lnTo>
                    <a:pt x="188520" y="950632"/>
                  </a:lnTo>
                  <a:lnTo>
                    <a:pt x="190734" y="940832"/>
                  </a:lnTo>
                  <a:lnTo>
                    <a:pt x="192915" y="931031"/>
                  </a:lnTo>
                  <a:lnTo>
                    <a:pt x="195077" y="921231"/>
                  </a:lnTo>
                  <a:lnTo>
                    <a:pt x="197212" y="911431"/>
                  </a:lnTo>
                  <a:lnTo>
                    <a:pt x="199317" y="901630"/>
                  </a:lnTo>
                  <a:lnTo>
                    <a:pt x="201403" y="891830"/>
                  </a:lnTo>
                  <a:lnTo>
                    <a:pt x="203450" y="882030"/>
                  </a:lnTo>
                  <a:lnTo>
                    <a:pt x="205484" y="872229"/>
                  </a:lnTo>
                  <a:lnTo>
                    <a:pt x="207470" y="862429"/>
                  </a:lnTo>
                  <a:lnTo>
                    <a:pt x="209448" y="852629"/>
                  </a:lnTo>
                  <a:lnTo>
                    <a:pt x="211374" y="842828"/>
                  </a:lnTo>
                  <a:lnTo>
                    <a:pt x="213288" y="833028"/>
                  </a:lnTo>
                  <a:lnTo>
                    <a:pt x="215159" y="823228"/>
                  </a:lnTo>
                  <a:lnTo>
                    <a:pt x="217007" y="813427"/>
                  </a:lnTo>
                  <a:lnTo>
                    <a:pt x="218821" y="803627"/>
                  </a:lnTo>
                  <a:lnTo>
                    <a:pt x="220602" y="793827"/>
                  </a:lnTo>
                  <a:lnTo>
                    <a:pt x="222358" y="784026"/>
                  </a:lnTo>
                  <a:lnTo>
                    <a:pt x="224072" y="774226"/>
                  </a:lnTo>
                  <a:lnTo>
                    <a:pt x="225769" y="764426"/>
                  </a:lnTo>
                  <a:lnTo>
                    <a:pt x="227414" y="754625"/>
                  </a:lnTo>
                  <a:lnTo>
                    <a:pt x="229050" y="744825"/>
                  </a:lnTo>
                  <a:lnTo>
                    <a:pt x="230629" y="735025"/>
                  </a:lnTo>
                  <a:lnTo>
                    <a:pt x="232196" y="725224"/>
                  </a:lnTo>
                  <a:lnTo>
                    <a:pt x="233715" y="715424"/>
                  </a:lnTo>
                  <a:lnTo>
                    <a:pt x="235213" y="705624"/>
                  </a:lnTo>
                  <a:lnTo>
                    <a:pt x="236673" y="695823"/>
                  </a:lnTo>
                  <a:lnTo>
                    <a:pt x="238102" y="686023"/>
                  </a:lnTo>
                  <a:lnTo>
                    <a:pt x="239503" y="676223"/>
                  </a:lnTo>
                  <a:lnTo>
                    <a:pt x="240864" y="666422"/>
                  </a:lnTo>
                  <a:lnTo>
                    <a:pt x="242206" y="656622"/>
                  </a:lnTo>
                  <a:lnTo>
                    <a:pt x="243500" y="646822"/>
                  </a:lnTo>
                  <a:lnTo>
                    <a:pt x="244783" y="637021"/>
                  </a:lnTo>
                  <a:lnTo>
                    <a:pt x="246011" y="627221"/>
                  </a:lnTo>
                  <a:lnTo>
                    <a:pt x="247229" y="617421"/>
                  </a:lnTo>
                  <a:lnTo>
                    <a:pt x="248399" y="607620"/>
                  </a:lnTo>
                  <a:lnTo>
                    <a:pt x="249553" y="597820"/>
                  </a:lnTo>
                  <a:lnTo>
                    <a:pt x="250668" y="588020"/>
                  </a:lnTo>
                  <a:lnTo>
                    <a:pt x="251757" y="578219"/>
                  </a:lnTo>
                  <a:lnTo>
                    <a:pt x="252818" y="568419"/>
                  </a:lnTo>
                  <a:lnTo>
                    <a:pt x="253846" y="558619"/>
                  </a:lnTo>
                  <a:lnTo>
                    <a:pt x="254853" y="548818"/>
                  </a:lnTo>
                  <a:lnTo>
                    <a:pt x="255820" y="539018"/>
                  </a:lnTo>
                  <a:lnTo>
                    <a:pt x="256776" y="529218"/>
                  </a:lnTo>
                  <a:lnTo>
                    <a:pt x="257685" y="519417"/>
                  </a:lnTo>
                  <a:lnTo>
                    <a:pt x="258586" y="509617"/>
                  </a:lnTo>
                  <a:lnTo>
                    <a:pt x="259443" y="499817"/>
                  </a:lnTo>
                  <a:lnTo>
                    <a:pt x="260287" y="490016"/>
                  </a:lnTo>
                  <a:lnTo>
                    <a:pt x="261097" y="480216"/>
                  </a:lnTo>
                  <a:lnTo>
                    <a:pt x="261887" y="470416"/>
                  </a:lnTo>
                  <a:lnTo>
                    <a:pt x="262651" y="460615"/>
                  </a:lnTo>
                  <a:lnTo>
                    <a:pt x="263389" y="450815"/>
                  </a:lnTo>
                  <a:lnTo>
                    <a:pt x="264109" y="441015"/>
                  </a:lnTo>
                  <a:lnTo>
                    <a:pt x="264797" y="431214"/>
                  </a:lnTo>
                  <a:lnTo>
                    <a:pt x="265474" y="421414"/>
                  </a:lnTo>
                  <a:lnTo>
                    <a:pt x="266115" y="411614"/>
                  </a:lnTo>
                  <a:lnTo>
                    <a:pt x="266749" y="401813"/>
                  </a:lnTo>
                  <a:lnTo>
                    <a:pt x="267346" y="392013"/>
                  </a:lnTo>
                  <a:lnTo>
                    <a:pt x="267935" y="382213"/>
                  </a:lnTo>
                  <a:lnTo>
                    <a:pt x="268494" y="372412"/>
                  </a:lnTo>
                  <a:lnTo>
                    <a:pt x="269040" y="362612"/>
                  </a:lnTo>
                  <a:lnTo>
                    <a:pt x="269564" y="352812"/>
                  </a:lnTo>
                  <a:lnTo>
                    <a:pt x="270069" y="343011"/>
                  </a:lnTo>
                  <a:lnTo>
                    <a:pt x="270559" y="333211"/>
                  </a:lnTo>
                  <a:lnTo>
                    <a:pt x="271025" y="323411"/>
                  </a:lnTo>
                  <a:lnTo>
                    <a:pt x="271482" y="313610"/>
                  </a:lnTo>
                  <a:lnTo>
                    <a:pt x="271912" y="303810"/>
                  </a:lnTo>
                  <a:lnTo>
                    <a:pt x="272338" y="294010"/>
                  </a:lnTo>
                  <a:lnTo>
                    <a:pt x="272734" y="284209"/>
                  </a:lnTo>
                  <a:lnTo>
                    <a:pt x="273125" y="274409"/>
                  </a:lnTo>
                  <a:lnTo>
                    <a:pt x="273494" y="264609"/>
                  </a:lnTo>
                  <a:lnTo>
                    <a:pt x="273853" y="254808"/>
                  </a:lnTo>
                  <a:lnTo>
                    <a:pt x="274195" y="245008"/>
                  </a:lnTo>
                  <a:lnTo>
                    <a:pt x="274525" y="235208"/>
                  </a:lnTo>
                  <a:lnTo>
                    <a:pt x="274842" y="225407"/>
                  </a:lnTo>
                  <a:lnTo>
                    <a:pt x="275144" y="215607"/>
                  </a:lnTo>
                  <a:lnTo>
                    <a:pt x="275438" y="205807"/>
                  </a:lnTo>
                  <a:lnTo>
                    <a:pt x="275714" y="196006"/>
                  </a:lnTo>
                  <a:lnTo>
                    <a:pt x="275985" y="186206"/>
                  </a:lnTo>
                  <a:lnTo>
                    <a:pt x="276237" y="176406"/>
                  </a:lnTo>
                  <a:lnTo>
                    <a:pt x="276485" y="166605"/>
                  </a:lnTo>
                  <a:lnTo>
                    <a:pt x="276716" y="156805"/>
                  </a:lnTo>
                  <a:lnTo>
                    <a:pt x="276942" y="147005"/>
                  </a:lnTo>
                  <a:lnTo>
                    <a:pt x="277155" y="137204"/>
                  </a:lnTo>
                  <a:lnTo>
                    <a:pt x="277361" y="127404"/>
                  </a:lnTo>
                  <a:lnTo>
                    <a:pt x="277557" y="117604"/>
                  </a:lnTo>
                  <a:lnTo>
                    <a:pt x="277743" y="107803"/>
                  </a:lnTo>
                  <a:lnTo>
                    <a:pt x="277923" y="98003"/>
                  </a:lnTo>
                  <a:lnTo>
                    <a:pt x="278092" y="88203"/>
                  </a:lnTo>
                  <a:lnTo>
                    <a:pt x="278257" y="78402"/>
                  </a:lnTo>
                  <a:lnTo>
                    <a:pt x="278409" y="68602"/>
                  </a:lnTo>
                  <a:lnTo>
                    <a:pt x="278559" y="58802"/>
                  </a:lnTo>
                  <a:lnTo>
                    <a:pt x="278698" y="49001"/>
                  </a:lnTo>
                  <a:lnTo>
                    <a:pt x="278834" y="39201"/>
                  </a:lnTo>
                  <a:lnTo>
                    <a:pt x="278960" y="29401"/>
                  </a:lnTo>
                  <a:lnTo>
                    <a:pt x="279082" y="19600"/>
                  </a:lnTo>
                  <a:lnTo>
                    <a:pt x="279198" y="9800"/>
                  </a:lnTo>
                  <a:lnTo>
                    <a:pt x="279308" y="0"/>
                  </a:lnTo>
                  <a:lnTo>
                    <a:pt x="283105" y="0"/>
                  </a:lnTo>
                  <a:lnTo>
                    <a:pt x="283215" y="9800"/>
                  </a:lnTo>
                  <a:lnTo>
                    <a:pt x="283330" y="19600"/>
                  </a:lnTo>
                  <a:lnTo>
                    <a:pt x="283452" y="29401"/>
                  </a:lnTo>
                  <a:lnTo>
                    <a:pt x="283579" y="39201"/>
                  </a:lnTo>
                  <a:lnTo>
                    <a:pt x="283715" y="49001"/>
                  </a:lnTo>
                  <a:lnTo>
                    <a:pt x="283853" y="58802"/>
                  </a:lnTo>
                  <a:lnTo>
                    <a:pt x="284003" y="68602"/>
                  </a:lnTo>
                  <a:lnTo>
                    <a:pt x="284156" y="78402"/>
                  </a:lnTo>
                  <a:lnTo>
                    <a:pt x="284321" y="88203"/>
                  </a:lnTo>
                  <a:lnTo>
                    <a:pt x="284490" y="98003"/>
                  </a:lnTo>
                  <a:lnTo>
                    <a:pt x="284670" y="107803"/>
                  </a:lnTo>
                  <a:lnTo>
                    <a:pt x="284856" y="117604"/>
                  </a:lnTo>
                  <a:lnTo>
                    <a:pt x="285052" y="127404"/>
                  </a:lnTo>
                  <a:lnTo>
                    <a:pt x="285257" y="137204"/>
                  </a:lnTo>
                  <a:lnTo>
                    <a:pt x="285470" y="147005"/>
                  </a:lnTo>
                  <a:lnTo>
                    <a:pt x="285697" y="156805"/>
                  </a:lnTo>
                  <a:lnTo>
                    <a:pt x="285928" y="166605"/>
                  </a:lnTo>
                  <a:lnTo>
                    <a:pt x="286176" y="176406"/>
                  </a:lnTo>
                  <a:lnTo>
                    <a:pt x="286428" y="186206"/>
                  </a:lnTo>
                  <a:lnTo>
                    <a:pt x="286699" y="196006"/>
                  </a:lnTo>
                  <a:lnTo>
                    <a:pt x="286975" y="205807"/>
                  </a:lnTo>
                  <a:lnTo>
                    <a:pt x="287268" y="215607"/>
                  </a:lnTo>
                  <a:lnTo>
                    <a:pt x="287570" y="225407"/>
                  </a:lnTo>
                  <a:lnTo>
                    <a:pt x="287887" y="235208"/>
                  </a:lnTo>
                  <a:lnTo>
                    <a:pt x="288217" y="245008"/>
                  </a:lnTo>
                  <a:lnTo>
                    <a:pt x="288559" y="254808"/>
                  </a:lnTo>
                  <a:lnTo>
                    <a:pt x="288919" y="264609"/>
                  </a:lnTo>
                  <a:lnTo>
                    <a:pt x="289287" y="274409"/>
                  </a:lnTo>
                  <a:lnTo>
                    <a:pt x="289679" y="284209"/>
                  </a:lnTo>
                  <a:lnTo>
                    <a:pt x="290075" y="294010"/>
                  </a:lnTo>
                  <a:lnTo>
                    <a:pt x="290500" y="303810"/>
                  </a:lnTo>
                  <a:lnTo>
                    <a:pt x="290931" y="313610"/>
                  </a:lnTo>
                  <a:lnTo>
                    <a:pt x="291387" y="323411"/>
                  </a:lnTo>
                  <a:lnTo>
                    <a:pt x="291854" y="333211"/>
                  </a:lnTo>
                  <a:lnTo>
                    <a:pt x="292343" y="343011"/>
                  </a:lnTo>
                  <a:lnTo>
                    <a:pt x="292849" y="352812"/>
                  </a:lnTo>
                  <a:lnTo>
                    <a:pt x="293372" y="362612"/>
                  </a:lnTo>
                  <a:lnTo>
                    <a:pt x="293918" y="372412"/>
                  </a:lnTo>
                  <a:lnTo>
                    <a:pt x="294478" y="382213"/>
                  </a:lnTo>
                  <a:lnTo>
                    <a:pt x="295067" y="392013"/>
                  </a:lnTo>
                  <a:lnTo>
                    <a:pt x="295664" y="401813"/>
                  </a:lnTo>
                  <a:lnTo>
                    <a:pt x="296298" y="411614"/>
                  </a:lnTo>
                  <a:lnTo>
                    <a:pt x="296938" y="421414"/>
                  </a:lnTo>
                  <a:lnTo>
                    <a:pt x="297615" y="431214"/>
                  </a:lnTo>
                  <a:lnTo>
                    <a:pt x="298304" y="441015"/>
                  </a:lnTo>
                  <a:lnTo>
                    <a:pt x="299023" y="450815"/>
                  </a:lnTo>
                  <a:lnTo>
                    <a:pt x="299762" y="460615"/>
                  </a:lnTo>
                  <a:lnTo>
                    <a:pt x="300525" y="470416"/>
                  </a:lnTo>
                  <a:lnTo>
                    <a:pt x="301316" y="480216"/>
                  </a:lnTo>
                  <a:lnTo>
                    <a:pt x="302125" y="490016"/>
                  </a:lnTo>
                  <a:lnTo>
                    <a:pt x="302970" y="499817"/>
                  </a:lnTo>
                  <a:lnTo>
                    <a:pt x="303827" y="509617"/>
                  </a:lnTo>
                  <a:lnTo>
                    <a:pt x="304728" y="519417"/>
                  </a:lnTo>
                  <a:lnTo>
                    <a:pt x="305636" y="529218"/>
                  </a:lnTo>
                  <a:lnTo>
                    <a:pt x="306592" y="539018"/>
                  </a:lnTo>
                  <a:lnTo>
                    <a:pt x="307559" y="548818"/>
                  </a:lnTo>
                  <a:lnTo>
                    <a:pt x="308567" y="558619"/>
                  </a:lnTo>
                  <a:lnTo>
                    <a:pt x="309595" y="568419"/>
                  </a:lnTo>
                  <a:lnTo>
                    <a:pt x="310655" y="578219"/>
                  </a:lnTo>
                  <a:lnTo>
                    <a:pt x="311745" y="588020"/>
                  </a:lnTo>
                  <a:lnTo>
                    <a:pt x="312860" y="597820"/>
                  </a:lnTo>
                  <a:lnTo>
                    <a:pt x="314013" y="607620"/>
                  </a:lnTo>
                  <a:lnTo>
                    <a:pt x="315183" y="617421"/>
                  </a:lnTo>
                  <a:lnTo>
                    <a:pt x="316402" y="627221"/>
                  </a:lnTo>
                  <a:lnTo>
                    <a:pt x="317629" y="637021"/>
                  </a:lnTo>
                  <a:lnTo>
                    <a:pt x="318913" y="646822"/>
                  </a:lnTo>
                  <a:lnTo>
                    <a:pt x="320207" y="656622"/>
                  </a:lnTo>
                  <a:lnTo>
                    <a:pt x="321549" y="666422"/>
                  </a:lnTo>
                  <a:lnTo>
                    <a:pt x="322910" y="676223"/>
                  </a:lnTo>
                  <a:lnTo>
                    <a:pt x="324311" y="686023"/>
                  </a:lnTo>
                  <a:lnTo>
                    <a:pt x="325740" y="695823"/>
                  </a:lnTo>
                  <a:lnTo>
                    <a:pt x="327200" y="705624"/>
                  </a:lnTo>
                  <a:lnTo>
                    <a:pt x="328698" y="715424"/>
                  </a:lnTo>
                  <a:lnTo>
                    <a:pt x="330217" y="725224"/>
                  </a:lnTo>
                  <a:lnTo>
                    <a:pt x="331784" y="735025"/>
                  </a:lnTo>
                  <a:lnTo>
                    <a:pt x="333362" y="744825"/>
                  </a:lnTo>
                  <a:lnTo>
                    <a:pt x="334998" y="754625"/>
                  </a:lnTo>
                  <a:lnTo>
                    <a:pt x="336644" y="764426"/>
                  </a:lnTo>
                  <a:lnTo>
                    <a:pt x="338341" y="774226"/>
                  </a:lnTo>
                  <a:lnTo>
                    <a:pt x="340055" y="784026"/>
                  </a:lnTo>
                  <a:lnTo>
                    <a:pt x="341810" y="793827"/>
                  </a:lnTo>
                  <a:lnTo>
                    <a:pt x="343592" y="803627"/>
                  </a:lnTo>
                  <a:lnTo>
                    <a:pt x="345405" y="813427"/>
                  </a:lnTo>
                  <a:lnTo>
                    <a:pt x="347254" y="823228"/>
                  </a:lnTo>
                  <a:lnTo>
                    <a:pt x="349124" y="833028"/>
                  </a:lnTo>
                  <a:lnTo>
                    <a:pt x="351038" y="842828"/>
                  </a:lnTo>
                  <a:lnTo>
                    <a:pt x="352965" y="852629"/>
                  </a:lnTo>
                  <a:lnTo>
                    <a:pt x="354942" y="862429"/>
                  </a:lnTo>
                  <a:lnTo>
                    <a:pt x="356928" y="872229"/>
                  </a:lnTo>
                  <a:lnTo>
                    <a:pt x="358963" y="882030"/>
                  </a:lnTo>
                  <a:lnTo>
                    <a:pt x="361010" y="891830"/>
                  </a:lnTo>
                  <a:lnTo>
                    <a:pt x="363095" y="901630"/>
                  </a:lnTo>
                  <a:lnTo>
                    <a:pt x="365201" y="911431"/>
                  </a:lnTo>
                  <a:lnTo>
                    <a:pt x="367336" y="921231"/>
                  </a:lnTo>
                  <a:lnTo>
                    <a:pt x="369497" y="931031"/>
                  </a:lnTo>
                  <a:lnTo>
                    <a:pt x="371679" y="940832"/>
                  </a:lnTo>
                  <a:lnTo>
                    <a:pt x="373893" y="950632"/>
                  </a:lnTo>
                  <a:lnTo>
                    <a:pt x="376119" y="960432"/>
                  </a:lnTo>
                  <a:lnTo>
                    <a:pt x="378382" y="970233"/>
                  </a:lnTo>
                  <a:lnTo>
                    <a:pt x="380652" y="980033"/>
                  </a:lnTo>
                  <a:lnTo>
                    <a:pt x="382959" y="989833"/>
                  </a:lnTo>
                  <a:lnTo>
                    <a:pt x="385272" y="999634"/>
                  </a:lnTo>
                  <a:lnTo>
                    <a:pt x="387615" y="1009434"/>
                  </a:lnTo>
                  <a:lnTo>
                    <a:pt x="389969" y="1019234"/>
                  </a:lnTo>
                  <a:lnTo>
                    <a:pt x="392343" y="1029035"/>
                  </a:lnTo>
                  <a:lnTo>
                    <a:pt x="394732" y="1038835"/>
                  </a:lnTo>
                  <a:lnTo>
                    <a:pt x="397135" y="1048635"/>
                  </a:lnTo>
                  <a:lnTo>
                    <a:pt x="399555" y="1058436"/>
                  </a:lnTo>
                  <a:lnTo>
                    <a:pt x="401983" y="1068236"/>
                  </a:lnTo>
                  <a:lnTo>
                    <a:pt x="404428" y="1078036"/>
                  </a:lnTo>
                  <a:lnTo>
                    <a:pt x="406877" y="1087837"/>
                  </a:lnTo>
                  <a:lnTo>
                    <a:pt x="409343" y="1097637"/>
                  </a:lnTo>
                  <a:lnTo>
                    <a:pt x="411810" y="1107437"/>
                  </a:lnTo>
                  <a:lnTo>
                    <a:pt x="414288" y="1117238"/>
                  </a:lnTo>
                  <a:lnTo>
                    <a:pt x="416769" y="1127038"/>
                  </a:lnTo>
                  <a:lnTo>
                    <a:pt x="419255" y="1136838"/>
                  </a:lnTo>
                  <a:lnTo>
                    <a:pt x="421743" y="1146639"/>
                  </a:lnTo>
                  <a:lnTo>
                    <a:pt x="424232" y="1156439"/>
                  </a:lnTo>
                  <a:lnTo>
                    <a:pt x="426721" y="1166239"/>
                  </a:lnTo>
                  <a:lnTo>
                    <a:pt x="429210" y="1176040"/>
                  </a:lnTo>
                  <a:lnTo>
                    <a:pt x="431694" y="1185840"/>
                  </a:lnTo>
                  <a:lnTo>
                    <a:pt x="434178" y="1195640"/>
                  </a:lnTo>
                  <a:lnTo>
                    <a:pt x="436651" y="1205441"/>
                  </a:lnTo>
                  <a:lnTo>
                    <a:pt x="439122" y="1215241"/>
                  </a:lnTo>
                  <a:lnTo>
                    <a:pt x="441580" y="1225041"/>
                  </a:lnTo>
                  <a:lnTo>
                    <a:pt x="444032" y="1234842"/>
                  </a:lnTo>
                  <a:lnTo>
                    <a:pt x="446470" y="1244642"/>
                  </a:lnTo>
                  <a:lnTo>
                    <a:pt x="448897" y="1254442"/>
                  </a:lnTo>
                  <a:lnTo>
                    <a:pt x="451310" y="1264243"/>
                  </a:lnTo>
                  <a:lnTo>
                    <a:pt x="453706" y="1274043"/>
                  </a:lnTo>
                  <a:lnTo>
                    <a:pt x="456090" y="1283844"/>
                  </a:lnTo>
                  <a:lnTo>
                    <a:pt x="458449" y="1293644"/>
                  </a:lnTo>
                  <a:lnTo>
                    <a:pt x="460799" y="1303444"/>
                  </a:lnTo>
                  <a:lnTo>
                    <a:pt x="463114" y="1313245"/>
                  </a:lnTo>
                  <a:lnTo>
                    <a:pt x="465422" y="1323045"/>
                  </a:lnTo>
                  <a:lnTo>
                    <a:pt x="467690" y="1332845"/>
                  </a:lnTo>
                  <a:lnTo>
                    <a:pt x="469948" y="1342646"/>
                  </a:lnTo>
                  <a:lnTo>
                    <a:pt x="472169" y="1352446"/>
                  </a:lnTo>
                  <a:lnTo>
                    <a:pt x="474371" y="1362246"/>
                  </a:lnTo>
                  <a:lnTo>
                    <a:pt x="476540" y="1372047"/>
                  </a:lnTo>
                  <a:lnTo>
                    <a:pt x="478680" y="1381847"/>
                  </a:lnTo>
                  <a:lnTo>
                    <a:pt x="480794" y="1391647"/>
                  </a:lnTo>
                  <a:lnTo>
                    <a:pt x="482866" y="1401448"/>
                  </a:lnTo>
                  <a:lnTo>
                    <a:pt x="484921" y="1411248"/>
                  </a:lnTo>
                  <a:lnTo>
                    <a:pt x="486922" y="1421048"/>
                  </a:lnTo>
                  <a:lnTo>
                    <a:pt x="488912" y="1430849"/>
                  </a:lnTo>
                  <a:lnTo>
                    <a:pt x="490838" y="1440649"/>
                  </a:lnTo>
                  <a:lnTo>
                    <a:pt x="492751" y="1450449"/>
                  </a:lnTo>
                  <a:lnTo>
                    <a:pt x="494607" y="1460250"/>
                  </a:lnTo>
                  <a:lnTo>
                    <a:pt x="496439" y="1470050"/>
                  </a:lnTo>
                  <a:lnTo>
                    <a:pt x="498223" y="1479850"/>
                  </a:lnTo>
                  <a:lnTo>
                    <a:pt x="499970" y="1489651"/>
                  </a:lnTo>
                  <a:lnTo>
                    <a:pt x="501679" y="1499451"/>
                  </a:lnTo>
                  <a:lnTo>
                    <a:pt x="503338" y="1509251"/>
                  </a:lnTo>
                  <a:lnTo>
                    <a:pt x="504970" y="1519052"/>
                  </a:lnTo>
                  <a:lnTo>
                    <a:pt x="506538" y="1528852"/>
                  </a:lnTo>
                  <a:lnTo>
                    <a:pt x="508091" y="1538652"/>
                  </a:lnTo>
                  <a:lnTo>
                    <a:pt x="509565" y="1548453"/>
                  </a:lnTo>
                  <a:lnTo>
                    <a:pt x="511026" y="1558253"/>
                  </a:lnTo>
                  <a:lnTo>
                    <a:pt x="512417" y="1568053"/>
                  </a:lnTo>
                  <a:lnTo>
                    <a:pt x="513783" y="1577854"/>
                  </a:lnTo>
                  <a:lnTo>
                    <a:pt x="515090" y="1587654"/>
                  </a:lnTo>
                  <a:lnTo>
                    <a:pt x="516360" y="1597454"/>
                  </a:lnTo>
                  <a:lnTo>
                    <a:pt x="517583" y="1607255"/>
                  </a:lnTo>
                  <a:lnTo>
                    <a:pt x="518755" y="1617055"/>
                  </a:lnTo>
                  <a:lnTo>
                    <a:pt x="519895" y="1626855"/>
                  </a:lnTo>
                  <a:lnTo>
                    <a:pt x="520970" y="1636656"/>
                  </a:lnTo>
                  <a:lnTo>
                    <a:pt x="522025" y="1646456"/>
                  </a:lnTo>
                  <a:lnTo>
                    <a:pt x="523003" y="1656256"/>
                  </a:lnTo>
                  <a:lnTo>
                    <a:pt x="523967" y="1666057"/>
                  </a:lnTo>
                  <a:lnTo>
                    <a:pt x="524856" y="1675857"/>
                  </a:lnTo>
                  <a:lnTo>
                    <a:pt x="525724" y="1685657"/>
                  </a:lnTo>
                  <a:lnTo>
                    <a:pt x="526530" y="1695458"/>
                  </a:lnTo>
                  <a:lnTo>
                    <a:pt x="527303" y="1705258"/>
                  </a:lnTo>
                  <a:lnTo>
                    <a:pt x="528029" y="1715058"/>
                  </a:lnTo>
                  <a:lnTo>
                    <a:pt x="528709" y="1724859"/>
                  </a:lnTo>
                  <a:lnTo>
                    <a:pt x="529356" y="1734659"/>
                  </a:lnTo>
                  <a:lnTo>
                    <a:pt x="529946" y="1744459"/>
                  </a:lnTo>
                  <a:lnTo>
                    <a:pt x="530514" y="1754260"/>
                  </a:lnTo>
                  <a:lnTo>
                    <a:pt x="531016" y="1764060"/>
                  </a:lnTo>
                  <a:lnTo>
                    <a:pt x="531506" y="1773860"/>
                  </a:lnTo>
                  <a:lnTo>
                    <a:pt x="531927" y="1783661"/>
                  </a:lnTo>
                  <a:lnTo>
                    <a:pt x="532333" y="1793461"/>
                  </a:lnTo>
                  <a:lnTo>
                    <a:pt x="532684" y="1803261"/>
                  </a:lnTo>
                  <a:lnTo>
                    <a:pt x="533009" y="1813062"/>
                  </a:lnTo>
                  <a:lnTo>
                    <a:pt x="533293" y="1822862"/>
                  </a:lnTo>
                  <a:lnTo>
                    <a:pt x="533542" y="1832662"/>
                  </a:lnTo>
                  <a:lnTo>
                    <a:pt x="533761" y="1842463"/>
                  </a:lnTo>
                  <a:lnTo>
                    <a:pt x="533938" y="1852263"/>
                  </a:lnTo>
                  <a:lnTo>
                    <a:pt x="534096" y="1862063"/>
                  </a:lnTo>
                  <a:lnTo>
                    <a:pt x="534206" y="1871864"/>
                  </a:lnTo>
                  <a:lnTo>
                    <a:pt x="534306" y="1881664"/>
                  </a:lnTo>
                  <a:lnTo>
                    <a:pt x="534353" y="1891464"/>
                  </a:lnTo>
                  <a:lnTo>
                    <a:pt x="534392" y="1901265"/>
                  </a:lnTo>
                  <a:lnTo>
                    <a:pt x="534389" y="1911065"/>
                  </a:lnTo>
                  <a:lnTo>
                    <a:pt x="534371" y="1920865"/>
                  </a:lnTo>
                  <a:lnTo>
                    <a:pt x="534322" y="1930666"/>
                  </a:lnTo>
                  <a:lnTo>
                    <a:pt x="534252" y="1940466"/>
                  </a:lnTo>
                  <a:lnTo>
                    <a:pt x="534161" y="1950266"/>
                  </a:lnTo>
                  <a:lnTo>
                    <a:pt x="534046" y="1960067"/>
                  </a:lnTo>
                  <a:lnTo>
                    <a:pt x="533917" y="1969867"/>
                  </a:lnTo>
                  <a:lnTo>
                    <a:pt x="533761" y="1979667"/>
                  </a:lnTo>
                  <a:lnTo>
                    <a:pt x="533598" y="1989468"/>
                  </a:lnTo>
                  <a:lnTo>
                    <a:pt x="533407" y="1999268"/>
                  </a:lnTo>
                  <a:lnTo>
                    <a:pt x="533212" y="2009068"/>
                  </a:lnTo>
                  <a:lnTo>
                    <a:pt x="532994" y="2018869"/>
                  </a:lnTo>
                  <a:lnTo>
                    <a:pt x="532771" y="2028669"/>
                  </a:lnTo>
                  <a:lnTo>
                    <a:pt x="532532" y="2038469"/>
                  </a:lnTo>
                  <a:lnTo>
                    <a:pt x="532286" y="2048270"/>
                  </a:lnTo>
                  <a:lnTo>
                    <a:pt x="532031" y="2058070"/>
                  </a:lnTo>
                  <a:lnTo>
                    <a:pt x="531767" y="2067870"/>
                  </a:lnTo>
                  <a:lnTo>
                    <a:pt x="531499" y="2077671"/>
                  </a:lnTo>
                  <a:lnTo>
                    <a:pt x="531224" y="2087471"/>
                  </a:lnTo>
                  <a:lnTo>
                    <a:pt x="530947" y="2097271"/>
                  </a:lnTo>
                  <a:lnTo>
                    <a:pt x="530666" y="2107072"/>
                  </a:lnTo>
                  <a:lnTo>
                    <a:pt x="530384" y="2116872"/>
                  </a:lnTo>
                  <a:lnTo>
                    <a:pt x="530102" y="2126672"/>
                  </a:lnTo>
                  <a:lnTo>
                    <a:pt x="529820" y="2136473"/>
                  </a:lnTo>
                  <a:lnTo>
                    <a:pt x="529541" y="2146273"/>
                  </a:lnTo>
                  <a:lnTo>
                    <a:pt x="529264" y="2156073"/>
                  </a:lnTo>
                  <a:lnTo>
                    <a:pt x="528992" y="2165874"/>
                  </a:lnTo>
                  <a:lnTo>
                    <a:pt x="528725" y="2175674"/>
                  </a:lnTo>
                  <a:lnTo>
                    <a:pt x="528463" y="2185474"/>
                  </a:lnTo>
                  <a:lnTo>
                    <a:pt x="528210" y="2195275"/>
                  </a:lnTo>
                  <a:lnTo>
                    <a:pt x="527962" y="2205075"/>
                  </a:lnTo>
                  <a:lnTo>
                    <a:pt x="527729" y="2214875"/>
                  </a:lnTo>
                  <a:lnTo>
                    <a:pt x="527498" y="2224676"/>
                  </a:lnTo>
                  <a:lnTo>
                    <a:pt x="527287" y="2234476"/>
                  </a:lnTo>
                  <a:lnTo>
                    <a:pt x="527080" y="2244276"/>
                  </a:lnTo>
                  <a:lnTo>
                    <a:pt x="526892" y="2254077"/>
                  </a:lnTo>
                  <a:lnTo>
                    <a:pt x="526713" y="2263877"/>
                  </a:lnTo>
                  <a:lnTo>
                    <a:pt x="526551" y="2273677"/>
                  </a:lnTo>
                  <a:lnTo>
                    <a:pt x="526403" y="2283478"/>
                  </a:lnTo>
                  <a:lnTo>
                    <a:pt x="526269" y="2293278"/>
                  </a:lnTo>
                  <a:lnTo>
                    <a:pt x="526156" y="2303078"/>
                  </a:lnTo>
                  <a:lnTo>
                    <a:pt x="526053" y="2312879"/>
                  </a:lnTo>
                  <a:lnTo>
                    <a:pt x="525976" y="2322679"/>
                  </a:lnTo>
                  <a:lnTo>
                    <a:pt x="525906" y="2332479"/>
                  </a:lnTo>
                  <a:lnTo>
                    <a:pt x="525869" y="2342280"/>
                  </a:lnTo>
                  <a:lnTo>
                    <a:pt x="525838" y="2352080"/>
                  </a:lnTo>
                  <a:lnTo>
                    <a:pt x="525838" y="2361880"/>
                  </a:lnTo>
                  <a:lnTo>
                    <a:pt x="525850" y="2371681"/>
                  </a:lnTo>
                  <a:lnTo>
                    <a:pt x="525887" y="2381481"/>
                  </a:lnTo>
                  <a:lnTo>
                    <a:pt x="525943" y="2391281"/>
                  </a:lnTo>
                  <a:lnTo>
                    <a:pt x="526019" y="2401082"/>
                  </a:lnTo>
                  <a:lnTo>
                    <a:pt x="526120" y="2410882"/>
                  </a:lnTo>
                  <a:lnTo>
                    <a:pt x="526236" y="2420682"/>
                  </a:lnTo>
                  <a:lnTo>
                    <a:pt x="526384" y="2430483"/>
                  </a:lnTo>
                  <a:lnTo>
                    <a:pt x="526540" y="2440283"/>
                  </a:lnTo>
                  <a:lnTo>
                    <a:pt x="526735" y="2450083"/>
                  </a:lnTo>
                  <a:lnTo>
                    <a:pt x="526936" y="2459884"/>
                  </a:lnTo>
                  <a:lnTo>
                    <a:pt x="527174" y="2469684"/>
                  </a:lnTo>
                  <a:lnTo>
                    <a:pt x="527422" y="2479484"/>
                  </a:lnTo>
                  <a:lnTo>
                    <a:pt x="527701" y="2489285"/>
                  </a:lnTo>
                  <a:lnTo>
                    <a:pt x="527997" y="2499085"/>
                  </a:lnTo>
                  <a:lnTo>
                    <a:pt x="528316" y="2508885"/>
                  </a:lnTo>
                  <a:lnTo>
                    <a:pt x="528659" y="2518686"/>
                  </a:lnTo>
                  <a:lnTo>
                    <a:pt x="529018" y="2528486"/>
                  </a:lnTo>
                  <a:lnTo>
                    <a:pt x="529407" y="2538286"/>
                  </a:lnTo>
                  <a:lnTo>
                    <a:pt x="529805" y="2548087"/>
                  </a:lnTo>
                  <a:lnTo>
                    <a:pt x="530238" y="2557887"/>
                  </a:lnTo>
                  <a:lnTo>
                    <a:pt x="530677" y="2567688"/>
                  </a:lnTo>
                  <a:lnTo>
                    <a:pt x="531151" y="2577488"/>
                  </a:lnTo>
                  <a:lnTo>
                    <a:pt x="531632" y="2587288"/>
                  </a:lnTo>
                  <a:lnTo>
                    <a:pt x="532141" y="2597089"/>
                  </a:lnTo>
                  <a:lnTo>
                    <a:pt x="532662" y="2606889"/>
                  </a:lnTo>
                  <a:lnTo>
                    <a:pt x="533205" y="2616689"/>
                  </a:lnTo>
                  <a:lnTo>
                    <a:pt x="533764" y="2626490"/>
                  </a:lnTo>
                  <a:lnTo>
                    <a:pt x="534338" y="2636290"/>
                  </a:lnTo>
                  <a:lnTo>
                    <a:pt x="534932" y="2646090"/>
                  </a:lnTo>
                  <a:lnTo>
                    <a:pt x="535535" y="2655891"/>
                  </a:lnTo>
                  <a:lnTo>
                    <a:pt x="536161" y="2665691"/>
                  </a:lnTo>
                  <a:lnTo>
                    <a:pt x="536792" y="2675491"/>
                  </a:lnTo>
                  <a:lnTo>
                    <a:pt x="537446" y="2685292"/>
                  </a:lnTo>
                  <a:lnTo>
                    <a:pt x="538104" y="2695092"/>
                  </a:lnTo>
                  <a:lnTo>
                    <a:pt x="538779" y="2704892"/>
                  </a:lnTo>
                  <a:lnTo>
                    <a:pt x="539461" y="2714693"/>
                  </a:lnTo>
                  <a:lnTo>
                    <a:pt x="540154" y="2724493"/>
                  </a:lnTo>
                  <a:lnTo>
                    <a:pt x="540855" y="2734293"/>
                  </a:lnTo>
                  <a:lnTo>
                    <a:pt x="541564" y="2744094"/>
                  </a:lnTo>
                  <a:lnTo>
                    <a:pt x="542280" y="2753894"/>
                  </a:lnTo>
                  <a:lnTo>
                    <a:pt x="543000" y="2763694"/>
                  </a:lnTo>
                  <a:lnTo>
                    <a:pt x="543727" y="2773495"/>
                  </a:lnTo>
                  <a:lnTo>
                    <a:pt x="544455" y="2783295"/>
                  </a:lnTo>
                  <a:lnTo>
                    <a:pt x="545187" y="2793095"/>
                  </a:lnTo>
                  <a:lnTo>
                    <a:pt x="545919" y="2802896"/>
                  </a:lnTo>
                  <a:lnTo>
                    <a:pt x="546651" y="2812696"/>
                  </a:lnTo>
                  <a:lnTo>
                    <a:pt x="547382" y="2822496"/>
                  </a:lnTo>
                  <a:lnTo>
                    <a:pt x="548111" y="2832297"/>
                  </a:lnTo>
                  <a:lnTo>
                    <a:pt x="548836" y="2842097"/>
                  </a:lnTo>
                  <a:lnTo>
                    <a:pt x="549556" y="2851897"/>
                  </a:lnTo>
                  <a:lnTo>
                    <a:pt x="550269" y="2861698"/>
                  </a:lnTo>
                  <a:lnTo>
                    <a:pt x="550977" y="2871498"/>
                  </a:lnTo>
                  <a:lnTo>
                    <a:pt x="551672" y="2881298"/>
                  </a:lnTo>
                  <a:lnTo>
                    <a:pt x="552364" y="2891099"/>
                  </a:lnTo>
                  <a:lnTo>
                    <a:pt x="553035" y="2900899"/>
                  </a:lnTo>
                  <a:lnTo>
                    <a:pt x="553704" y="2910699"/>
                  </a:lnTo>
                  <a:lnTo>
                    <a:pt x="554348" y="2920500"/>
                  </a:lnTo>
                  <a:lnTo>
                    <a:pt x="554985" y="2930300"/>
                  </a:lnTo>
                  <a:lnTo>
                    <a:pt x="555600" y="2940100"/>
                  </a:lnTo>
                  <a:lnTo>
                    <a:pt x="556200" y="2949901"/>
                  </a:lnTo>
                  <a:lnTo>
                    <a:pt x="556780" y="2959701"/>
                  </a:lnTo>
                  <a:lnTo>
                    <a:pt x="557338" y="2969501"/>
                  </a:lnTo>
                  <a:lnTo>
                    <a:pt x="557878" y="2979302"/>
                  </a:lnTo>
                  <a:lnTo>
                    <a:pt x="558387" y="2989102"/>
                  </a:lnTo>
                  <a:lnTo>
                    <a:pt x="558884" y="2998902"/>
                  </a:lnTo>
                  <a:lnTo>
                    <a:pt x="559338" y="3008703"/>
                  </a:lnTo>
                  <a:lnTo>
                    <a:pt x="559785" y="3018503"/>
                  </a:lnTo>
                  <a:lnTo>
                    <a:pt x="560180" y="3028303"/>
                  </a:lnTo>
                  <a:lnTo>
                    <a:pt x="560565" y="3038104"/>
                  </a:lnTo>
                  <a:lnTo>
                    <a:pt x="560904" y="3047904"/>
                  </a:lnTo>
                  <a:lnTo>
                    <a:pt x="561220" y="3057704"/>
                  </a:lnTo>
                  <a:lnTo>
                    <a:pt x="561498" y="3067505"/>
                  </a:lnTo>
                  <a:lnTo>
                    <a:pt x="561742" y="3077305"/>
                  </a:lnTo>
                  <a:lnTo>
                    <a:pt x="561954" y="3087105"/>
                  </a:lnTo>
                  <a:lnTo>
                    <a:pt x="562119" y="3096906"/>
                  </a:lnTo>
                  <a:lnTo>
                    <a:pt x="562262" y="3106706"/>
                  </a:lnTo>
                  <a:lnTo>
                    <a:pt x="562343" y="3116506"/>
                  </a:lnTo>
                  <a:lnTo>
                    <a:pt x="562413" y="3126307"/>
                  </a:lnTo>
                  <a:lnTo>
                    <a:pt x="562406" y="3136107"/>
                  </a:lnTo>
                  <a:lnTo>
                    <a:pt x="562387" y="3145907"/>
                  </a:lnTo>
                  <a:lnTo>
                    <a:pt x="562300" y="3155708"/>
                  </a:lnTo>
                  <a:lnTo>
                    <a:pt x="562186" y="3165508"/>
                  </a:lnTo>
                  <a:lnTo>
                    <a:pt x="562015" y="3175308"/>
                  </a:lnTo>
                  <a:lnTo>
                    <a:pt x="561804" y="3185109"/>
                  </a:lnTo>
                  <a:lnTo>
                    <a:pt x="561547" y="3194909"/>
                  </a:lnTo>
                  <a:lnTo>
                    <a:pt x="561233" y="3204709"/>
                  </a:lnTo>
                  <a:lnTo>
                    <a:pt x="560887" y="3214510"/>
                  </a:lnTo>
                  <a:lnTo>
                    <a:pt x="560469" y="3224310"/>
                  </a:lnTo>
                  <a:lnTo>
                    <a:pt x="560031" y="3234110"/>
                  </a:lnTo>
                  <a:lnTo>
                    <a:pt x="559504" y="3243911"/>
                  </a:lnTo>
                  <a:lnTo>
                    <a:pt x="558963" y="3253711"/>
                  </a:lnTo>
                  <a:lnTo>
                    <a:pt x="558336" y="3263511"/>
                  </a:lnTo>
                  <a:lnTo>
                    <a:pt x="557683" y="3273312"/>
                  </a:lnTo>
                  <a:lnTo>
                    <a:pt x="556959" y="3283112"/>
                  </a:lnTo>
                  <a:lnTo>
                    <a:pt x="556193" y="3292912"/>
                  </a:lnTo>
                  <a:lnTo>
                    <a:pt x="555371" y="3302713"/>
                  </a:lnTo>
                  <a:lnTo>
                    <a:pt x="554491" y="3312513"/>
                  </a:lnTo>
                  <a:lnTo>
                    <a:pt x="553570" y="3322313"/>
                  </a:lnTo>
                  <a:lnTo>
                    <a:pt x="552575" y="3332114"/>
                  </a:lnTo>
                  <a:lnTo>
                    <a:pt x="551554" y="3341914"/>
                  </a:lnTo>
                  <a:lnTo>
                    <a:pt x="550443" y="3351714"/>
                  </a:lnTo>
                  <a:lnTo>
                    <a:pt x="549316" y="3361515"/>
                  </a:lnTo>
                  <a:lnTo>
                    <a:pt x="548096" y="3371315"/>
                  </a:lnTo>
                  <a:lnTo>
                    <a:pt x="546853" y="3381115"/>
                  </a:lnTo>
                  <a:lnTo>
                    <a:pt x="545534" y="3390916"/>
                  </a:lnTo>
                  <a:lnTo>
                    <a:pt x="544177" y="3400716"/>
                  </a:lnTo>
                  <a:lnTo>
                    <a:pt x="542759" y="3410516"/>
                  </a:lnTo>
                  <a:lnTo>
                    <a:pt x="541289" y="3420317"/>
                  </a:lnTo>
                  <a:lnTo>
                    <a:pt x="539774" y="3430117"/>
                  </a:lnTo>
                  <a:lnTo>
                    <a:pt x="538193" y="3439917"/>
                  </a:lnTo>
                  <a:lnTo>
                    <a:pt x="536583" y="3449718"/>
                  </a:lnTo>
                  <a:lnTo>
                    <a:pt x="534892" y="3459518"/>
                  </a:lnTo>
                  <a:lnTo>
                    <a:pt x="533186" y="3469318"/>
                  </a:lnTo>
                  <a:lnTo>
                    <a:pt x="531391" y="3479119"/>
                  </a:lnTo>
                  <a:lnTo>
                    <a:pt x="529580" y="3488919"/>
                  </a:lnTo>
                  <a:lnTo>
                    <a:pt x="527696" y="3498719"/>
                  </a:lnTo>
                  <a:lnTo>
                    <a:pt x="525782" y="3508520"/>
                  </a:lnTo>
                  <a:lnTo>
                    <a:pt x="523812" y="3518320"/>
                  </a:lnTo>
                  <a:lnTo>
                    <a:pt x="521801" y="3528120"/>
                  </a:lnTo>
                  <a:lnTo>
                    <a:pt x="519748" y="3537921"/>
                  </a:lnTo>
                  <a:lnTo>
                    <a:pt x="517643" y="3547721"/>
                  </a:lnTo>
                  <a:lnTo>
                    <a:pt x="515511" y="3557521"/>
                  </a:lnTo>
                  <a:lnTo>
                    <a:pt x="513317" y="3567322"/>
                  </a:lnTo>
                  <a:lnTo>
                    <a:pt x="511109" y="3577122"/>
                  </a:lnTo>
                  <a:lnTo>
                    <a:pt x="508831" y="3586922"/>
                  </a:lnTo>
                  <a:lnTo>
                    <a:pt x="506543" y="3596723"/>
                  </a:lnTo>
                  <a:lnTo>
                    <a:pt x="504195" y="3606523"/>
                  </a:lnTo>
                  <a:lnTo>
                    <a:pt x="501830" y="3616323"/>
                  </a:lnTo>
                  <a:lnTo>
                    <a:pt x="499420" y="3626124"/>
                  </a:lnTo>
                  <a:lnTo>
                    <a:pt x="496983" y="3635924"/>
                  </a:lnTo>
                  <a:lnTo>
                    <a:pt x="494514" y="3645724"/>
                  </a:lnTo>
                  <a:lnTo>
                    <a:pt x="492012" y="3655525"/>
                  </a:lnTo>
                  <a:lnTo>
                    <a:pt x="489490" y="3665325"/>
                  </a:lnTo>
                  <a:lnTo>
                    <a:pt x="486930" y="3675125"/>
                  </a:lnTo>
                  <a:lnTo>
                    <a:pt x="484359" y="3684926"/>
                  </a:lnTo>
                  <a:lnTo>
                    <a:pt x="481746" y="3694726"/>
                  </a:lnTo>
                  <a:lnTo>
                    <a:pt x="479128" y="3704526"/>
                  </a:lnTo>
                  <a:lnTo>
                    <a:pt x="476474" y="3714327"/>
                  </a:lnTo>
                  <a:lnTo>
                    <a:pt x="473812" y="3724127"/>
                  </a:lnTo>
                  <a:lnTo>
                    <a:pt x="471125" y="3733927"/>
                  </a:lnTo>
                  <a:lnTo>
                    <a:pt x="468426" y="3743728"/>
                  </a:lnTo>
                  <a:lnTo>
                    <a:pt x="465711" y="3753528"/>
                  </a:lnTo>
                  <a:lnTo>
                    <a:pt x="462982" y="3763328"/>
                  </a:lnTo>
                  <a:lnTo>
                    <a:pt x="460244" y="3773129"/>
                  </a:lnTo>
                  <a:lnTo>
                    <a:pt x="457493" y="3782929"/>
                  </a:lnTo>
                  <a:lnTo>
                    <a:pt x="454737" y="3792729"/>
                  </a:lnTo>
                  <a:lnTo>
                    <a:pt x="451970" y="3802530"/>
                  </a:lnTo>
                  <a:lnTo>
                    <a:pt x="449201" y="3812330"/>
                  </a:lnTo>
                  <a:lnTo>
                    <a:pt x="446426" y="3822131"/>
                  </a:lnTo>
                  <a:lnTo>
                    <a:pt x="443650" y="3831931"/>
                  </a:lnTo>
                  <a:lnTo>
                    <a:pt x="440873" y="3841731"/>
                  </a:lnTo>
                  <a:lnTo>
                    <a:pt x="438096" y="3851532"/>
                  </a:lnTo>
                  <a:lnTo>
                    <a:pt x="435322" y="3861332"/>
                  </a:lnTo>
                  <a:lnTo>
                    <a:pt x="432552" y="3871132"/>
                  </a:lnTo>
                  <a:lnTo>
                    <a:pt x="429786" y="3880933"/>
                  </a:lnTo>
                  <a:lnTo>
                    <a:pt x="427029" y="3890733"/>
                  </a:lnTo>
                  <a:lnTo>
                    <a:pt x="424275" y="3900533"/>
                  </a:lnTo>
                  <a:lnTo>
                    <a:pt x="421537" y="3910334"/>
                  </a:lnTo>
                  <a:lnTo>
                    <a:pt x="418801" y="3920134"/>
                  </a:lnTo>
                  <a:lnTo>
                    <a:pt x="416088" y="3929934"/>
                  </a:lnTo>
                  <a:lnTo>
                    <a:pt x="413379" y="3939735"/>
                  </a:lnTo>
                  <a:lnTo>
                    <a:pt x="410692" y="3949535"/>
                  </a:lnTo>
                  <a:lnTo>
                    <a:pt x="408015" y="3959335"/>
                  </a:lnTo>
                  <a:lnTo>
                    <a:pt x="405358" y="3969136"/>
                  </a:lnTo>
                  <a:lnTo>
                    <a:pt x="402719" y="3978936"/>
                  </a:lnTo>
                  <a:lnTo>
                    <a:pt x="400097" y="3988736"/>
                  </a:lnTo>
                  <a:lnTo>
                    <a:pt x="397500" y="3998537"/>
                  </a:lnTo>
                  <a:lnTo>
                    <a:pt x="394917" y="4008337"/>
                  </a:lnTo>
                  <a:lnTo>
                    <a:pt x="392367" y="4018137"/>
                  </a:lnTo>
                  <a:lnTo>
                    <a:pt x="389826" y="4027938"/>
                  </a:lnTo>
                  <a:lnTo>
                    <a:pt x="387328" y="4037738"/>
                  </a:lnTo>
                  <a:lnTo>
                    <a:pt x="384837" y="4047538"/>
                  </a:lnTo>
                  <a:lnTo>
                    <a:pt x="382389" y="4057339"/>
                  </a:lnTo>
                  <a:lnTo>
                    <a:pt x="379956" y="4067139"/>
                  </a:lnTo>
                  <a:lnTo>
                    <a:pt x="377559" y="4076939"/>
                  </a:lnTo>
                  <a:lnTo>
                    <a:pt x="375186" y="4086740"/>
                  </a:lnTo>
                  <a:lnTo>
                    <a:pt x="372842" y="4096540"/>
                  </a:lnTo>
                  <a:lnTo>
                    <a:pt x="370532" y="4106340"/>
                  </a:lnTo>
                  <a:lnTo>
                    <a:pt x="368245" y="4116141"/>
                  </a:lnTo>
                  <a:lnTo>
                    <a:pt x="366002" y="4125941"/>
                  </a:lnTo>
                  <a:lnTo>
                    <a:pt x="363772" y="4135741"/>
                  </a:lnTo>
                  <a:lnTo>
                    <a:pt x="361598" y="4145542"/>
                  </a:lnTo>
                  <a:lnTo>
                    <a:pt x="359433" y="4155342"/>
                  </a:lnTo>
                  <a:lnTo>
                    <a:pt x="357325" y="4165142"/>
                  </a:lnTo>
                  <a:lnTo>
                    <a:pt x="355231" y="4174943"/>
                  </a:lnTo>
                  <a:lnTo>
                    <a:pt x="353185" y="4184743"/>
                  </a:lnTo>
                  <a:lnTo>
                    <a:pt x="351165" y="4194543"/>
                  </a:lnTo>
                  <a:lnTo>
                    <a:pt x="349183" y="4204344"/>
                  </a:lnTo>
                  <a:lnTo>
                    <a:pt x="347236" y="4214144"/>
                  </a:lnTo>
                  <a:lnTo>
                    <a:pt x="345319" y="4223944"/>
                  </a:lnTo>
                  <a:lnTo>
                    <a:pt x="343448" y="4233745"/>
                  </a:lnTo>
                  <a:lnTo>
                    <a:pt x="341595" y="4243545"/>
                  </a:lnTo>
                  <a:lnTo>
                    <a:pt x="339800" y="4253345"/>
                  </a:lnTo>
                  <a:lnTo>
                    <a:pt x="338015" y="4263146"/>
                  </a:lnTo>
                  <a:lnTo>
                    <a:pt x="336293" y="4272946"/>
                  </a:lnTo>
                  <a:lnTo>
                    <a:pt x="334585" y="4282746"/>
                  </a:lnTo>
                  <a:lnTo>
                    <a:pt x="332929" y="4292547"/>
                  </a:lnTo>
                  <a:lnTo>
                    <a:pt x="331296" y="4302347"/>
                  </a:lnTo>
                  <a:lnTo>
                    <a:pt x="329705" y="4312147"/>
                  </a:lnTo>
                  <a:lnTo>
                    <a:pt x="328148" y="4321948"/>
                  </a:lnTo>
                  <a:lnTo>
                    <a:pt x="326622" y="4331748"/>
                  </a:lnTo>
                  <a:lnTo>
                    <a:pt x="325140" y="4341548"/>
                  </a:lnTo>
                  <a:lnTo>
                    <a:pt x="323679" y="4351349"/>
                  </a:lnTo>
                  <a:lnTo>
                    <a:pt x="322270" y="4361149"/>
                  </a:lnTo>
                  <a:lnTo>
                    <a:pt x="320872" y="4370949"/>
                  </a:lnTo>
                  <a:lnTo>
                    <a:pt x="319536" y="4380750"/>
                  </a:lnTo>
                  <a:lnTo>
                    <a:pt x="318210" y="4390550"/>
                  </a:lnTo>
                  <a:lnTo>
                    <a:pt x="316937" y="4400350"/>
                  </a:lnTo>
                  <a:lnTo>
                    <a:pt x="315682" y="4410151"/>
                  </a:lnTo>
                  <a:lnTo>
                    <a:pt x="314469" y="4419951"/>
                  </a:lnTo>
                  <a:lnTo>
                    <a:pt x="313284" y="4429751"/>
                  </a:lnTo>
                  <a:lnTo>
                    <a:pt x="312130" y="4439552"/>
                  </a:lnTo>
                  <a:lnTo>
                    <a:pt x="311012" y="4449352"/>
                  </a:lnTo>
                  <a:lnTo>
                    <a:pt x="309916" y="4459152"/>
                  </a:lnTo>
                  <a:lnTo>
                    <a:pt x="308864" y="4468953"/>
                  </a:lnTo>
                  <a:lnTo>
                    <a:pt x="307825" y="4478753"/>
                  </a:lnTo>
                  <a:lnTo>
                    <a:pt x="306837" y="4488553"/>
                  </a:lnTo>
                  <a:lnTo>
                    <a:pt x="305857" y="4498354"/>
                  </a:lnTo>
                  <a:lnTo>
                    <a:pt x="304925" y="4508154"/>
                  </a:lnTo>
                  <a:lnTo>
                    <a:pt x="304007" y="4517954"/>
                  </a:lnTo>
                  <a:lnTo>
                    <a:pt x="303127" y="4527755"/>
                  </a:lnTo>
                  <a:lnTo>
                    <a:pt x="302267" y="4537555"/>
                  </a:lnTo>
                  <a:lnTo>
                    <a:pt x="301437" y="4547355"/>
                  </a:lnTo>
                  <a:lnTo>
                    <a:pt x="300634" y="4557156"/>
                  </a:lnTo>
                  <a:lnTo>
                    <a:pt x="299851" y="4566956"/>
                  </a:lnTo>
                  <a:lnTo>
                    <a:pt x="299103" y="4576756"/>
                  </a:lnTo>
                  <a:lnTo>
                    <a:pt x="298366" y="4586557"/>
                  </a:lnTo>
                  <a:lnTo>
                    <a:pt x="297670" y="4596357"/>
                  </a:lnTo>
                  <a:lnTo>
                    <a:pt x="296980" y="4606157"/>
                  </a:lnTo>
                  <a:lnTo>
                    <a:pt x="296331" y="4615958"/>
                  </a:lnTo>
                  <a:lnTo>
                    <a:pt x="295690" y="4625758"/>
                  </a:lnTo>
                  <a:lnTo>
                    <a:pt x="295082" y="4635558"/>
                  </a:lnTo>
                  <a:lnTo>
                    <a:pt x="294488" y="4645359"/>
                  </a:lnTo>
                  <a:lnTo>
                    <a:pt x="293918" y="4655159"/>
                  </a:lnTo>
                  <a:lnTo>
                    <a:pt x="293368" y="4664959"/>
                  </a:lnTo>
                  <a:lnTo>
                    <a:pt x="292836" y="4674760"/>
                  </a:lnTo>
                  <a:lnTo>
                    <a:pt x="292328" y="4684560"/>
                  </a:lnTo>
                  <a:lnTo>
                    <a:pt x="291830" y="4694360"/>
                  </a:lnTo>
                  <a:lnTo>
                    <a:pt x="291362" y="4704161"/>
                  </a:lnTo>
                  <a:lnTo>
                    <a:pt x="290899" y="4713961"/>
                  </a:lnTo>
                  <a:lnTo>
                    <a:pt x="290468" y="4723761"/>
                  </a:lnTo>
                  <a:lnTo>
                    <a:pt x="290041" y="4733562"/>
                  </a:lnTo>
                  <a:lnTo>
                    <a:pt x="289640" y="4743362"/>
                  </a:lnTo>
                  <a:lnTo>
                    <a:pt x="289248" y="4753162"/>
                  </a:lnTo>
                  <a:lnTo>
                    <a:pt x="288876" y="4762963"/>
                  </a:lnTo>
                  <a:lnTo>
                    <a:pt x="288516" y="4772763"/>
                  </a:lnTo>
                  <a:lnTo>
                    <a:pt x="288171" y="4782563"/>
                  </a:lnTo>
                  <a:lnTo>
                    <a:pt x="287842" y="4792364"/>
                  </a:lnTo>
                  <a:lnTo>
                    <a:pt x="287522" y="4802164"/>
                  </a:lnTo>
                  <a:lnTo>
                    <a:pt x="287221" y="4811964"/>
                  </a:lnTo>
                  <a:lnTo>
                    <a:pt x="286925" y="4821765"/>
                  </a:lnTo>
                  <a:lnTo>
                    <a:pt x="286651" y="4831565"/>
                  </a:lnTo>
                  <a:lnTo>
                    <a:pt x="286380" y="4841365"/>
                  </a:lnTo>
                  <a:lnTo>
                    <a:pt x="286128" y="4851166"/>
                  </a:lnTo>
                  <a:lnTo>
                    <a:pt x="285881" y="4860966"/>
                  </a:lnTo>
                  <a:lnTo>
                    <a:pt x="285648" y="4870766"/>
                  </a:lnTo>
                  <a:lnTo>
                    <a:pt x="285424" y="4880567"/>
                  </a:lnTo>
                  <a:lnTo>
                    <a:pt x="285210" y="4890367"/>
                  </a:lnTo>
                  <a:lnTo>
                    <a:pt x="285007" y="4900167"/>
                  </a:lnTo>
                  <a:lnTo>
                    <a:pt x="284810" y="4909968"/>
                  </a:lnTo>
                  <a:lnTo>
                    <a:pt x="284626" y="4919768"/>
                  </a:lnTo>
                  <a:lnTo>
                    <a:pt x="284445" y="4929568"/>
                  </a:lnTo>
                  <a:lnTo>
                    <a:pt x="284278" y="4939369"/>
                  </a:lnTo>
                  <a:lnTo>
                    <a:pt x="284114" y="4949169"/>
                  </a:lnTo>
                  <a:lnTo>
                    <a:pt x="283963" y="4958969"/>
                  </a:lnTo>
                  <a:lnTo>
                    <a:pt x="283814" y="4968770"/>
                  </a:lnTo>
                  <a:lnTo>
                    <a:pt x="283676" y="4978570"/>
                  </a:lnTo>
                  <a:lnTo>
                    <a:pt x="283542" y="4988370"/>
                  </a:lnTo>
                  <a:lnTo>
                    <a:pt x="283415" y="4998171"/>
                  </a:lnTo>
                  <a:lnTo>
                    <a:pt x="28329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86453" y="1711236"/>
              <a:ext cx="681143" cy="3983418"/>
            </a:xfrm>
            <a:custGeom>
              <a:avLst/>
              <a:pathLst>
                <a:path w="681143" h="3983418">
                  <a:moveTo>
                    <a:pt x="339082" y="3983418"/>
                  </a:moveTo>
                  <a:lnTo>
                    <a:pt x="338975" y="3975623"/>
                  </a:lnTo>
                  <a:lnTo>
                    <a:pt x="338864" y="3967827"/>
                  </a:lnTo>
                  <a:lnTo>
                    <a:pt x="338745" y="3960032"/>
                  </a:lnTo>
                  <a:lnTo>
                    <a:pt x="338618" y="3952237"/>
                  </a:lnTo>
                  <a:lnTo>
                    <a:pt x="338486" y="3944441"/>
                  </a:lnTo>
                  <a:lnTo>
                    <a:pt x="338342" y="3936646"/>
                  </a:lnTo>
                  <a:lnTo>
                    <a:pt x="338193" y="3928851"/>
                  </a:lnTo>
                  <a:lnTo>
                    <a:pt x="338032" y="3921055"/>
                  </a:lnTo>
                  <a:lnTo>
                    <a:pt x="337863" y="3913260"/>
                  </a:lnTo>
                  <a:lnTo>
                    <a:pt x="337686" y="3905465"/>
                  </a:lnTo>
                  <a:lnTo>
                    <a:pt x="337495" y="3897669"/>
                  </a:lnTo>
                  <a:lnTo>
                    <a:pt x="337298" y="3889874"/>
                  </a:lnTo>
                  <a:lnTo>
                    <a:pt x="337083" y="3882079"/>
                  </a:lnTo>
                  <a:lnTo>
                    <a:pt x="336862" y="3874283"/>
                  </a:lnTo>
                  <a:lnTo>
                    <a:pt x="336626" y="3866488"/>
                  </a:lnTo>
                  <a:lnTo>
                    <a:pt x="336376" y="3858693"/>
                  </a:lnTo>
                  <a:lnTo>
                    <a:pt x="336118" y="3850897"/>
                  </a:lnTo>
                  <a:lnTo>
                    <a:pt x="335837" y="3843102"/>
                  </a:lnTo>
                  <a:lnTo>
                    <a:pt x="335549" y="3835307"/>
                  </a:lnTo>
                  <a:lnTo>
                    <a:pt x="335241" y="3827511"/>
                  </a:lnTo>
                  <a:lnTo>
                    <a:pt x="334919" y="3819716"/>
                  </a:lnTo>
                  <a:lnTo>
                    <a:pt x="334582" y="3811921"/>
                  </a:lnTo>
                  <a:lnTo>
                    <a:pt x="334222" y="3804125"/>
                  </a:lnTo>
                  <a:lnTo>
                    <a:pt x="333854" y="3796330"/>
                  </a:lnTo>
                  <a:lnTo>
                    <a:pt x="333455" y="3788535"/>
                  </a:lnTo>
                  <a:lnTo>
                    <a:pt x="333045" y="3780739"/>
                  </a:lnTo>
                  <a:lnTo>
                    <a:pt x="332613" y="3772944"/>
                  </a:lnTo>
                  <a:lnTo>
                    <a:pt x="332157" y="3765149"/>
                  </a:lnTo>
                  <a:lnTo>
                    <a:pt x="331689" y="3757353"/>
                  </a:lnTo>
                  <a:lnTo>
                    <a:pt x="331184" y="3749558"/>
                  </a:lnTo>
                  <a:lnTo>
                    <a:pt x="330668" y="3741763"/>
                  </a:lnTo>
                  <a:lnTo>
                    <a:pt x="330121" y="3733967"/>
                  </a:lnTo>
                  <a:lnTo>
                    <a:pt x="329551" y="3726172"/>
                  </a:lnTo>
                  <a:lnTo>
                    <a:pt x="328961" y="3718377"/>
                  </a:lnTo>
                  <a:lnTo>
                    <a:pt x="328334" y="3710581"/>
                  </a:lnTo>
                  <a:lnTo>
                    <a:pt x="327694" y="3702786"/>
                  </a:lnTo>
                  <a:lnTo>
                    <a:pt x="327011" y="3694991"/>
                  </a:lnTo>
                  <a:lnTo>
                    <a:pt x="326308" y="3687195"/>
                  </a:lnTo>
                  <a:lnTo>
                    <a:pt x="325576" y="3679400"/>
                  </a:lnTo>
                  <a:lnTo>
                    <a:pt x="324807" y="3671605"/>
                  </a:lnTo>
                  <a:lnTo>
                    <a:pt x="324022" y="3663809"/>
                  </a:lnTo>
                  <a:lnTo>
                    <a:pt x="323183" y="3656014"/>
                  </a:lnTo>
                  <a:lnTo>
                    <a:pt x="322328" y="3648219"/>
                  </a:lnTo>
                  <a:lnTo>
                    <a:pt x="321431" y="3640423"/>
                  </a:lnTo>
                  <a:lnTo>
                    <a:pt x="320500" y="3632628"/>
                  </a:lnTo>
                  <a:lnTo>
                    <a:pt x="319544" y="3624832"/>
                  </a:lnTo>
                  <a:lnTo>
                    <a:pt x="318535" y="3617037"/>
                  </a:lnTo>
                  <a:lnTo>
                    <a:pt x="317508" y="3609242"/>
                  </a:lnTo>
                  <a:lnTo>
                    <a:pt x="316427" y="3601446"/>
                  </a:lnTo>
                  <a:lnTo>
                    <a:pt x="315316" y="3593651"/>
                  </a:lnTo>
                  <a:lnTo>
                    <a:pt x="314169" y="3585856"/>
                  </a:lnTo>
                  <a:lnTo>
                    <a:pt x="312972" y="3578060"/>
                  </a:lnTo>
                  <a:lnTo>
                    <a:pt x="311756" y="3570265"/>
                  </a:lnTo>
                  <a:lnTo>
                    <a:pt x="310470" y="3562470"/>
                  </a:lnTo>
                  <a:lnTo>
                    <a:pt x="309163" y="3554674"/>
                  </a:lnTo>
                  <a:lnTo>
                    <a:pt x="307807" y="3546879"/>
                  </a:lnTo>
                  <a:lnTo>
                    <a:pt x="306406" y="3539084"/>
                  </a:lnTo>
                  <a:lnTo>
                    <a:pt x="304977" y="3531288"/>
                  </a:lnTo>
                  <a:lnTo>
                    <a:pt x="303481" y="3523493"/>
                  </a:lnTo>
                  <a:lnTo>
                    <a:pt x="301963" y="3515698"/>
                  </a:lnTo>
                  <a:lnTo>
                    <a:pt x="300384" y="3507902"/>
                  </a:lnTo>
                  <a:lnTo>
                    <a:pt x="298768" y="3500107"/>
                  </a:lnTo>
                  <a:lnTo>
                    <a:pt x="297112" y="3492312"/>
                  </a:lnTo>
                  <a:lnTo>
                    <a:pt x="295397" y="3484516"/>
                  </a:lnTo>
                  <a:lnTo>
                    <a:pt x="293660" y="3476721"/>
                  </a:lnTo>
                  <a:lnTo>
                    <a:pt x="291849" y="3468926"/>
                  </a:lnTo>
                  <a:lnTo>
                    <a:pt x="290011" y="3461130"/>
                  </a:lnTo>
                  <a:lnTo>
                    <a:pt x="288122" y="3453335"/>
                  </a:lnTo>
                  <a:lnTo>
                    <a:pt x="286184" y="3445540"/>
                  </a:lnTo>
                  <a:lnTo>
                    <a:pt x="284218" y="3437744"/>
                  </a:lnTo>
                  <a:lnTo>
                    <a:pt x="282180" y="3429949"/>
                  </a:lnTo>
                  <a:lnTo>
                    <a:pt x="280120" y="3422154"/>
                  </a:lnTo>
                  <a:lnTo>
                    <a:pt x="277999" y="3414358"/>
                  </a:lnTo>
                  <a:lnTo>
                    <a:pt x="275841" y="3406563"/>
                  </a:lnTo>
                  <a:lnTo>
                    <a:pt x="273645" y="3398768"/>
                  </a:lnTo>
                  <a:lnTo>
                    <a:pt x="271391" y="3390972"/>
                  </a:lnTo>
                  <a:lnTo>
                    <a:pt x="269115" y="3383177"/>
                  </a:lnTo>
                  <a:lnTo>
                    <a:pt x="266773" y="3375382"/>
                  </a:lnTo>
                  <a:lnTo>
                    <a:pt x="264405" y="3367586"/>
                  </a:lnTo>
                  <a:lnTo>
                    <a:pt x="261993" y="3359791"/>
                  </a:lnTo>
                  <a:lnTo>
                    <a:pt x="259536" y="3351996"/>
                  </a:lnTo>
                  <a:lnTo>
                    <a:pt x="257057" y="3344200"/>
                  </a:lnTo>
                  <a:lnTo>
                    <a:pt x="254516" y="3336405"/>
                  </a:lnTo>
                  <a:lnTo>
                    <a:pt x="251956" y="3328610"/>
                  </a:lnTo>
                  <a:lnTo>
                    <a:pt x="249351" y="3320814"/>
                  </a:lnTo>
                  <a:lnTo>
                    <a:pt x="246715" y="3313019"/>
                  </a:lnTo>
                  <a:lnTo>
                    <a:pt x="244052" y="3305224"/>
                  </a:lnTo>
                  <a:lnTo>
                    <a:pt x="241344" y="3297428"/>
                  </a:lnTo>
                  <a:lnTo>
                    <a:pt x="238621" y="3289633"/>
                  </a:lnTo>
                  <a:lnTo>
                    <a:pt x="235856" y="3281838"/>
                  </a:lnTo>
                  <a:lnTo>
                    <a:pt x="233071" y="3274042"/>
                  </a:lnTo>
                  <a:lnTo>
                    <a:pt x="230261" y="3266247"/>
                  </a:lnTo>
                  <a:lnTo>
                    <a:pt x="227422" y="3258452"/>
                  </a:lnTo>
                  <a:lnTo>
                    <a:pt x="224571" y="3250656"/>
                  </a:lnTo>
                  <a:lnTo>
                    <a:pt x="221687" y="3242861"/>
                  </a:lnTo>
                  <a:lnTo>
                    <a:pt x="218794" y="3235066"/>
                  </a:lnTo>
                  <a:lnTo>
                    <a:pt x="215880" y="3227270"/>
                  </a:lnTo>
                  <a:lnTo>
                    <a:pt x="212953" y="3219475"/>
                  </a:lnTo>
                  <a:lnTo>
                    <a:pt x="210016" y="3211679"/>
                  </a:lnTo>
                  <a:lnTo>
                    <a:pt x="207064" y="3203884"/>
                  </a:lnTo>
                  <a:lnTo>
                    <a:pt x="204109" y="3196089"/>
                  </a:lnTo>
                  <a:lnTo>
                    <a:pt x="201144" y="3188293"/>
                  </a:lnTo>
                  <a:lnTo>
                    <a:pt x="198178" y="3180498"/>
                  </a:lnTo>
                  <a:lnTo>
                    <a:pt x="195209" y="3172703"/>
                  </a:lnTo>
                  <a:lnTo>
                    <a:pt x="192241" y="3164907"/>
                  </a:lnTo>
                  <a:lnTo>
                    <a:pt x="189275" y="3157112"/>
                  </a:lnTo>
                  <a:lnTo>
                    <a:pt x="186316" y="3149317"/>
                  </a:lnTo>
                  <a:lnTo>
                    <a:pt x="183363" y="3141521"/>
                  </a:lnTo>
                  <a:lnTo>
                    <a:pt x="180420" y="3133726"/>
                  </a:lnTo>
                  <a:lnTo>
                    <a:pt x="177491" y="3125931"/>
                  </a:lnTo>
                  <a:lnTo>
                    <a:pt x="174571" y="3118135"/>
                  </a:lnTo>
                  <a:lnTo>
                    <a:pt x="171676" y="3110340"/>
                  </a:lnTo>
                  <a:lnTo>
                    <a:pt x="168791" y="3102545"/>
                  </a:lnTo>
                  <a:lnTo>
                    <a:pt x="165934" y="3094749"/>
                  </a:lnTo>
                  <a:lnTo>
                    <a:pt x="163098" y="3086954"/>
                  </a:lnTo>
                  <a:lnTo>
                    <a:pt x="160283" y="3079159"/>
                  </a:lnTo>
                  <a:lnTo>
                    <a:pt x="157505" y="3071363"/>
                  </a:lnTo>
                  <a:lnTo>
                    <a:pt x="154742" y="3063568"/>
                  </a:lnTo>
                  <a:lnTo>
                    <a:pt x="152029" y="3055773"/>
                  </a:lnTo>
                  <a:lnTo>
                    <a:pt x="149337" y="3047977"/>
                  </a:lnTo>
                  <a:lnTo>
                    <a:pt x="146684" y="3040182"/>
                  </a:lnTo>
                  <a:lnTo>
                    <a:pt x="144074" y="3032387"/>
                  </a:lnTo>
                  <a:lnTo>
                    <a:pt x="141485" y="3024591"/>
                  </a:lnTo>
                  <a:lnTo>
                    <a:pt x="138964" y="3016796"/>
                  </a:lnTo>
                  <a:lnTo>
                    <a:pt x="136465" y="3009001"/>
                  </a:lnTo>
                  <a:lnTo>
                    <a:pt x="134022" y="3001205"/>
                  </a:lnTo>
                  <a:lnTo>
                    <a:pt x="131622" y="2993410"/>
                  </a:lnTo>
                  <a:lnTo>
                    <a:pt x="129260" y="2985615"/>
                  </a:lnTo>
                  <a:lnTo>
                    <a:pt x="126966" y="2977819"/>
                  </a:lnTo>
                  <a:lnTo>
                    <a:pt x="124697" y="2970024"/>
                  </a:lnTo>
                  <a:lnTo>
                    <a:pt x="122505" y="2962229"/>
                  </a:lnTo>
                  <a:lnTo>
                    <a:pt x="120350" y="2954433"/>
                  </a:lnTo>
                  <a:lnTo>
                    <a:pt x="118248" y="2946638"/>
                  </a:lnTo>
                  <a:lnTo>
                    <a:pt x="116211" y="2938843"/>
                  </a:lnTo>
                  <a:lnTo>
                    <a:pt x="114202" y="2931047"/>
                  </a:lnTo>
                  <a:lnTo>
                    <a:pt x="112286" y="2923252"/>
                  </a:lnTo>
                  <a:lnTo>
                    <a:pt x="110398" y="2915457"/>
                  </a:lnTo>
                  <a:lnTo>
                    <a:pt x="108579" y="2907661"/>
                  </a:lnTo>
                  <a:lnTo>
                    <a:pt x="106816" y="2899866"/>
                  </a:lnTo>
                  <a:lnTo>
                    <a:pt x="105093" y="2892071"/>
                  </a:lnTo>
                  <a:lnTo>
                    <a:pt x="103454" y="2884275"/>
                  </a:lnTo>
                  <a:lnTo>
                    <a:pt x="101843" y="2876480"/>
                  </a:lnTo>
                  <a:lnTo>
                    <a:pt x="100315" y="2868685"/>
                  </a:lnTo>
                  <a:lnTo>
                    <a:pt x="98828" y="2860889"/>
                  </a:lnTo>
                  <a:lnTo>
                    <a:pt x="97394" y="2853094"/>
                  </a:lnTo>
                  <a:lnTo>
                    <a:pt x="96029" y="2845299"/>
                  </a:lnTo>
                  <a:lnTo>
                    <a:pt x="94692" y="2837503"/>
                  </a:lnTo>
                  <a:lnTo>
                    <a:pt x="93444" y="2829708"/>
                  </a:lnTo>
                  <a:lnTo>
                    <a:pt x="92224" y="2821912"/>
                  </a:lnTo>
                  <a:lnTo>
                    <a:pt x="91066" y="2814117"/>
                  </a:lnTo>
                  <a:lnTo>
                    <a:pt x="89959" y="2806322"/>
                  </a:lnTo>
                  <a:lnTo>
                    <a:pt x="88887" y="2798526"/>
                  </a:lnTo>
                  <a:lnTo>
                    <a:pt x="87888" y="2790731"/>
                  </a:lnTo>
                  <a:lnTo>
                    <a:pt x="86912" y="2782936"/>
                  </a:lnTo>
                  <a:lnTo>
                    <a:pt x="86001" y="2775140"/>
                  </a:lnTo>
                  <a:lnTo>
                    <a:pt x="85124" y="2767345"/>
                  </a:lnTo>
                  <a:lnTo>
                    <a:pt x="84286" y="2759550"/>
                  </a:lnTo>
                  <a:lnTo>
                    <a:pt x="83501" y="2751754"/>
                  </a:lnTo>
                  <a:lnTo>
                    <a:pt x="82736" y="2743959"/>
                  </a:lnTo>
                  <a:lnTo>
                    <a:pt x="82031" y="2736164"/>
                  </a:lnTo>
                  <a:lnTo>
                    <a:pt x="81346" y="2728368"/>
                  </a:lnTo>
                  <a:lnTo>
                    <a:pt x="80698" y="2720573"/>
                  </a:lnTo>
                  <a:lnTo>
                    <a:pt x="80085" y="2712778"/>
                  </a:lnTo>
                  <a:lnTo>
                    <a:pt x="79490" y="2704982"/>
                  </a:lnTo>
                  <a:lnTo>
                    <a:pt x="78939" y="2697187"/>
                  </a:lnTo>
                  <a:lnTo>
                    <a:pt x="78400" y="2689392"/>
                  </a:lnTo>
                  <a:lnTo>
                    <a:pt x="77892" y="2681596"/>
                  </a:lnTo>
                  <a:lnTo>
                    <a:pt x="77401" y="2673801"/>
                  </a:lnTo>
                  <a:lnTo>
                    <a:pt x="76928" y="2666006"/>
                  </a:lnTo>
                  <a:lnTo>
                    <a:pt x="76477" y="2658210"/>
                  </a:lnTo>
                  <a:lnTo>
                    <a:pt x="76033" y="2650415"/>
                  </a:lnTo>
                  <a:lnTo>
                    <a:pt x="75609" y="2642620"/>
                  </a:lnTo>
                  <a:lnTo>
                    <a:pt x="75191" y="2634824"/>
                  </a:lnTo>
                  <a:lnTo>
                    <a:pt x="74783" y="2627029"/>
                  </a:lnTo>
                  <a:lnTo>
                    <a:pt x="74382" y="2619234"/>
                  </a:lnTo>
                  <a:lnTo>
                    <a:pt x="73983" y="2611438"/>
                  </a:lnTo>
                  <a:lnTo>
                    <a:pt x="73589" y="2603643"/>
                  </a:lnTo>
                  <a:lnTo>
                    <a:pt x="73194" y="2595848"/>
                  </a:lnTo>
                  <a:lnTo>
                    <a:pt x="72798" y="2588052"/>
                  </a:lnTo>
                  <a:lnTo>
                    <a:pt x="72399" y="2580257"/>
                  </a:lnTo>
                  <a:lnTo>
                    <a:pt x="71996" y="2572462"/>
                  </a:lnTo>
                  <a:lnTo>
                    <a:pt x="71584" y="2564666"/>
                  </a:lnTo>
                  <a:lnTo>
                    <a:pt x="71168" y="2556871"/>
                  </a:lnTo>
                  <a:lnTo>
                    <a:pt x="70737" y="2549076"/>
                  </a:lnTo>
                  <a:lnTo>
                    <a:pt x="70298" y="2541280"/>
                  </a:lnTo>
                  <a:lnTo>
                    <a:pt x="69848" y="2533485"/>
                  </a:lnTo>
                  <a:lnTo>
                    <a:pt x="69380" y="2525690"/>
                  </a:lnTo>
                  <a:lnTo>
                    <a:pt x="68905" y="2517894"/>
                  </a:lnTo>
                  <a:lnTo>
                    <a:pt x="68404" y="2510099"/>
                  </a:lnTo>
                  <a:lnTo>
                    <a:pt x="67894" y="2502304"/>
                  </a:lnTo>
                  <a:lnTo>
                    <a:pt x="67362" y="2494508"/>
                  </a:lnTo>
                  <a:lnTo>
                    <a:pt x="66813" y="2486713"/>
                  </a:lnTo>
                  <a:lnTo>
                    <a:pt x="66250" y="2478918"/>
                  </a:lnTo>
                  <a:lnTo>
                    <a:pt x="65657" y="2471122"/>
                  </a:lnTo>
                  <a:lnTo>
                    <a:pt x="65055" y="2463327"/>
                  </a:lnTo>
                  <a:lnTo>
                    <a:pt x="64425" y="2455532"/>
                  </a:lnTo>
                  <a:lnTo>
                    <a:pt x="63778" y="2447736"/>
                  </a:lnTo>
                  <a:lnTo>
                    <a:pt x="63113" y="2439941"/>
                  </a:lnTo>
                  <a:lnTo>
                    <a:pt x="62422" y="2432146"/>
                  </a:lnTo>
                  <a:lnTo>
                    <a:pt x="61721" y="2424350"/>
                  </a:lnTo>
                  <a:lnTo>
                    <a:pt x="60987" y="2416555"/>
                  </a:lnTo>
                  <a:lnTo>
                    <a:pt x="60242" y="2408759"/>
                  </a:lnTo>
                  <a:lnTo>
                    <a:pt x="59476" y="2400964"/>
                  </a:lnTo>
                  <a:lnTo>
                    <a:pt x="58690" y="2393169"/>
                  </a:lnTo>
                  <a:lnTo>
                    <a:pt x="57893" y="2385373"/>
                  </a:lnTo>
                  <a:lnTo>
                    <a:pt x="57070" y="2377578"/>
                  </a:lnTo>
                  <a:lnTo>
                    <a:pt x="56239" y="2369783"/>
                  </a:lnTo>
                  <a:lnTo>
                    <a:pt x="55387" y="2361987"/>
                  </a:lnTo>
                  <a:lnTo>
                    <a:pt x="54525" y="2354192"/>
                  </a:lnTo>
                  <a:lnTo>
                    <a:pt x="53651" y="2346397"/>
                  </a:lnTo>
                  <a:lnTo>
                    <a:pt x="52762" y="2338601"/>
                  </a:lnTo>
                  <a:lnTo>
                    <a:pt x="51868" y="2330806"/>
                  </a:lnTo>
                  <a:lnTo>
                    <a:pt x="50960" y="2323011"/>
                  </a:lnTo>
                  <a:lnTo>
                    <a:pt x="50048" y="2315215"/>
                  </a:lnTo>
                  <a:lnTo>
                    <a:pt x="49130" y="2307420"/>
                  </a:lnTo>
                  <a:lnTo>
                    <a:pt x="48208" y="2299625"/>
                  </a:lnTo>
                  <a:lnTo>
                    <a:pt x="47284" y="2291829"/>
                  </a:lnTo>
                  <a:lnTo>
                    <a:pt x="46359" y="2284034"/>
                  </a:lnTo>
                  <a:lnTo>
                    <a:pt x="45434" y="2276239"/>
                  </a:lnTo>
                  <a:lnTo>
                    <a:pt x="44513" y="2268443"/>
                  </a:lnTo>
                  <a:lnTo>
                    <a:pt x="43597" y="2260648"/>
                  </a:lnTo>
                  <a:lnTo>
                    <a:pt x="42685" y="2252853"/>
                  </a:lnTo>
                  <a:lnTo>
                    <a:pt x="41785" y="2245057"/>
                  </a:lnTo>
                  <a:lnTo>
                    <a:pt x="40889" y="2237262"/>
                  </a:lnTo>
                  <a:lnTo>
                    <a:pt x="40011" y="2229467"/>
                  </a:lnTo>
                  <a:lnTo>
                    <a:pt x="39144" y="2221671"/>
                  </a:lnTo>
                  <a:lnTo>
                    <a:pt x="38290" y="2213876"/>
                  </a:lnTo>
                  <a:lnTo>
                    <a:pt x="37458" y="2206081"/>
                  </a:lnTo>
                  <a:lnTo>
                    <a:pt x="36635" y="2198285"/>
                  </a:lnTo>
                  <a:lnTo>
                    <a:pt x="35846" y="2190490"/>
                  </a:lnTo>
                  <a:lnTo>
                    <a:pt x="35068" y="2182695"/>
                  </a:lnTo>
                  <a:lnTo>
                    <a:pt x="34319" y="2174899"/>
                  </a:lnTo>
                  <a:lnTo>
                    <a:pt x="33595" y="2167104"/>
                  </a:lnTo>
                  <a:lnTo>
                    <a:pt x="32890" y="2159309"/>
                  </a:lnTo>
                  <a:lnTo>
                    <a:pt x="32226" y="2151513"/>
                  </a:lnTo>
                  <a:lnTo>
                    <a:pt x="31577" y="2143718"/>
                  </a:lnTo>
                  <a:lnTo>
                    <a:pt x="30971" y="2135923"/>
                  </a:lnTo>
                  <a:lnTo>
                    <a:pt x="30390" y="2128127"/>
                  </a:lnTo>
                  <a:lnTo>
                    <a:pt x="29840" y="2120332"/>
                  </a:lnTo>
                  <a:lnTo>
                    <a:pt x="29332" y="2112537"/>
                  </a:lnTo>
                  <a:lnTo>
                    <a:pt x="28841" y="2104741"/>
                  </a:lnTo>
                  <a:lnTo>
                    <a:pt x="28409" y="2096946"/>
                  </a:lnTo>
                  <a:lnTo>
                    <a:pt x="27996" y="2089151"/>
                  </a:lnTo>
                  <a:lnTo>
                    <a:pt x="27626" y="2081355"/>
                  </a:lnTo>
                  <a:lnTo>
                    <a:pt x="27294" y="2073560"/>
                  </a:lnTo>
                  <a:lnTo>
                    <a:pt x="26987" y="2065765"/>
                  </a:lnTo>
                  <a:lnTo>
                    <a:pt x="26738" y="2057969"/>
                  </a:lnTo>
                  <a:lnTo>
                    <a:pt x="26508" y="2050174"/>
                  </a:lnTo>
                  <a:lnTo>
                    <a:pt x="26329" y="2042379"/>
                  </a:lnTo>
                  <a:lnTo>
                    <a:pt x="26181" y="2034583"/>
                  </a:lnTo>
                  <a:lnTo>
                    <a:pt x="26066" y="2026788"/>
                  </a:lnTo>
                  <a:lnTo>
                    <a:pt x="26000" y="2018993"/>
                  </a:lnTo>
                  <a:lnTo>
                    <a:pt x="25952" y="2011197"/>
                  </a:lnTo>
                  <a:lnTo>
                    <a:pt x="25961" y="2003402"/>
                  </a:lnTo>
                  <a:lnTo>
                    <a:pt x="25991" y="1995606"/>
                  </a:lnTo>
                  <a:lnTo>
                    <a:pt x="26059" y="1987811"/>
                  </a:lnTo>
                  <a:lnTo>
                    <a:pt x="26163" y="1980016"/>
                  </a:lnTo>
                  <a:lnTo>
                    <a:pt x="26287" y="1972220"/>
                  </a:lnTo>
                  <a:lnTo>
                    <a:pt x="26460" y="1964425"/>
                  </a:lnTo>
                  <a:lnTo>
                    <a:pt x="26648" y="1956630"/>
                  </a:lnTo>
                  <a:lnTo>
                    <a:pt x="26873" y="1948834"/>
                  </a:lnTo>
                  <a:lnTo>
                    <a:pt x="27122" y="1941039"/>
                  </a:lnTo>
                  <a:lnTo>
                    <a:pt x="27391" y="1933244"/>
                  </a:lnTo>
                  <a:lnTo>
                    <a:pt x="27693" y="1925448"/>
                  </a:lnTo>
                  <a:lnTo>
                    <a:pt x="28005" y="1917653"/>
                  </a:lnTo>
                  <a:lnTo>
                    <a:pt x="28349" y="1909858"/>
                  </a:lnTo>
                  <a:lnTo>
                    <a:pt x="28703" y="1902062"/>
                  </a:lnTo>
                  <a:lnTo>
                    <a:pt x="29075" y="1894267"/>
                  </a:lnTo>
                  <a:lnTo>
                    <a:pt x="29462" y="1886472"/>
                  </a:lnTo>
                  <a:lnTo>
                    <a:pt x="29857" y="1878676"/>
                  </a:lnTo>
                  <a:lnTo>
                    <a:pt x="30267" y="1870881"/>
                  </a:lnTo>
                  <a:lnTo>
                    <a:pt x="30680" y="1863086"/>
                  </a:lnTo>
                  <a:lnTo>
                    <a:pt x="31100" y="1855290"/>
                  </a:lnTo>
                  <a:lnTo>
                    <a:pt x="31523" y="1847495"/>
                  </a:lnTo>
                  <a:lnTo>
                    <a:pt x="31946" y="1839700"/>
                  </a:lnTo>
                  <a:lnTo>
                    <a:pt x="32367" y="1831904"/>
                  </a:lnTo>
                  <a:lnTo>
                    <a:pt x="32785" y="1824109"/>
                  </a:lnTo>
                  <a:lnTo>
                    <a:pt x="33195" y="1816314"/>
                  </a:lnTo>
                  <a:lnTo>
                    <a:pt x="33597" y="1808518"/>
                  </a:lnTo>
                  <a:lnTo>
                    <a:pt x="33989" y="1800723"/>
                  </a:lnTo>
                  <a:lnTo>
                    <a:pt x="34365" y="1792928"/>
                  </a:lnTo>
                  <a:lnTo>
                    <a:pt x="34733" y="1785132"/>
                  </a:lnTo>
                  <a:lnTo>
                    <a:pt x="35072" y="1777337"/>
                  </a:lnTo>
                  <a:lnTo>
                    <a:pt x="35399" y="1769542"/>
                  </a:lnTo>
                  <a:lnTo>
                    <a:pt x="35701" y="1761746"/>
                  </a:lnTo>
                  <a:lnTo>
                    <a:pt x="35978" y="1753951"/>
                  </a:lnTo>
                  <a:lnTo>
                    <a:pt x="36238" y="1746156"/>
                  </a:lnTo>
                  <a:lnTo>
                    <a:pt x="36455" y="1738360"/>
                  </a:lnTo>
                  <a:lnTo>
                    <a:pt x="36657" y="1730565"/>
                  </a:lnTo>
                  <a:lnTo>
                    <a:pt x="36815" y="1722770"/>
                  </a:lnTo>
                  <a:lnTo>
                    <a:pt x="36946" y="1714974"/>
                  </a:lnTo>
                  <a:lnTo>
                    <a:pt x="37046" y="1707179"/>
                  </a:lnTo>
                  <a:lnTo>
                    <a:pt x="37100" y="1699384"/>
                  </a:lnTo>
                  <a:lnTo>
                    <a:pt x="37134" y="1691588"/>
                  </a:lnTo>
                  <a:lnTo>
                    <a:pt x="37107" y="1683793"/>
                  </a:lnTo>
                  <a:lnTo>
                    <a:pt x="37056" y="1675998"/>
                  </a:lnTo>
                  <a:lnTo>
                    <a:pt x="36959" y="1668202"/>
                  </a:lnTo>
                  <a:lnTo>
                    <a:pt x="36817" y="1660407"/>
                  </a:lnTo>
                  <a:lnTo>
                    <a:pt x="36649" y="1652612"/>
                  </a:lnTo>
                  <a:lnTo>
                    <a:pt x="36414" y="1644816"/>
                  </a:lnTo>
                  <a:lnTo>
                    <a:pt x="36158" y="1637021"/>
                  </a:lnTo>
                  <a:lnTo>
                    <a:pt x="35843" y="1629226"/>
                  </a:lnTo>
                  <a:lnTo>
                    <a:pt x="35491" y="1621430"/>
                  </a:lnTo>
                  <a:lnTo>
                    <a:pt x="35103" y="1613635"/>
                  </a:lnTo>
                  <a:lnTo>
                    <a:pt x="34656" y="1605839"/>
                  </a:lnTo>
                  <a:lnTo>
                    <a:pt x="34187" y="1598044"/>
                  </a:lnTo>
                  <a:lnTo>
                    <a:pt x="33653" y="1590249"/>
                  </a:lnTo>
                  <a:lnTo>
                    <a:pt x="33092" y="1582453"/>
                  </a:lnTo>
                  <a:lnTo>
                    <a:pt x="32487" y="1574658"/>
                  </a:lnTo>
                  <a:lnTo>
                    <a:pt x="31838" y="1566863"/>
                  </a:lnTo>
                  <a:lnTo>
                    <a:pt x="31166" y="1559067"/>
                  </a:lnTo>
                  <a:lnTo>
                    <a:pt x="30433" y="1551272"/>
                  </a:lnTo>
                  <a:lnTo>
                    <a:pt x="29682" y="1543477"/>
                  </a:lnTo>
                  <a:lnTo>
                    <a:pt x="28888" y="1535681"/>
                  </a:lnTo>
                  <a:lnTo>
                    <a:pt x="28063" y="1527886"/>
                  </a:lnTo>
                  <a:lnTo>
                    <a:pt x="27214" y="1520091"/>
                  </a:lnTo>
                  <a:lnTo>
                    <a:pt x="26325" y="1512295"/>
                  </a:lnTo>
                  <a:lnTo>
                    <a:pt x="25423" y="1504500"/>
                  </a:lnTo>
                  <a:lnTo>
                    <a:pt x="24484" y="1496705"/>
                  </a:lnTo>
                  <a:lnTo>
                    <a:pt x="23530" y="1488909"/>
                  </a:lnTo>
                  <a:lnTo>
                    <a:pt x="22556" y="1481114"/>
                  </a:lnTo>
                  <a:lnTo>
                    <a:pt x="21563" y="1473319"/>
                  </a:lnTo>
                  <a:lnTo>
                    <a:pt x="20562" y="1465523"/>
                  </a:lnTo>
                  <a:lnTo>
                    <a:pt x="19543" y="1457728"/>
                  </a:lnTo>
                  <a:lnTo>
                    <a:pt x="18520" y="1449933"/>
                  </a:lnTo>
                  <a:lnTo>
                    <a:pt x="17491" y="1442137"/>
                  </a:lnTo>
                  <a:lnTo>
                    <a:pt x="16460" y="1434342"/>
                  </a:lnTo>
                  <a:lnTo>
                    <a:pt x="15430" y="1426547"/>
                  </a:lnTo>
                  <a:lnTo>
                    <a:pt x="14407" y="1418751"/>
                  </a:lnTo>
                  <a:lnTo>
                    <a:pt x="13388" y="1410956"/>
                  </a:lnTo>
                  <a:lnTo>
                    <a:pt x="12385" y="1403161"/>
                  </a:lnTo>
                  <a:lnTo>
                    <a:pt x="11394" y="1395365"/>
                  </a:lnTo>
                  <a:lnTo>
                    <a:pt x="10419" y="1387570"/>
                  </a:lnTo>
                  <a:lnTo>
                    <a:pt x="9473" y="1379775"/>
                  </a:lnTo>
                  <a:lnTo>
                    <a:pt x="8538" y="1371979"/>
                  </a:lnTo>
                  <a:lnTo>
                    <a:pt x="7651" y="1364184"/>
                  </a:lnTo>
                  <a:lnTo>
                    <a:pt x="6783" y="1356389"/>
                  </a:lnTo>
                  <a:lnTo>
                    <a:pt x="5956" y="1348593"/>
                  </a:lnTo>
                  <a:lnTo>
                    <a:pt x="5171" y="1340798"/>
                  </a:lnTo>
                  <a:lnTo>
                    <a:pt x="4413" y="1333003"/>
                  </a:lnTo>
                  <a:lnTo>
                    <a:pt x="3727" y="1325207"/>
                  </a:lnTo>
                  <a:lnTo>
                    <a:pt x="3066" y="1317412"/>
                  </a:lnTo>
                  <a:lnTo>
                    <a:pt x="2477" y="1309617"/>
                  </a:lnTo>
                  <a:lnTo>
                    <a:pt x="1937" y="1301821"/>
                  </a:lnTo>
                  <a:lnTo>
                    <a:pt x="1448" y="1294026"/>
                  </a:lnTo>
                  <a:lnTo>
                    <a:pt x="1043" y="1286231"/>
                  </a:lnTo>
                  <a:lnTo>
                    <a:pt x="671" y="1278435"/>
                  </a:lnTo>
                  <a:lnTo>
                    <a:pt x="408" y="1270640"/>
                  </a:lnTo>
                  <a:lnTo>
                    <a:pt x="190" y="1262845"/>
                  </a:lnTo>
                  <a:lnTo>
                    <a:pt x="53" y="1255049"/>
                  </a:lnTo>
                  <a:lnTo>
                    <a:pt x="3" y="1247254"/>
                  </a:lnTo>
                  <a:lnTo>
                    <a:pt x="0" y="1239459"/>
                  </a:lnTo>
                  <a:lnTo>
                    <a:pt x="129" y="1231663"/>
                  </a:lnTo>
                  <a:lnTo>
                    <a:pt x="301" y="1223868"/>
                  </a:lnTo>
                  <a:lnTo>
                    <a:pt x="587" y="1216073"/>
                  </a:lnTo>
                  <a:lnTo>
                    <a:pt x="954" y="1208277"/>
                  </a:lnTo>
                  <a:lnTo>
                    <a:pt x="1393" y="1200482"/>
                  </a:lnTo>
                  <a:lnTo>
                    <a:pt x="1962" y="1192686"/>
                  </a:lnTo>
                  <a:lnTo>
                    <a:pt x="2578" y="1184891"/>
                  </a:lnTo>
                  <a:lnTo>
                    <a:pt x="3340" y="1177096"/>
                  </a:lnTo>
                  <a:lnTo>
                    <a:pt x="4169" y="1169300"/>
                  </a:lnTo>
                  <a:lnTo>
                    <a:pt x="5098" y="1161505"/>
                  </a:lnTo>
                  <a:lnTo>
                    <a:pt x="6144" y="1153710"/>
                  </a:lnTo>
                  <a:lnTo>
                    <a:pt x="7244" y="1145914"/>
                  </a:lnTo>
                  <a:lnTo>
                    <a:pt x="8511" y="1138119"/>
                  </a:lnTo>
                  <a:lnTo>
                    <a:pt x="9830" y="1130324"/>
                  </a:lnTo>
                  <a:lnTo>
                    <a:pt x="11275" y="1122528"/>
                  </a:lnTo>
                  <a:lnTo>
                    <a:pt x="12817" y="1114733"/>
                  </a:lnTo>
                  <a:lnTo>
                    <a:pt x="14435" y="1106938"/>
                  </a:lnTo>
                  <a:lnTo>
                    <a:pt x="16201" y="1099142"/>
                  </a:lnTo>
                  <a:lnTo>
                    <a:pt x="18017" y="1091347"/>
                  </a:lnTo>
                  <a:lnTo>
                    <a:pt x="19980" y="1083552"/>
                  </a:lnTo>
                  <a:lnTo>
                    <a:pt x="22017" y="1075756"/>
                  </a:lnTo>
                  <a:lnTo>
                    <a:pt x="24150" y="1067961"/>
                  </a:lnTo>
                  <a:lnTo>
                    <a:pt x="26403" y="1060166"/>
                  </a:lnTo>
                  <a:lnTo>
                    <a:pt x="28705" y="1052370"/>
                  </a:lnTo>
                  <a:lnTo>
                    <a:pt x="31167" y="1044575"/>
                  </a:lnTo>
                  <a:lnTo>
                    <a:pt x="33677" y="1036780"/>
                  </a:lnTo>
                  <a:lnTo>
                    <a:pt x="36297" y="1028984"/>
                  </a:lnTo>
                  <a:lnTo>
                    <a:pt x="39009" y="1021189"/>
                  </a:lnTo>
                  <a:lnTo>
                    <a:pt x="41782" y="1013394"/>
                  </a:lnTo>
                  <a:lnTo>
                    <a:pt x="44685" y="1005598"/>
                  </a:lnTo>
                  <a:lnTo>
                    <a:pt x="47630" y="997803"/>
                  </a:lnTo>
                  <a:lnTo>
                    <a:pt x="50690" y="990008"/>
                  </a:lnTo>
                  <a:lnTo>
                    <a:pt x="53812" y="982212"/>
                  </a:lnTo>
                  <a:lnTo>
                    <a:pt x="57005" y="974417"/>
                  </a:lnTo>
                  <a:lnTo>
                    <a:pt x="60293" y="966622"/>
                  </a:lnTo>
                  <a:lnTo>
                    <a:pt x="63617" y="958826"/>
                  </a:lnTo>
                  <a:lnTo>
                    <a:pt x="67052" y="951031"/>
                  </a:lnTo>
                  <a:lnTo>
                    <a:pt x="70524" y="943236"/>
                  </a:lnTo>
                  <a:lnTo>
                    <a:pt x="74067" y="935440"/>
                  </a:lnTo>
                  <a:lnTo>
                    <a:pt x="77673" y="927645"/>
                  </a:lnTo>
                  <a:lnTo>
                    <a:pt x="81315" y="919850"/>
                  </a:lnTo>
                  <a:lnTo>
                    <a:pt x="85040" y="912054"/>
                  </a:lnTo>
                  <a:lnTo>
                    <a:pt x="88789" y="904259"/>
                  </a:lnTo>
                  <a:lnTo>
                    <a:pt x="92601" y="896464"/>
                  </a:lnTo>
                  <a:lnTo>
                    <a:pt x="96448" y="888668"/>
                  </a:lnTo>
                  <a:lnTo>
                    <a:pt x="100329" y="880873"/>
                  </a:lnTo>
                  <a:lnTo>
                    <a:pt x="104259" y="873078"/>
                  </a:lnTo>
                  <a:lnTo>
                    <a:pt x="108205" y="865282"/>
                  </a:lnTo>
                  <a:lnTo>
                    <a:pt x="112197" y="857487"/>
                  </a:lnTo>
                  <a:lnTo>
                    <a:pt x="116203" y="849692"/>
                  </a:lnTo>
                  <a:lnTo>
                    <a:pt x="120235" y="841896"/>
                  </a:lnTo>
                  <a:lnTo>
                    <a:pt x="124286" y="834101"/>
                  </a:lnTo>
                  <a:lnTo>
                    <a:pt x="128347" y="826306"/>
                  </a:lnTo>
                  <a:lnTo>
                    <a:pt x="132427" y="818510"/>
                  </a:lnTo>
                  <a:lnTo>
                    <a:pt x="136510" y="810715"/>
                  </a:lnTo>
                  <a:lnTo>
                    <a:pt x="140601" y="802919"/>
                  </a:lnTo>
                  <a:lnTo>
                    <a:pt x="144691" y="795124"/>
                  </a:lnTo>
                  <a:lnTo>
                    <a:pt x="148781" y="787329"/>
                  </a:lnTo>
                  <a:lnTo>
                    <a:pt x="152864" y="779533"/>
                  </a:lnTo>
                  <a:lnTo>
                    <a:pt x="156943" y="771738"/>
                  </a:lnTo>
                  <a:lnTo>
                    <a:pt x="161005" y="763943"/>
                  </a:lnTo>
                  <a:lnTo>
                    <a:pt x="165056" y="756147"/>
                  </a:lnTo>
                  <a:lnTo>
                    <a:pt x="169091" y="748352"/>
                  </a:lnTo>
                  <a:lnTo>
                    <a:pt x="173101" y="740557"/>
                  </a:lnTo>
                  <a:lnTo>
                    <a:pt x="177100" y="732761"/>
                  </a:lnTo>
                  <a:lnTo>
                    <a:pt x="181056" y="724966"/>
                  </a:lnTo>
                  <a:lnTo>
                    <a:pt x="184996" y="717171"/>
                  </a:lnTo>
                  <a:lnTo>
                    <a:pt x="188900" y="709375"/>
                  </a:lnTo>
                  <a:lnTo>
                    <a:pt x="192769" y="701580"/>
                  </a:lnTo>
                  <a:lnTo>
                    <a:pt x="196614" y="693785"/>
                  </a:lnTo>
                  <a:lnTo>
                    <a:pt x="200402" y="685989"/>
                  </a:lnTo>
                  <a:lnTo>
                    <a:pt x="204169" y="678194"/>
                  </a:lnTo>
                  <a:lnTo>
                    <a:pt x="207877" y="670399"/>
                  </a:lnTo>
                  <a:lnTo>
                    <a:pt x="211549" y="662603"/>
                  </a:lnTo>
                  <a:lnTo>
                    <a:pt x="215179" y="654808"/>
                  </a:lnTo>
                  <a:lnTo>
                    <a:pt x="218747" y="647013"/>
                  </a:lnTo>
                  <a:lnTo>
                    <a:pt x="222291" y="639217"/>
                  </a:lnTo>
                  <a:lnTo>
                    <a:pt x="225751" y="631422"/>
                  </a:lnTo>
                  <a:lnTo>
                    <a:pt x="229181" y="623627"/>
                  </a:lnTo>
                  <a:lnTo>
                    <a:pt x="232549" y="615831"/>
                  </a:lnTo>
                  <a:lnTo>
                    <a:pt x="235859" y="608036"/>
                  </a:lnTo>
                  <a:lnTo>
                    <a:pt x="239132" y="600241"/>
                  </a:lnTo>
                  <a:lnTo>
                    <a:pt x="242315" y="592445"/>
                  </a:lnTo>
                  <a:lnTo>
                    <a:pt x="245469" y="584650"/>
                  </a:lnTo>
                  <a:lnTo>
                    <a:pt x="248543" y="576855"/>
                  </a:lnTo>
                  <a:lnTo>
                    <a:pt x="251566" y="569059"/>
                  </a:lnTo>
                  <a:lnTo>
                    <a:pt x="254536" y="561264"/>
                  </a:lnTo>
                  <a:lnTo>
                    <a:pt x="257424" y="553469"/>
                  </a:lnTo>
                  <a:lnTo>
                    <a:pt x="260282" y="545673"/>
                  </a:lnTo>
                  <a:lnTo>
                    <a:pt x="263041" y="537878"/>
                  </a:lnTo>
                  <a:lnTo>
                    <a:pt x="265762" y="530083"/>
                  </a:lnTo>
                  <a:lnTo>
                    <a:pt x="268415" y="522287"/>
                  </a:lnTo>
                  <a:lnTo>
                    <a:pt x="270997" y="514492"/>
                  </a:lnTo>
                  <a:lnTo>
                    <a:pt x="273543" y="506697"/>
                  </a:lnTo>
                  <a:lnTo>
                    <a:pt x="275988" y="498901"/>
                  </a:lnTo>
                  <a:lnTo>
                    <a:pt x="278401" y="491106"/>
                  </a:lnTo>
                  <a:lnTo>
                    <a:pt x="280734" y="483311"/>
                  </a:lnTo>
                  <a:lnTo>
                    <a:pt x="283010" y="475515"/>
                  </a:lnTo>
                  <a:lnTo>
                    <a:pt x="285237" y="467720"/>
                  </a:lnTo>
                  <a:lnTo>
                    <a:pt x="287378" y="459925"/>
                  </a:lnTo>
                  <a:lnTo>
                    <a:pt x="289490" y="452129"/>
                  </a:lnTo>
                  <a:lnTo>
                    <a:pt x="291509" y="444334"/>
                  </a:lnTo>
                  <a:lnTo>
                    <a:pt x="293488" y="436539"/>
                  </a:lnTo>
                  <a:lnTo>
                    <a:pt x="295407" y="428743"/>
                  </a:lnTo>
                  <a:lnTo>
                    <a:pt x="297257" y="420948"/>
                  </a:lnTo>
                  <a:lnTo>
                    <a:pt x="299076" y="413153"/>
                  </a:lnTo>
                  <a:lnTo>
                    <a:pt x="300800" y="405357"/>
                  </a:lnTo>
                  <a:lnTo>
                    <a:pt x="302497" y="397562"/>
                  </a:lnTo>
                  <a:lnTo>
                    <a:pt x="304125" y="389766"/>
                  </a:lnTo>
                  <a:lnTo>
                    <a:pt x="305702" y="381971"/>
                  </a:lnTo>
                  <a:lnTo>
                    <a:pt x="307239" y="374176"/>
                  </a:lnTo>
                  <a:lnTo>
                    <a:pt x="308699" y="366380"/>
                  </a:lnTo>
                  <a:lnTo>
                    <a:pt x="310134" y="358585"/>
                  </a:lnTo>
                  <a:lnTo>
                    <a:pt x="311496" y="350790"/>
                  </a:lnTo>
                  <a:lnTo>
                    <a:pt x="312822" y="342994"/>
                  </a:lnTo>
                  <a:lnTo>
                    <a:pt x="314101" y="335199"/>
                  </a:lnTo>
                  <a:lnTo>
                    <a:pt x="315322" y="327404"/>
                  </a:lnTo>
                  <a:lnTo>
                    <a:pt x="316519" y="319608"/>
                  </a:lnTo>
                  <a:lnTo>
                    <a:pt x="317642" y="311813"/>
                  </a:lnTo>
                  <a:lnTo>
                    <a:pt x="318742" y="304018"/>
                  </a:lnTo>
                  <a:lnTo>
                    <a:pt x="319791" y="296222"/>
                  </a:lnTo>
                  <a:lnTo>
                    <a:pt x="320798" y="288427"/>
                  </a:lnTo>
                  <a:lnTo>
                    <a:pt x="321777" y="280632"/>
                  </a:lnTo>
                  <a:lnTo>
                    <a:pt x="322697" y="272836"/>
                  </a:lnTo>
                  <a:lnTo>
                    <a:pt x="323597" y="265041"/>
                  </a:lnTo>
                  <a:lnTo>
                    <a:pt x="324446" y="257246"/>
                  </a:lnTo>
                  <a:lnTo>
                    <a:pt x="325265" y="249450"/>
                  </a:lnTo>
                  <a:lnTo>
                    <a:pt x="326054" y="241655"/>
                  </a:lnTo>
                  <a:lnTo>
                    <a:pt x="326798" y="233860"/>
                  </a:lnTo>
                  <a:lnTo>
                    <a:pt x="327526" y="226064"/>
                  </a:lnTo>
                  <a:lnTo>
                    <a:pt x="328202" y="218269"/>
                  </a:lnTo>
                  <a:lnTo>
                    <a:pt x="328861" y="210474"/>
                  </a:lnTo>
                  <a:lnTo>
                    <a:pt x="329486" y="202678"/>
                  </a:lnTo>
                  <a:lnTo>
                    <a:pt x="330081" y="194883"/>
                  </a:lnTo>
                  <a:lnTo>
                    <a:pt x="330658" y="187088"/>
                  </a:lnTo>
                  <a:lnTo>
                    <a:pt x="331194" y="179292"/>
                  </a:lnTo>
                  <a:lnTo>
                    <a:pt x="331716" y="171497"/>
                  </a:lnTo>
                  <a:lnTo>
                    <a:pt x="332206" y="163702"/>
                  </a:lnTo>
                  <a:lnTo>
                    <a:pt x="332675" y="155906"/>
                  </a:lnTo>
                  <a:lnTo>
                    <a:pt x="333124" y="148111"/>
                  </a:lnTo>
                  <a:lnTo>
                    <a:pt x="333544" y="140316"/>
                  </a:lnTo>
                  <a:lnTo>
                    <a:pt x="333953" y="132520"/>
                  </a:lnTo>
                  <a:lnTo>
                    <a:pt x="334331" y="124725"/>
                  </a:lnTo>
                  <a:lnTo>
                    <a:pt x="334697" y="116930"/>
                  </a:lnTo>
                  <a:lnTo>
                    <a:pt x="335042" y="109134"/>
                  </a:lnTo>
                  <a:lnTo>
                    <a:pt x="335367" y="101339"/>
                  </a:lnTo>
                  <a:lnTo>
                    <a:pt x="335683" y="93544"/>
                  </a:lnTo>
                  <a:lnTo>
                    <a:pt x="335971" y="85748"/>
                  </a:lnTo>
                  <a:lnTo>
                    <a:pt x="336252" y="77953"/>
                  </a:lnTo>
                  <a:lnTo>
                    <a:pt x="336514" y="70158"/>
                  </a:lnTo>
                  <a:lnTo>
                    <a:pt x="336762" y="62362"/>
                  </a:lnTo>
                  <a:lnTo>
                    <a:pt x="337000" y="54567"/>
                  </a:lnTo>
                  <a:lnTo>
                    <a:pt x="337220" y="46772"/>
                  </a:lnTo>
                  <a:lnTo>
                    <a:pt x="337433" y="38976"/>
                  </a:lnTo>
                  <a:lnTo>
                    <a:pt x="337629" y="31181"/>
                  </a:lnTo>
                  <a:lnTo>
                    <a:pt x="337816" y="23386"/>
                  </a:lnTo>
                  <a:lnTo>
                    <a:pt x="337993" y="15590"/>
                  </a:lnTo>
                  <a:lnTo>
                    <a:pt x="338158" y="7795"/>
                  </a:lnTo>
                  <a:lnTo>
                    <a:pt x="338318" y="0"/>
                  </a:lnTo>
                  <a:lnTo>
                    <a:pt x="342825" y="0"/>
                  </a:lnTo>
                  <a:lnTo>
                    <a:pt x="342985" y="7795"/>
                  </a:lnTo>
                  <a:lnTo>
                    <a:pt x="343150" y="15590"/>
                  </a:lnTo>
                  <a:lnTo>
                    <a:pt x="343327" y="23386"/>
                  </a:lnTo>
                  <a:lnTo>
                    <a:pt x="343514" y="31181"/>
                  </a:lnTo>
                  <a:lnTo>
                    <a:pt x="343710" y="38976"/>
                  </a:lnTo>
                  <a:lnTo>
                    <a:pt x="343923" y="46772"/>
                  </a:lnTo>
                  <a:lnTo>
                    <a:pt x="344143" y="54567"/>
                  </a:lnTo>
                  <a:lnTo>
                    <a:pt x="344381" y="62362"/>
                  </a:lnTo>
                  <a:lnTo>
                    <a:pt x="344629" y="70158"/>
                  </a:lnTo>
                  <a:lnTo>
                    <a:pt x="344891" y="77953"/>
                  </a:lnTo>
                  <a:lnTo>
                    <a:pt x="345172" y="85748"/>
                  </a:lnTo>
                  <a:lnTo>
                    <a:pt x="345460" y="93544"/>
                  </a:lnTo>
                  <a:lnTo>
                    <a:pt x="345776" y="101339"/>
                  </a:lnTo>
                  <a:lnTo>
                    <a:pt x="346101" y="109134"/>
                  </a:lnTo>
                  <a:lnTo>
                    <a:pt x="346446" y="116930"/>
                  </a:lnTo>
                  <a:lnTo>
                    <a:pt x="346812" y="124725"/>
                  </a:lnTo>
                  <a:lnTo>
                    <a:pt x="347189" y="132520"/>
                  </a:lnTo>
                  <a:lnTo>
                    <a:pt x="347599" y="140316"/>
                  </a:lnTo>
                  <a:lnTo>
                    <a:pt x="348018" y="148111"/>
                  </a:lnTo>
                  <a:lnTo>
                    <a:pt x="348468" y="155906"/>
                  </a:lnTo>
                  <a:lnTo>
                    <a:pt x="348937" y="163702"/>
                  </a:lnTo>
                  <a:lnTo>
                    <a:pt x="349427" y="171497"/>
                  </a:lnTo>
                  <a:lnTo>
                    <a:pt x="349949" y="179292"/>
                  </a:lnTo>
                  <a:lnTo>
                    <a:pt x="350484" y="187088"/>
                  </a:lnTo>
                  <a:lnTo>
                    <a:pt x="351062" y="194883"/>
                  </a:lnTo>
                  <a:lnTo>
                    <a:pt x="351656" y="202678"/>
                  </a:lnTo>
                  <a:lnTo>
                    <a:pt x="352282" y="210474"/>
                  </a:lnTo>
                  <a:lnTo>
                    <a:pt x="352941" y="218269"/>
                  </a:lnTo>
                  <a:lnTo>
                    <a:pt x="353617" y="226064"/>
                  </a:lnTo>
                  <a:lnTo>
                    <a:pt x="354345" y="233860"/>
                  </a:lnTo>
                  <a:lnTo>
                    <a:pt x="355089" y="241655"/>
                  </a:lnTo>
                  <a:lnTo>
                    <a:pt x="355877" y="249450"/>
                  </a:lnTo>
                  <a:lnTo>
                    <a:pt x="356697" y="257246"/>
                  </a:lnTo>
                  <a:lnTo>
                    <a:pt x="357546" y="265041"/>
                  </a:lnTo>
                  <a:lnTo>
                    <a:pt x="358446" y="272836"/>
                  </a:lnTo>
                  <a:lnTo>
                    <a:pt x="359366" y="280632"/>
                  </a:lnTo>
                  <a:lnTo>
                    <a:pt x="360345" y="288427"/>
                  </a:lnTo>
                  <a:lnTo>
                    <a:pt x="361352" y="296222"/>
                  </a:lnTo>
                  <a:lnTo>
                    <a:pt x="362401" y="304018"/>
                  </a:lnTo>
                  <a:lnTo>
                    <a:pt x="363501" y="311813"/>
                  </a:lnTo>
                  <a:lnTo>
                    <a:pt x="364624" y="319608"/>
                  </a:lnTo>
                  <a:lnTo>
                    <a:pt x="365821" y="327404"/>
                  </a:lnTo>
                  <a:lnTo>
                    <a:pt x="367042" y="335199"/>
                  </a:lnTo>
                  <a:lnTo>
                    <a:pt x="368321" y="342994"/>
                  </a:lnTo>
                  <a:lnTo>
                    <a:pt x="369647" y="350790"/>
                  </a:lnTo>
                  <a:lnTo>
                    <a:pt x="371009" y="358585"/>
                  </a:lnTo>
                  <a:lnTo>
                    <a:pt x="372444" y="366380"/>
                  </a:lnTo>
                  <a:lnTo>
                    <a:pt x="373904" y="374176"/>
                  </a:lnTo>
                  <a:lnTo>
                    <a:pt x="375441" y="381971"/>
                  </a:lnTo>
                  <a:lnTo>
                    <a:pt x="377018" y="389766"/>
                  </a:lnTo>
                  <a:lnTo>
                    <a:pt x="378646" y="397562"/>
                  </a:lnTo>
                  <a:lnTo>
                    <a:pt x="380343" y="405357"/>
                  </a:lnTo>
                  <a:lnTo>
                    <a:pt x="382067" y="413153"/>
                  </a:lnTo>
                  <a:lnTo>
                    <a:pt x="383886" y="420948"/>
                  </a:lnTo>
                  <a:lnTo>
                    <a:pt x="385736" y="428743"/>
                  </a:lnTo>
                  <a:lnTo>
                    <a:pt x="387655" y="436539"/>
                  </a:lnTo>
                  <a:lnTo>
                    <a:pt x="389634" y="444334"/>
                  </a:lnTo>
                  <a:lnTo>
                    <a:pt x="391653" y="452129"/>
                  </a:lnTo>
                  <a:lnTo>
                    <a:pt x="393764" y="459925"/>
                  </a:lnTo>
                  <a:lnTo>
                    <a:pt x="395906" y="467720"/>
                  </a:lnTo>
                  <a:lnTo>
                    <a:pt x="398133" y="475515"/>
                  </a:lnTo>
                  <a:lnTo>
                    <a:pt x="400409" y="483311"/>
                  </a:lnTo>
                  <a:lnTo>
                    <a:pt x="402742" y="491106"/>
                  </a:lnTo>
                  <a:lnTo>
                    <a:pt x="405155" y="498901"/>
                  </a:lnTo>
                  <a:lnTo>
                    <a:pt x="407600" y="506697"/>
                  </a:lnTo>
                  <a:lnTo>
                    <a:pt x="410145" y="514492"/>
                  </a:lnTo>
                  <a:lnTo>
                    <a:pt x="412728" y="522287"/>
                  </a:lnTo>
                  <a:lnTo>
                    <a:pt x="415381" y="530083"/>
                  </a:lnTo>
                  <a:lnTo>
                    <a:pt x="418101" y="537878"/>
                  </a:lnTo>
                  <a:lnTo>
                    <a:pt x="420861" y="545673"/>
                  </a:lnTo>
                  <a:lnTo>
                    <a:pt x="423719" y="553469"/>
                  </a:lnTo>
                  <a:lnTo>
                    <a:pt x="426607" y="561264"/>
                  </a:lnTo>
                  <a:lnTo>
                    <a:pt x="429577" y="569059"/>
                  </a:lnTo>
                  <a:lnTo>
                    <a:pt x="432600" y="576855"/>
                  </a:lnTo>
                  <a:lnTo>
                    <a:pt x="435674" y="584650"/>
                  </a:lnTo>
                  <a:lnTo>
                    <a:pt x="438828" y="592445"/>
                  </a:lnTo>
                  <a:lnTo>
                    <a:pt x="442011" y="600241"/>
                  </a:lnTo>
                  <a:lnTo>
                    <a:pt x="445284" y="608036"/>
                  </a:lnTo>
                  <a:lnTo>
                    <a:pt x="448594" y="615831"/>
                  </a:lnTo>
                  <a:lnTo>
                    <a:pt x="451962" y="623627"/>
                  </a:lnTo>
                  <a:lnTo>
                    <a:pt x="455392" y="631422"/>
                  </a:lnTo>
                  <a:lnTo>
                    <a:pt x="458851" y="639217"/>
                  </a:lnTo>
                  <a:lnTo>
                    <a:pt x="462396" y="647013"/>
                  </a:lnTo>
                  <a:lnTo>
                    <a:pt x="465964" y="654808"/>
                  </a:lnTo>
                  <a:lnTo>
                    <a:pt x="469594" y="662603"/>
                  </a:lnTo>
                  <a:lnTo>
                    <a:pt x="473266" y="670399"/>
                  </a:lnTo>
                  <a:lnTo>
                    <a:pt x="476974" y="678194"/>
                  </a:lnTo>
                  <a:lnTo>
                    <a:pt x="480741" y="685989"/>
                  </a:lnTo>
                  <a:lnTo>
                    <a:pt x="484529" y="693785"/>
                  </a:lnTo>
                  <a:lnTo>
                    <a:pt x="488374" y="701580"/>
                  </a:lnTo>
                  <a:lnTo>
                    <a:pt x="492243" y="709375"/>
                  </a:lnTo>
                  <a:lnTo>
                    <a:pt x="496147" y="717171"/>
                  </a:lnTo>
                  <a:lnTo>
                    <a:pt x="500087" y="724966"/>
                  </a:lnTo>
                  <a:lnTo>
                    <a:pt x="504043" y="732761"/>
                  </a:lnTo>
                  <a:lnTo>
                    <a:pt x="508042" y="740557"/>
                  </a:lnTo>
                  <a:lnTo>
                    <a:pt x="512051" y="748352"/>
                  </a:lnTo>
                  <a:lnTo>
                    <a:pt x="516087" y="756147"/>
                  </a:lnTo>
                  <a:lnTo>
                    <a:pt x="520138" y="763943"/>
                  </a:lnTo>
                  <a:lnTo>
                    <a:pt x="524200" y="771738"/>
                  </a:lnTo>
                  <a:lnTo>
                    <a:pt x="528279" y="779533"/>
                  </a:lnTo>
                  <a:lnTo>
                    <a:pt x="532361" y="787329"/>
                  </a:lnTo>
                  <a:lnTo>
                    <a:pt x="536452" y="795124"/>
                  </a:lnTo>
                  <a:lnTo>
                    <a:pt x="540542" y="802919"/>
                  </a:lnTo>
                  <a:lnTo>
                    <a:pt x="544633" y="810715"/>
                  </a:lnTo>
                  <a:lnTo>
                    <a:pt x="548716" y="818510"/>
                  </a:lnTo>
                  <a:lnTo>
                    <a:pt x="552796" y="826306"/>
                  </a:lnTo>
                  <a:lnTo>
                    <a:pt x="556857" y="834101"/>
                  </a:lnTo>
                  <a:lnTo>
                    <a:pt x="560908" y="841896"/>
                  </a:lnTo>
                  <a:lnTo>
                    <a:pt x="564939" y="849692"/>
                  </a:lnTo>
                  <a:lnTo>
                    <a:pt x="568946" y="857487"/>
                  </a:lnTo>
                  <a:lnTo>
                    <a:pt x="572938" y="865282"/>
                  </a:lnTo>
                  <a:lnTo>
                    <a:pt x="576884" y="873078"/>
                  </a:lnTo>
                  <a:lnTo>
                    <a:pt x="580813" y="880873"/>
                  </a:lnTo>
                  <a:lnTo>
                    <a:pt x="584695" y="888668"/>
                  </a:lnTo>
                  <a:lnTo>
                    <a:pt x="588542" y="896464"/>
                  </a:lnTo>
                  <a:lnTo>
                    <a:pt x="592354" y="904259"/>
                  </a:lnTo>
                  <a:lnTo>
                    <a:pt x="596103" y="912054"/>
                  </a:lnTo>
                  <a:lnTo>
                    <a:pt x="599828" y="919850"/>
                  </a:lnTo>
                  <a:lnTo>
                    <a:pt x="603470" y="927645"/>
                  </a:lnTo>
                  <a:lnTo>
                    <a:pt x="607076" y="935440"/>
                  </a:lnTo>
                  <a:lnTo>
                    <a:pt x="610619" y="943236"/>
                  </a:lnTo>
                  <a:lnTo>
                    <a:pt x="614091" y="951031"/>
                  </a:lnTo>
                  <a:lnTo>
                    <a:pt x="617526" y="958826"/>
                  </a:lnTo>
                  <a:lnTo>
                    <a:pt x="620850" y="966622"/>
                  </a:lnTo>
                  <a:lnTo>
                    <a:pt x="624138" y="974417"/>
                  </a:lnTo>
                  <a:lnTo>
                    <a:pt x="627331" y="982212"/>
                  </a:lnTo>
                  <a:lnTo>
                    <a:pt x="630453" y="990008"/>
                  </a:lnTo>
                  <a:lnTo>
                    <a:pt x="633513" y="997803"/>
                  </a:lnTo>
                  <a:lnTo>
                    <a:pt x="636458" y="1005598"/>
                  </a:lnTo>
                  <a:lnTo>
                    <a:pt x="639361" y="1013394"/>
                  </a:lnTo>
                  <a:lnTo>
                    <a:pt x="642134" y="1021189"/>
                  </a:lnTo>
                  <a:lnTo>
                    <a:pt x="644846" y="1028984"/>
                  </a:lnTo>
                  <a:lnTo>
                    <a:pt x="647466" y="1036780"/>
                  </a:lnTo>
                  <a:lnTo>
                    <a:pt x="649976" y="1044575"/>
                  </a:lnTo>
                  <a:lnTo>
                    <a:pt x="652438" y="1052370"/>
                  </a:lnTo>
                  <a:lnTo>
                    <a:pt x="654740" y="1060166"/>
                  </a:lnTo>
                  <a:lnTo>
                    <a:pt x="656993" y="1067961"/>
                  </a:lnTo>
                  <a:lnTo>
                    <a:pt x="659126" y="1075756"/>
                  </a:lnTo>
                  <a:lnTo>
                    <a:pt x="661163" y="1083552"/>
                  </a:lnTo>
                  <a:lnTo>
                    <a:pt x="663126" y="1091347"/>
                  </a:lnTo>
                  <a:lnTo>
                    <a:pt x="664942" y="1099142"/>
                  </a:lnTo>
                  <a:lnTo>
                    <a:pt x="666708" y="1106938"/>
                  </a:lnTo>
                  <a:lnTo>
                    <a:pt x="668326" y="1114733"/>
                  </a:lnTo>
                  <a:lnTo>
                    <a:pt x="669868" y="1122528"/>
                  </a:lnTo>
                  <a:lnTo>
                    <a:pt x="671313" y="1130324"/>
                  </a:lnTo>
                  <a:lnTo>
                    <a:pt x="672631" y="1138119"/>
                  </a:lnTo>
                  <a:lnTo>
                    <a:pt x="673899" y="1145914"/>
                  </a:lnTo>
                  <a:lnTo>
                    <a:pt x="674999" y="1153710"/>
                  </a:lnTo>
                  <a:lnTo>
                    <a:pt x="676045" y="1161505"/>
                  </a:lnTo>
                  <a:lnTo>
                    <a:pt x="676974" y="1169300"/>
                  </a:lnTo>
                  <a:lnTo>
                    <a:pt x="677803" y="1177096"/>
                  </a:lnTo>
                  <a:lnTo>
                    <a:pt x="678565" y="1184891"/>
                  </a:lnTo>
                  <a:lnTo>
                    <a:pt x="679181" y="1192686"/>
                  </a:lnTo>
                  <a:lnTo>
                    <a:pt x="679750" y="1200482"/>
                  </a:lnTo>
                  <a:lnTo>
                    <a:pt x="680189" y="1208277"/>
                  </a:lnTo>
                  <a:lnTo>
                    <a:pt x="680556" y="1216073"/>
                  </a:lnTo>
                  <a:lnTo>
                    <a:pt x="680841" y="1223868"/>
                  </a:lnTo>
                  <a:lnTo>
                    <a:pt x="681014" y="1231663"/>
                  </a:lnTo>
                  <a:lnTo>
                    <a:pt x="681143" y="1239459"/>
                  </a:lnTo>
                  <a:lnTo>
                    <a:pt x="681140" y="1247254"/>
                  </a:lnTo>
                  <a:lnTo>
                    <a:pt x="681090" y="1255049"/>
                  </a:lnTo>
                  <a:lnTo>
                    <a:pt x="680953" y="1262845"/>
                  </a:lnTo>
                  <a:lnTo>
                    <a:pt x="680735" y="1270640"/>
                  </a:lnTo>
                  <a:lnTo>
                    <a:pt x="680472" y="1278435"/>
                  </a:lnTo>
                  <a:lnTo>
                    <a:pt x="680100" y="1286231"/>
                  </a:lnTo>
                  <a:lnTo>
                    <a:pt x="679695" y="1294026"/>
                  </a:lnTo>
                  <a:lnTo>
                    <a:pt x="679206" y="1301821"/>
                  </a:lnTo>
                  <a:lnTo>
                    <a:pt x="678665" y="1309617"/>
                  </a:lnTo>
                  <a:lnTo>
                    <a:pt x="678077" y="1317412"/>
                  </a:lnTo>
                  <a:lnTo>
                    <a:pt x="677416" y="1325207"/>
                  </a:lnTo>
                  <a:lnTo>
                    <a:pt x="676730" y="1333003"/>
                  </a:lnTo>
                  <a:lnTo>
                    <a:pt x="675972" y="1340798"/>
                  </a:lnTo>
                  <a:lnTo>
                    <a:pt x="675187" y="1348593"/>
                  </a:lnTo>
                  <a:lnTo>
                    <a:pt x="674359" y="1356389"/>
                  </a:lnTo>
                  <a:lnTo>
                    <a:pt x="673492" y="1364184"/>
                  </a:lnTo>
                  <a:lnTo>
                    <a:pt x="672605" y="1371979"/>
                  </a:lnTo>
                  <a:lnTo>
                    <a:pt x="671670" y="1379775"/>
                  </a:lnTo>
                  <a:lnTo>
                    <a:pt x="670724" y="1387570"/>
                  </a:lnTo>
                  <a:lnTo>
                    <a:pt x="669749" y="1395365"/>
                  </a:lnTo>
                  <a:lnTo>
                    <a:pt x="668758" y="1403161"/>
                  </a:lnTo>
                  <a:lnTo>
                    <a:pt x="667755" y="1410956"/>
                  </a:lnTo>
                  <a:lnTo>
                    <a:pt x="666736" y="1418751"/>
                  </a:lnTo>
                  <a:lnTo>
                    <a:pt x="665713" y="1426547"/>
                  </a:lnTo>
                  <a:lnTo>
                    <a:pt x="664682" y="1434342"/>
                  </a:lnTo>
                  <a:lnTo>
                    <a:pt x="663652" y="1442137"/>
                  </a:lnTo>
                  <a:lnTo>
                    <a:pt x="662622" y="1449933"/>
                  </a:lnTo>
                  <a:lnTo>
                    <a:pt x="661600" y="1457728"/>
                  </a:lnTo>
                  <a:lnTo>
                    <a:pt x="660580" y="1465523"/>
                  </a:lnTo>
                  <a:lnTo>
                    <a:pt x="659579" y="1473319"/>
                  </a:lnTo>
                  <a:lnTo>
                    <a:pt x="658587" y="1481114"/>
                  </a:lnTo>
                  <a:lnTo>
                    <a:pt x="657613" y="1488909"/>
                  </a:lnTo>
                  <a:lnTo>
                    <a:pt x="656659" y="1496705"/>
                  </a:lnTo>
                  <a:lnTo>
                    <a:pt x="655720" y="1504500"/>
                  </a:lnTo>
                  <a:lnTo>
                    <a:pt x="654818" y="1512295"/>
                  </a:lnTo>
                  <a:lnTo>
                    <a:pt x="653928" y="1520091"/>
                  </a:lnTo>
                  <a:lnTo>
                    <a:pt x="653079" y="1527886"/>
                  </a:lnTo>
                  <a:lnTo>
                    <a:pt x="652255" y="1535681"/>
                  </a:lnTo>
                  <a:lnTo>
                    <a:pt x="651460" y="1543477"/>
                  </a:lnTo>
                  <a:lnTo>
                    <a:pt x="650710" y="1551272"/>
                  </a:lnTo>
                  <a:lnTo>
                    <a:pt x="649977" y="1559067"/>
                  </a:lnTo>
                  <a:lnTo>
                    <a:pt x="649305" y="1566863"/>
                  </a:lnTo>
                  <a:lnTo>
                    <a:pt x="648656" y="1574658"/>
                  </a:lnTo>
                  <a:lnTo>
                    <a:pt x="648051" y="1582453"/>
                  </a:lnTo>
                  <a:lnTo>
                    <a:pt x="647490" y="1590249"/>
                  </a:lnTo>
                  <a:lnTo>
                    <a:pt x="646956" y="1598044"/>
                  </a:lnTo>
                  <a:lnTo>
                    <a:pt x="646487" y="1605839"/>
                  </a:lnTo>
                  <a:lnTo>
                    <a:pt x="646040" y="1613635"/>
                  </a:lnTo>
                  <a:lnTo>
                    <a:pt x="645651" y="1621430"/>
                  </a:lnTo>
                  <a:lnTo>
                    <a:pt x="645299" y="1629226"/>
                  </a:lnTo>
                  <a:lnTo>
                    <a:pt x="644985" y="1637021"/>
                  </a:lnTo>
                  <a:lnTo>
                    <a:pt x="644728" y="1644816"/>
                  </a:lnTo>
                  <a:lnTo>
                    <a:pt x="644493" y="1652612"/>
                  </a:lnTo>
                  <a:lnTo>
                    <a:pt x="644325" y="1660407"/>
                  </a:lnTo>
                  <a:lnTo>
                    <a:pt x="644184" y="1668202"/>
                  </a:lnTo>
                  <a:lnTo>
                    <a:pt x="644087" y="1675998"/>
                  </a:lnTo>
                  <a:lnTo>
                    <a:pt x="644036" y="1683793"/>
                  </a:lnTo>
                  <a:lnTo>
                    <a:pt x="644008" y="1691588"/>
                  </a:lnTo>
                  <a:lnTo>
                    <a:pt x="644043" y="1699384"/>
                  </a:lnTo>
                  <a:lnTo>
                    <a:pt x="644096" y="1707179"/>
                  </a:lnTo>
                  <a:lnTo>
                    <a:pt x="644197" y="1714974"/>
                  </a:lnTo>
                  <a:lnTo>
                    <a:pt x="644328" y="1722770"/>
                  </a:lnTo>
                  <a:lnTo>
                    <a:pt x="644486" y="1730565"/>
                  </a:lnTo>
                  <a:lnTo>
                    <a:pt x="644688" y="1738360"/>
                  </a:lnTo>
                  <a:lnTo>
                    <a:pt x="644905" y="1746156"/>
                  </a:lnTo>
                  <a:lnTo>
                    <a:pt x="645165" y="1753951"/>
                  </a:lnTo>
                  <a:lnTo>
                    <a:pt x="645442" y="1761746"/>
                  </a:lnTo>
                  <a:lnTo>
                    <a:pt x="645744" y="1769542"/>
                  </a:lnTo>
                  <a:lnTo>
                    <a:pt x="646071" y="1777337"/>
                  </a:lnTo>
                  <a:lnTo>
                    <a:pt x="646410" y="1785132"/>
                  </a:lnTo>
                  <a:lnTo>
                    <a:pt x="646778" y="1792928"/>
                  </a:lnTo>
                  <a:lnTo>
                    <a:pt x="647153" y="1800723"/>
                  </a:lnTo>
                  <a:lnTo>
                    <a:pt x="647546" y="1808518"/>
                  </a:lnTo>
                  <a:lnTo>
                    <a:pt x="647948" y="1816314"/>
                  </a:lnTo>
                  <a:lnTo>
                    <a:pt x="648358" y="1824109"/>
                  </a:lnTo>
                  <a:lnTo>
                    <a:pt x="648776" y="1831904"/>
                  </a:lnTo>
                  <a:lnTo>
                    <a:pt x="649197" y="1839700"/>
                  </a:lnTo>
                  <a:lnTo>
                    <a:pt x="649620" y="1847495"/>
                  </a:lnTo>
                  <a:lnTo>
                    <a:pt x="650042" y="1855290"/>
                  </a:lnTo>
                  <a:lnTo>
                    <a:pt x="650463" y="1863086"/>
                  </a:lnTo>
                  <a:lnTo>
                    <a:pt x="650876" y="1870881"/>
                  </a:lnTo>
                  <a:lnTo>
                    <a:pt x="651286" y="1878676"/>
                  </a:lnTo>
                  <a:lnTo>
                    <a:pt x="651681" y="1886472"/>
                  </a:lnTo>
                  <a:lnTo>
                    <a:pt x="652068" y="1894267"/>
                  </a:lnTo>
                  <a:lnTo>
                    <a:pt x="652440" y="1902062"/>
                  </a:lnTo>
                  <a:lnTo>
                    <a:pt x="652794" y="1909858"/>
                  </a:lnTo>
                  <a:lnTo>
                    <a:pt x="653137" y="1917653"/>
                  </a:lnTo>
                  <a:lnTo>
                    <a:pt x="653450" y="1925448"/>
                  </a:lnTo>
                  <a:lnTo>
                    <a:pt x="653752" y="1933244"/>
                  </a:lnTo>
                  <a:lnTo>
                    <a:pt x="654021" y="1941039"/>
                  </a:lnTo>
                  <a:lnTo>
                    <a:pt x="654270" y="1948834"/>
                  </a:lnTo>
                  <a:lnTo>
                    <a:pt x="654495" y="1956630"/>
                  </a:lnTo>
                  <a:lnTo>
                    <a:pt x="654683" y="1964425"/>
                  </a:lnTo>
                  <a:lnTo>
                    <a:pt x="654856" y="1972220"/>
                  </a:lnTo>
                  <a:lnTo>
                    <a:pt x="654980" y="1980016"/>
                  </a:lnTo>
                  <a:lnTo>
                    <a:pt x="655084" y="1987811"/>
                  </a:lnTo>
                  <a:lnTo>
                    <a:pt x="655152" y="1995606"/>
                  </a:lnTo>
                  <a:lnTo>
                    <a:pt x="655182" y="2003402"/>
                  </a:lnTo>
                  <a:lnTo>
                    <a:pt x="655191" y="2011197"/>
                  </a:lnTo>
                  <a:lnTo>
                    <a:pt x="655143" y="2018993"/>
                  </a:lnTo>
                  <a:lnTo>
                    <a:pt x="655076" y="2026788"/>
                  </a:lnTo>
                  <a:lnTo>
                    <a:pt x="654962" y="2034583"/>
                  </a:lnTo>
                  <a:lnTo>
                    <a:pt x="654814" y="2042379"/>
                  </a:lnTo>
                  <a:lnTo>
                    <a:pt x="654635" y="2050174"/>
                  </a:lnTo>
                  <a:lnTo>
                    <a:pt x="654405" y="2057969"/>
                  </a:lnTo>
                  <a:lnTo>
                    <a:pt x="654156" y="2065765"/>
                  </a:lnTo>
                  <a:lnTo>
                    <a:pt x="653849" y="2073560"/>
                  </a:lnTo>
                  <a:lnTo>
                    <a:pt x="653517" y="2081355"/>
                  </a:lnTo>
                  <a:lnTo>
                    <a:pt x="653147" y="2089151"/>
                  </a:lnTo>
                  <a:lnTo>
                    <a:pt x="652734" y="2096946"/>
                  </a:lnTo>
                  <a:lnTo>
                    <a:pt x="652302" y="2104741"/>
                  </a:lnTo>
                  <a:lnTo>
                    <a:pt x="651811" y="2112537"/>
                  </a:lnTo>
                  <a:lnTo>
                    <a:pt x="651303" y="2120332"/>
                  </a:lnTo>
                  <a:lnTo>
                    <a:pt x="650752" y="2128127"/>
                  </a:lnTo>
                  <a:lnTo>
                    <a:pt x="650171" y="2135923"/>
                  </a:lnTo>
                  <a:lnTo>
                    <a:pt x="649566" y="2143718"/>
                  </a:lnTo>
                  <a:lnTo>
                    <a:pt x="648917" y="2151513"/>
                  </a:lnTo>
                  <a:lnTo>
                    <a:pt x="648253" y="2159309"/>
                  </a:lnTo>
                  <a:lnTo>
                    <a:pt x="647548" y="2167104"/>
                  </a:lnTo>
                  <a:lnTo>
                    <a:pt x="646824" y="2174899"/>
                  </a:lnTo>
                  <a:lnTo>
                    <a:pt x="646075" y="2182695"/>
                  </a:lnTo>
                  <a:lnTo>
                    <a:pt x="645297" y="2190490"/>
                  </a:lnTo>
                  <a:lnTo>
                    <a:pt x="644508" y="2198285"/>
                  </a:lnTo>
                  <a:lnTo>
                    <a:pt x="643685" y="2206081"/>
                  </a:lnTo>
                  <a:lnTo>
                    <a:pt x="642853" y="2213876"/>
                  </a:lnTo>
                  <a:lnTo>
                    <a:pt x="641999" y="2221671"/>
                  </a:lnTo>
                  <a:lnTo>
                    <a:pt x="641131" y="2229467"/>
                  </a:lnTo>
                  <a:lnTo>
                    <a:pt x="640253" y="2237262"/>
                  </a:lnTo>
                  <a:lnTo>
                    <a:pt x="639358" y="2245057"/>
                  </a:lnTo>
                  <a:lnTo>
                    <a:pt x="638458" y="2252853"/>
                  </a:lnTo>
                  <a:lnTo>
                    <a:pt x="637546" y="2260648"/>
                  </a:lnTo>
                  <a:lnTo>
                    <a:pt x="636630" y="2268443"/>
                  </a:lnTo>
                  <a:lnTo>
                    <a:pt x="635708" y="2276239"/>
                  </a:lnTo>
                  <a:lnTo>
                    <a:pt x="634784" y="2284034"/>
                  </a:lnTo>
                  <a:lnTo>
                    <a:pt x="633859" y="2291829"/>
                  </a:lnTo>
                  <a:lnTo>
                    <a:pt x="632935" y="2299625"/>
                  </a:lnTo>
                  <a:lnTo>
                    <a:pt x="632013" y="2307420"/>
                  </a:lnTo>
                  <a:lnTo>
                    <a:pt x="631095" y="2315215"/>
                  </a:lnTo>
                  <a:lnTo>
                    <a:pt x="630183" y="2323011"/>
                  </a:lnTo>
                  <a:lnTo>
                    <a:pt x="629275" y="2330806"/>
                  </a:lnTo>
                  <a:lnTo>
                    <a:pt x="628381" y="2338601"/>
                  </a:lnTo>
                  <a:lnTo>
                    <a:pt x="627492" y="2346397"/>
                  </a:lnTo>
                  <a:lnTo>
                    <a:pt x="626618" y="2354192"/>
                  </a:lnTo>
                  <a:lnTo>
                    <a:pt x="625756" y="2361987"/>
                  </a:lnTo>
                  <a:lnTo>
                    <a:pt x="624904" y="2369783"/>
                  </a:lnTo>
                  <a:lnTo>
                    <a:pt x="624073" y="2377578"/>
                  </a:lnTo>
                  <a:lnTo>
                    <a:pt x="623250" y="2385373"/>
                  </a:lnTo>
                  <a:lnTo>
                    <a:pt x="622453" y="2393169"/>
                  </a:lnTo>
                  <a:lnTo>
                    <a:pt x="621667" y="2400964"/>
                  </a:lnTo>
                  <a:lnTo>
                    <a:pt x="620901" y="2408759"/>
                  </a:lnTo>
                  <a:lnTo>
                    <a:pt x="620156" y="2416555"/>
                  </a:lnTo>
                  <a:lnTo>
                    <a:pt x="619422" y="2424350"/>
                  </a:lnTo>
                  <a:lnTo>
                    <a:pt x="618721" y="2432146"/>
                  </a:lnTo>
                  <a:lnTo>
                    <a:pt x="618030" y="2439941"/>
                  </a:lnTo>
                  <a:lnTo>
                    <a:pt x="617365" y="2447736"/>
                  </a:lnTo>
                  <a:lnTo>
                    <a:pt x="616718" y="2455532"/>
                  </a:lnTo>
                  <a:lnTo>
                    <a:pt x="616087" y="2463327"/>
                  </a:lnTo>
                  <a:lnTo>
                    <a:pt x="615485" y="2471122"/>
                  </a:lnTo>
                  <a:lnTo>
                    <a:pt x="614893" y="2478918"/>
                  </a:lnTo>
                  <a:lnTo>
                    <a:pt x="614330" y="2486713"/>
                  </a:lnTo>
                  <a:lnTo>
                    <a:pt x="613780" y="2494508"/>
                  </a:lnTo>
                  <a:lnTo>
                    <a:pt x="613249" y="2502304"/>
                  </a:lnTo>
                  <a:lnTo>
                    <a:pt x="612739" y="2510099"/>
                  </a:lnTo>
                  <a:lnTo>
                    <a:pt x="612238" y="2517894"/>
                  </a:lnTo>
                  <a:lnTo>
                    <a:pt x="611763" y="2525690"/>
                  </a:lnTo>
                  <a:lnTo>
                    <a:pt x="611295" y="2533485"/>
                  </a:lnTo>
                  <a:lnTo>
                    <a:pt x="610845" y="2541280"/>
                  </a:lnTo>
                  <a:lnTo>
                    <a:pt x="610406" y="2549076"/>
                  </a:lnTo>
                  <a:lnTo>
                    <a:pt x="609975" y="2556871"/>
                  </a:lnTo>
                  <a:lnTo>
                    <a:pt x="609559" y="2564666"/>
                  </a:lnTo>
                  <a:lnTo>
                    <a:pt x="609147" y="2572462"/>
                  </a:lnTo>
                  <a:lnTo>
                    <a:pt x="608744" y="2580257"/>
                  </a:lnTo>
                  <a:lnTo>
                    <a:pt x="608344" y="2588052"/>
                  </a:lnTo>
                  <a:lnTo>
                    <a:pt x="607949" y="2595848"/>
                  </a:lnTo>
                  <a:lnTo>
                    <a:pt x="607554" y="2603643"/>
                  </a:lnTo>
                  <a:lnTo>
                    <a:pt x="607159" y="2611438"/>
                  </a:lnTo>
                  <a:lnTo>
                    <a:pt x="606761" y="2619234"/>
                  </a:lnTo>
                  <a:lnTo>
                    <a:pt x="606360" y="2627029"/>
                  </a:lnTo>
                  <a:lnTo>
                    <a:pt x="605952" y="2634824"/>
                  </a:lnTo>
                  <a:lnTo>
                    <a:pt x="605534" y="2642620"/>
                  </a:lnTo>
                  <a:lnTo>
                    <a:pt x="605110" y="2650415"/>
                  </a:lnTo>
                  <a:lnTo>
                    <a:pt x="604666" y="2658210"/>
                  </a:lnTo>
                  <a:lnTo>
                    <a:pt x="604215" y="2666006"/>
                  </a:lnTo>
                  <a:lnTo>
                    <a:pt x="603742" y="2673801"/>
                  </a:lnTo>
                  <a:lnTo>
                    <a:pt x="603251" y="2681596"/>
                  </a:lnTo>
                  <a:lnTo>
                    <a:pt x="602743" y="2689392"/>
                  </a:lnTo>
                  <a:lnTo>
                    <a:pt x="602204" y="2697187"/>
                  </a:lnTo>
                  <a:lnTo>
                    <a:pt x="601653" y="2704982"/>
                  </a:lnTo>
                  <a:lnTo>
                    <a:pt x="601058" y="2712778"/>
                  </a:lnTo>
                  <a:lnTo>
                    <a:pt x="600444" y="2720573"/>
                  </a:lnTo>
                  <a:lnTo>
                    <a:pt x="599797" y="2728368"/>
                  </a:lnTo>
                  <a:lnTo>
                    <a:pt x="599112" y="2736164"/>
                  </a:lnTo>
                  <a:lnTo>
                    <a:pt x="598407" y="2743959"/>
                  </a:lnTo>
                  <a:lnTo>
                    <a:pt x="597642" y="2751754"/>
                  </a:lnTo>
                  <a:lnTo>
                    <a:pt x="596857" y="2759550"/>
                  </a:lnTo>
                  <a:lnTo>
                    <a:pt x="596019" y="2767345"/>
                  </a:lnTo>
                  <a:lnTo>
                    <a:pt x="595142" y="2775140"/>
                  </a:lnTo>
                  <a:lnTo>
                    <a:pt x="594230" y="2782936"/>
                  </a:lnTo>
                  <a:lnTo>
                    <a:pt x="593255" y="2790731"/>
                  </a:lnTo>
                  <a:lnTo>
                    <a:pt x="592256" y="2798526"/>
                  </a:lnTo>
                  <a:lnTo>
                    <a:pt x="591184" y="2806322"/>
                  </a:lnTo>
                  <a:lnTo>
                    <a:pt x="590077" y="2814117"/>
                  </a:lnTo>
                  <a:lnTo>
                    <a:pt x="588918" y="2821912"/>
                  </a:lnTo>
                  <a:lnTo>
                    <a:pt x="587699" y="2829708"/>
                  </a:lnTo>
                  <a:lnTo>
                    <a:pt x="586451" y="2837503"/>
                  </a:lnTo>
                  <a:lnTo>
                    <a:pt x="585113" y="2845299"/>
                  </a:lnTo>
                  <a:lnTo>
                    <a:pt x="583749" y="2853094"/>
                  </a:lnTo>
                  <a:lnTo>
                    <a:pt x="582315" y="2860889"/>
                  </a:lnTo>
                  <a:lnTo>
                    <a:pt x="580828" y="2868685"/>
                  </a:lnTo>
                  <a:lnTo>
                    <a:pt x="579299" y="2876480"/>
                  </a:lnTo>
                  <a:lnTo>
                    <a:pt x="577688" y="2884275"/>
                  </a:lnTo>
                  <a:lnTo>
                    <a:pt x="576049" y="2892071"/>
                  </a:lnTo>
                  <a:lnTo>
                    <a:pt x="574327" y="2899866"/>
                  </a:lnTo>
                  <a:lnTo>
                    <a:pt x="572563" y="2907661"/>
                  </a:lnTo>
                  <a:lnTo>
                    <a:pt x="570745" y="2915457"/>
                  </a:lnTo>
                  <a:lnTo>
                    <a:pt x="568857" y="2923252"/>
                  </a:lnTo>
                  <a:lnTo>
                    <a:pt x="566941" y="2931047"/>
                  </a:lnTo>
                  <a:lnTo>
                    <a:pt x="564932" y="2938843"/>
                  </a:lnTo>
                  <a:lnTo>
                    <a:pt x="562894" y="2946638"/>
                  </a:lnTo>
                  <a:lnTo>
                    <a:pt x="560793" y="2954433"/>
                  </a:lnTo>
                  <a:lnTo>
                    <a:pt x="558638" y="2962229"/>
                  </a:lnTo>
                  <a:lnTo>
                    <a:pt x="556446" y="2970024"/>
                  </a:lnTo>
                  <a:lnTo>
                    <a:pt x="554177" y="2977819"/>
                  </a:lnTo>
                  <a:lnTo>
                    <a:pt x="551883" y="2985615"/>
                  </a:lnTo>
                  <a:lnTo>
                    <a:pt x="549520" y="2993410"/>
                  </a:lnTo>
                  <a:lnTo>
                    <a:pt x="547120" y="3001205"/>
                  </a:lnTo>
                  <a:lnTo>
                    <a:pt x="544678" y="3009001"/>
                  </a:lnTo>
                  <a:lnTo>
                    <a:pt x="542179" y="3016796"/>
                  </a:lnTo>
                  <a:lnTo>
                    <a:pt x="539657" y="3024591"/>
                  </a:lnTo>
                  <a:lnTo>
                    <a:pt x="537069" y="3032387"/>
                  </a:lnTo>
                  <a:lnTo>
                    <a:pt x="534459" y="3040182"/>
                  </a:lnTo>
                  <a:lnTo>
                    <a:pt x="531805" y="3047977"/>
                  </a:lnTo>
                  <a:lnTo>
                    <a:pt x="529114" y="3055773"/>
                  </a:lnTo>
                  <a:lnTo>
                    <a:pt x="526401" y="3063568"/>
                  </a:lnTo>
                  <a:lnTo>
                    <a:pt x="523638" y="3071363"/>
                  </a:lnTo>
                  <a:lnTo>
                    <a:pt x="520860" y="3079159"/>
                  </a:lnTo>
                  <a:lnTo>
                    <a:pt x="518045" y="3086954"/>
                  </a:lnTo>
                  <a:lnTo>
                    <a:pt x="515209" y="3094749"/>
                  </a:lnTo>
                  <a:lnTo>
                    <a:pt x="512352" y="3102545"/>
                  </a:lnTo>
                  <a:lnTo>
                    <a:pt x="509467" y="3110340"/>
                  </a:lnTo>
                  <a:lnTo>
                    <a:pt x="506572" y="3118135"/>
                  </a:lnTo>
                  <a:lnTo>
                    <a:pt x="503652" y="3125931"/>
                  </a:lnTo>
                  <a:lnTo>
                    <a:pt x="500722" y="3133726"/>
                  </a:lnTo>
                  <a:lnTo>
                    <a:pt x="497780" y="3141521"/>
                  </a:lnTo>
                  <a:lnTo>
                    <a:pt x="494826" y="3149317"/>
                  </a:lnTo>
                  <a:lnTo>
                    <a:pt x="491868" y="3157112"/>
                  </a:lnTo>
                  <a:lnTo>
                    <a:pt x="488902" y="3164907"/>
                  </a:lnTo>
                  <a:lnTo>
                    <a:pt x="485934" y="3172703"/>
                  </a:lnTo>
                  <a:lnTo>
                    <a:pt x="482965" y="3180498"/>
                  </a:lnTo>
                  <a:lnTo>
                    <a:pt x="479999" y="3188293"/>
                  </a:lnTo>
                  <a:lnTo>
                    <a:pt x="477034" y="3196089"/>
                  </a:lnTo>
                  <a:lnTo>
                    <a:pt x="474078" y="3203884"/>
                  </a:lnTo>
                  <a:lnTo>
                    <a:pt x="471127" y="3211679"/>
                  </a:lnTo>
                  <a:lnTo>
                    <a:pt x="468190" y="3219475"/>
                  </a:lnTo>
                  <a:lnTo>
                    <a:pt x="465263" y="3227270"/>
                  </a:lnTo>
                  <a:lnTo>
                    <a:pt x="462349" y="3235066"/>
                  </a:lnTo>
                  <a:lnTo>
                    <a:pt x="459456" y="3242861"/>
                  </a:lnTo>
                  <a:lnTo>
                    <a:pt x="456571" y="3250656"/>
                  </a:lnTo>
                  <a:lnTo>
                    <a:pt x="453721" y="3258452"/>
                  </a:lnTo>
                  <a:lnTo>
                    <a:pt x="450882" y="3266247"/>
                  </a:lnTo>
                  <a:lnTo>
                    <a:pt x="448072" y="3274042"/>
                  </a:lnTo>
                  <a:lnTo>
                    <a:pt x="445287" y="3281838"/>
                  </a:lnTo>
                  <a:lnTo>
                    <a:pt x="442521" y="3289633"/>
                  </a:lnTo>
                  <a:lnTo>
                    <a:pt x="439799" y="3297428"/>
                  </a:lnTo>
                  <a:lnTo>
                    <a:pt x="437091" y="3305224"/>
                  </a:lnTo>
                  <a:lnTo>
                    <a:pt x="434428" y="3313019"/>
                  </a:lnTo>
                  <a:lnTo>
                    <a:pt x="431792" y="3320814"/>
                  </a:lnTo>
                  <a:lnTo>
                    <a:pt x="429187" y="3328610"/>
                  </a:lnTo>
                  <a:lnTo>
                    <a:pt x="426627" y="3336405"/>
                  </a:lnTo>
                  <a:lnTo>
                    <a:pt x="424086" y="3344200"/>
                  </a:lnTo>
                  <a:lnTo>
                    <a:pt x="421607" y="3351996"/>
                  </a:lnTo>
                  <a:lnTo>
                    <a:pt x="419150" y="3359791"/>
                  </a:lnTo>
                  <a:lnTo>
                    <a:pt x="416738" y="3367586"/>
                  </a:lnTo>
                  <a:lnTo>
                    <a:pt x="414370" y="3375382"/>
                  </a:lnTo>
                  <a:lnTo>
                    <a:pt x="412028" y="3383177"/>
                  </a:lnTo>
                  <a:lnTo>
                    <a:pt x="409752" y="3390972"/>
                  </a:lnTo>
                  <a:lnTo>
                    <a:pt x="407497" y="3398768"/>
                  </a:lnTo>
                  <a:lnTo>
                    <a:pt x="405302" y="3406563"/>
                  </a:lnTo>
                  <a:lnTo>
                    <a:pt x="403143" y="3414358"/>
                  </a:lnTo>
                  <a:lnTo>
                    <a:pt x="401023" y="3422154"/>
                  </a:lnTo>
                  <a:lnTo>
                    <a:pt x="398963" y="3429949"/>
                  </a:lnTo>
                  <a:lnTo>
                    <a:pt x="396925" y="3437744"/>
                  </a:lnTo>
                  <a:lnTo>
                    <a:pt x="394959" y="3445540"/>
                  </a:lnTo>
                  <a:lnTo>
                    <a:pt x="393021" y="3453335"/>
                  </a:lnTo>
                  <a:lnTo>
                    <a:pt x="391132" y="3461130"/>
                  </a:lnTo>
                  <a:lnTo>
                    <a:pt x="389294" y="3468926"/>
                  </a:lnTo>
                  <a:lnTo>
                    <a:pt x="387483" y="3476721"/>
                  </a:lnTo>
                  <a:lnTo>
                    <a:pt x="385746" y="3484516"/>
                  </a:lnTo>
                  <a:lnTo>
                    <a:pt x="384031" y="3492312"/>
                  </a:lnTo>
                  <a:lnTo>
                    <a:pt x="382375" y="3500107"/>
                  </a:lnTo>
                  <a:lnTo>
                    <a:pt x="380759" y="3507902"/>
                  </a:lnTo>
                  <a:lnTo>
                    <a:pt x="379180" y="3515698"/>
                  </a:lnTo>
                  <a:lnTo>
                    <a:pt x="377662" y="3523493"/>
                  </a:lnTo>
                  <a:lnTo>
                    <a:pt x="376166" y="3531288"/>
                  </a:lnTo>
                  <a:lnTo>
                    <a:pt x="374737" y="3539084"/>
                  </a:lnTo>
                  <a:lnTo>
                    <a:pt x="373336" y="3546879"/>
                  </a:lnTo>
                  <a:lnTo>
                    <a:pt x="371980" y="3554674"/>
                  </a:lnTo>
                  <a:lnTo>
                    <a:pt x="370672" y="3562470"/>
                  </a:lnTo>
                  <a:lnTo>
                    <a:pt x="369387" y="3570265"/>
                  </a:lnTo>
                  <a:lnTo>
                    <a:pt x="368171" y="3578060"/>
                  </a:lnTo>
                  <a:lnTo>
                    <a:pt x="366974" y="3585856"/>
                  </a:lnTo>
                  <a:lnTo>
                    <a:pt x="365826" y="3593651"/>
                  </a:lnTo>
                  <a:lnTo>
                    <a:pt x="364716" y="3601446"/>
                  </a:lnTo>
                  <a:lnTo>
                    <a:pt x="363634" y="3609242"/>
                  </a:lnTo>
                  <a:lnTo>
                    <a:pt x="362607" y="3617037"/>
                  </a:lnTo>
                  <a:lnTo>
                    <a:pt x="361599" y="3624832"/>
                  </a:lnTo>
                  <a:lnTo>
                    <a:pt x="360642" y="3632628"/>
                  </a:lnTo>
                  <a:lnTo>
                    <a:pt x="359712" y="3640423"/>
                  </a:lnTo>
                  <a:lnTo>
                    <a:pt x="358815" y="3648219"/>
                  </a:lnTo>
                  <a:lnTo>
                    <a:pt x="357960" y="3656014"/>
                  </a:lnTo>
                  <a:lnTo>
                    <a:pt x="357121" y="3663809"/>
                  </a:lnTo>
                  <a:lnTo>
                    <a:pt x="356336" y="3671605"/>
                  </a:lnTo>
                  <a:lnTo>
                    <a:pt x="355567" y="3679400"/>
                  </a:lnTo>
                  <a:lnTo>
                    <a:pt x="354835" y="3687195"/>
                  </a:lnTo>
                  <a:lnTo>
                    <a:pt x="354132" y="3694991"/>
                  </a:lnTo>
                  <a:lnTo>
                    <a:pt x="353449" y="3702786"/>
                  </a:lnTo>
                  <a:lnTo>
                    <a:pt x="352809" y="3710581"/>
                  </a:lnTo>
                  <a:lnTo>
                    <a:pt x="352182" y="3718377"/>
                  </a:lnTo>
                  <a:lnTo>
                    <a:pt x="351592" y="3726172"/>
                  </a:lnTo>
                  <a:lnTo>
                    <a:pt x="351022" y="3733967"/>
                  </a:lnTo>
                  <a:lnTo>
                    <a:pt x="350475" y="3741763"/>
                  </a:lnTo>
                  <a:lnTo>
                    <a:pt x="349959" y="3749558"/>
                  </a:lnTo>
                  <a:lnTo>
                    <a:pt x="349454" y="3757353"/>
                  </a:lnTo>
                  <a:lnTo>
                    <a:pt x="348986" y="3765149"/>
                  </a:lnTo>
                  <a:lnTo>
                    <a:pt x="348530" y="3772944"/>
                  </a:lnTo>
                  <a:lnTo>
                    <a:pt x="348098" y="3780739"/>
                  </a:lnTo>
                  <a:lnTo>
                    <a:pt x="347688" y="3788535"/>
                  </a:lnTo>
                  <a:lnTo>
                    <a:pt x="347289" y="3796330"/>
                  </a:lnTo>
                  <a:lnTo>
                    <a:pt x="346921" y="3804125"/>
                  </a:lnTo>
                  <a:lnTo>
                    <a:pt x="346561" y="3811921"/>
                  </a:lnTo>
                  <a:lnTo>
                    <a:pt x="346224" y="3819716"/>
                  </a:lnTo>
                  <a:lnTo>
                    <a:pt x="345902" y="3827511"/>
                  </a:lnTo>
                  <a:lnTo>
                    <a:pt x="345593" y="3835307"/>
                  </a:lnTo>
                  <a:lnTo>
                    <a:pt x="345306" y="3843102"/>
                  </a:lnTo>
                  <a:lnTo>
                    <a:pt x="345025" y="3850897"/>
                  </a:lnTo>
                  <a:lnTo>
                    <a:pt x="344767" y="3858693"/>
                  </a:lnTo>
                  <a:lnTo>
                    <a:pt x="344517" y="3866488"/>
                  </a:lnTo>
                  <a:lnTo>
                    <a:pt x="344281" y="3874283"/>
                  </a:lnTo>
                  <a:lnTo>
                    <a:pt x="344060" y="3882079"/>
                  </a:lnTo>
                  <a:lnTo>
                    <a:pt x="343845" y="3889874"/>
                  </a:lnTo>
                  <a:lnTo>
                    <a:pt x="343648" y="3897669"/>
                  </a:lnTo>
                  <a:lnTo>
                    <a:pt x="343457" y="3905465"/>
                  </a:lnTo>
                  <a:lnTo>
                    <a:pt x="343280" y="3913260"/>
                  </a:lnTo>
                  <a:lnTo>
                    <a:pt x="343111" y="3921055"/>
                  </a:lnTo>
                  <a:lnTo>
                    <a:pt x="342950" y="3928851"/>
                  </a:lnTo>
                  <a:lnTo>
                    <a:pt x="342801" y="3936646"/>
                  </a:lnTo>
                  <a:lnTo>
                    <a:pt x="342657" y="3944441"/>
                  </a:lnTo>
                  <a:lnTo>
                    <a:pt x="342525" y="3952237"/>
                  </a:lnTo>
                  <a:lnTo>
                    <a:pt x="342398" y="3960032"/>
                  </a:lnTo>
                  <a:lnTo>
                    <a:pt x="342279" y="3967827"/>
                  </a:lnTo>
                  <a:lnTo>
                    <a:pt x="342168" y="3975623"/>
                  </a:lnTo>
                  <a:lnTo>
                    <a:pt x="342061" y="3983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240154"/>
              <a:ext cx="1126310" cy="2925583"/>
            </a:xfrm>
            <a:custGeom>
              <a:avLst/>
              <a:pathLst>
                <a:path w="1126310" h="2925583">
                  <a:moveTo>
                    <a:pt x="560273" y="2925583"/>
                  </a:moveTo>
                  <a:lnTo>
                    <a:pt x="559973" y="2919858"/>
                  </a:lnTo>
                  <a:lnTo>
                    <a:pt x="559636" y="2914133"/>
                  </a:lnTo>
                  <a:lnTo>
                    <a:pt x="559276" y="2908407"/>
                  </a:lnTo>
                  <a:lnTo>
                    <a:pt x="558886" y="2902682"/>
                  </a:lnTo>
                  <a:lnTo>
                    <a:pt x="558448" y="2896957"/>
                  </a:lnTo>
                  <a:lnTo>
                    <a:pt x="557981" y="2891232"/>
                  </a:lnTo>
                  <a:lnTo>
                    <a:pt x="557480" y="2885506"/>
                  </a:lnTo>
                  <a:lnTo>
                    <a:pt x="556917" y="2879781"/>
                  </a:lnTo>
                  <a:lnTo>
                    <a:pt x="556317" y="2874056"/>
                  </a:lnTo>
                  <a:lnTo>
                    <a:pt x="555679" y="2868331"/>
                  </a:lnTo>
                  <a:lnTo>
                    <a:pt x="554963" y="2862606"/>
                  </a:lnTo>
                  <a:lnTo>
                    <a:pt x="554201" y="2856880"/>
                  </a:lnTo>
                  <a:lnTo>
                    <a:pt x="553395" y="2851155"/>
                  </a:lnTo>
                  <a:lnTo>
                    <a:pt x="552494" y="2845430"/>
                  </a:lnTo>
                  <a:lnTo>
                    <a:pt x="551538" y="2839705"/>
                  </a:lnTo>
                  <a:lnTo>
                    <a:pt x="550528" y="2833980"/>
                  </a:lnTo>
                  <a:lnTo>
                    <a:pt x="549409" y="2828254"/>
                  </a:lnTo>
                  <a:lnTo>
                    <a:pt x="548221" y="2822529"/>
                  </a:lnTo>
                  <a:lnTo>
                    <a:pt x="546968" y="2816804"/>
                  </a:lnTo>
                  <a:lnTo>
                    <a:pt x="545593" y="2811079"/>
                  </a:lnTo>
                  <a:lnTo>
                    <a:pt x="544132" y="2805353"/>
                  </a:lnTo>
                  <a:lnTo>
                    <a:pt x="542595" y="2799628"/>
                  </a:lnTo>
                  <a:lnTo>
                    <a:pt x="540921" y="2793903"/>
                  </a:lnTo>
                  <a:lnTo>
                    <a:pt x="539143" y="2788178"/>
                  </a:lnTo>
                  <a:lnTo>
                    <a:pt x="537279" y="2782453"/>
                  </a:lnTo>
                  <a:lnTo>
                    <a:pt x="535263" y="2776727"/>
                  </a:lnTo>
                  <a:lnTo>
                    <a:pt x="533124" y="2771002"/>
                  </a:lnTo>
                  <a:lnTo>
                    <a:pt x="530885" y="2765277"/>
                  </a:lnTo>
                  <a:lnTo>
                    <a:pt x="528483" y="2759552"/>
                  </a:lnTo>
                  <a:lnTo>
                    <a:pt x="525936" y="2753827"/>
                  </a:lnTo>
                  <a:lnTo>
                    <a:pt x="523278" y="2748101"/>
                  </a:lnTo>
                  <a:lnTo>
                    <a:pt x="520447" y="2742376"/>
                  </a:lnTo>
                  <a:lnTo>
                    <a:pt x="517447" y="2736651"/>
                  </a:lnTo>
                  <a:lnTo>
                    <a:pt x="514326" y="2730926"/>
                  </a:lnTo>
                  <a:lnTo>
                    <a:pt x="511024" y="2725201"/>
                  </a:lnTo>
                  <a:lnTo>
                    <a:pt x="507532" y="2719475"/>
                  </a:lnTo>
                  <a:lnTo>
                    <a:pt x="503908" y="2713750"/>
                  </a:lnTo>
                  <a:lnTo>
                    <a:pt x="500099" y="2708025"/>
                  </a:lnTo>
                  <a:lnTo>
                    <a:pt x="496078" y="2702300"/>
                  </a:lnTo>
                  <a:lnTo>
                    <a:pt x="491919" y="2696574"/>
                  </a:lnTo>
                  <a:lnTo>
                    <a:pt x="487573" y="2690849"/>
                  </a:lnTo>
                  <a:lnTo>
                    <a:pt x="482998" y="2685124"/>
                  </a:lnTo>
                  <a:lnTo>
                    <a:pt x="478278" y="2679399"/>
                  </a:lnTo>
                  <a:lnTo>
                    <a:pt x="473376" y="2673674"/>
                  </a:lnTo>
                  <a:lnTo>
                    <a:pt x="468231" y="2667948"/>
                  </a:lnTo>
                  <a:lnTo>
                    <a:pt x="462939" y="2662223"/>
                  </a:lnTo>
                  <a:lnTo>
                    <a:pt x="457474" y="2656498"/>
                  </a:lnTo>
                  <a:lnTo>
                    <a:pt x="451756" y="2650773"/>
                  </a:lnTo>
                  <a:lnTo>
                    <a:pt x="445896" y="2645048"/>
                  </a:lnTo>
                  <a:lnTo>
                    <a:pt x="439873" y="2639322"/>
                  </a:lnTo>
                  <a:lnTo>
                    <a:pt x="433598" y="2633597"/>
                  </a:lnTo>
                  <a:lnTo>
                    <a:pt x="427187" y="2627872"/>
                  </a:lnTo>
                  <a:lnTo>
                    <a:pt x="420631" y="2622147"/>
                  </a:lnTo>
                  <a:lnTo>
                    <a:pt x="413832" y="2616421"/>
                  </a:lnTo>
                  <a:lnTo>
                    <a:pt x="406908" y="2610696"/>
                  </a:lnTo>
                  <a:lnTo>
                    <a:pt x="399861" y="2604971"/>
                  </a:lnTo>
                  <a:lnTo>
                    <a:pt x="392590" y="2599246"/>
                  </a:lnTo>
                  <a:lnTo>
                    <a:pt x="385213" y="2593521"/>
                  </a:lnTo>
                  <a:lnTo>
                    <a:pt x="377729" y="2587795"/>
                  </a:lnTo>
                  <a:lnTo>
                    <a:pt x="370066" y="2582070"/>
                  </a:lnTo>
                  <a:lnTo>
                    <a:pt x="362313" y="2576345"/>
                  </a:lnTo>
                  <a:lnTo>
                    <a:pt x="354477" y="2570620"/>
                  </a:lnTo>
                  <a:lnTo>
                    <a:pt x="346512" y="2564895"/>
                  </a:lnTo>
                  <a:lnTo>
                    <a:pt x="338483" y="2559169"/>
                  </a:lnTo>
                  <a:lnTo>
                    <a:pt x="330400" y="2553444"/>
                  </a:lnTo>
                  <a:lnTo>
                    <a:pt x="322242" y="2547719"/>
                  </a:lnTo>
                  <a:lnTo>
                    <a:pt x="314055" y="2541994"/>
                  </a:lnTo>
                  <a:lnTo>
                    <a:pt x="305845" y="2536269"/>
                  </a:lnTo>
                  <a:lnTo>
                    <a:pt x="297621" y="2530543"/>
                  </a:lnTo>
                  <a:lnTo>
                    <a:pt x="289409" y="2524818"/>
                  </a:lnTo>
                  <a:lnTo>
                    <a:pt x="281212" y="2519093"/>
                  </a:lnTo>
                  <a:lnTo>
                    <a:pt x="273060" y="2513368"/>
                  </a:lnTo>
                  <a:lnTo>
                    <a:pt x="264970" y="2507642"/>
                  </a:lnTo>
                  <a:lnTo>
                    <a:pt x="256934" y="2501917"/>
                  </a:lnTo>
                  <a:lnTo>
                    <a:pt x="249002" y="2496192"/>
                  </a:lnTo>
                  <a:lnTo>
                    <a:pt x="241189" y="2490467"/>
                  </a:lnTo>
                  <a:lnTo>
                    <a:pt x="233471" y="2484742"/>
                  </a:lnTo>
                  <a:lnTo>
                    <a:pt x="225911" y="2479016"/>
                  </a:lnTo>
                  <a:lnTo>
                    <a:pt x="218534" y="2473291"/>
                  </a:lnTo>
                  <a:lnTo>
                    <a:pt x="211292" y="2467566"/>
                  </a:lnTo>
                  <a:lnTo>
                    <a:pt x="204256" y="2461841"/>
                  </a:lnTo>
                  <a:lnTo>
                    <a:pt x="197468" y="2456116"/>
                  </a:lnTo>
                  <a:lnTo>
                    <a:pt x="190855" y="2450390"/>
                  </a:lnTo>
                  <a:lnTo>
                    <a:pt x="184488" y="2444665"/>
                  </a:lnTo>
                  <a:lnTo>
                    <a:pt x="178436" y="2438940"/>
                  </a:lnTo>
                  <a:lnTo>
                    <a:pt x="172594" y="2433215"/>
                  </a:lnTo>
                  <a:lnTo>
                    <a:pt x="167029" y="2427489"/>
                  </a:lnTo>
                  <a:lnTo>
                    <a:pt x="161844" y="2421764"/>
                  </a:lnTo>
                  <a:lnTo>
                    <a:pt x="156898" y="2416039"/>
                  </a:lnTo>
                  <a:lnTo>
                    <a:pt x="152251" y="2410314"/>
                  </a:lnTo>
                  <a:lnTo>
                    <a:pt x="148041" y="2404589"/>
                  </a:lnTo>
                  <a:lnTo>
                    <a:pt x="144095" y="2398863"/>
                  </a:lnTo>
                  <a:lnTo>
                    <a:pt x="140458" y="2393138"/>
                  </a:lnTo>
                  <a:lnTo>
                    <a:pt x="137308" y="2387413"/>
                  </a:lnTo>
                  <a:lnTo>
                    <a:pt x="134438" y="2381688"/>
                  </a:lnTo>
                  <a:lnTo>
                    <a:pt x="131876" y="2375963"/>
                  </a:lnTo>
                  <a:lnTo>
                    <a:pt x="129840" y="2370237"/>
                  </a:lnTo>
                  <a:lnTo>
                    <a:pt x="128092" y="2364512"/>
                  </a:lnTo>
                  <a:lnTo>
                    <a:pt x="126641" y="2358787"/>
                  </a:lnTo>
                  <a:lnTo>
                    <a:pt x="125741" y="2353062"/>
                  </a:lnTo>
                  <a:lnTo>
                    <a:pt x="125127" y="2347337"/>
                  </a:lnTo>
                  <a:lnTo>
                    <a:pt x="124802" y="2341611"/>
                  </a:lnTo>
                  <a:lnTo>
                    <a:pt x="125016" y="2335886"/>
                  </a:lnTo>
                  <a:lnTo>
                    <a:pt x="125517" y="2330161"/>
                  </a:lnTo>
                  <a:lnTo>
                    <a:pt x="126295" y="2324436"/>
                  </a:lnTo>
                  <a:lnTo>
                    <a:pt x="127571" y="2318710"/>
                  </a:lnTo>
                  <a:lnTo>
                    <a:pt x="129133" y="2312985"/>
                  </a:lnTo>
                  <a:lnTo>
                    <a:pt x="130955" y="2307260"/>
                  </a:lnTo>
                  <a:lnTo>
                    <a:pt x="133219" y="2301535"/>
                  </a:lnTo>
                  <a:lnTo>
                    <a:pt x="135758" y="2295810"/>
                  </a:lnTo>
                  <a:lnTo>
                    <a:pt x="138530" y="2290084"/>
                  </a:lnTo>
                  <a:lnTo>
                    <a:pt x="141682" y="2284359"/>
                  </a:lnTo>
                  <a:lnTo>
                    <a:pt x="145086" y="2278634"/>
                  </a:lnTo>
                  <a:lnTo>
                    <a:pt x="148692" y="2272909"/>
                  </a:lnTo>
                  <a:lnTo>
                    <a:pt x="152608" y="2267184"/>
                  </a:lnTo>
                  <a:lnTo>
                    <a:pt x="156744" y="2261458"/>
                  </a:lnTo>
                  <a:lnTo>
                    <a:pt x="161045" y="2255733"/>
                  </a:lnTo>
                  <a:lnTo>
                    <a:pt x="165584" y="2250008"/>
                  </a:lnTo>
                  <a:lnTo>
                    <a:pt x="170302" y="2244283"/>
                  </a:lnTo>
                  <a:lnTo>
                    <a:pt x="175142" y="2238557"/>
                  </a:lnTo>
                  <a:lnTo>
                    <a:pt x="180151" y="2232832"/>
                  </a:lnTo>
                  <a:lnTo>
                    <a:pt x="185289" y="2227107"/>
                  </a:lnTo>
                  <a:lnTo>
                    <a:pt x="190506" y="2221382"/>
                  </a:lnTo>
                  <a:lnTo>
                    <a:pt x="195825" y="2215657"/>
                  </a:lnTo>
                  <a:lnTo>
                    <a:pt x="201216" y="2209931"/>
                  </a:lnTo>
                  <a:lnTo>
                    <a:pt x="206644" y="2204206"/>
                  </a:lnTo>
                  <a:lnTo>
                    <a:pt x="212111" y="2198481"/>
                  </a:lnTo>
                  <a:lnTo>
                    <a:pt x="217591" y="2192756"/>
                  </a:lnTo>
                  <a:lnTo>
                    <a:pt x="223067" y="2187031"/>
                  </a:lnTo>
                  <a:lnTo>
                    <a:pt x="228527" y="2181305"/>
                  </a:lnTo>
                  <a:lnTo>
                    <a:pt x="233938" y="2175580"/>
                  </a:lnTo>
                  <a:lnTo>
                    <a:pt x="239307" y="2169855"/>
                  </a:lnTo>
                  <a:lnTo>
                    <a:pt x="244615" y="2164130"/>
                  </a:lnTo>
                  <a:lnTo>
                    <a:pt x="249812" y="2158405"/>
                  </a:lnTo>
                  <a:lnTo>
                    <a:pt x="254932" y="2152679"/>
                  </a:lnTo>
                  <a:lnTo>
                    <a:pt x="259955" y="2146954"/>
                  </a:lnTo>
                  <a:lnTo>
                    <a:pt x="264810" y="2141229"/>
                  </a:lnTo>
                  <a:lnTo>
                    <a:pt x="269558" y="2135504"/>
                  </a:lnTo>
                  <a:lnTo>
                    <a:pt x="274182" y="2129778"/>
                  </a:lnTo>
                  <a:lnTo>
                    <a:pt x="278585" y="2124053"/>
                  </a:lnTo>
                  <a:lnTo>
                    <a:pt x="282857" y="2118328"/>
                  </a:lnTo>
                  <a:lnTo>
                    <a:pt x="286987" y="2112603"/>
                  </a:lnTo>
                  <a:lnTo>
                    <a:pt x="290851" y="2106878"/>
                  </a:lnTo>
                  <a:lnTo>
                    <a:pt x="294565" y="2101152"/>
                  </a:lnTo>
                  <a:lnTo>
                    <a:pt x="298128" y="2095427"/>
                  </a:lnTo>
                  <a:lnTo>
                    <a:pt x="301388" y="2089702"/>
                  </a:lnTo>
                  <a:lnTo>
                    <a:pt x="304485" y="2083977"/>
                  </a:lnTo>
                  <a:lnTo>
                    <a:pt x="307419" y="2078252"/>
                  </a:lnTo>
                  <a:lnTo>
                    <a:pt x="310044" y="2072526"/>
                  </a:lnTo>
                  <a:lnTo>
                    <a:pt x="312487" y="2066801"/>
                  </a:lnTo>
                  <a:lnTo>
                    <a:pt x="314762" y="2061076"/>
                  </a:lnTo>
                  <a:lnTo>
                    <a:pt x="316731" y="2055351"/>
                  </a:lnTo>
                  <a:lnTo>
                    <a:pt x="318507" y="2049625"/>
                  </a:lnTo>
                  <a:lnTo>
                    <a:pt x="320113" y="2043900"/>
                  </a:lnTo>
                  <a:lnTo>
                    <a:pt x="321426" y="2038175"/>
                  </a:lnTo>
                  <a:lnTo>
                    <a:pt x="322539" y="2032450"/>
                  </a:lnTo>
                  <a:lnTo>
                    <a:pt x="323487" y="2026725"/>
                  </a:lnTo>
                  <a:lnTo>
                    <a:pt x="324162" y="2020999"/>
                  </a:lnTo>
                  <a:lnTo>
                    <a:pt x="324635" y="2015274"/>
                  </a:lnTo>
                  <a:lnTo>
                    <a:pt x="324951" y="2009549"/>
                  </a:lnTo>
                  <a:lnTo>
                    <a:pt x="325020" y="2003824"/>
                  </a:lnTo>
                  <a:lnTo>
                    <a:pt x="324893" y="1998099"/>
                  </a:lnTo>
                  <a:lnTo>
                    <a:pt x="324619" y="1992373"/>
                  </a:lnTo>
                  <a:lnTo>
                    <a:pt x="324128" y="1986648"/>
                  </a:lnTo>
                  <a:lnTo>
                    <a:pt x="323450" y="1980923"/>
                  </a:lnTo>
                  <a:lnTo>
                    <a:pt x="322641" y="1975198"/>
                  </a:lnTo>
                  <a:lnTo>
                    <a:pt x="321645" y="1969472"/>
                  </a:lnTo>
                  <a:lnTo>
                    <a:pt x="320477" y="1963747"/>
                  </a:lnTo>
                  <a:lnTo>
                    <a:pt x="319196" y="1958022"/>
                  </a:lnTo>
                  <a:lnTo>
                    <a:pt x="317760" y="1952297"/>
                  </a:lnTo>
                  <a:lnTo>
                    <a:pt x="316170" y="1946572"/>
                  </a:lnTo>
                  <a:lnTo>
                    <a:pt x="314485" y="1940846"/>
                  </a:lnTo>
                  <a:lnTo>
                    <a:pt x="312678" y="1935121"/>
                  </a:lnTo>
                  <a:lnTo>
                    <a:pt x="310739" y="1929396"/>
                  </a:lnTo>
                  <a:lnTo>
                    <a:pt x="308725" y="1923671"/>
                  </a:lnTo>
                  <a:lnTo>
                    <a:pt x="306618" y="1917946"/>
                  </a:lnTo>
                  <a:lnTo>
                    <a:pt x="304406" y="1912220"/>
                  </a:lnTo>
                  <a:lnTo>
                    <a:pt x="302138" y="1906495"/>
                  </a:lnTo>
                  <a:lnTo>
                    <a:pt x="299805" y="1900770"/>
                  </a:lnTo>
                  <a:lnTo>
                    <a:pt x="297396" y="1895045"/>
                  </a:lnTo>
                  <a:lnTo>
                    <a:pt x="294949" y="1889320"/>
                  </a:lnTo>
                  <a:lnTo>
                    <a:pt x="292463" y="1883594"/>
                  </a:lnTo>
                  <a:lnTo>
                    <a:pt x="289931" y="1877869"/>
                  </a:lnTo>
                  <a:lnTo>
                    <a:pt x="287380" y="1872144"/>
                  </a:lnTo>
                  <a:lnTo>
                    <a:pt x="284811" y="1866419"/>
                  </a:lnTo>
                  <a:lnTo>
                    <a:pt x="282228" y="1860693"/>
                  </a:lnTo>
                  <a:lnTo>
                    <a:pt x="279644" y="1854968"/>
                  </a:lnTo>
                  <a:lnTo>
                    <a:pt x="277061" y="1849243"/>
                  </a:lnTo>
                  <a:lnTo>
                    <a:pt x="274494" y="1843518"/>
                  </a:lnTo>
                  <a:lnTo>
                    <a:pt x="271944" y="1837793"/>
                  </a:lnTo>
                  <a:lnTo>
                    <a:pt x="269411" y="1832067"/>
                  </a:lnTo>
                  <a:lnTo>
                    <a:pt x="266923" y="1826342"/>
                  </a:lnTo>
                  <a:lnTo>
                    <a:pt x="264468" y="1820617"/>
                  </a:lnTo>
                  <a:lnTo>
                    <a:pt x="262045" y="1814892"/>
                  </a:lnTo>
                  <a:lnTo>
                    <a:pt x="259692" y="1809167"/>
                  </a:lnTo>
                  <a:lnTo>
                    <a:pt x="257388" y="1803441"/>
                  </a:lnTo>
                  <a:lnTo>
                    <a:pt x="255130" y="1797716"/>
                  </a:lnTo>
                  <a:lnTo>
                    <a:pt x="252961" y="1791991"/>
                  </a:lnTo>
                  <a:lnTo>
                    <a:pt x="250859" y="1786266"/>
                  </a:lnTo>
                  <a:lnTo>
                    <a:pt x="248814" y="1780540"/>
                  </a:lnTo>
                  <a:lnTo>
                    <a:pt x="246873" y="1774815"/>
                  </a:lnTo>
                  <a:lnTo>
                    <a:pt x="245015" y="1769090"/>
                  </a:lnTo>
                  <a:lnTo>
                    <a:pt x="243224" y="1763365"/>
                  </a:lnTo>
                  <a:lnTo>
                    <a:pt x="241549" y="1757640"/>
                  </a:lnTo>
                  <a:lnTo>
                    <a:pt x="239972" y="1751914"/>
                  </a:lnTo>
                  <a:lnTo>
                    <a:pt x="238470" y="1746189"/>
                  </a:lnTo>
                  <a:lnTo>
                    <a:pt x="237091" y="1740464"/>
                  </a:lnTo>
                  <a:lnTo>
                    <a:pt x="235824" y="1734739"/>
                  </a:lnTo>
                  <a:lnTo>
                    <a:pt x="234639" y="1729014"/>
                  </a:lnTo>
                  <a:lnTo>
                    <a:pt x="233581" y="1723288"/>
                  </a:lnTo>
                  <a:lnTo>
                    <a:pt x="232646" y="1717563"/>
                  </a:lnTo>
                  <a:lnTo>
                    <a:pt x="231798" y="1711838"/>
                  </a:lnTo>
                  <a:lnTo>
                    <a:pt x="231078" y="1706113"/>
                  </a:lnTo>
                  <a:lnTo>
                    <a:pt x="230492" y="1700388"/>
                  </a:lnTo>
                  <a:lnTo>
                    <a:pt x="229996" y="1694662"/>
                  </a:lnTo>
                  <a:lnTo>
                    <a:pt x="229624" y="1688937"/>
                  </a:lnTo>
                  <a:lnTo>
                    <a:pt x="229396" y="1683212"/>
                  </a:lnTo>
                  <a:lnTo>
                    <a:pt x="229258" y="1677487"/>
                  </a:lnTo>
                  <a:lnTo>
                    <a:pt x="229241" y="1671761"/>
                  </a:lnTo>
                  <a:lnTo>
                    <a:pt x="229372" y="1666036"/>
                  </a:lnTo>
                  <a:lnTo>
                    <a:pt x="229595" y="1660311"/>
                  </a:lnTo>
                  <a:lnTo>
                    <a:pt x="229930" y="1654586"/>
                  </a:lnTo>
                  <a:lnTo>
                    <a:pt x="230418" y="1648861"/>
                  </a:lnTo>
                  <a:lnTo>
                    <a:pt x="230995" y="1643135"/>
                  </a:lnTo>
                  <a:lnTo>
                    <a:pt x="231678" y="1637410"/>
                  </a:lnTo>
                  <a:lnTo>
                    <a:pt x="232513" y="1631685"/>
                  </a:lnTo>
                  <a:lnTo>
                    <a:pt x="233434" y="1625960"/>
                  </a:lnTo>
                  <a:lnTo>
                    <a:pt x="234451" y="1620235"/>
                  </a:lnTo>
                  <a:lnTo>
                    <a:pt x="235619" y="1614509"/>
                  </a:lnTo>
                  <a:lnTo>
                    <a:pt x="236869" y="1608784"/>
                  </a:lnTo>
                  <a:lnTo>
                    <a:pt x="238203" y="1603059"/>
                  </a:lnTo>
                  <a:lnTo>
                    <a:pt x="239685" y="1597334"/>
                  </a:lnTo>
                  <a:lnTo>
                    <a:pt x="241243" y="1591608"/>
                  </a:lnTo>
                  <a:lnTo>
                    <a:pt x="242876" y="1585883"/>
                  </a:lnTo>
                  <a:lnTo>
                    <a:pt x="244649" y="1580158"/>
                  </a:lnTo>
                  <a:lnTo>
                    <a:pt x="246491" y="1574433"/>
                  </a:lnTo>
                  <a:lnTo>
                    <a:pt x="248402" y="1568708"/>
                  </a:lnTo>
                  <a:lnTo>
                    <a:pt x="250434" y="1562982"/>
                  </a:lnTo>
                  <a:lnTo>
                    <a:pt x="252533" y="1557257"/>
                  </a:lnTo>
                  <a:lnTo>
                    <a:pt x="254694" y="1551532"/>
                  </a:lnTo>
                  <a:lnTo>
                    <a:pt x="256959" y="1545807"/>
                  </a:lnTo>
                  <a:lnTo>
                    <a:pt x="259286" y="1540082"/>
                  </a:lnTo>
                  <a:lnTo>
                    <a:pt x="261667" y="1534356"/>
                  </a:lnTo>
                  <a:lnTo>
                    <a:pt x="264135" y="1528631"/>
                  </a:lnTo>
                  <a:lnTo>
                    <a:pt x="266659" y="1522906"/>
                  </a:lnTo>
                  <a:lnTo>
                    <a:pt x="269229" y="1517181"/>
                  </a:lnTo>
                  <a:lnTo>
                    <a:pt x="271869" y="1511456"/>
                  </a:lnTo>
                  <a:lnTo>
                    <a:pt x="274558" y="1505730"/>
                  </a:lnTo>
                  <a:lnTo>
                    <a:pt x="277284" y="1500005"/>
                  </a:lnTo>
                  <a:lnTo>
                    <a:pt x="280065" y="1494280"/>
                  </a:lnTo>
                  <a:lnTo>
                    <a:pt x="282887" y="1488555"/>
                  </a:lnTo>
                  <a:lnTo>
                    <a:pt x="285738" y="1482829"/>
                  </a:lnTo>
                  <a:lnTo>
                    <a:pt x="288630" y="1477104"/>
                  </a:lnTo>
                  <a:lnTo>
                    <a:pt x="291553" y="1471379"/>
                  </a:lnTo>
                  <a:lnTo>
                    <a:pt x="294497" y="1465654"/>
                  </a:lnTo>
                  <a:lnTo>
                    <a:pt x="297469" y="1459929"/>
                  </a:lnTo>
                  <a:lnTo>
                    <a:pt x="300462" y="1454203"/>
                  </a:lnTo>
                  <a:lnTo>
                    <a:pt x="303469" y="1448478"/>
                  </a:lnTo>
                  <a:lnTo>
                    <a:pt x="306492" y="1442753"/>
                  </a:lnTo>
                  <a:lnTo>
                    <a:pt x="309526" y="1437028"/>
                  </a:lnTo>
                  <a:lnTo>
                    <a:pt x="312566" y="1431303"/>
                  </a:lnTo>
                  <a:lnTo>
                    <a:pt x="315612" y="1425577"/>
                  </a:lnTo>
                  <a:lnTo>
                    <a:pt x="318658" y="1419852"/>
                  </a:lnTo>
                  <a:lnTo>
                    <a:pt x="321703" y="1414127"/>
                  </a:lnTo>
                  <a:lnTo>
                    <a:pt x="324745" y="1408402"/>
                  </a:lnTo>
                  <a:lnTo>
                    <a:pt x="327777" y="1402676"/>
                  </a:lnTo>
                  <a:lnTo>
                    <a:pt x="330800" y="1396951"/>
                  </a:lnTo>
                  <a:lnTo>
                    <a:pt x="333812" y="1391226"/>
                  </a:lnTo>
                  <a:lnTo>
                    <a:pt x="336802" y="1385501"/>
                  </a:lnTo>
                  <a:lnTo>
                    <a:pt x="339778" y="1379776"/>
                  </a:lnTo>
                  <a:lnTo>
                    <a:pt x="342736" y="1374050"/>
                  </a:lnTo>
                  <a:lnTo>
                    <a:pt x="345660" y="1368325"/>
                  </a:lnTo>
                  <a:lnTo>
                    <a:pt x="348563" y="1362600"/>
                  </a:lnTo>
                  <a:lnTo>
                    <a:pt x="351442" y="1356875"/>
                  </a:lnTo>
                  <a:lnTo>
                    <a:pt x="354275" y="1351150"/>
                  </a:lnTo>
                  <a:lnTo>
                    <a:pt x="357080" y="1345424"/>
                  </a:lnTo>
                  <a:lnTo>
                    <a:pt x="359857" y="1339699"/>
                  </a:lnTo>
                  <a:lnTo>
                    <a:pt x="362574" y="1333974"/>
                  </a:lnTo>
                  <a:lnTo>
                    <a:pt x="365257" y="1328249"/>
                  </a:lnTo>
                  <a:lnTo>
                    <a:pt x="367905" y="1322524"/>
                  </a:lnTo>
                  <a:lnTo>
                    <a:pt x="370483" y="1316798"/>
                  </a:lnTo>
                  <a:lnTo>
                    <a:pt x="373018" y="1311073"/>
                  </a:lnTo>
                  <a:lnTo>
                    <a:pt x="375512" y="1305348"/>
                  </a:lnTo>
                  <a:lnTo>
                    <a:pt x="377925" y="1299623"/>
                  </a:lnTo>
                  <a:lnTo>
                    <a:pt x="380286" y="1293897"/>
                  </a:lnTo>
                  <a:lnTo>
                    <a:pt x="382599" y="1288172"/>
                  </a:lnTo>
                  <a:lnTo>
                    <a:pt x="384823" y="1282447"/>
                  </a:lnTo>
                  <a:lnTo>
                    <a:pt x="386982" y="1276722"/>
                  </a:lnTo>
                  <a:lnTo>
                    <a:pt x="389087" y="1270997"/>
                  </a:lnTo>
                  <a:lnTo>
                    <a:pt x="391093" y="1265271"/>
                  </a:lnTo>
                  <a:lnTo>
                    <a:pt x="393022" y="1259546"/>
                  </a:lnTo>
                  <a:lnTo>
                    <a:pt x="394889" y="1253821"/>
                  </a:lnTo>
                  <a:lnTo>
                    <a:pt x="396649" y="1248096"/>
                  </a:lnTo>
                  <a:lnTo>
                    <a:pt x="398318" y="1242371"/>
                  </a:lnTo>
                  <a:lnTo>
                    <a:pt x="399916" y="1236645"/>
                  </a:lnTo>
                  <a:lnTo>
                    <a:pt x="401400" y="1230920"/>
                  </a:lnTo>
                  <a:lnTo>
                    <a:pt x="402777" y="1225195"/>
                  </a:lnTo>
                  <a:lnTo>
                    <a:pt x="404076" y="1219470"/>
                  </a:lnTo>
                  <a:lnTo>
                    <a:pt x="405253" y="1213744"/>
                  </a:lnTo>
                  <a:lnTo>
                    <a:pt x="406307" y="1208019"/>
                  </a:lnTo>
                  <a:lnTo>
                    <a:pt x="407273" y="1202294"/>
                  </a:lnTo>
                  <a:lnTo>
                    <a:pt x="408112" y="1196569"/>
                  </a:lnTo>
                  <a:lnTo>
                    <a:pt x="408810" y="1190844"/>
                  </a:lnTo>
                  <a:lnTo>
                    <a:pt x="409412" y="1185118"/>
                  </a:lnTo>
                  <a:lnTo>
                    <a:pt x="409880" y="1179393"/>
                  </a:lnTo>
                  <a:lnTo>
                    <a:pt x="410189" y="1173668"/>
                  </a:lnTo>
                  <a:lnTo>
                    <a:pt x="410394" y="1167943"/>
                  </a:lnTo>
                  <a:lnTo>
                    <a:pt x="410462" y="1162218"/>
                  </a:lnTo>
                  <a:lnTo>
                    <a:pt x="410350" y="1156492"/>
                  </a:lnTo>
                  <a:lnTo>
                    <a:pt x="410127" y="1150767"/>
                  </a:lnTo>
                  <a:lnTo>
                    <a:pt x="409764" y="1145042"/>
                  </a:lnTo>
                  <a:lnTo>
                    <a:pt x="409202" y="1139317"/>
                  </a:lnTo>
                  <a:lnTo>
                    <a:pt x="408521" y="1133592"/>
                  </a:lnTo>
                  <a:lnTo>
                    <a:pt x="407699" y="1127866"/>
                  </a:lnTo>
                  <a:lnTo>
                    <a:pt x="406659" y="1122141"/>
                  </a:lnTo>
                  <a:lnTo>
                    <a:pt x="405494" y="1116416"/>
                  </a:lnTo>
                  <a:lnTo>
                    <a:pt x="404188" y="1110691"/>
                  </a:lnTo>
                  <a:lnTo>
                    <a:pt x="402646" y="1104965"/>
                  </a:lnTo>
                  <a:lnTo>
                    <a:pt x="400973" y="1099240"/>
                  </a:lnTo>
                  <a:lnTo>
                    <a:pt x="399162" y="1093515"/>
                  </a:lnTo>
                  <a:lnTo>
                    <a:pt x="397098" y="1087790"/>
                  </a:lnTo>
                  <a:lnTo>
                    <a:pt x="394897" y="1082065"/>
                  </a:lnTo>
                  <a:lnTo>
                    <a:pt x="392561" y="1076339"/>
                  </a:lnTo>
                  <a:lnTo>
                    <a:pt x="389963" y="1070614"/>
                  </a:lnTo>
                  <a:lnTo>
                    <a:pt x="387222" y="1064889"/>
                  </a:lnTo>
                  <a:lnTo>
                    <a:pt x="384343" y="1059164"/>
                  </a:lnTo>
                  <a:lnTo>
                    <a:pt x="381207" y="1053439"/>
                  </a:lnTo>
                  <a:lnTo>
                    <a:pt x="377919" y="1047713"/>
                  </a:lnTo>
                  <a:lnTo>
                    <a:pt x="374491" y="1041988"/>
                  </a:lnTo>
                  <a:lnTo>
                    <a:pt x="370815" y="1036263"/>
                  </a:lnTo>
                  <a:lnTo>
                    <a:pt x="366979" y="1030538"/>
                  </a:lnTo>
                  <a:lnTo>
                    <a:pt x="363004" y="1024812"/>
                  </a:lnTo>
                  <a:lnTo>
                    <a:pt x="358792" y="1019087"/>
                  </a:lnTo>
                  <a:lnTo>
                    <a:pt x="354415" y="1013362"/>
                  </a:lnTo>
                  <a:lnTo>
                    <a:pt x="349903" y="1007637"/>
                  </a:lnTo>
                  <a:lnTo>
                    <a:pt x="345168" y="1001912"/>
                  </a:lnTo>
                  <a:lnTo>
                    <a:pt x="340266" y="996186"/>
                  </a:lnTo>
                  <a:lnTo>
                    <a:pt x="335233" y="990461"/>
                  </a:lnTo>
                  <a:lnTo>
                    <a:pt x="329996" y="984736"/>
                  </a:lnTo>
                  <a:lnTo>
                    <a:pt x="324592" y="979011"/>
                  </a:lnTo>
                  <a:lnTo>
                    <a:pt x="319066" y="973286"/>
                  </a:lnTo>
                  <a:lnTo>
                    <a:pt x="313356" y="967560"/>
                  </a:lnTo>
                  <a:lnTo>
                    <a:pt x="307484" y="961835"/>
                  </a:lnTo>
                  <a:lnTo>
                    <a:pt x="301500" y="956110"/>
                  </a:lnTo>
                  <a:lnTo>
                    <a:pt x="295356" y="950385"/>
                  </a:lnTo>
                  <a:lnTo>
                    <a:pt x="289059" y="944660"/>
                  </a:lnTo>
                  <a:lnTo>
                    <a:pt x="282662" y="938934"/>
                  </a:lnTo>
                  <a:lnTo>
                    <a:pt x="276131" y="933209"/>
                  </a:lnTo>
                  <a:lnTo>
                    <a:pt x="269461" y="927484"/>
                  </a:lnTo>
                  <a:lnTo>
                    <a:pt x="262707" y="921759"/>
                  </a:lnTo>
                  <a:lnTo>
                    <a:pt x="255844" y="916033"/>
                  </a:lnTo>
                  <a:lnTo>
                    <a:pt x="248863" y="910308"/>
                  </a:lnTo>
                  <a:lnTo>
                    <a:pt x="241816" y="904583"/>
                  </a:lnTo>
                  <a:lnTo>
                    <a:pt x="234687" y="898858"/>
                  </a:lnTo>
                  <a:lnTo>
                    <a:pt x="227467" y="893133"/>
                  </a:lnTo>
                  <a:lnTo>
                    <a:pt x="220199" y="887407"/>
                  </a:lnTo>
                  <a:lnTo>
                    <a:pt x="212878" y="881682"/>
                  </a:lnTo>
                  <a:lnTo>
                    <a:pt x="205497" y="875957"/>
                  </a:lnTo>
                  <a:lnTo>
                    <a:pt x="198092" y="870232"/>
                  </a:lnTo>
                  <a:lnTo>
                    <a:pt x="190660" y="864507"/>
                  </a:lnTo>
                  <a:lnTo>
                    <a:pt x="183207" y="858781"/>
                  </a:lnTo>
                  <a:lnTo>
                    <a:pt x="175753" y="853056"/>
                  </a:lnTo>
                  <a:lnTo>
                    <a:pt x="168299" y="847331"/>
                  </a:lnTo>
                  <a:lnTo>
                    <a:pt x="160869" y="841606"/>
                  </a:lnTo>
                  <a:lnTo>
                    <a:pt x="153463" y="835880"/>
                  </a:lnTo>
                  <a:lnTo>
                    <a:pt x="146082" y="830155"/>
                  </a:lnTo>
                  <a:lnTo>
                    <a:pt x="138775" y="824430"/>
                  </a:lnTo>
                  <a:lnTo>
                    <a:pt x="131520" y="818705"/>
                  </a:lnTo>
                  <a:lnTo>
                    <a:pt x="124316" y="812980"/>
                  </a:lnTo>
                  <a:lnTo>
                    <a:pt x="117234" y="807254"/>
                  </a:lnTo>
                  <a:lnTo>
                    <a:pt x="110236" y="801529"/>
                  </a:lnTo>
                  <a:lnTo>
                    <a:pt x="103317" y="795804"/>
                  </a:lnTo>
                  <a:lnTo>
                    <a:pt x="96565" y="790079"/>
                  </a:lnTo>
                  <a:lnTo>
                    <a:pt x="89933" y="784354"/>
                  </a:lnTo>
                  <a:lnTo>
                    <a:pt x="83409" y="778628"/>
                  </a:lnTo>
                  <a:lnTo>
                    <a:pt x="77094" y="772903"/>
                  </a:lnTo>
                  <a:lnTo>
                    <a:pt x="70937" y="767178"/>
                  </a:lnTo>
                  <a:lnTo>
                    <a:pt x="64918" y="761453"/>
                  </a:lnTo>
                  <a:lnTo>
                    <a:pt x="59146" y="755728"/>
                  </a:lnTo>
                  <a:lnTo>
                    <a:pt x="53574" y="750002"/>
                  </a:lnTo>
                  <a:lnTo>
                    <a:pt x="48168" y="744277"/>
                  </a:lnTo>
                  <a:lnTo>
                    <a:pt x="43042" y="738552"/>
                  </a:lnTo>
                  <a:lnTo>
                    <a:pt x="38161" y="732827"/>
                  </a:lnTo>
                  <a:lnTo>
                    <a:pt x="33472" y="727101"/>
                  </a:lnTo>
                  <a:lnTo>
                    <a:pt x="29090" y="721376"/>
                  </a:lnTo>
                  <a:lnTo>
                    <a:pt x="25000" y="715651"/>
                  </a:lnTo>
                  <a:lnTo>
                    <a:pt x="21126" y="709926"/>
                  </a:lnTo>
                  <a:lnTo>
                    <a:pt x="17581" y="704201"/>
                  </a:lnTo>
                  <a:lnTo>
                    <a:pt x="14372" y="698475"/>
                  </a:lnTo>
                  <a:lnTo>
                    <a:pt x="11401" y="692750"/>
                  </a:lnTo>
                  <a:lnTo>
                    <a:pt x="8774" y="687025"/>
                  </a:lnTo>
                  <a:lnTo>
                    <a:pt x="6527" y="681300"/>
                  </a:lnTo>
                  <a:lnTo>
                    <a:pt x="4537" y="675575"/>
                  </a:lnTo>
                  <a:lnTo>
                    <a:pt x="2898" y="669849"/>
                  </a:lnTo>
                  <a:lnTo>
                    <a:pt x="1680" y="664124"/>
                  </a:lnTo>
                  <a:lnTo>
                    <a:pt x="733" y="658399"/>
                  </a:lnTo>
                  <a:lnTo>
                    <a:pt x="138" y="652674"/>
                  </a:lnTo>
                  <a:lnTo>
                    <a:pt x="0" y="646948"/>
                  </a:lnTo>
                  <a:lnTo>
                    <a:pt x="142" y="641223"/>
                  </a:lnTo>
                  <a:lnTo>
                    <a:pt x="630" y="635498"/>
                  </a:lnTo>
                  <a:lnTo>
                    <a:pt x="1603" y="629773"/>
                  </a:lnTo>
                  <a:lnTo>
                    <a:pt x="2862" y="624048"/>
                  </a:lnTo>
                  <a:lnTo>
                    <a:pt x="4454" y="618322"/>
                  </a:lnTo>
                  <a:lnTo>
                    <a:pt x="6552" y="612597"/>
                  </a:lnTo>
                  <a:lnTo>
                    <a:pt x="8935" y="606872"/>
                  </a:lnTo>
                  <a:lnTo>
                    <a:pt x="11631" y="601147"/>
                  </a:lnTo>
                  <a:lnTo>
                    <a:pt x="14845" y="595422"/>
                  </a:lnTo>
                  <a:lnTo>
                    <a:pt x="18338" y="589696"/>
                  </a:lnTo>
                  <a:lnTo>
                    <a:pt x="22118" y="583971"/>
                  </a:lnTo>
                  <a:lnTo>
                    <a:pt x="26417" y="578246"/>
                  </a:lnTo>
                  <a:lnTo>
                    <a:pt x="30982" y="572521"/>
                  </a:lnTo>
                  <a:lnTo>
                    <a:pt x="35814" y="566796"/>
                  </a:lnTo>
                  <a:lnTo>
                    <a:pt x="41137" y="561070"/>
                  </a:lnTo>
                  <a:lnTo>
                    <a:pt x="46717" y="555345"/>
                  </a:lnTo>
                  <a:lnTo>
                    <a:pt x="52544" y="549620"/>
                  </a:lnTo>
                  <a:lnTo>
                    <a:pt x="58810" y="543895"/>
                  </a:lnTo>
                  <a:lnTo>
                    <a:pt x="65325" y="538169"/>
                  </a:lnTo>
                  <a:lnTo>
                    <a:pt x="72064" y="532444"/>
                  </a:lnTo>
                  <a:lnTo>
                    <a:pt x="79182" y="526719"/>
                  </a:lnTo>
                  <a:lnTo>
                    <a:pt x="86533" y="520994"/>
                  </a:lnTo>
                  <a:lnTo>
                    <a:pt x="94080" y="515269"/>
                  </a:lnTo>
                  <a:lnTo>
                    <a:pt x="101944" y="509543"/>
                  </a:lnTo>
                  <a:lnTo>
                    <a:pt x="110015" y="503818"/>
                  </a:lnTo>
                  <a:lnTo>
                    <a:pt x="118251" y="498093"/>
                  </a:lnTo>
                  <a:lnTo>
                    <a:pt x="126739" y="492368"/>
                  </a:lnTo>
                  <a:lnTo>
                    <a:pt x="135402" y="486643"/>
                  </a:lnTo>
                  <a:lnTo>
                    <a:pt x="144196" y="480917"/>
                  </a:lnTo>
                  <a:lnTo>
                    <a:pt x="153177" y="475192"/>
                  </a:lnTo>
                  <a:lnTo>
                    <a:pt x="162294" y="469467"/>
                  </a:lnTo>
                  <a:lnTo>
                    <a:pt x="171505" y="463742"/>
                  </a:lnTo>
                  <a:lnTo>
                    <a:pt x="180841" y="458016"/>
                  </a:lnTo>
                  <a:lnTo>
                    <a:pt x="190269" y="452291"/>
                  </a:lnTo>
                  <a:lnTo>
                    <a:pt x="199752" y="446566"/>
                  </a:lnTo>
                  <a:lnTo>
                    <a:pt x="209303" y="440841"/>
                  </a:lnTo>
                  <a:lnTo>
                    <a:pt x="218896" y="435116"/>
                  </a:lnTo>
                  <a:lnTo>
                    <a:pt x="228508" y="429390"/>
                  </a:lnTo>
                  <a:lnTo>
                    <a:pt x="238136" y="423665"/>
                  </a:lnTo>
                  <a:lnTo>
                    <a:pt x="247753" y="417940"/>
                  </a:lnTo>
                  <a:lnTo>
                    <a:pt x="257354" y="412215"/>
                  </a:lnTo>
                  <a:lnTo>
                    <a:pt x="266924" y="406490"/>
                  </a:lnTo>
                  <a:lnTo>
                    <a:pt x="276431" y="400764"/>
                  </a:lnTo>
                  <a:lnTo>
                    <a:pt x="285888" y="395039"/>
                  </a:lnTo>
                  <a:lnTo>
                    <a:pt x="295277" y="389314"/>
                  </a:lnTo>
                  <a:lnTo>
                    <a:pt x="304551" y="383589"/>
                  </a:lnTo>
                  <a:lnTo>
                    <a:pt x="313745" y="377864"/>
                  </a:lnTo>
                  <a:lnTo>
                    <a:pt x="322841" y="372138"/>
                  </a:lnTo>
                  <a:lnTo>
                    <a:pt x="331771" y="366413"/>
                  </a:lnTo>
                  <a:lnTo>
                    <a:pt x="340597" y="360688"/>
                  </a:lnTo>
                  <a:lnTo>
                    <a:pt x="349303" y="354963"/>
                  </a:lnTo>
                  <a:lnTo>
                    <a:pt x="357796" y="349237"/>
                  </a:lnTo>
                  <a:lnTo>
                    <a:pt x="366165" y="343512"/>
                  </a:lnTo>
                  <a:lnTo>
                    <a:pt x="374399" y="337787"/>
                  </a:lnTo>
                  <a:lnTo>
                    <a:pt x="382382" y="332062"/>
                  </a:lnTo>
                  <a:lnTo>
                    <a:pt x="390222" y="326337"/>
                  </a:lnTo>
                  <a:lnTo>
                    <a:pt x="397922" y="320611"/>
                  </a:lnTo>
                  <a:lnTo>
                    <a:pt x="405336" y="314886"/>
                  </a:lnTo>
                  <a:lnTo>
                    <a:pt x="412597" y="309161"/>
                  </a:lnTo>
                  <a:lnTo>
                    <a:pt x="419705" y="303436"/>
                  </a:lnTo>
                  <a:lnTo>
                    <a:pt x="426522" y="297711"/>
                  </a:lnTo>
                  <a:lnTo>
                    <a:pt x="433170" y="291985"/>
                  </a:lnTo>
                  <a:lnTo>
                    <a:pt x="439659" y="286260"/>
                  </a:lnTo>
                  <a:lnTo>
                    <a:pt x="445859" y="280535"/>
                  </a:lnTo>
                  <a:lnTo>
                    <a:pt x="451876" y="274810"/>
                  </a:lnTo>
                  <a:lnTo>
                    <a:pt x="457734" y="269084"/>
                  </a:lnTo>
                  <a:lnTo>
                    <a:pt x="463312" y="263359"/>
                  </a:lnTo>
                  <a:lnTo>
                    <a:pt x="468699" y="257634"/>
                  </a:lnTo>
                  <a:lnTo>
                    <a:pt x="473928" y="251909"/>
                  </a:lnTo>
                  <a:lnTo>
                    <a:pt x="478894" y="246184"/>
                  </a:lnTo>
                  <a:lnTo>
                    <a:pt x="483664" y="240458"/>
                  </a:lnTo>
                  <a:lnTo>
                    <a:pt x="488281" y="234733"/>
                  </a:lnTo>
                  <a:lnTo>
                    <a:pt x="492655" y="229008"/>
                  </a:lnTo>
                  <a:lnTo>
                    <a:pt x="496834" y="223283"/>
                  </a:lnTo>
                  <a:lnTo>
                    <a:pt x="500867" y="217558"/>
                  </a:lnTo>
                  <a:lnTo>
                    <a:pt x="504680" y="211832"/>
                  </a:lnTo>
                  <a:lnTo>
                    <a:pt x="508301" y="206107"/>
                  </a:lnTo>
                  <a:lnTo>
                    <a:pt x="511786" y="200382"/>
                  </a:lnTo>
                  <a:lnTo>
                    <a:pt x="515076" y="194657"/>
                  </a:lnTo>
                  <a:lnTo>
                    <a:pt x="518181" y="188932"/>
                  </a:lnTo>
                  <a:lnTo>
                    <a:pt x="521161" y="183206"/>
                  </a:lnTo>
                  <a:lnTo>
                    <a:pt x="523970" y="177481"/>
                  </a:lnTo>
                  <a:lnTo>
                    <a:pt x="526604" y="171756"/>
                  </a:lnTo>
                  <a:lnTo>
                    <a:pt x="529126" y="166031"/>
                  </a:lnTo>
                  <a:lnTo>
                    <a:pt x="531500" y="160305"/>
                  </a:lnTo>
                  <a:lnTo>
                    <a:pt x="533711" y="154580"/>
                  </a:lnTo>
                  <a:lnTo>
                    <a:pt x="535822" y="148855"/>
                  </a:lnTo>
                  <a:lnTo>
                    <a:pt x="537809" y="143130"/>
                  </a:lnTo>
                  <a:lnTo>
                    <a:pt x="539646" y="137405"/>
                  </a:lnTo>
                  <a:lnTo>
                    <a:pt x="541395" y="131679"/>
                  </a:lnTo>
                  <a:lnTo>
                    <a:pt x="543041" y="125954"/>
                  </a:lnTo>
                  <a:lnTo>
                    <a:pt x="544551" y="120229"/>
                  </a:lnTo>
                  <a:lnTo>
                    <a:pt x="545986" y="114504"/>
                  </a:lnTo>
                  <a:lnTo>
                    <a:pt x="547336" y="108779"/>
                  </a:lnTo>
                  <a:lnTo>
                    <a:pt x="548564" y="103053"/>
                  </a:lnTo>
                  <a:lnTo>
                    <a:pt x="549728" y="97328"/>
                  </a:lnTo>
                  <a:lnTo>
                    <a:pt x="550824" y="91603"/>
                  </a:lnTo>
                  <a:lnTo>
                    <a:pt x="551814" y="85878"/>
                  </a:lnTo>
                  <a:lnTo>
                    <a:pt x="552749" y="80152"/>
                  </a:lnTo>
                  <a:lnTo>
                    <a:pt x="553630" y="74427"/>
                  </a:lnTo>
                  <a:lnTo>
                    <a:pt x="554419" y="68702"/>
                  </a:lnTo>
                  <a:lnTo>
                    <a:pt x="555163" y="62977"/>
                  </a:lnTo>
                  <a:lnTo>
                    <a:pt x="555862" y="57252"/>
                  </a:lnTo>
                  <a:lnTo>
                    <a:pt x="556486" y="51526"/>
                  </a:lnTo>
                  <a:lnTo>
                    <a:pt x="557072" y="45801"/>
                  </a:lnTo>
                  <a:lnTo>
                    <a:pt x="557621" y="40076"/>
                  </a:lnTo>
                  <a:lnTo>
                    <a:pt x="558110" y="34351"/>
                  </a:lnTo>
                  <a:lnTo>
                    <a:pt x="558566" y="28626"/>
                  </a:lnTo>
                  <a:lnTo>
                    <a:pt x="558993" y="22900"/>
                  </a:lnTo>
                  <a:lnTo>
                    <a:pt x="559373" y="17175"/>
                  </a:lnTo>
                  <a:lnTo>
                    <a:pt x="559725" y="11450"/>
                  </a:lnTo>
                  <a:lnTo>
                    <a:pt x="560054" y="5725"/>
                  </a:lnTo>
                  <a:lnTo>
                    <a:pt x="560346" y="0"/>
                  </a:lnTo>
                  <a:lnTo>
                    <a:pt x="565964" y="0"/>
                  </a:lnTo>
                  <a:lnTo>
                    <a:pt x="566256" y="5725"/>
                  </a:lnTo>
                  <a:lnTo>
                    <a:pt x="566584" y="11450"/>
                  </a:lnTo>
                  <a:lnTo>
                    <a:pt x="566936" y="17175"/>
                  </a:lnTo>
                  <a:lnTo>
                    <a:pt x="567316" y="22900"/>
                  </a:lnTo>
                  <a:lnTo>
                    <a:pt x="567743" y="28626"/>
                  </a:lnTo>
                  <a:lnTo>
                    <a:pt x="568199" y="34351"/>
                  </a:lnTo>
                  <a:lnTo>
                    <a:pt x="568689" y="40076"/>
                  </a:lnTo>
                  <a:lnTo>
                    <a:pt x="569238" y="45801"/>
                  </a:lnTo>
                  <a:lnTo>
                    <a:pt x="569824" y="51526"/>
                  </a:lnTo>
                  <a:lnTo>
                    <a:pt x="570447" y="57252"/>
                  </a:lnTo>
                  <a:lnTo>
                    <a:pt x="571147" y="62977"/>
                  </a:lnTo>
                  <a:lnTo>
                    <a:pt x="571891" y="68702"/>
                  </a:lnTo>
                  <a:lnTo>
                    <a:pt x="572679" y="74427"/>
                  </a:lnTo>
                  <a:lnTo>
                    <a:pt x="573560" y="80152"/>
                  </a:lnTo>
                  <a:lnTo>
                    <a:pt x="574496" y="85878"/>
                  </a:lnTo>
                  <a:lnTo>
                    <a:pt x="575485" y="91603"/>
                  </a:lnTo>
                  <a:lnTo>
                    <a:pt x="576581" y="97328"/>
                  </a:lnTo>
                  <a:lnTo>
                    <a:pt x="577746" y="103053"/>
                  </a:lnTo>
                  <a:lnTo>
                    <a:pt x="578974" y="108779"/>
                  </a:lnTo>
                  <a:lnTo>
                    <a:pt x="580324" y="114504"/>
                  </a:lnTo>
                  <a:lnTo>
                    <a:pt x="581759" y="120229"/>
                  </a:lnTo>
                  <a:lnTo>
                    <a:pt x="583268" y="125954"/>
                  </a:lnTo>
                  <a:lnTo>
                    <a:pt x="584914" y="131679"/>
                  </a:lnTo>
                  <a:lnTo>
                    <a:pt x="586664" y="137405"/>
                  </a:lnTo>
                  <a:lnTo>
                    <a:pt x="588500" y="143130"/>
                  </a:lnTo>
                  <a:lnTo>
                    <a:pt x="590487" y="148855"/>
                  </a:lnTo>
                  <a:lnTo>
                    <a:pt x="592599" y="154580"/>
                  </a:lnTo>
                  <a:lnTo>
                    <a:pt x="594809" y="160305"/>
                  </a:lnTo>
                  <a:lnTo>
                    <a:pt x="597184" y="166031"/>
                  </a:lnTo>
                  <a:lnTo>
                    <a:pt x="599706" y="171756"/>
                  </a:lnTo>
                  <a:lnTo>
                    <a:pt x="602339" y="177481"/>
                  </a:lnTo>
                  <a:lnTo>
                    <a:pt x="605148" y="183206"/>
                  </a:lnTo>
                  <a:lnTo>
                    <a:pt x="608129" y="188932"/>
                  </a:lnTo>
                  <a:lnTo>
                    <a:pt x="611233" y="194657"/>
                  </a:lnTo>
                  <a:lnTo>
                    <a:pt x="614523" y="200382"/>
                  </a:lnTo>
                  <a:lnTo>
                    <a:pt x="618009" y="206107"/>
                  </a:lnTo>
                  <a:lnTo>
                    <a:pt x="621630" y="211832"/>
                  </a:lnTo>
                  <a:lnTo>
                    <a:pt x="625442" y="217558"/>
                  </a:lnTo>
                  <a:lnTo>
                    <a:pt x="629476" y="223283"/>
                  </a:lnTo>
                  <a:lnTo>
                    <a:pt x="633654" y="229008"/>
                  </a:lnTo>
                  <a:lnTo>
                    <a:pt x="638028" y="234733"/>
                  </a:lnTo>
                  <a:lnTo>
                    <a:pt x="642645" y="240458"/>
                  </a:lnTo>
                  <a:lnTo>
                    <a:pt x="647416" y="246184"/>
                  </a:lnTo>
                  <a:lnTo>
                    <a:pt x="652382" y="251909"/>
                  </a:lnTo>
                  <a:lnTo>
                    <a:pt x="657610" y="257634"/>
                  </a:lnTo>
                  <a:lnTo>
                    <a:pt x="662998" y="263359"/>
                  </a:lnTo>
                  <a:lnTo>
                    <a:pt x="668576" y="269084"/>
                  </a:lnTo>
                  <a:lnTo>
                    <a:pt x="674433" y="274810"/>
                  </a:lnTo>
                  <a:lnTo>
                    <a:pt x="680451" y="280535"/>
                  </a:lnTo>
                  <a:lnTo>
                    <a:pt x="686651" y="286260"/>
                  </a:lnTo>
                  <a:lnTo>
                    <a:pt x="693140" y="291985"/>
                  </a:lnTo>
                  <a:lnTo>
                    <a:pt x="699787" y="297711"/>
                  </a:lnTo>
                  <a:lnTo>
                    <a:pt x="706604" y="303436"/>
                  </a:lnTo>
                  <a:lnTo>
                    <a:pt x="713713" y="309161"/>
                  </a:lnTo>
                  <a:lnTo>
                    <a:pt x="720974" y="314886"/>
                  </a:lnTo>
                  <a:lnTo>
                    <a:pt x="728388" y="320611"/>
                  </a:lnTo>
                  <a:lnTo>
                    <a:pt x="736087" y="326337"/>
                  </a:lnTo>
                  <a:lnTo>
                    <a:pt x="743928" y="332062"/>
                  </a:lnTo>
                  <a:lnTo>
                    <a:pt x="751910" y="337787"/>
                  </a:lnTo>
                  <a:lnTo>
                    <a:pt x="760144" y="343512"/>
                  </a:lnTo>
                  <a:lnTo>
                    <a:pt x="768513" y="349237"/>
                  </a:lnTo>
                  <a:lnTo>
                    <a:pt x="777007" y="354963"/>
                  </a:lnTo>
                  <a:lnTo>
                    <a:pt x="785713" y="360688"/>
                  </a:lnTo>
                  <a:lnTo>
                    <a:pt x="794538" y="366413"/>
                  </a:lnTo>
                  <a:lnTo>
                    <a:pt x="803469" y="372138"/>
                  </a:lnTo>
                  <a:lnTo>
                    <a:pt x="812565" y="377864"/>
                  </a:lnTo>
                  <a:lnTo>
                    <a:pt x="821759" y="383589"/>
                  </a:lnTo>
                  <a:lnTo>
                    <a:pt x="831032" y="389314"/>
                  </a:lnTo>
                  <a:lnTo>
                    <a:pt x="840421" y="395039"/>
                  </a:lnTo>
                  <a:lnTo>
                    <a:pt x="849879" y="400764"/>
                  </a:lnTo>
                  <a:lnTo>
                    <a:pt x="859386" y="406490"/>
                  </a:lnTo>
                  <a:lnTo>
                    <a:pt x="868956" y="412215"/>
                  </a:lnTo>
                  <a:lnTo>
                    <a:pt x="878557" y="417940"/>
                  </a:lnTo>
                  <a:lnTo>
                    <a:pt x="888174" y="423665"/>
                  </a:lnTo>
                  <a:lnTo>
                    <a:pt x="897801" y="429390"/>
                  </a:lnTo>
                  <a:lnTo>
                    <a:pt x="907413" y="435116"/>
                  </a:lnTo>
                  <a:lnTo>
                    <a:pt x="917006" y="440841"/>
                  </a:lnTo>
                  <a:lnTo>
                    <a:pt x="926557" y="446566"/>
                  </a:lnTo>
                  <a:lnTo>
                    <a:pt x="936041" y="452291"/>
                  </a:lnTo>
                  <a:lnTo>
                    <a:pt x="945469" y="458016"/>
                  </a:lnTo>
                  <a:lnTo>
                    <a:pt x="954805" y="463742"/>
                  </a:lnTo>
                  <a:lnTo>
                    <a:pt x="964015" y="469467"/>
                  </a:lnTo>
                  <a:lnTo>
                    <a:pt x="973133" y="475192"/>
                  </a:lnTo>
                  <a:lnTo>
                    <a:pt x="982114" y="480917"/>
                  </a:lnTo>
                  <a:lnTo>
                    <a:pt x="990907" y="486643"/>
                  </a:lnTo>
                  <a:lnTo>
                    <a:pt x="999571" y="492368"/>
                  </a:lnTo>
                  <a:lnTo>
                    <a:pt x="1008058" y="498093"/>
                  </a:lnTo>
                  <a:lnTo>
                    <a:pt x="1016294" y="503818"/>
                  </a:lnTo>
                  <a:lnTo>
                    <a:pt x="1024366" y="509543"/>
                  </a:lnTo>
                  <a:lnTo>
                    <a:pt x="1032229" y="515269"/>
                  </a:lnTo>
                  <a:lnTo>
                    <a:pt x="1039777" y="520994"/>
                  </a:lnTo>
                  <a:lnTo>
                    <a:pt x="1047127" y="526719"/>
                  </a:lnTo>
                  <a:lnTo>
                    <a:pt x="1054246" y="532444"/>
                  </a:lnTo>
                  <a:lnTo>
                    <a:pt x="1060985" y="538169"/>
                  </a:lnTo>
                  <a:lnTo>
                    <a:pt x="1067499" y="543895"/>
                  </a:lnTo>
                  <a:lnTo>
                    <a:pt x="1073765" y="549620"/>
                  </a:lnTo>
                  <a:lnTo>
                    <a:pt x="1079593" y="555345"/>
                  </a:lnTo>
                  <a:lnTo>
                    <a:pt x="1085173" y="561070"/>
                  </a:lnTo>
                  <a:lnTo>
                    <a:pt x="1090496" y="566796"/>
                  </a:lnTo>
                  <a:lnTo>
                    <a:pt x="1095327" y="572521"/>
                  </a:lnTo>
                  <a:lnTo>
                    <a:pt x="1099893" y="578246"/>
                  </a:lnTo>
                  <a:lnTo>
                    <a:pt x="1104192" y="583971"/>
                  </a:lnTo>
                  <a:lnTo>
                    <a:pt x="1107972" y="589696"/>
                  </a:lnTo>
                  <a:lnTo>
                    <a:pt x="1111465" y="595422"/>
                  </a:lnTo>
                  <a:lnTo>
                    <a:pt x="1114679" y="601147"/>
                  </a:lnTo>
                  <a:lnTo>
                    <a:pt x="1117374" y="606872"/>
                  </a:lnTo>
                  <a:lnTo>
                    <a:pt x="1119758" y="612597"/>
                  </a:lnTo>
                  <a:lnTo>
                    <a:pt x="1121856" y="618322"/>
                  </a:lnTo>
                  <a:lnTo>
                    <a:pt x="1123447" y="624048"/>
                  </a:lnTo>
                  <a:lnTo>
                    <a:pt x="1124706" y="629773"/>
                  </a:lnTo>
                  <a:lnTo>
                    <a:pt x="1125680" y="635498"/>
                  </a:lnTo>
                  <a:lnTo>
                    <a:pt x="1126168" y="641223"/>
                  </a:lnTo>
                  <a:lnTo>
                    <a:pt x="1126310" y="646948"/>
                  </a:lnTo>
                  <a:lnTo>
                    <a:pt x="1126171" y="652674"/>
                  </a:lnTo>
                  <a:lnTo>
                    <a:pt x="1125577" y="658399"/>
                  </a:lnTo>
                  <a:lnTo>
                    <a:pt x="1124629" y="664124"/>
                  </a:lnTo>
                  <a:lnTo>
                    <a:pt x="1123411" y="669849"/>
                  </a:lnTo>
                  <a:lnTo>
                    <a:pt x="1121773" y="675575"/>
                  </a:lnTo>
                  <a:lnTo>
                    <a:pt x="1119782" y="681300"/>
                  </a:lnTo>
                  <a:lnTo>
                    <a:pt x="1117535" y="687025"/>
                  </a:lnTo>
                  <a:lnTo>
                    <a:pt x="1114909" y="692750"/>
                  </a:lnTo>
                  <a:lnTo>
                    <a:pt x="1111937" y="698475"/>
                  </a:lnTo>
                  <a:lnTo>
                    <a:pt x="1108729" y="704201"/>
                  </a:lnTo>
                  <a:lnTo>
                    <a:pt x="1105184" y="709926"/>
                  </a:lnTo>
                  <a:lnTo>
                    <a:pt x="1101309" y="715651"/>
                  </a:lnTo>
                  <a:lnTo>
                    <a:pt x="1097219" y="721376"/>
                  </a:lnTo>
                  <a:lnTo>
                    <a:pt x="1092838" y="727101"/>
                  </a:lnTo>
                  <a:lnTo>
                    <a:pt x="1088148" y="732827"/>
                  </a:lnTo>
                  <a:lnTo>
                    <a:pt x="1083268" y="738552"/>
                  </a:lnTo>
                  <a:lnTo>
                    <a:pt x="1078142" y="744277"/>
                  </a:lnTo>
                  <a:lnTo>
                    <a:pt x="1072735" y="750002"/>
                  </a:lnTo>
                  <a:lnTo>
                    <a:pt x="1067164" y="755728"/>
                  </a:lnTo>
                  <a:lnTo>
                    <a:pt x="1061392" y="761453"/>
                  </a:lnTo>
                  <a:lnTo>
                    <a:pt x="1055372" y="767178"/>
                  </a:lnTo>
                  <a:lnTo>
                    <a:pt x="1049216" y="772903"/>
                  </a:lnTo>
                  <a:lnTo>
                    <a:pt x="1042901" y="778628"/>
                  </a:lnTo>
                  <a:lnTo>
                    <a:pt x="1036377" y="784354"/>
                  </a:lnTo>
                  <a:lnTo>
                    <a:pt x="1029744" y="790079"/>
                  </a:lnTo>
                  <a:lnTo>
                    <a:pt x="1022993" y="795804"/>
                  </a:lnTo>
                  <a:lnTo>
                    <a:pt x="1016074" y="801529"/>
                  </a:lnTo>
                  <a:lnTo>
                    <a:pt x="1009075" y="807254"/>
                  </a:lnTo>
                  <a:lnTo>
                    <a:pt x="1001993" y="812980"/>
                  </a:lnTo>
                  <a:lnTo>
                    <a:pt x="994790" y="818705"/>
                  </a:lnTo>
                  <a:lnTo>
                    <a:pt x="987534" y="824430"/>
                  </a:lnTo>
                  <a:lnTo>
                    <a:pt x="980227" y="830155"/>
                  </a:lnTo>
                  <a:lnTo>
                    <a:pt x="972847" y="835880"/>
                  </a:lnTo>
                  <a:lnTo>
                    <a:pt x="965441" y="841606"/>
                  </a:lnTo>
                  <a:lnTo>
                    <a:pt x="958010" y="847331"/>
                  </a:lnTo>
                  <a:lnTo>
                    <a:pt x="950557" y="853056"/>
                  </a:lnTo>
                  <a:lnTo>
                    <a:pt x="943102" y="858781"/>
                  </a:lnTo>
                  <a:lnTo>
                    <a:pt x="935650" y="864507"/>
                  </a:lnTo>
                  <a:lnTo>
                    <a:pt x="928218" y="870232"/>
                  </a:lnTo>
                  <a:lnTo>
                    <a:pt x="920812" y="875957"/>
                  </a:lnTo>
                  <a:lnTo>
                    <a:pt x="913432" y="881682"/>
                  </a:lnTo>
                  <a:lnTo>
                    <a:pt x="906110" y="887407"/>
                  </a:lnTo>
                  <a:lnTo>
                    <a:pt x="898843" y="893133"/>
                  </a:lnTo>
                  <a:lnTo>
                    <a:pt x="891623" y="898858"/>
                  </a:lnTo>
                  <a:lnTo>
                    <a:pt x="884494" y="904583"/>
                  </a:lnTo>
                  <a:lnTo>
                    <a:pt x="877446" y="910308"/>
                  </a:lnTo>
                  <a:lnTo>
                    <a:pt x="870466" y="916033"/>
                  </a:lnTo>
                  <a:lnTo>
                    <a:pt x="863603" y="921759"/>
                  </a:lnTo>
                  <a:lnTo>
                    <a:pt x="856849" y="927484"/>
                  </a:lnTo>
                  <a:lnTo>
                    <a:pt x="850179" y="933209"/>
                  </a:lnTo>
                  <a:lnTo>
                    <a:pt x="843647" y="938934"/>
                  </a:lnTo>
                  <a:lnTo>
                    <a:pt x="837251" y="944660"/>
                  </a:lnTo>
                  <a:lnTo>
                    <a:pt x="830954" y="950385"/>
                  </a:lnTo>
                  <a:lnTo>
                    <a:pt x="824809" y="956110"/>
                  </a:lnTo>
                  <a:lnTo>
                    <a:pt x="818825" y="961835"/>
                  </a:lnTo>
                  <a:lnTo>
                    <a:pt x="812953" y="967560"/>
                  </a:lnTo>
                  <a:lnTo>
                    <a:pt x="807244" y="973286"/>
                  </a:lnTo>
                  <a:lnTo>
                    <a:pt x="801717" y="979011"/>
                  </a:lnTo>
                  <a:lnTo>
                    <a:pt x="796313" y="984736"/>
                  </a:lnTo>
                  <a:lnTo>
                    <a:pt x="791077" y="990461"/>
                  </a:lnTo>
                  <a:lnTo>
                    <a:pt x="786044" y="996186"/>
                  </a:lnTo>
                  <a:lnTo>
                    <a:pt x="781141" y="1001912"/>
                  </a:lnTo>
                  <a:lnTo>
                    <a:pt x="776407" y="1007637"/>
                  </a:lnTo>
                  <a:lnTo>
                    <a:pt x="771894" y="1013362"/>
                  </a:lnTo>
                  <a:lnTo>
                    <a:pt x="767517" y="1019087"/>
                  </a:lnTo>
                  <a:lnTo>
                    <a:pt x="763306" y="1024812"/>
                  </a:lnTo>
                  <a:lnTo>
                    <a:pt x="759331" y="1030538"/>
                  </a:lnTo>
                  <a:lnTo>
                    <a:pt x="755495" y="1036263"/>
                  </a:lnTo>
                  <a:lnTo>
                    <a:pt x="751818" y="1041988"/>
                  </a:lnTo>
                  <a:lnTo>
                    <a:pt x="748391" y="1047713"/>
                  </a:lnTo>
                  <a:lnTo>
                    <a:pt x="745103" y="1053439"/>
                  </a:lnTo>
                  <a:lnTo>
                    <a:pt x="741966" y="1059164"/>
                  </a:lnTo>
                  <a:lnTo>
                    <a:pt x="739087" y="1064889"/>
                  </a:lnTo>
                  <a:lnTo>
                    <a:pt x="736347" y="1070614"/>
                  </a:lnTo>
                  <a:lnTo>
                    <a:pt x="733748" y="1076339"/>
                  </a:lnTo>
                  <a:lnTo>
                    <a:pt x="731412" y="1082065"/>
                  </a:lnTo>
                  <a:lnTo>
                    <a:pt x="729212" y="1087790"/>
                  </a:lnTo>
                  <a:lnTo>
                    <a:pt x="727148" y="1093515"/>
                  </a:lnTo>
                  <a:lnTo>
                    <a:pt x="725337" y="1099240"/>
                  </a:lnTo>
                  <a:lnTo>
                    <a:pt x="723663" y="1104965"/>
                  </a:lnTo>
                  <a:lnTo>
                    <a:pt x="722121" y="1110691"/>
                  </a:lnTo>
                  <a:lnTo>
                    <a:pt x="720816" y="1116416"/>
                  </a:lnTo>
                  <a:lnTo>
                    <a:pt x="719650" y="1122141"/>
                  </a:lnTo>
                  <a:lnTo>
                    <a:pt x="718610" y="1127866"/>
                  </a:lnTo>
                  <a:lnTo>
                    <a:pt x="717788" y="1133592"/>
                  </a:lnTo>
                  <a:lnTo>
                    <a:pt x="717107" y="1139317"/>
                  </a:lnTo>
                  <a:lnTo>
                    <a:pt x="716546" y="1145042"/>
                  </a:lnTo>
                  <a:lnTo>
                    <a:pt x="716182" y="1150767"/>
                  </a:lnTo>
                  <a:lnTo>
                    <a:pt x="715959" y="1156492"/>
                  </a:lnTo>
                  <a:lnTo>
                    <a:pt x="715848" y="1162218"/>
                  </a:lnTo>
                  <a:lnTo>
                    <a:pt x="715915" y="1167943"/>
                  </a:lnTo>
                  <a:lnTo>
                    <a:pt x="716120" y="1173668"/>
                  </a:lnTo>
                  <a:lnTo>
                    <a:pt x="716429" y="1179393"/>
                  </a:lnTo>
                  <a:lnTo>
                    <a:pt x="716898" y="1185118"/>
                  </a:lnTo>
                  <a:lnTo>
                    <a:pt x="717500" y="1190844"/>
                  </a:lnTo>
                  <a:lnTo>
                    <a:pt x="718198" y="1196569"/>
                  </a:lnTo>
                  <a:lnTo>
                    <a:pt x="719036" y="1202294"/>
                  </a:lnTo>
                  <a:lnTo>
                    <a:pt x="720003" y="1208019"/>
                  </a:lnTo>
                  <a:lnTo>
                    <a:pt x="721057" y="1213744"/>
                  </a:lnTo>
                  <a:lnTo>
                    <a:pt x="722234" y="1219470"/>
                  </a:lnTo>
                  <a:lnTo>
                    <a:pt x="723532" y="1225195"/>
                  </a:lnTo>
                  <a:lnTo>
                    <a:pt x="724910" y="1230920"/>
                  </a:lnTo>
                  <a:lnTo>
                    <a:pt x="726394" y="1236645"/>
                  </a:lnTo>
                  <a:lnTo>
                    <a:pt x="727992" y="1242371"/>
                  </a:lnTo>
                  <a:lnTo>
                    <a:pt x="729661" y="1248096"/>
                  </a:lnTo>
                  <a:lnTo>
                    <a:pt x="731421" y="1253821"/>
                  </a:lnTo>
                  <a:lnTo>
                    <a:pt x="733287" y="1259546"/>
                  </a:lnTo>
                  <a:lnTo>
                    <a:pt x="735217" y="1265271"/>
                  </a:lnTo>
                  <a:lnTo>
                    <a:pt x="737223" y="1270997"/>
                  </a:lnTo>
                  <a:lnTo>
                    <a:pt x="739327" y="1276722"/>
                  </a:lnTo>
                  <a:lnTo>
                    <a:pt x="741487" y="1282447"/>
                  </a:lnTo>
                  <a:lnTo>
                    <a:pt x="743710" y="1288172"/>
                  </a:lnTo>
                  <a:lnTo>
                    <a:pt x="746023" y="1293897"/>
                  </a:lnTo>
                  <a:lnTo>
                    <a:pt x="748384" y="1299623"/>
                  </a:lnTo>
                  <a:lnTo>
                    <a:pt x="750798" y="1305348"/>
                  </a:lnTo>
                  <a:lnTo>
                    <a:pt x="753292" y="1311073"/>
                  </a:lnTo>
                  <a:lnTo>
                    <a:pt x="755827" y="1316798"/>
                  </a:lnTo>
                  <a:lnTo>
                    <a:pt x="758404" y="1322524"/>
                  </a:lnTo>
                  <a:lnTo>
                    <a:pt x="761053" y="1328249"/>
                  </a:lnTo>
                  <a:lnTo>
                    <a:pt x="763736" y="1333974"/>
                  </a:lnTo>
                  <a:lnTo>
                    <a:pt x="766453" y="1339699"/>
                  </a:lnTo>
                  <a:lnTo>
                    <a:pt x="769229" y="1345424"/>
                  </a:lnTo>
                  <a:lnTo>
                    <a:pt x="772035" y="1351150"/>
                  </a:lnTo>
                  <a:lnTo>
                    <a:pt x="774868" y="1356875"/>
                  </a:lnTo>
                  <a:lnTo>
                    <a:pt x="777747" y="1362600"/>
                  </a:lnTo>
                  <a:lnTo>
                    <a:pt x="780650" y="1368325"/>
                  </a:lnTo>
                  <a:lnTo>
                    <a:pt x="783574" y="1374050"/>
                  </a:lnTo>
                  <a:lnTo>
                    <a:pt x="786531" y="1379776"/>
                  </a:lnTo>
                  <a:lnTo>
                    <a:pt x="789507" y="1385501"/>
                  </a:lnTo>
                  <a:lnTo>
                    <a:pt x="792498" y="1391226"/>
                  </a:lnTo>
                  <a:lnTo>
                    <a:pt x="795510" y="1396951"/>
                  </a:lnTo>
                  <a:lnTo>
                    <a:pt x="798533" y="1402676"/>
                  </a:lnTo>
                  <a:lnTo>
                    <a:pt x="801564" y="1408402"/>
                  </a:lnTo>
                  <a:lnTo>
                    <a:pt x="804606" y="1414127"/>
                  </a:lnTo>
                  <a:lnTo>
                    <a:pt x="807651" y="1419852"/>
                  </a:lnTo>
                  <a:lnTo>
                    <a:pt x="810698" y="1425577"/>
                  </a:lnTo>
                  <a:lnTo>
                    <a:pt x="813743" y="1431303"/>
                  </a:lnTo>
                  <a:lnTo>
                    <a:pt x="816783" y="1437028"/>
                  </a:lnTo>
                  <a:lnTo>
                    <a:pt x="819818" y="1442753"/>
                  </a:lnTo>
                  <a:lnTo>
                    <a:pt x="822840" y="1448478"/>
                  </a:lnTo>
                  <a:lnTo>
                    <a:pt x="825847" y="1454203"/>
                  </a:lnTo>
                  <a:lnTo>
                    <a:pt x="828841" y="1459929"/>
                  </a:lnTo>
                  <a:lnTo>
                    <a:pt x="831812" y="1465654"/>
                  </a:lnTo>
                  <a:lnTo>
                    <a:pt x="834757" y="1471379"/>
                  </a:lnTo>
                  <a:lnTo>
                    <a:pt x="837680" y="1477104"/>
                  </a:lnTo>
                  <a:lnTo>
                    <a:pt x="840571" y="1482829"/>
                  </a:lnTo>
                  <a:lnTo>
                    <a:pt x="843422" y="1488555"/>
                  </a:lnTo>
                  <a:lnTo>
                    <a:pt x="846244" y="1494280"/>
                  </a:lnTo>
                  <a:lnTo>
                    <a:pt x="849026" y="1500005"/>
                  </a:lnTo>
                  <a:lnTo>
                    <a:pt x="851752" y="1505730"/>
                  </a:lnTo>
                  <a:lnTo>
                    <a:pt x="854441" y="1511456"/>
                  </a:lnTo>
                  <a:lnTo>
                    <a:pt x="857081" y="1517181"/>
                  </a:lnTo>
                  <a:lnTo>
                    <a:pt x="859650" y="1522906"/>
                  </a:lnTo>
                  <a:lnTo>
                    <a:pt x="862174" y="1528631"/>
                  </a:lnTo>
                  <a:lnTo>
                    <a:pt x="864642" y="1534356"/>
                  </a:lnTo>
                  <a:lnTo>
                    <a:pt x="867023" y="1540082"/>
                  </a:lnTo>
                  <a:lnTo>
                    <a:pt x="869350" y="1545807"/>
                  </a:lnTo>
                  <a:lnTo>
                    <a:pt x="871615" y="1551532"/>
                  </a:lnTo>
                  <a:lnTo>
                    <a:pt x="873776" y="1557257"/>
                  </a:lnTo>
                  <a:lnTo>
                    <a:pt x="875875" y="1562982"/>
                  </a:lnTo>
                  <a:lnTo>
                    <a:pt x="877908" y="1568708"/>
                  </a:lnTo>
                  <a:lnTo>
                    <a:pt x="879819" y="1574433"/>
                  </a:lnTo>
                  <a:lnTo>
                    <a:pt x="881661" y="1580158"/>
                  </a:lnTo>
                  <a:lnTo>
                    <a:pt x="883433" y="1585883"/>
                  </a:lnTo>
                  <a:lnTo>
                    <a:pt x="885066" y="1591608"/>
                  </a:lnTo>
                  <a:lnTo>
                    <a:pt x="886624" y="1597334"/>
                  </a:lnTo>
                  <a:lnTo>
                    <a:pt x="888106" y="1603059"/>
                  </a:lnTo>
                  <a:lnTo>
                    <a:pt x="889441" y="1608784"/>
                  </a:lnTo>
                  <a:lnTo>
                    <a:pt x="890691" y="1614509"/>
                  </a:lnTo>
                  <a:lnTo>
                    <a:pt x="891859" y="1620235"/>
                  </a:lnTo>
                  <a:lnTo>
                    <a:pt x="892875" y="1625960"/>
                  </a:lnTo>
                  <a:lnTo>
                    <a:pt x="893797" y="1631685"/>
                  </a:lnTo>
                  <a:lnTo>
                    <a:pt x="894632" y="1637410"/>
                  </a:lnTo>
                  <a:lnTo>
                    <a:pt x="895314" y="1643135"/>
                  </a:lnTo>
                  <a:lnTo>
                    <a:pt x="895891" y="1648861"/>
                  </a:lnTo>
                  <a:lnTo>
                    <a:pt x="896379" y="1654586"/>
                  </a:lnTo>
                  <a:lnTo>
                    <a:pt x="896715" y="1660311"/>
                  </a:lnTo>
                  <a:lnTo>
                    <a:pt x="896937" y="1666036"/>
                  </a:lnTo>
                  <a:lnTo>
                    <a:pt x="897069" y="1671761"/>
                  </a:lnTo>
                  <a:lnTo>
                    <a:pt x="897051" y="1677487"/>
                  </a:lnTo>
                  <a:lnTo>
                    <a:pt x="896914" y="1683212"/>
                  </a:lnTo>
                  <a:lnTo>
                    <a:pt x="896685" y="1688937"/>
                  </a:lnTo>
                  <a:lnTo>
                    <a:pt x="896314" y="1694662"/>
                  </a:lnTo>
                  <a:lnTo>
                    <a:pt x="895818" y="1700388"/>
                  </a:lnTo>
                  <a:lnTo>
                    <a:pt x="895231" y="1706113"/>
                  </a:lnTo>
                  <a:lnTo>
                    <a:pt x="894511" y="1711838"/>
                  </a:lnTo>
                  <a:lnTo>
                    <a:pt x="893664" y="1717563"/>
                  </a:lnTo>
                  <a:lnTo>
                    <a:pt x="892729" y="1723288"/>
                  </a:lnTo>
                  <a:lnTo>
                    <a:pt x="891671" y="1729014"/>
                  </a:lnTo>
                  <a:lnTo>
                    <a:pt x="890486" y="1734739"/>
                  </a:lnTo>
                  <a:lnTo>
                    <a:pt x="889218" y="1740464"/>
                  </a:lnTo>
                  <a:lnTo>
                    <a:pt x="887839" y="1746189"/>
                  </a:lnTo>
                  <a:lnTo>
                    <a:pt x="886338" y="1751914"/>
                  </a:lnTo>
                  <a:lnTo>
                    <a:pt x="884760" y="1757640"/>
                  </a:lnTo>
                  <a:lnTo>
                    <a:pt x="883085" y="1763365"/>
                  </a:lnTo>
                  <a:lnTo>
                    <a:pt x="881295" y="1769090"/>
                  </a:lnTo>
                  <a:lnTo>
                    <a:pt x="879436" y="1774815"/>
                  </a:lnTo>
                  <a:lnTo>
                    <a:pt x="877496" y="1780540"/>
                  </a:lnTo>
                  <a:lnTo>
                    <a:pt x="875451" y="1786266"/>
                  </a:lnTo>
                  <a:lnTo>
                    <a:pt x="873348" y="1791991"/>
                  </a:lnTo>
                  <a:lnTo>
                    <a:pt x="871179" y="1797716"/>
                  </a:lnTo>
                  <a:lnTo>
                    <a:pt x="868921" y="1803441"/>
                  </a:lnTo>
                  <a:lnTo>
                    <a:pt x="866618" y="1809167"/>
                  </a:lnTo>
                  <a:lnTo>
                    <a:pt x="864265" y="1814892"/>
                  </a:lnTo>
                  <a:lnTo>
                    <a:pt x="861842" y="1820617"/>
                  </a:lnTo>
                  <a:lnTo>
                    <a:pt x="859387" y="1826342"/>
                  </a:lnTo>
                  <a:lnTo>
                    <a:pt x="856899" y="1832067"/>
                  </a:lnTo>
                  <a:lnTo>
                    <a:pt x="854366" y="1837793"/>
                  </a:lnTo>
                  <a:lnTo>
                    <a:pt x="851815" y="1843518"/>
                  </a:lnTo>
                  <a:lnTo>
                    <a:pt x="849249" y="1849243"/>
                  </a:lnTo>
                  <a:lnTo>
                    <a:pt x="846665" y="1854968"/>
                  </a:lnTo>
                  <a:lnTo>
                    <a:pt x="844082" y="1860693"/>
                  </a:lnTo>
                  <a:lnTo>
                    <a:pt x="841498" y="1866419"/>
                  </a:lnTo>
                  <a:lnTo>
                    <a:pt x="838929" y="1872144"/>
                  </a:lnTo>
                  <a:lnTo>
                    <a:pt x="836379" y="1877869"/>
                  </a:lnTo>
                  <a:lnTo>
                    <a:pt x="833847" y="1883594"/>
                  </a:lnTo>
                  <a:lnTo>
                    <a:pt x="831360" y="1889320"/>
                  </a:lnTo>
                  <a:lnTo>
                    <a:pt x="828914" y="1895045"/>
                  </a:lnTo>
                  <a:lnTo>
                    <a:pt x="826505" y="1900770"/>
                  </a:lnTo>
                  <a:lnTo>
                    <a:pt x="824171" y="1906495"/>
                  </a:lnTo>
                  <a:lnTo>
                    <a:pt x="821903" y="1912220"/>
                  </a:lnTo>
                  <a:lnTo>
                    <a:pt x="819692" y="1917946"/>
                  </a:lnTo>
                  <a:lnTo>
                    <a:pt x="817584" y="1923671"/>
                  </a:lnTo>
                  <a:lnTo>
                    <a:pt x="815570" y="1929396"/>
                  </a:lnTo>
                  <a:lnTo>
                    <a:pt x="813632" y="1935121"/>
                  </a:lnTo>
                  <a:lnTo>
                    <a:pt x="811824" y="1940846"/>
                  </a:lnTo>
                  <a:lnTo>
                    <a:pt x="810139" y="1946572"/>
                  </a:lnTo>
                  <a:lnTo>
                    <a:pt x="808550" y="1952297"/>
                  </a:lnTo>
                  <a:lnTo>
                    <a:pt x="807114" y="1958022"/>
                  </a:lnTo>
                  <a:lnTo>
                    <a:pt x="805832" y="1963747"/>
                  </a:lnTo>
                  <a:lnTo>
                    <a:pt x="804664" y="1969472"/>
                  </a:lnTo>
                  <a:lnTo>
                    <a:pt x="803669" y="1975198"/>
                  </a:lnTo>
                  <a:lnTo>
                    <a:pt x="802860" y="1980923"/>
                  </a:lnTo>
                  <a:lnTo>
                    <a:pt x="802181" y="1986648"/>
                  </a:lnTo>
                  <a:lnTo>
                    <a:pt x="801690" y="1992373"/>
                  </a:lnTo>
                  <a:lnTo>
                    <a:pt x="801417" y="1998099"/>
                  </a:lnTo>
                  <a:lnTo>
                    <a:pt x="801289" y="2003824"/>
                  </a:lnTo>
                  <a:lnTo>
                    <a:pt x="801358" y="2009549"/>
                  </a:lnTo>
                  <a:lnTo>
                    <a:pt x="801674" y="2015274"/>
                  </a:lnTo>
                  <a:lnTo>
                    <a:pt x="802148" y="2020999"/>
                  </a:lnTo>
                  <a:lnTo>
                    <a:pt x="802823" y="2026725"/>
                  </a:lnTo>
                  <a:lnTo>
                    <a:pt x="803770" y="2032450"/>
                  </a:lnTo>
                  <a:lnTo>
                    <a:pt x="804883" y="2038175"/>
                  </a:lnTo>
                  <a:lnTo>
                    <a:pt x="806196" y="2043900"/>
                  </a:lnTo>
                  <a:lnTo>
                    <a:pt x="807802" y="2049625"/>
                  </a:lnTo>
                  <a:lnTo>
                    <a:pt x="809578" y="2055351"/>
                  </a:lnTo>
                  <a:lnTo>
                    <a:pt x="811547" y="2061076"/>
                  </a:lnTo>
                  <a:lnTo>
                    <a:pt x="813822" y="2066801"/>
                  </a:lnTo>
                  <a:lnTo>
                    <a:pt x="816266" y="2072526"/>
                  </a:lnTo>
                  <a:lnTo>
                    <a:pt x="818890" y="2078252"/>
                  </a:lnTo>
                  <a:lnTo>
                    <a:pt x="821824" y="2083977"/>
                  </a:lnTo>
                  <a:lnTo>
                    <a:pt x="824921" y="2089702"/>
                  </a:lnTo>
                  <a:lnTo>
                    <a:pt x="828182" y="2095427"/>
                  </a:lnTo>
                  <a:lnTo>
                    <a:pt x="831745" y="2101152"/>
                  </a:lnTo>
                  <a:lnTo>
                    <a:pt x="835459" y="2106878"/>
                  </a:lnTo>
                  <a:lnTo>
                    <a:pt x="839322" y="2112603"/>
                  </a:lnTo>
                  <a:lnTo>
                    <a:pt x="843453" y="2118328"/>
                  </a:lnTo>
                  <a:lnTo>
                    <a:pt x="847724" y="2124053"/>
                  </a:lnTo>
                  <a:lnTo>
                    <a:pt x="852128" y="2129778"/>
                  </a:lnTo>
                  <a:lnTo>
                    <a:pt x="856752" y="2135504"/>
                  </a:lnTo>
                  <a:lnTo>
                    <a:pt x="861499" y="2141229"/>
                  </a:lnTo>
                  <a:lnTo>
                    <a:pt x="866354" y="2146954"/>
                  </a:lnTo>
                  <a:lnTo>
                    <a:pt x="871377" y="2152679"/>
                  </a:lnTo>
                  <a:lnTo>
                    <a:pt x="876497" y="2158405"/>
                  </a:lnTo>
                  <a:lnTo>
                    <a:pt x="881695" y="2164130"/>
                  </a:lnTo>
                  <a:lnTo>
                    <a:pt x="887003" y="2169855"/>
                  </a:lnTo>
                  <a:lnTo>
                    <a:pt x="892371" y="2175580"/>
                  </a:lnTo>
                  <a:lnTo>
                    <a:pt x="897782" y="2181305"/>
                  </a:lnTo>
                  <a:lnTo>
                    <a:pt x="903243" y="2187031"/>
                  </a:lnTo>
                  <a:lnTo>
                    <a:pt x="908718" y="2192756"/>
                  </a:lnTo>
                  <a:lnTo>
                    <a:pt x="914198" y="2198481"/>
                  </a:lnTo>
                  <a:lnTo>
                    <a:pt x="919666" y="2204206"/>
                  </a:lnTo>
                  <a:lnTo>
                    <a:pt x="925094" y="2209931"/>
                  </a:lnTo>
                  <a:lnTo>
                    <a:pt x="930485" y="2215657"/>
                  </a:lnTo>
                  <a:lnTo>
                    <a:pt x="935803" y="2221382"/>
                  </a:lnTo>
                  <a:lnTo>
                    <a:pt x="941021" y="2227107"/>
                  </a:lnTo>
                  <a:lnTo>
                    <a:pt x="946158" y="2232832"/>
                  </a:lnTo>
                  <a:lnTo>
                    <a:pt x="951167" y="2238557"/>
                  </a:lnTo>
                  <a:lnTo>
                    <a:pt x="956008" y="2244283"/>
                  </a:lnTo>
                  <a:lnTo>
                    <a:pt x="960726" y="2250008"/>
                  </a:lnTo>
                  <a:lnTo>
                    <a:pt x="965265" y="2255733"/>
                  </a:lnTo>
                  <a:lnTo>
                    <a:pt x="969565" y="2261458"/>
                  </a:lnTo>
                  <a:lnTo>
                    <a:pt x="973702" y="2267184"/>
                  </a:lnTo>
                  <a:lnTo>
                    <a:pt x="977618" y="2272909"/>
                  </a:lnTo>
                  <a:lnTo>
                    <a:pt x="981223" y="2278634"/>
                  </a:lnTo>
                  <a:lnTo>
                    <a:pt x="984628" y="2284359"/>
                  </a:lnTo>
                  <a:lnTo>
                    <a:pt x="987779" y="2290084"/>
                  </a:lnTo>
                  <a:lnTo>
                    <a:pt x="990552" y="2295810"/>
                  </a:lnTo>
                  <a:lnTo>
                    <a:pt x="993091" y="2301535"/>
                  </a:lnTo>
                  <a:lnTo>
                    <a:pt x="995355" y="2307260"/>
                  </a:lnTo>
                  <a:lnTo>
                    <a:pt x="997176" y="2312985"/>
                  </a:lnTo>
                  <a:lnTo>
                    <a:pt x="998738" y="2318710"/>
                  </a:lnTo>
                  <a:lnTo>
                    <a:pt x="1000014" y="2324436"/>
                  </a:lnTo>
                  <a:lnTo>
                    <a:pt x="1000793" y="2330161"/>
                  </a:lnTo>
                  <a:lnTo>
                    <a:pt x="1001294" y="2335886"/>
                  </a:lnTo>
                  <a:lnTo>
                    <a:pt x="1001508" y="2341611"/>
                  </a:lnTo>
                  <a:lnTo>
                    <a:pt x="1001182" y="2347337"/>
                  </a:lnTo>
                  <a:lnTo>
                    <a:pt x="1000569" y="2353062"/>
                  </a:lnTo>
                  <a:lnTo>
                    <a:pt x="999668" y="2358787"/>
                  </a:lnTo>
                  <a:lnTo>
                    <a:pt x="998218" y="2364512"/>
                  </a:lnTo>
                  <a:lnTo>
                    <a:pt x="996470" y="2370237"/>
                  </a:lnTo>
                  <a:lnTo>
                    <a:pt x="994434" y="2375963"/>
                  </a:lnTo>
                  <a:lnTo>
                    <a:pt x="991872" y="2381688"/>
                  </a:lnTo>
                  <a:lnTo>
                    <a:pt x="989002" y="2387413"/>
                  </a:lnTo>
                  <a:lnTo>
                    <a:pt x="985852" y="2393138"/>
                  </a:lnTo>
                  <a:lnTo>
                    <a:pt x="982215" y="2398863"/>
                  </a:lnTo>
                  <a:lnTo>
                    <a:pt x="978269" y="2404589"/>
                  </a:lnTo>
                  <a:lnTo>
                    <a:pt x="974059" y="2410314"/>
                  </a:lnTo>
                  <a:lnTo>
                    <a:pt x="969412" y="2416039"/>
                  </a:lnTo>
                  <a:lnTo>
                    <a:pt x="964466" y="2421764"/>
                  </a:lnTo>
                  <a:lnTo>
                    <a:pt x="959280" y="2427489"/>
                  </a:lnTo>
                  <a:lnTo>
                    <a:pt x="953716" y="2433215"/>
                  </a:lnTo>
                  <a:lnTo>
                    <a:pt x="947873" y="2438940"/>
                  </a:lnTo>
                  <a:lnTo>
                    <a:pt x="941821" y="2444665"/>
                  </a:lnTo>
                  <a:lnTo>
                    <a:pt x="935455" y="2450390"/>
                  </a:lnTo>
                  <a:lnTo>
                    <a:pt x="928841" y="2456116"/>
                  </a:lnTo>
                  <a:lnTo>
                    <a:pt x="922054" y="2461841"/>
                  </a:lnTo>
                  <a:lnTo>
                    <a:pt x="915018" y="2467566"/>
                  </a:lnTo>
                  <a:lnTo>
                    <a:pt x="907776" y="2473291"/>
                  </a:lnTo>
                  <a:lnTo>
                    <a:pt x="900398" y="2479016"/>
                  </a:lnTo>
                  <a:lnTo>
                    <a:pt x="892838" y="2484742"/>
                  </a:lnTo>
                  <a:lnTo>
                    <a:pt x="885121" y="2490467"/>
                  </a:lnTo>
                  <a:lnTo>
                    <a:pt x="877308" y="2496192"/>
                  </a:lnTo>
                  <a:lnTo>
                    <a:pt x="869375" y="2501917"/>
                  </a:lnTo>
                  <a:lnTo>
                    <a:pt x="861340" y="2507642"/>
                  </a:lnTo>
                  <a:lnTo>
                    <a:pt x="853250" y="2513368"/>
                  </a:lnTo>
                  <a:lnTo>
                    <a:pt x="845098" y="2519093"/>
                  </a:lnTo>
                  <a:lnTo>
                    <a:pt x="836900" y="2524818"/>
                  </a:lnTo>
                  <a:lnTo>
                    <a:pt x="828688" y="2530543"/>
                  </a:lnTo>
                  <a:lnTo>
                    <a:pt x="820464" y="2536269"/>
                  </a:lnTo>
                  <a:lnTo>
                    <a:pt x="812255" y="2541994"/>
                  </a:lnTo>
                  <a:lnTo>
                    <a:pt x="804067" y="2547719"/>
                  </a:lnTo>
                  <a:lnTo>
                    <a:pt x="795910" y="2553444"/>
                  </a:lnTo>
                  <a:lnTo>
                    <a:pt x="787826" y="2559169"/>
                  </a:lnTo>
                  <a:lnTo>
                    <a:pt x="779797" y="2564895"/>
                  </a:lnTo>
                  <a:lnTo>
                    <a:pt x="771832" y="2570620"/>
                  </a:lnTo>
                  <a:lnTo>
                    <a:pt x="763997" y="2576345"/>
                  </a:lnTo>
                  <a:lnTo>
                    <a:pt x="756244" y="2582070"/>
                  </a:lnTo>
                  <a:lnTo>
                    <a:pt x="748580" y="2587795"/>
                  </a:lnTo>
                  <a:lnTo>
                    <a:pt x="741097" y="2593521"/>
                  </a:lnTo>
                  <a:lnTo>
                    <a:pt x="733719" y="2599246"/>
                  </a:lnTo>
                  <a:lnTo>
                    <a:pt x="726449" y="2604971"/>
                  </a:lnTo>
                  <a:lnTo>
                    <a:pt x="719401" y="2610696"/>
                  </a:lnTo>
                  <a:lnTo>
                    <a:pt x="712478" y="2616421"/>
                  </a:lnTo>
                  <a:lnTo>
                    <a:pt x="705679" y="2622147"/>
                  </a:lnTo>
                  <a:lnTo>
                    <a:pt x="699123" y="2627872"/>
                  </a:lnTo>
                  <a:lnTo>
                    <a:pt x="692711" y="2633597"/>
                  </a:lnTo>
                  <a:lnTo>
                    <a:pt x="686437" y="2639322"/>
                  </a:lnTo>
                  <a:lnTo>
                    <a:pt x="680414" y="2645048"/>
                  </a:lnTo>
                  <a:lnTo>
                    <a:pt x="674553" y="2650773"/>
                  </a:lnTo>
                  <a:lnTo>
                    <a:pt x="668836" y="2656498"/>
                  </a:lnTo>
                  <a:lnTo>
                    <a:pt x="663370" y="2662223"/>
                  </a:lnTo>
                  <a:lnTo>
                    <a:pt x="658079" y="2667948"/>
                  </a:lnTo>
                  <a:lnTo>
                    <a:pt x="652933" y="2673674"/>
                  </a:lnTo>
                  <a:lnTo>
                    <a:pt x="648031" y="2679399"/>
                  </a:lnTo>
                  <a:lnTo>
                    <a:pt x="643312" y="2685124"/>
                  </a:lnTo>
                  <a:lnTo>
                    <a:pt x="638737" y="2690849"/>
                  </a:lnTo>
                  <a:lnTo>
                    <a:pt x="634391" y="2696574"/>
                  </a:lnTo>
                  <a:lnTo>
                    <a:pt x="630231" y="2702300"/>
                  </a:lnTo>
                  <a:lnTo>
                    <a:pt x="626211" y="2708025"/>
                  </a:lnTo>
                  <a:lnTo>
                    <a:pt x="622401" y="2713750"/>
                  </a:lnTo>
                  <a:lnTo>
                    <a:pt x="618778" y="2719475"/>
                  </a:lnTo>
                  <a:lnTo>
                    <a:pt x="615285" y="2725201"/>
                  </a:lnTo>
                  <a:lnTo>
                    <a:pt x="611983" y="2730926"/>
                  </a:lnTo>
                  <a:lnTo>
                    <a:pt x="608862" y="2736651"/>
                  </a:lnTo>
                  <a:lnTo>
                    <a:pt x="605863" y="2742376"/>
                  </a:lnTo>
                  <a:lnTo>
                    <a:pt x="603031" y="2748101"/>
                  </a:lnTo>
                  <a:lnTo>
                    <a:pt x="600373" y="2753827"/>
                  </a:lnTo>
                  <a:lnTo>
                    <a:pt x="597826" y="2759552"/>
                  </a:lnTo>
                  <a:lnTo>
                    <a:pt x="595425" y="2765277"/>
                  </a:lnTo>
                  <a:lnTo>
                    <a:pt x="593186" y="2771002"/>
                  </a:lnTo>
                  <a:lnTo>
                    <a:pt x="591046" y="2776727"/>
                  </a:lnTo>
                  <a:lnTo>
                    <a:pt x="589031" y="2782453"/>
                  </a:lnTo>
                  <a:lnTo>
                    <a:pt x="587166" y="2788178"/>
                  </a:lnTo>
                  <a:lnTo>
                    <a:pt x="585388" y="2793903"/>
                  </a:lnTo>
                  <a:lnTo>
                    <a:pt x="583715" y="2799628"/>
                  </a:lnTo>
                  <a:lnTo>
                    <a:pt x="582178" y="2805353"/>
                  </a:lnTo>
                  <a:lnTo>
                    <a:pt x="580717" y="2811079"/>
                  </a:lnTo>
                  <a:lnTo>
                    <a:pt x="579341" y="2816804"/>
                  </a:lnTo>
                  <a:lnTo>
                    <a:pt x="578088" y="2822529"/>
                  </a:lnTo>
                  <a:lnTo>
                    <a:pt x="576900" y="2828254"/>
                  </a:lnTo>
                  <a:lnTo>
                    <a:pt x="575782" y="2833980"/>
                  </a:lnTo>
                  <a:lnTo>
                    <a:pt x="574771" y="2839705"/>
                  </a:lnTo>
                  <a:lnTo>
                    <a:pt x="573815" y="2845430"/>
                  </a:lnTo>
                  <a:lnTo>
                    <a:pt x="572914" y="2851155"/>
                  </a:lnTo>
                  <a:lnTo>
                    <a:pt x="572108" y="2856880"/>
                  </a:lnTo>
                  <a:lnTo>
                    <a:pt x="571347" y="2862606"/>
                  </a:lnTo>
                  <a:lnTo>
                    <a:pt x="570631" y="2868331"/>
                  </a:lnTo>
                  <a:lnTo>
                    <a:pt x="569992" y="2874056"/>
                  </a:lnTo>
                  <a:lnTo>
                    <a:pt x="569393" y="2879781"/>
                  </a:lnTo>
                  <a:lnTo>
                    <a:pt x="568830" y="2885506"/>
                  </a:lnTo>
                  <a:lnTo>
                    <a:pt x="568329" y="2891232"/>
                  </a:lnTo>
                  <a:lnTo>
                    <a:pt x="567861" y="2896957"/>
                  </a:lnTo>
                  <a:lnTo>
                    <a:pt x="567423" y="2902682"/>
                  </a:lnTo>
                  <a:lnTo>
                    <a:pt x="567034" y="2908407"/>
                  </a:lnTo>
                  <a:lnTo>
                    <a:pt x="566673" y="2914133"/>
                  </a:lnTo>
                  <a:lnTo>
                    <a:pt x="566336" y="2919858"/>
                  </a:lnTo>
                  <a:lnTo>
                    <a:pt x="566036" y="2925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77824"/>
              <a:ext cx="0" cy="215362"/>
            </a:xfrm>
            <a:custGeom>
              <a:avLst/>
              <a:pathLst>
                <a:path w="0" h="215362">
                  <a:moveTo>
                    <a:pt x="0" y="215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484336"/>
              <a:ext cx="0" cy="143730"/>
            </a:xfrm>
            <a:custGeom>
              <a:avLst/>
              <a:pathLst>
                <a:path w="0" h="143730">
                  <a:moveTo>
                    <a:pt x="0" y="0"/>
                  </a:moveTo>
                  <a:lnTo>
                    <a:pt x="0" y="1437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2993186"/>
              <a:ext cx="125145" cy="1491150"/>
            </a:xfrm>
            <a:custGeom>
              <a:avLst/>
              <a:pathLst>
                <a:path w="125145" h="1491150">
                  <a:moveTo>
                    <a:pt x="0" y="0"/>
                  </a:moveTo>
                  <a:lnTo>
                    <a:pt x="0" y="1491150"/>
                  </a:lnTo>
                  <a:lnTo>
                    <a:pt x="125145" y="149115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79845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70333"/>
              <a:ext cx="0" cy="214426"/>
            </a:xfrm>
            <a:custGeom>
              <a:avLst/>
              <a:pathLst>
                <a:path w="0" h="214426">
                  <a:moveTo>
                    <a:pt x="0" y="214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168784"/>
              <a:ext cx="0" cy="466774"/>
            </a:xfrm>
            <a:custGeom>
              <a:avLst/>
              <a:pathLst>
                <a:path w="0" h="466774">
                  <a:moveTo>
                    <a:pt x="0" y="0"/>
                  </a:moveTo>
                  <a:lnTo>
                    <a:pt x="0" y="4667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84759"/>
              <a:ext cx="125145" cy="1184024"/>
            </a:xfrm>
            <a:custGeom>
              <a:avLst/>
              <a:pathLst>
                <a:path w="125145" h="1184024">
                  <a:moveTo>
                    <a:pt x="0" y="0"/>
                  </a:moveTo>
                  <a:lnTo>
                    <a:pt x="0" y="1184024"/>
                  </a:lnTo>
                  <a:lnTo>
                    <a:pt x="125145" y="118402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67204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70333"/>
              <a:ext cx="0" cy="147944"/>
            </a:xfrm>
            <a:custGeom>
              <a:avLst/>
              <a:pathLst>
                <a:path w="0" h="147944">
                  <a:moveTo>
                    <a:pt x="0" y="1479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498850"/>
              <a:ext cx="0" cy="136708"/>
            </a:xfrm>
            <a:custGeom>
              <a:avLst/>
              <a:pathLst>
                <a:path w="0" h="136708">
                  <a:moveTo>
                    <a:pt x="0" y="0"/>
                  </a:moveTo>
                  <a:lnTo>
                    <a:pt x="0" y="136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18277"/>
              <a:ext cx="125145" cy="1580572"/>
            </a:xfrm>
            <a:custGeom>
              <a:avLst/>
              <a:pathLst>
                <a:path w="125145" h="1580572">
                  <a:moveTo>
                    <a:pt x="0" y="0"/>
                  </a:moveTo>
                  <a:lnTo>
                    <a:pt x="0" y="1580572"/>
                  </a:lnTo>
                  <a:lnTo>
                    <a:pt x="125145" y="158057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73852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05357" y="3576146"/>
              <a:ext cx="58836" cy="588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797265" y="3424416"/>
              <a:ext cx="148806" cy="1488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81769" y="2939486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01474" y="4023816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29595" y="2988433"/>
              <a:ext cx="88160" cy="88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24505" y="2740990"/>
              <a:ext cx="58685" cy="586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27557" y="2868343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39200" y="2795293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5781" y="3832675"/>
              <a:ext cx="58902" cy="58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10372" y="2748403"/>
              <a:ext cx="58840" cy="588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74210" y="288893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98737" y="4594899"/>
              <a:ext cx="58845" cy="58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82893" y="3961983"/>
              <a:ext cx="58722" cy="58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11927" y="2769081"/>
              <a:ext cx="58685" cy="586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16563" y="2769082"/>
              <a:ext cx="58682" cy="586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77973" y="3016194"/>
              <a:ext cx="58855" cy="588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24109" y="4469490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41425" y="301066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7992" y="3212899"/>
              <a:ext cx="58717" cy="587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75718" y="4068648"/>
              <a:ext cx="58880" cy="58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67925" y="3709175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88930" y="459871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3401" y="4519985"/>
              <a:ext cx="58855" cy="58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49393" y="4606128"/>
              <a:ext cx="58860" cy="58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89912" y="3770905"/>
              <a:ext cx="58843" cy="58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62087" y="2742779"/>
              <a:ext cx="58853" cy="588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0555" y="3873896"/>
              <a:ext cx="58860" cy="58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6576" y="4583739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46100" y="4540657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5763" y="4585623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76490" y="3576244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13482" y="3469498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10304" y="2939512"/>
              <a:ext cx="58657" cy="58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93575" y="4023831"/>
              <a:ext cx="58625" cy="58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33519" y="3003174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90909" y="2741017"/>
              <a:ext cx="58630" cy="58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31278" y="286836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52357" y="2795320"/>
              <a:ext cx="58643" cy="58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42309" y="383281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34361" y="2748496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48418" y="2888959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96876" y="4594999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41590" y="3962023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08325" y="2769106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85133" y="2769098"/>
              <a:ext cx="58650" cy="58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90890" y="3016294"/>
              <a:ext cx="58655" cy="586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07288" y="4469523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57797" y="301068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49526" y="3212916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20121" y="4068768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54469" y="3709206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2077" y="459875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98338" y="4520087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36696" y="460623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55139" y="3771003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85010" y="2742876"/>
              <a:ext cx="58657" cy="586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01792" y="3874001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77336" y="4583767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41569" y="45406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07721" y="4585644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52304" y="3576229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82886" y="3469478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2281" y="2939504"/>
              <a:ext cx="58672" cy="58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97770" y="4023814"/>
              <a:ext cx="58657" cy="58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60291" y="2996253"/>
              <a:ext cx="72520" cy="72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28053" y="2740999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81865" y="2868347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35114" y="2795306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36187" y="3832764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83898" y="2707888"/>
              <a:ext cx="139870" cy="139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54122" y="2888946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98978" y="4594988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31749" y="396200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63898" y="2769087"/>
              <a:ext cx="58672" cy="586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01066" y="2769096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10082" y="3016287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61769" y="4469512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07391" y="3010669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31981" y="3212921"/>
              <a:ext cx="58672" cy="58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43351" y="406875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52997" y="3709184"/>
              <a:ext cx="58685" cy="58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915323" y="4598731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26191" y="452007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38499" y="4606217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85701" y="3770992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43286" y="2742864"/>
              <a:ext cx="58682" cy="586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07992" y="3873987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60146" y="458374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03822" y="4540672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34063" y="458562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78985" y="3576235"/>
              <a:ext cx="58657" cy="58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57768" y="3469515"/>
              <a:ext cx="58609" cy="586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2793" y="2939595"/>
              <a:ext cx="58491" cy="58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08154" y="40238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99795" y="3003163"/>
              <a:ext cx="58700" cy="58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94626" y="2741035"/>
              <a:ext cx="58595" cy="585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49220" y="2868384"/>
              <a:ext cx="58585" cy="585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11205" y="2795334"/>
              <a:ext cx="58615" cy="586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0304" y="3833000"/>
              <a:ext cx="58251" cy="58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73736" y="2748485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90219" y="2888977"/>
              <a:ext cx="58599" cy="58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08247" y="459499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11863" y="3962040"/>
              <a:ext cx="58607" cy="58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7676" y="2769118"/>
              <a:ext cx="58610" cy="58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98126" y="2769129"/>
              <a:ext cx="58588" cy="585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87517" y="30162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09970" y="4469537"/>
              <a:ext cx="58625" cy="58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28856" y="3010697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44485" y="3212960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46432" y="4068757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7871" y="3709224"/>
              <a:ext cx="58606" cy="586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94119" y="4598765"/>
              <a:ext cx="58605" cy="58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01468" y="452007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60790" y="460622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14920" y="3770983"/>
              <a:ext cx="58687" cy="58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36833" y="2742871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73546" y="387399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59619" y="4583779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04615" y="4540708"/>
              <a:ext cx="58610" cy="58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41931" y="4585664"/>
              <a:ext cx="58588" cy="58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59268" y="3575742"/>
              <a:ext cx="59644" cy="59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74326" y="3469288"/>
              <a:ext cx="59062" cy="590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5201" y="2939374"/>
              <a:ext cx="58932" cy="589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29327" y="4023690"/>
              <a:ext cx="58907" cy="58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68268" y="3022106"/>
              <a:ext cx="20813" cy="20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642097" y="2714069"/>
              <a:ext cx="112526" cy="1125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06040" y="2868205"/>
              <a:ext cx="58944" cy="589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37503" y="2795153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72759" y="3826202"/>
              <a:ext cx="71848" cy="71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02905" y="2720727"/>
              <a:ext cx="114193" cy="114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76485" y="2888821"/>
              <a:ext cx="58912" cy="58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35792" y="4594496"/>
              <a:ext cx="59651" cy="5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75479" y="3961843"/>
              <a:ext cx="59001" cy="59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26939" y="2768920"/>
              <a:ext cx="59006" cy="590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9862" y="2768920"/>
              <a:ext cx="59006" cy="590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76287" y="2995397"/>
              <a:ext cx="100450" cy="100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75649" y="4469366"/>
              <a:ext cx="58966" cy="58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05628" y="3010482"/>
              <a:ext cx="59043" cy="590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1051" y="3212758"/>
              <a:ext cx="58998" cy="58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18677" y="4068299"/>
              <a:ext cx="59578" cy="59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08979" y="3709086"/>
              <a:ext cx="58882" cy="58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97981" y="4598585"/>
              <a:ext cx="58964" cy="58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44619" y="4518038"/>
              <a:ext cx="62749" cy="62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85210" y="4625722"/>
              <a:ext cx="19671" cy="1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70767" y="3773536"/>
              <a:ext cx="53581" cy="53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75200" y="2727629"/>
              <a:ext cx="89152" cy="891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98687" y="3873498"/>
              <a:ext cx="59656" cy="59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63277" y="4583605"/>
              <a:ext cx="58961" cy="58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54523" y="4540556"/>
              <a:ext cx="58915" cy="58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76796" y="4558124"/>
              <a:ext cx="113668" cy="113668"/>
            </a:xfrm>
            <a:custGeom>
              <a:avLst/>
              <a:pathLst>
                <a:path w="113668" h="113668">
                  <a:moveTo>
                    <a:pt x="0" y="56834"/>
                  </a:moveTo>
                  <a:lnTo>
                    <a:pt x="56834" y="0"/>
                  </a:lnTo>
                  <a:lnTo>
                    <a:pt x="113668" y="56834"/>
                  </a:lnTo>
                  <a:lnTo>
                    <a:pt x="56834" y="11366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46982" y="3537129"/>
              <a:ext cx="136869" cy="136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53533" y="3469469"/>
              <a:ext cx="58700" cy="58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80192" y="2939494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4071" y="4023809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89417" y="3003043"/>
              <a:ext cx="58939" cy="589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31658" y="2740999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61727" y="2868340"/>
              <a:ext cx="58675" cy="586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75079" y="2795290"/>
              <a:ext cx="58702" cy="58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12314" y="3832755"/>
              <a:ext cx="58742" cy="5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69366" y="2748375"/>
              <a:ext cx="58897" cy="58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932347" y="2888945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75555" y="4594863"/>
              <a:ext cx="58917" cy="58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36479" y="3962005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09556" y="2769080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88263" y="276908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72269" y="3016158"/>
              <a:ext cx="58927" cy="589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44306" y="4469492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90246" y="3010661"/>
              <a:ext cx="58685" cy="586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47758" y="3212917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18850" y="4068645"/>
              <a:ext cx="58887" cy="58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46414" y="3709191"/>
              <a:ext cx="58672" cy="58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38819" y="459872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79384" y="4485787"/>
              <a:ext cx="127252" cy="127252"/>
            </a:xfrm>
            <a:custGeom>
              <a:avLst/>
              <a:pathLst>
                <a:path w="127252" h="127252">
                  <a:moveTo>
                    <a:pt x="0" y="63626"/>
                  </a:moveTo>
                  <a:lnTo>
                    <a:pt x="63626" y="0"/>
                  </a:lnTo>
                  <a:lnTo>
                    <a:pt x="127252" y="63626"/>
                  </a:lnTo>
                  <a:lnTo>
                    <a:pt x="63626" y="12725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11241" y="4606099"/>
              <a:ext cx="58917" cy="58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00324" y="3770872"/>
              <a:ext cx="58910" cy="589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03223" y="2742748"/>
              <a:ext cx="58915" cy="58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59445" y="3873864"/>
              <a:ext cx="58924" cy="58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46322" y="4583750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34418" y="4540663"/>
              <a:ext cx="58700" cy="58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50748" y="4585626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69757" y="3576231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38682" y="3469525"/>
              <a:ext cx="58588" cy="58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58089" y="2939547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66403" y="4023855"/>
              <a:ext cx="58575" cy="58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45659" y="3003163"/>
              <a:ext cx="58700" cy="58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34193" y="2741032"/>
              <a:ext cx="58601" cy="586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74318" y="286838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67739" y="2795350"/>
              <a:ext cx="58583" cy="58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48835" y="3832747"/>
              <a:ext cx="58759" cy="5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83803" y="2748487"/>
              <a:ext cx="58672" cy="586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88822" y="2888989"/>
              <a:ext cx="58577" cy="585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85522" y="459504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40579" y="3962052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70001" y="2769129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24226" y="2769130"/>
              <a:ext cx="58585" cy="585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67506" y="3016283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80180" y="4469560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63145" y="3010712"/>
              <a:ext cx="58584" cy="58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42460" y="3212965"/>
              <a:ext cx="58585" cy="58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76636" y="4068755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35766" y="3709234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53422" y="4598776"/>
              <a:ext cx="58583" cy="58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49235" y="452007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91487" y="460622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49039" y="3770990"/>
              <a:ext cx="58672" cy="58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11534" y="2742868"/>
              <a:ext cx="58675" cy="586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82184" y="3873987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128344" y="4583796"/>
              <a:ext cx="58580" cy="58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39949" y="4540722"/>
              <a:ext cx="58582" cy="58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77093" y="4585669"/>
              <a:ext cx="58578" cy="58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57372" y="3576249"/>
              <a:ext cx="58630" cy="586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20411" y="3469503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00405" y="2939522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91618" y="402382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35937" y="2982349"/>
              <a:ext cx="100327" cy="100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87895" y="2741017"/>
              <a:ext cx="58630" cy="58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95958" y="2868362"/>
              <a:ext cx="58630" cy="58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92512" y="2795325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10920" y="3832769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40308" y="2748509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39280" y="2888962"/>
              <a:ext cx="58630" cy="58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65654" y="4595005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22186" y="3962028"/>
              <a:ext cx="58630" cy="58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41154" y="2769108"/>
              <a:ext cx="58630" cy="586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15099" y="2769109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42266" y="3016303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07521" y="4469532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75317" y="3010689"/>
              <a:ext cx="58630" cy="586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40632" y="321294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60243" y="4068768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46411" y="370921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58930" y="4598751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12337" y="452009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60617" y="4606238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25133" y="3771008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64367" y="2742889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96070" y="3874008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80437" y="4583770"/>
              <a:ext cx="58630" cy="58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01600" y="454069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61999" y="458564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57890" y="3576203"/>
              <a:ext cx="58722" cy="58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83794" y="3431066"/>
              <a:ext cx="135507" cy="135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105455" y="2902809"/>
              <a:ext cx="132063" cy="1320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24297" y="4023802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80441" y="3016714"/>
              <a:ext cx="31597" cy="31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89495" y="2740978"/>
              <a:ext cx="58709" cy="58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206371" y="2868314"/>
              <a:ext cx="58727" cy="587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245773" y="2795269"/>
              <a:ext cx="58744" cy="587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32741" y="3832749"/>
              <a:ext cx="58754" cy="58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30772" y="2748466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79237" y="2888916"/>
              <a:ext cx="58722" cy="587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53379" y="4594962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88696" y="3961975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93530" y="2769057"/>
              <a:ext cx="58732" cy="58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30638" y="2769057"/>
              <a:ext cx="58732" cy="58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00444" y="30162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22974" y="4469475"/>
              <a:ext cx="58749" cy="58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62032" y="3010634"/>
              <a:ext cx="58739" cy="58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57210" y="3212890"/>
              <a:ext cx="58734" cy="58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84506" y="4068720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654308" y="3673602"/>
              <a:ext cx="129850" cy="129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00264" y="4598699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723812" y="4493652"/>
              <a:ext cx="111521" cy="111521"/>
            </a:xfrm>
            <a:custGeom>
              <a:avLst/>
              <a:pathLst>
                <a:path w="111521" h="111521">
                  <a:moveTo>
                    <a:pt x="0" y="55760"/>
                  </a:moveTo>
                  <a:lnTo>
                    <a:pt x="55760" y="0"/>
                  </a:lnTo>
                  <a:lnTo>
                    <a:pt x="111521" y="55760"/>
                  </a:lnTo>
                  <a:lnTo>
                    <a:pt x="55760" y="1115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10508" y="4606191"/>
              <a:ext cx="58734" cy="58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710211" y="3742259"/>
              <a:ext cx="116134" cy="1161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07079" y="2742843"/>
              <a:ext cx="58724" cy="58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94135" y="3873962"/>
              <a:ext cx="58727" cy="5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43163" y="4583724"/>
              <a:ext cx="58722" cy="58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89726" y="4540651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45245" y="4585598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919745" y="3576196"/>
              <a:ext cx="58737" cy="587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80070" y="3469493"/>
              <a:ext cx="58652" cy="58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71780" y="2939514"/>
              <a:ext cx="58652" cy="58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09119" y="402382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868017" y="2978302"/>
              <a:ext cx="108421" cy="10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56374" y="2741012"/>
              <a:ext cx="58640" cy="586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69747" y="2868361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703223" y="2738838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946595" y="383288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15996" y="2748457"/>
              <a:ext cx="58732" cy="58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45680" y="2888959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24980" y="4594953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04836" y="3962025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09351" y="2769103"/>
              <a:ext cx="58640" cy="586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94215" y="2769102"/>
              <a:ext cx="58643" cy="58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323374" y="3016251"/>
              <a:ext cx="58742" cy="58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05394" y="4469522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25929" y="3010677"/>
              <a:ext cx="58652" cy="58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80619" y="3212929"/>
              <a:ext cx="58655" cy="586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50815" y="4068727"/>
              <a:ext cx="58722" cy="58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01964" y="3709203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69434" y="459874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86590" y="4520041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64836" y="4606187"/>
              <a:ext cx="58742" cy="5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27354" y="3770957"/>
              <a:ext cx="58739" cy="58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20734" y="2742829"/>
              <a:ext cx="58752" cy="58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83192" y="3873955"/>
              <a:ext cx="58742" cy="5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46198" y="458376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83344" y="45406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43473" y="4585638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48104" y="3576233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22394" y="346948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44070" y="2939499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007859" y="402382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11168" y="3003163"/>
              <a:ext cx="58700" cy="58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295757" y="2741006"/>
              <a:ext cx="58652" cy="586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960380" y="2868352"/>
              <a:ext cx="58650" cy="58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34230" y="279530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77121" y="3832827"/>
              <a:ext cx="58597" cy="58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76387" y="274849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03645" y="2888950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023673" y="4594989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06198" y="3962015"/>
              <a:ext cx="58657" cy="58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05126" y="276909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215522" y="2769096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40662" y="3016284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99974" y="4469513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81093" y="3010670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93801" y="3212922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476898" y="4025027"/>
              <a:ext cx="146123" cy="146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002865" y="3709192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407952" y="4554157"/>
              <a:ext cx="147821" cy="147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97922" y="4520077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81454" y="4606223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87302" y="3770992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670791" y="2704885"/>
              <a:ext cx="134641" cy="1346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11815" y="387398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660205" y="4538361"/>
              <a:ext cx="149449" cy="149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28760" y="4540682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82794" y="4585633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19858" y="3576244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59524" y="3469499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01466" y="293951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01009" y="402382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93012" y="3003174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89264" y="2741011"/>
              <a:ext cx="58643" cy="58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49744" y="2868353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96915" y="2795322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62747" y="3832830"/>
              <a:ext cx="58592" cy="58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54881" y="2748502"/>
              <a:ext cx="58643" cy="58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63379" y="2888957"/>
              <a:ext cx="58640" cy="586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36746" y="4594999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59138" y="396202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285602" y="2769104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30930" y="2769104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16466" y="3016296"/>
              <a:ext cx="58652" cy="58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97018" y="4469531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083321" y="3010685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040378" y="3212938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38552" y="406876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311789" y="3709206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87693" y="4598745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199684" y="452009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42608" y="4606232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57077" y="3771003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006437" y="2742883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82744" y="387400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34781" y="458376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20391" y="45406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162370" y="4585637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22606" y="3576234"/>
              <a:ext cx="58660" cy="58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146200" y="346948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37821" y="2939482"/>
              <a:ext cx="58717" cy="587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06595" y="402382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71407" y="3003159"/>
              <a:ext cx="58707" cy="58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31708" y="2741006"/>
              <a:ext cx="58652" cy="586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79825" y="2868350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31315" y="2795309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67550" y="3832810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135389" y="2748480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19874" y="2888952"/>
              <a:ext cx="58650" cy="58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09718" y="459499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41661" y="3961994"/>
              <a:ext cx="58700" cy="58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191881" y="2769090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37903" y="276909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87846" y="30162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953169" y="4469506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945437" y="3010674"/>
              <a:ext cx="58660" cy="58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71813" y="3212910"/>
              <a:ext cx="58695" cy="586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03684" y="406873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46651" y="3709179"/>
              <a:ext cx="58695" cy="586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86676" y="4598735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39287" y="4520066"/>
              <a:ext cx="58695" cy="5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25853" y="4606213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82156" y="3770985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058922" y="2703836"/>
              <a:ext cx="136738" cy="136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99133" y="387398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992794" y="4583747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68722" y="4540667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28874" y="458561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14230" y="3576235"/>
              <a:ext cx="58657" cy="58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75657" y="3469489"/>
              <a:ext cx="58660" cy="58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78502" y="2939509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53498" y="4023826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71886" y="2991642"/>
              <a:ext cx="81742" cy="81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95908" y="2741002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16695" y="2868360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6597" y="2795315"/>
              <a:ext cx="58652" cy="586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992791" y="383288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92039" y="2748492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30057" y="2888958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27452" y="459498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35198" y="3962020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227173" y="2769099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14458" y="2769091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15156" y="3016251"/>
              <a:ext cx="58742" cy="58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265437" y="446952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050408" y="3010680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81389" y="3212927"/>
              <a:ext cx="58660" cy="58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12570" y="4068767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30459" y="3709176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81061" y="459873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9921" y="4520068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89371" y="4606227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70033" y="3770994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07226" y="2742870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62066" y="3873991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53018" y="458376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938383" y="4540685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05067" y="458564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244189" y="3576177"/>
              <a:ext cx="58774" cy="58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13040" y="3469488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024875" y="2939510"/>
              <a:ext cx="58660" cy="586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046846" y="4023809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17145" y="3003111"/>
              <a:ext cx="58803" cy="58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64097" y="274100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005650" y="2868350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155634" y="2795311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909974" y="3832738"/>
              <a:ext cx="58776" cy="58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95119" y="2748436"/>
              <a:ext cx="58774" cy="58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033301" y="2888951"/>
              <a:ext cx="58652" cy="586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44509" y="4594931"/>
              <a:ext cx="58781" cy="58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916708" y="3962019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62936" y="2769092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062708" y="2769092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26146" y="3016235"/>
              <a:ext cx="58774" cy="58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917225" y="4469523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957706" y="3010675"/>
              <a:ext cx="58657" cy="58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48718" y="3212923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17464" y="4068703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10106" y="3709201"/>
              <a:ext cx="58652" cy="586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44801" y="459873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57611" y="4520027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02925" y="4606172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54331" y="3770942"/>
              <a:ext cx="58769" cy="58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97605" y="2742818"/>
              <a:ext cx="58774" cy="58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38450" y="3873940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89870" y="458375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23372" y="4540687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36784" y="4585626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02432" y="3576209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979852" y="3469462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32524" y="2939466"/>
              <a:ext cx="58749" cy="587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955103" y="4023812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116393" y="3003123"/>
              <a:ext cx="58779" cy="587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299761" y="274098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33913" y="2868337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26466" y="2795252"/>
              <a:ext cx="58779" cy="587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028368" y="3832815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289272" y="2748460"/>
              <a:ext cx="58727" cy="587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55111" y="2888912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71313" y="4594951"/>
              <a:ext cx="58742" cy="5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023223" y="3961979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034367" y="2769062"/>
              <a:ext cx="58722" cy="587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55913" y="2769091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53815" y="3016240"/>
              <a:ext cx="58764" cy="587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16574" y="4469466"/>
              <a:ext cx="58766" cy="58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87288" y="3010619"/>
              <a:ext cx="58769" cy="58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046711" y="3212911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75133" y="4068740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60708" y="3709166"/>
              <a:ext cx="58722" cy="58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13021" y="4598695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151783" y="4520034"/>
              <a:ext cx="58759" cy="5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852581" y="4583219"/>
              <a:ext cx="104679" cy="104679"/>
            </a:xfrm>
            <a:custGeom>
              <a:avLst/>
              <a:pathLst>
                <a:path w="104679" h="104679">
                  <a:moveTo>
                    <a:pt x="0" y="52339"/>
                  </a:moveTo>
                  <a:lnTo>
                    <a:pt x="52339" y="0"/>
                  </a:lnTo>
                  <a:lnTo>
                    <a:pt x="104679" y="52339"/>
                  </a:lnTo>
                  <a:lnTo>
                    <a:pt x="52339" y="10467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02071" y="3770954"/>
              <a:ext cx="58744" cy="58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92216" y="2742844"/>
              <a:ext cx="58722" cy="587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986876" y="3845857"/>
              <a:ext cx="114938" cy="114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39285" y="4583706"/>
              <a:ext cx="58759" cy="5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53390" y="4540610"/>
              <a:ext cx="58806" cy="58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75279" y="4585623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07237" y="3576184"/>
              <a:ext cx="58759" cy="58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08706" y="3469581"/>
              <a:ext cx="58476" cy="58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69606" y="2939597"/>
              <a:ext cx="58487" cy="58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196344" y="4023926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243738" y="2988804"/>
              <a:ext cx="87417" cy="874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19635" y="2741104"/>
              <a:ext cx="58457" cy="584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182759" y="2868454"/>
              <a:ext cx="58445" cy="584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65408" y="2795409"/>
              <a:ext cx="58464" cy="58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30006" y="3832745"/>
              <a:ext cx="58761" cy="58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255788" y="2748419"/>
              <a:ext cx="58808" cy="588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01213" y="2889053"/>
              <a:ext cx="58447" cy="584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055306" y="4594926"/>
              <a:ext cx="58791" cy="58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931192" y="396211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24600" y="2769184"/>
              <a:ext cx="58479" cy="58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60089" y="2769195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059727" y="3016230"/>
              <a:ext cx="58784" cy="587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933123" y="4469608"/>
              <a:ext cx="58482" cy="58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088561" y="3010753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196747" y="3212998"/>
              <a:ext cx="58518" cy="585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47692" y="4068699"/>
              <a:ext cx="58779" cy="58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367921" y="3709288"/>
              <a:ext cx="58477" cy="58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37690" y="4598820"/>
              <a:ext cx="58494" cy="5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213003" y="4520024"/>
              <a:ext cx="58779" cy="58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920709" y="4606170"/>
              <a:ext cx="58776" cy="58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04072" y="3770927"/>
              <a:ext cx="58798" cy="58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969337" y="2742797"/>
              <a:ext cx="58816" cy="58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33326" y="3873933"/>
              <a:ext cx="58786" cy="58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92278" y="4583831"/>
              <a:ext cx="58509" cy="5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296157" y="4540755"/>
              <a:ext cx="58516" cy="58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904201" y="4585733"/>
              <a:ext cx="58450" cy="58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64342" y="3576198"/>
              <a:ext cx="58732" cy="58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370013" y="3469500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23157" y="2939522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72052" y="4023826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49737" y="3003131"/>
              <a:ext cx="58764" cy="587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915614" y="2741014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318898" y="2868360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93174" y="2795322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299922" y="3832723"/>
              <a:ext cx="58806" cy="58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206431" y="2748455"/>
              <a:ext cx="58737" cy="58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47450" y="2888961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89161" y="4594952"/>
              <a:ext cx="58739" cy="58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372630" y="3962022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91691" y="2769106"/>
              <a:ext cx="58635" cy="586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13644" y="2769104"/>
              <a:ext cx="58638" cy="586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32791" y="3016250"/>
              <a:ext cx="58744" cy="58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86869" y="446953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90544" y="3010687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19510" y="3212938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65919" y="4068724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193689" y="3709210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259749" y="4598748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265062" y="4520045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254127" y="4606187"/>
              <a:ext cx="58742" cy="58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300734" y="3770959"/>
              <a:ext cx="58734" cy="58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68946" y="2742836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03703" y="3873956"/>
              <a:ext cx="58739" cy="58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227161" y="4583769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46514" y="4540695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024292" y="4585639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049339" y="3576126"/>
              <a:ext cx="58875" cy="588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044337" y="3469476"/>
              <a:ext cx="58687" cy="58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029450" y="2939503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71455" y="402381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46299" y="3003058"/>
              <a:ext cx="58910" cy="589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899356" y="2740990"/>
              <a:ext cx="58685" cy="586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098767" y="2868346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228565" y="2795301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206616" y="3832771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60905" y="2748375"/>
              <a:ext cx="58897" cy="58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22971" y="288893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085986" y="4594880"/>
              <a:ext cx="58882" cy="58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316204" y="3962005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41438" y="2769080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311845" y="2769075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245501" y="3016164"/>
              <a:ext cx="58915" cy="589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51288" y="4469521"/>
              <a:ext cx="58657" cy="58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330426" y="3010665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04935" y="321290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116409" y="4068645"/>
              <a:ext cx="58887" cy="58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050622" y="3709187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244091" y="4598725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05798" y="4519963"/>
              <a:ext cx="58900" cy="58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22720" y="4606115"/>
              <a:ext cx="58885" cy="5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55923" y="3770882"/>
              <a:ext cx="58890" cy="588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68627" y="2742758"/>
              <a:ext cx="58895" cy="588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25326" y="3873880"/>
              <a:ext cx="58892" cy="58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42537" y="4583747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45944" y="454067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22770" y="458562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03458" y="3576202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62462" y="3469451"/>
              <a:ext cx="58737" cy="587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31533" y="2939465"/>
              <a:ext cx="58752" cy="58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93712" y="4023801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227166" y="3015324"/>
              <a:ext cx="34377" cy="34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29498" y="2740962"/>
              <a:ext cx="58742" cy="587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78216" y="2868326"/>
              <a:ext cx="58702" cy="58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37703" y="2795257"/>
              <a:ext cx="58769" cy="5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16002" y="3832724"/>
              <a:ext cx="58803" cy="58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71311" y="2748444"/>
              <a:ext cx="58759" cy="587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41727" y="2888919"/>
              <a:ext cx="58717" cy="587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28706" y="4594947"/>
              <a:ext cx="58749" cy="58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26229" y="3961975"/>
              <a:ext cx="58737" cy="58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141213" y="2769056"/>
              <a:ext cx="58734" cy="587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386558" y="2769056"/>
              <a:ext cx="58734" cy="587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41600" y="3016225"/>
              <a:ext cx="58794" cy="58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85999" y="4469473"/>
              <a:ext cx="58754" cy="58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59010" y="3010624"/>
              <a:ext cx="58759" cy="58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77808" y="3212880"/>
              <a:ext cx="58754" cy="58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57234" y="4068741"/>
              <a:ext cx="58695" cy="5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86562" y="3709161"/>
              <a:ext cx="58732" cy="58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210049" y="4598702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13432" y="4520032"/>
              <a:ext cx="58761" cy="58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89316" y="4596469"/>
              <a:ext cx="78178" cy="78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717973" y="3743888"/>
              <a:ext cx="112876" cy="1128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56515" y="2742837"/>
              <a:ext cx="58737" cy="58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39818" y="3873949"/>
              <a:ext cx="58754" cy="58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51691" y="4583721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364996" y="4540626"/>
              <a:ext cx="58774" cy="58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327778" y="4585614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823864" y="4201594"/>
              <a:ext cx="111350" cy="111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190584" y="4227914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142693" y="422795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52214" y="422793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63781" y="4227939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986323" y="4227914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58143" y="422793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35614" y="4227992"/>
              <a:ext cx="58553" cy="5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86109" y="4227969"/>
              <a:ext cx="58600" cy="58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235895" y="422793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264722" y="422795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34598" y="4227948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34756" y="422793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909980" y="422792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14078" y="422793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243514" y="422794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06915" y="4227913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281112" y="4227922"/>
              <a:ext cx="58695" cy="58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339747" y="422799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18892" y="4227949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19728" y="4227840"/>
              <a:ext cx="58858" cy="58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51331" y="4227977"/>
              <a:ext cx="58585" cy="58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933990" y="4286370"/>
              <a:ext cx="170893" cy="252742"/>
            </a:xfrm>
            <a:custGeom>
              <a:avLst/>
              <a:pathLst>
                <a:path w="170893" h="252742">
                  <a:moveTo>
                    <a:pt x="170893" y="0"/>
                  </a:moveTo>
                  <a:lnTo>
                    <a:pt x="0" y="252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4628366" y="4420331"/>
              <a:ext cx="288902" cy="124865"/>
            </a:xfrm>
            <a:custGeom>
              <a:avLst/>
              <a:pathLst>
                <a:path w="288902" h="124865">
                  <a:moveTo>
                    <a:pt x="0" y="0"/>
                  </a:moveTo>
                  <a:lnTo>
                    <a:pt x="288902" y="12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4934110" y="4645703"/>
              <a:ext cx="89395" cy="128004"/>
            </a:xfrm>
            <a:custGeom>
              <a:avLst/>
              <a:pathLst>
                <a:path w="89395" h="128004">
                  <a:moveTo>
                    <a:pt x="89395" y="128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44"/>
            <p:cNvSpPr/>
            <p:nvPr/>
          </p:nvSpPr>
          <p:spPr>
            <a:xfrm>
              <a:off x="3359938" y="45665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chr22:29694783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4662044" y="412368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chr22:29678239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3106997" y="434253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chr22:29678239</a:t>
              </a:r>
            </a:p>
          </p:txBody>
        </p:sp>
        <p:sp>
          <p:nvSpPr>
            <p:cNvPr id="647" name="tx647"/>
            <p:cNvSpPr/>
            <p:nvPr/>
          </p:nvSpPr>
          <p:spPr>
            <a:xfrm>
              <a:off x="4525259" y="478845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chr22:29678289</a:t>
              </a:r>
            </a:p>
          </p:txBody>
        </p:sp>
        <p:sp>
          <p:nvSpPr>
            <p:cNvPr id="648" name="pl64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9"/>
            <p:cNvSpPr/>
            <p:nvPr/>
          </p:nvSpPr>
          <p:spPr>
            <a:xfrm>
              <a:off x="2448133" y="59859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2448133" y="551781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2448133" y="504963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2503125" y="458145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2503125" y="41132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54" name="tx654"/>
            <p:cNvSpPr/>
            <p:nvPr/>
          </p:nvSpPr>
          <p:spPr>
            <a:xfrm>
              <a:off x="2503125" y="36451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2503125" y="31769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2503125" y="27087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57" name="pl657"/>
            <p:cNvSpPr/>
            <p:nvPr/>
          </p:nvSpPr>
          <p:spPr>
            <a:xfrm>
              <a:off x="2880411" y="6045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2880411" y="55775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2880411" y="51093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2880411" y="4641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2880411" y="41729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2880411" y="3704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2880411" y="32366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2880411" y="27684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70" name="tx67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71" name="tx67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72" name="tx67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73" name="tx67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74" name="tx674"/>
            <p:cNvSpPr/>
            <p:nvPr/>
          </p:nvSpPr>
          <p:spPr>
            <a:xfrm>
              <a:off x="7106490" y="213807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75" name="pt675"/>
            <p:cNvSpPr/>
            <p:nvPr/>
          </p:nvSpPr>
          <p:spPr>
            <a:xfrm>
              <a:off x="7179089" y="24897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179089" y="26846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179089" y="287949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8"/>
            <p:cNvSpPr/>
            <p:nvPr/>
          </p:nvSpPr>
          <p:spPr>
            <a:xfrm>
              <a:off x="7389908" y="242268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7389908" y="261753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7389908" y="281238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7106490" y="319737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82" name="pt682"/>
            <p:cNvSpPr/>
            <p:nvPr/>
          </p:nvSpPr>
          <p:spPr>
            <a:xfrm>
              <a:off x="7206194" y="35269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166971" y="3682604"/>
              <a:ext cx="87445" cy="87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150724" y="3861206"/>
              <a:ext cx="119938" cy="1199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138258" y="4043589"/>
              <a:ext cx="144871" cy="1448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127748" y="4234707"/>
              <a:ext cx="165890" cy="1658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tx687"/>
            <p:cNvSpPr/>
            <p:nvPr/>
          </p:nvSpPr>
          <p:spPr>
            <a:xfrm>
              <a:off x="7403465" y="347176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7403465" y="366660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7403465" y="38614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7403465" y="4058317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691" name="tx691"/>
            <p:cNvSpPr/>
            <p:nvPr/>
          </p:nvSpPr>
          <p:spPr>
            <a:xfrm>
              <a:off x="7403465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7106490" y="459551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93" name="pt693"/>
            <p:cNvSpPr/>
            <p:nvPr/>
          </p:nvSpPr>
          <p:spPr>
            <a:xfrm>
              <a:off x="7179089" y="4926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179089" y="512160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tx695"/>
            <p:cNvSpPr/>
            <p:nvPr/>
          </p:nvSpPr>
          <p:spPr>
            <a:xfrm>
              <a:off x="7389908" y="488918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7389908" y="508403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97" name="tx697"/>
            <p:cNvSpPr/>
            <p:nvPr/>
          </p:nvSpPr>
          <p:spPr>
            <a:xfrm>
              <a:off x="2924695" y="619487"/>
              <a:ext cx="887581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4012" y="5007971"/>
                  </a:moveTo>
                  <a:lnTo>
                    <a:pt x="1493438" y="4998171"/>
                  </a:lnTo>
                  <a:lnTo>
                    <a:pt x="1492830" y="4988370"/>
                  </a:lnTo>
                  <a:lnTo>
                    <a:pt x="1492169" y="4978570"/>
                  </a:lnTo>
                  <a:lnTo>
                    <a:pt x="1491486" y="4968770"/>
                  </a:lnTo>
                  <a:lnTo>
                    <a:pt x="1490736" y="4958969"/>
                  </a:lnTo>
                  <a:lnTo>
                    <a:pt x="1489951" y="4949169"/>
                  </a:lnTo>
                  <a:lnTo>
                    <a:pt x="1489120" y="4939369"/>
                  </a:lnTo>
                  <a:lnTo>
                    <a:pt x="1488222" y="4929568"/>
                  </a:lnTo>
                  <a:lnTo>
                    <a:pt x="1487295" y="4919768"/>
                  </a:lnTo>
                  <a:lnTo>
                    <a:pt x="1486279" y="4909968"/>
                  </a:lnTo>
                  <a:lnTo>
                    <a:pt x="1485221" y="4900167"/>
                  </a:lnTo>
                  <a:lnTo>
                    <a:pt x="1484102" y="4890367"/>
                  </a:lnTo>
                  <a:lnTo>
                    <a:pt x="1482899" y="4880567"/>
                  </a:lnTo>
                  <a:lnTo>
                    <a:pt x="1481659" y="4870766"/>
                  </a:lnTo>
                  <a:lnTo>
                    <a:pt x="1480305" y="4860966"/>
                  </a:lnTo>
                  <a:lnTo>
                    <a:pt x="1478899" y="4851166"/>
                  </a:lnTo>
                  <a:lnTo>
                    <a:pt x="1477414" y="4841365"/>
                  </a:lnTo>
                  <a:lnTo>
                    <a:pt x="1475827" y="4831565"/>
                  </a:lnTo>
                  <a:lnTo>
                    <a:pt x="1474192" y="4821765"/>
                  </a:lnTo>
                  <a:lnTo>
                    <a:pt x="1472414" y="4811964"/>
                  </a:lnTo>
                  <a:lnTo>
                    <a:pt x="1470573" y="4802164"/>
                  </a:lnTo>
                  <a:lnTo>
                    <a:pt x="1468632" y="4792364"/>
                  </a:lnTo>
                  <a:lnTo>
                    <a:pt x="1466567" y="4782563"/>
                  </a:lnTo>
                  <a:lnTo>
                    <a:pt x="1464445" y="4772763"/>
                  </a:lnTo>
                  <a:lnTo>
                    <a:pt x="1462144" y="4762963"/>
                  </a:lnTo>
                  <a:lnTo>
                    <a:pt x="1459770" y="4753162"/>
                  </a:lnTo>
                  <a:lnTo>
                    <a:pt x="1457271" y="4743362"/>
                  </a:lnTo>
                  <a:lnTo>
                    <a:pt x="1454625" y="4733562"/>
                  </a:lnTo>
                  <a:lnTo>
                    <a:pt x="1451911" y="4723761"/>
                  </a:lnTo>
                  <a:lnTo>
                    <a:pt x="1448977" y="4713961"/>
                  </a:lnTo>
                  <a:lnTo>
                    <a:pt x="1445962" y="4704161"/>
                  </a:lnTo>
                  <a:lnTo>
                    <a:pt x="1442792" y="4694360"/>
                  </a:lnTo>
                  <a:lnTo>
                    <a:pt x="1439454" y="4684560"/>
                  </a:lnTo>
                  <a:lnTo>
                    <a:pt x="1436033" y="4674760"/>
                  </a:lnTo>
                  <a:lnTo>
                    <a:pt x="1432351" y="4664959"/>
                  </a:lnTo>
                  <a:lnTo>
                    <a:pt x="1428577" y="4655159"/>
                  </a:lnTo>
                  <a:lnTo>
                    <a:pt x="1424619" y="4645359"/>
                  </a:lnTo>
                  <a:lnTo>
                    <a:pt x="1420469" y="4635558"/>
                  </a:lnTo>
                  <a:lnTo>
                    <a:pt x="1416221" y="4625758"/>
                  </a:lnTo>
                  <a:lnTo>
                    <a:pt x="1411673" y="4615958"/>
                  </a:lnTo>
                  <a:lnTo>
                    <a:pt x="1407022" y="4606157"/>
                  </a:lnTo>
                  <a:lnTo>
                    <a:pt x="1402154" y="4596357"/>
                  </a:lnTo>
                  <a:lnTo>
                    <a:pt x="1397074" y="4586557"/>
                  </a:lnTo>
                  <a:lnTo>
                    <a:pt x="1391878" y="4576756"/>
                  </a:lnTo>
                  <a:lnTo>
                    <a:pt x="1386349" y="4566956"/>
                  </a:lnTo>
                  <a:lnTo>
                    <a:pt x="1380704" y="4557156"/>
                  </a:lnTo>
                  <a:lnTo>
                    <a:pt x="1374812" y="4547355"/>
                  </a:lnTo>
                  <a:lnTo>
                    <a:pt x="1368689" y="4537555"/>
                  </a:lnTo>
                  <a:lnTo>
                    <a:pt x="1362432" y="4527755"/>
                  </a:lnTo>
                  <a:lnTo>
                    <a:pt x="1355813" y="4517954"/>
                  </a:lnTo>
                  <a:lnTo>
                    <a:pt x="1349069" y="4508154"/>
                  </a:lnTo>
                  <a:lnTo>
                    <a:pt x="1342048" y="4498354"/>
                  </a:lnTo>
                  <a:lnTo>
                    <a:pt x="1334784" y="4488553"/>
                  </a:lnTo>
                  <a:lnTo>
                    <a:pt x="1327368" y="4478753"/>
                  </a:lnTo>
                  <a:lnTo>
                    <a:pt x="1319570" y="4468953"/>
                  </a:lnTo>
                  <a:lnTo>
                    <a:pt x="1311638" y="4459152"/>
                  </a:lnTo>
                  <a:lnTo>
                    <a:pt x="1303406" y="4449352"/>
                  </a:lnTo>
                  <a:lnTo>
                    <a:pt x="1294923" y="4439552"/>
                  </a:lnTo>
                  <a:lnTo>
                    <a:pt x="1286274" y="4429751"/>
                  </a:lnTo>
                  <a:lnTo>
                    <a:pt x="1277233" y="4419951"/>
                  </a:lnTo>
                  <a:lnTo>
                    <a:pt x="1268053" y="4410151"/>
                  </a:lnTo>
                  <a:lnTo>
                    <a:pt x="1258556" y="4400350"/>
                  </a:lnTo>
                  <a:lnTo>
                    <a:pt x="1248810" y="4390550"/>
                  </a:lnTo>
                  <a:lnTo>
                    <a:pt x="1238887" y="4380750"/>
                  </a:lnTo>
                  <a:lnTo>
                    <a:pt x="1228574" y="4370949"/>
                  </a:lnTo>
                  <a:lnTo>
                    <a:pt x="1218121" y="4361149"/>
                  </a:lnTo>
                  <a:lnTo>
                    <a:pt x="1207346" y="4351349"/>
                  </a:lnTo>
                  <a:lnTo>
                    <a:pt x="1196331" y="4341548"/>
                  </a:lnTo>
                  <a:lnTo>
                    <a:pt x="1185134" y="4331748"/>
                  </a:lnTo>
                  <a:lnTo>
                    <a:pt x="1173564" y="4321948"/>
                  </a:lnTo>
                  <a:lnTo>
                    <a:pt x="1161859" y="4312147"/>
                  </a:lnTo>
                  <a:lnTo>
                    <a:pt x="1149837" y="4302347"/>
                  </a:lnTo>
                  <a:lnTo>
                    <a:pt x="1137595" y="4292547"/>
                  </a:lnTo>
                  <a:lnTo>
                    <a:pt x="1125175" y="4282746"/>
                  </a:lnTo>
                  <a:lnTo>
                    <a:pt x="1112412" y="4272946"/>
                  </a:lnTo>
                  <a:lnTo>
                    <a:pt x="1099525" y="4263146"/>
                  </a:lnTo>
                  <a:lnTo>
                    <a:pt x="1086343" y="4253345"/>
                  </a:lnTo>
                  <a:lnTo>
                    <a:pt x="1072968" y="4243545"/>
                  </a:lnTo>
                  <a:lnTo>
                    <a:pt x="1059428" y="4233745"/>
                  </a:lnTo>
                  <a:lnTo>
                    <a:pt x="1045593" y="4223944"/>
                  </a:lnTo>
                  <a:lnTo>
                    <a:pt x="1031650" y="4214144"/>
                  </a:lnTo>
                  <a:lnTo>
                    <a:pt x="1017450" y="4204344"/>
                  </a:lnTo>
                  <a:lnTo>
                    <a:pt x="1003093" y="4194543"/>
                  </a:lnTo>
                  <a:lnTo>
                    <a:pt x="988594" y="4184743"/>
                  </a:lnTo>
                  <a:lnTo>
                    <a:pt x="973861" y="4174943"/>
                  </a:lnTo>
                  <a:lnTo>
                    <a:pt x="959043" y="4165142"/>
                  </a:lnTo>
                  <a:lnTo>
                    <a:pt x="944022" y="4155342"/>
                  </a:lnTo>
                  <a:lnTo>
                    <a:pt x="928888" y="4145542"/>
                  </a:lnTo>
                  <a:lnTo>
                    <a:pt x="913646" y="4135741"/>
                  </a:lnTo>
                  <a:lnTo>
                    <a:pt x="898244" y="4125941"/>
                  </a:lnTo>
                  <a:lnTo>
                    <a:pt x="882784" y="4116141"/>
                  </a:lnTo>
                  <a:lnTo>
                    <a:pt x="867192" y="4106340"/>
                  </a:lnTo>
                  <a:lnTo>
                    <a:pt x="851536" y="4096540"/>
                  </a:lnTo>
                  <a:lnTo>
                    <a:pt x="835816" y="4086740"/>
                  </a:lnTo>
                  <a:lnTo>
                    <a:pt x="820020" y="4076939"/>
                  </a:lnTo>
                  <a:lnTo>
                    <a:pt x="804198" y="4067139"/>
                  </a:lnTo>
                  <a:lnTo>
                    <a:pt x="788327" y="4057339"/>
                  </a:lnTo>
                  <a:lnTo>
                    <a:pt x="772446" y="4047538"/>
                  </a:lnTo>
                  <a:lnTo>
                    <a:pt x="756553" y="4037738"/>
                  </a:lnTo>
                  <a:lnTo>
                    <a:pt x="740672" y="4027938"/>
                  </a:lnTo>
                  <a:lnTo>
                    <a:pt x="724802" y="4018137"/>
                  </a:lnTo>
                  <a:lnTo>
                    <a:pt x="708977" y="4008337"/>
                  </a:lnTo>
                  <a:lnTo>
                    <a:pt x="693194" y="3998537"/>
                  </a:lnTo>
                  <a:lnTo>
                    <a:pt x="677460" y="3988736"/>
                  </a:lnTo>
                  <a:lnTo>
                    <a:pt x="661828" y="3978936"/>
                  </a:lnTo>
                  <a:lnTo>
                    <a:pt x="646242" y="3969136"/>
                  </a:lnTo>
                  <a:lnTo>
                    <a:pt x="630804" y="3959335"/>
                  </a:lnTo>
                  <a:lnTo>
                    <a:pt x="615456" y="3949535"/>
                  </a:lnTo>
                  <a:lnTo>
                    <a:pt x="600222" y="3939735"/>
                  </a:lnTo>
                  <a:lnTo>
                    <a:pt x="585175" y="3929934"/>
                  </a:lnTo>
                  <a:lnTo>
                    <a:pt x="570211" y="3920134"/>
                  </a:lnTo>
                  <a:lnTo>
                    <a:pt x="555496" y="3910334"/>
                  </a:lnTo>
                  <a:lnTo>
                    <a:pt x="540916" y="3900533"/>
                  </a:lnTo>
                  <a:lnTo>
                    <a:pt x="526514" y="3890733"/>
                  </a:lnTo>
                  <a:lnTo>
                    <a:pt x="512376" y="3880933"/>
                  </a:lnTo>
                  <a:lnTo>
                    <a:pt x="498355" y="3871132"/>
                  </a:lnTo>
                  <a:lnTo>
                    <a:pt x="484680" y="3861332"/>
                  </a:lnTo>
                  <a:lnTo>
                    <a:pt x="471177" y="3851532"/>
                  </a:lnTo>
                  <a:lnTo>
                    <a:pt x="457913" y="3841731"/>
                  </a:lnTo>
                  <a:lnTo>
                    <a:pt x="444977" y="3831931"/>
                  </a:lnTo>
                  <a:lnTo>
                    <a:pt x="432188" y="3822131"/>
                  </a:lnTo>
                  <a:lnTo>
                    <a:pt x="419832" y="3812330"/>
                  </a:lnTo>
                  <a:lnTo>
                    <a:pt x="407673" y="3802530"/>
                  </a:lnTo>
                  <a:lnTo>
                    <a:pt x="395809" y="3792729"/>
                  </a:lnTo>
                  <a:lnTo>
                    <a:pt x="384320" y="3782929"/>
                  </a:lnTo>
                  <a:lnTo>
                    <a:pt x="373002" y="3773129"/>
                  </a:lnTo>
                  <a:lnTo>
                    <a:pt x="362187" y="3763328"/>
                  </a:lnTo>
                  <a:lnTo>
                    <a:pt x="351587" y="3753528"/>
                  </a:lnTo>
                  <a:lnTo>
                    <a:pt x="341324" y="3743728"/>
                  </a:lnTo>
                  <a:lnTo>
                    <a:pt x="331468" y="3733927"/>
                  </a:lnTo>
                  <a:lnTo>
                    <a:pt x="321799" y="3724127"/>
                  </a:lnTo>
                  <a:lnTo>
                    <a:pt x="312683" y="3714327"/>
                  </a:lnTo>
                  <a:lnTo>
                    <a:pt x="303787" y="3704526"/>
                  </a:lnTo>
                  <a:lnTo>
                    <a:pt x="295260" y="3694726"/>
                  </a:lnTo>
                  <a:lnTo>
                    <a:pt x="287150" y="3684926"/>
                  </a:lnTo>
                  <a:lnTo>
                    <a:pt x="279236" y="3675125"/>
                  </a:lnTo>
                  <a:lnTo>
                    <a:pt x="271904" y="3665325"/>
                  </a:lnTo>
                  <a:lnTo>
                    <a:pt x="264786" y="3655525"/>
                  </a:lnTo>
                  <a:lnTo>
                    <a:pt x="258054" y="3645724"/>
                  </a:lnTo>
                  <a:lnTo>
                    <a:pt x="251732" y="3635924"/>
                  </a:lnTo>
                  <a:lnTo>
                    <a:pt x="245606" y="3626124"/>
                  </a:lnTo>
                  <a:lnTo>
                    <a:pt x="240067" y="3616323"/>
                  </a:lnTo>
                  <a:lnTo>
                    <a:pt x="234728" y="3606523"/>
                  </a:lnTo>
                  <a:lnTo>
                    <a:pt x="229775" y="3596723"/>
                  </a:lnTo>
                  <a:lnTo>
                    <a:pt x="225210" y="3586922"/>
                  </a:lnTo>
                  <a:lnTo>
                    <a:pt x="220836" y="3577122"/>
                  </a:lnTo>
                  <a:lnTo>
                    <a:pt x="217026" y="3567322"/>
                  </a:lnTo>
                  <a:lnTo>
                    <a:pt x="213398" y="3557521"/>
                  </a:lnTo>
                  <a:lnTo>
                    <a:pt x="210142" y="3547721"/>
                  </a:lnTo>
                  <a:lnTo>
                    <a:pt x="207237" y="3537921"/>
                  </a:lnTo>
                  <a:lnTo>
                    <a:pt x="204518" y="3528120"/>
                  </a:lnTo>
                  <a:lnTo>
                    <a:pt x="202308" y="3518320"/>
                  </a:lnTo>
                  <a:lnTo>
                    <a:pt x="200263" y="3508520"/>
                  </a:lnTo>
                  <a:lnTo>
                    <a:pt x="198562" y="3498719"/>
                  </a:lnTo>
                  <a:lnTo>
                    <a:pt x="197168" y="3488919"/>
                  </a:lnTo>
                  <a:lnTo>
                    <a:pt x="195946" y="3479119"/>
                  </a:lnTo>
                  <a:lnTo>
                    <a:pt x="195166" y="3469318"/>
                  </a:lnTo>
                  <a:lnTo>
                    <a:pt x="194530" y="3459518"/>
                  </a:lnTo>
                  <a:lnTo>
                    <a:pt x="194199" y="3449718"/>
                  </a:lnTo>
                  <a:lnTo>
                    <a:pt x="194125" y="3439917"/>
                  </a:lnTo>
                  <a:lnTo>
                    <a:pt x="194205" y="3430117"/>
                  </a:lnTo>
                  <a:lnTo>
                    <a:pt x="194653" y="3420317"/>
                  </a:lnTo>
                  <a:lnTo>
                    <a:pt x="195221" y="3410516"/>
                  </a:lnTo>
                  <a:lnTo>
                    <a:pt x="196049" y="3400716"/>
                  </a:lnTo>
                  <a:lnTo>
                    <a:pt x="197082" y="3390916"/>
                  </a:lnTo>
                  <a:lnTo>
                    <a:pt x="198246" y="3381115"/>
                  </a:lnTo>
                  <a:lnTo>
                    <a:pt x="199703" y="3371315"/>
                  </a:lnTo>
                  <a:lnTo>
                    <a:pt x="201256" y="3361515"/>
                  </a:lnTo>
                  <a:lnTo>
                    <a:pt x="203020" y="3351714"/>
                  </a:lnTo>
                  <a:lnTo>
                    <a:pt x="204941" y="3341914"/>
                  </a:lnTo>
                  <a:lnTo>
                    <a:pt x="206968" y="3332114"/>
                  </a:lnTo>
                  <a:lnTo>
                    <a:pt x="209216" y="3322313"/>
                  </a:lnTo>
                  <a:lnTo>
                    <a:pt x="211537" y="3312513"/>
                  </a:lnTo>
                  <a:lnTo>
                    <a:pt x="214020" y="3302713"/>
                  </a:lnTo>
                  <a:lnTo>
                    <a:pt x="216616" y="3292912"/>
                  </a:lnTo>
                  <a:lnTo>
                    <a:pt x="219293" y="3283112"/>
                  </a:lnTo>
                  <a:lnTo>
                    <a:pt x="222128" y="3273312"/>
                  </a:lnTo>
                  <a:lnTo>
                    <a:pt x="225015" y="3263511"/>
                  </a:lnTo>
                  <a:lnTo>
                    <a:pt x="228020" y="3253711"/>
                  </a:lnTo>
                  <a:lnTo>
                    <a:pt x="231100" y="3243911"/>
                  </a:lnTo>
                  <a:lnTo>
                    <a:pt x="234238" y="3234110"/>
                  </a:lnTo>
                  <a:lnTo>
                    <a:pt x="237481" y="3224310"/>
                  </a:lnTo>
                  <a:lnTo>
                    <a:pt x="240759" y="3214510"/>
                  </a:lnTo>
                  <a:lnTo>
                    <a:pt x="244115" y="3204709"/>
                  </a:lnTo>
                  <a:lnTo>
                    <a:pt x="247517" y="3194909"/>
                  </a:lnTo>
                  <a:lnTo>
                    <a:pt x="250958" y="3185109"/>
                  </a:lnTo>
                  <a:lnTo>
                    <a:pt x="254461" y="3175308"/>
                  </a:lnTo>
                  <a:lnTo>
                    <a:pt x="257986" y="3165508"/>
                  </a:lnTo>
                  <a:lnTo>
                    <a:pt x="261557" y="3155708"/>
                  </a:lnTo>
                  <a:lnTo>
                    <a:pt x="265154" y="3145907"/>
                  </a:lnTo>
                  <a:lnTo>
                    <a:pt x="268772" y="3136107"/>
                  </a:lnTo>
                  <a:lnTo>
                    <a:pt x="272424" y="3126307"/>
                  </a:lnTo>
                  <a:lnTo>
                    <a:pt x="276086" y="3116506"/>
                  </a:lnTo>
                  <a:lnTo>
                    <a:pt x="279772" y="3106706"/>
                  </a:lnTo>
                  <a:lnTo>
                    <a:pt x="283468" y="3096906"/>
                  </a:lnTo>
                  <a:lnTo>
                    <a:pt x="287175" y="3087105"/>
                  </a:lnTo>
                  <a:lnTo>
                    <a:pt x="290895" y="3077305"/>
                  </a:lnTo>
                  <a:lnTo>
                    <a:pt x="294619" y="3067505"/>
                  </a:lnTo>
                  <a:lnTo>
                    <a:pt x="298350" y="3057704"/>
                  </a:lnTo>
                  <a:lnTo>
                    <a:pt x="302083" y="3047904"/>
                  </a:lnTo>
                  <a:lnTo>
                    <a:pt x="305819" y="3038104"/>
                  </a:lnTo>
                  <a:lnTo>
                    <a:pt x="309555" y="3028303"/>
                  </a:lnTo>
                  <a:lnTo>
                    <a:pt x="313291" y="3018503"/>
                  </a:lnTo>
                  <a:lnTo>
                    <a:pt x="317024" y="3008703"/>
                  </a:lnTo>
                  <a:lnTo>
                    <a:pt x="320755" y="2998902"/>
                  </a:lnTo>
                  <a:lnTo>
                    <a:pt x="324483" y="2989102"/>
                  </a:lnTo>
                  <a:lnTo>
                    <a:pt x="328205" y="2979302"/>
                  </a:lnTo>
                  <a:lnTo>
                    <a:pt x="331923" y="2969501"/>
                  </a:lnTo>
                  <a:lnTo>
                    <a:pt x="335634" y="2959701"/>
                  </a:lnTo>
                  <a:lnTo>
                    <a:pt x="339338" y="2949901"/>
                  </a:lnTo>
                  <a:lnTo>
                    <a:pt x="343037" y="2940100"/>
                  </a:lnTo>
                  <a:lnTo>
                    <a:pt x="346725" y="2930300"/>
                  </a:lnTo>
                  <a:lnTo>
                    <a:pt x="350407" y="2920500"/>
                  </a:lnTo>
                  <a:lnTo>
                    <a:pt x="354077" y="2910699"/>
                  </a:lnTo>
                  <a:lnTo>
                    <a:pt x="357739" y="2900899"/>
                  </a:lnTo>
                  <a:lnTo>
                    <a:pt x="361391" y="2891099"/>
                  </a:lnTo>
                  <a:lnTo>
                    <a:pt x="365028" y="2881298"/>
                  </a:lnTo>
                  <a:lnTo>
                    <a:pt x="368657" y="2871498"/>
                  </a:lnTo>
                  <a:lnTo>
                    <a:pt x="372268" y="2861698"/>
                  </a:lnTo>
                  <a:lnTo>
                    <a:pt x="375867" y="2851897"/>
                  </a:lnTo>
                  <a:lnTo>
                    <a:pt x="379451" y="2842097"/>
                  </a:lnTo>
                  <a:lnTo>
                    <a:pt x="383014" y="2832297"/>
                  </a:lnTo>
                  <a:lnTo>
                    <a:pt x="386566" y="2822496"/>
                  </a:lnTo>
                  <a:lnTo>
                    <a:pt x="390089" y="2812696"/>
                  </a:lnTo>
                  <a:lnTo>
                    <a:pt x="393596" y="2802896"/>
                  </a:lnTo>
                  <a:lnTo>
                    <a:pt x="397080" y="2793095"/>
                  </a:lnTo>
                  <a:lnTo>
                    <a:pt x="400532" y="2783295"/>
                  </a:lnTo>
                  <a:lnTo>
                    <a:pt x="403970" y="2773495"/>
                  </a:lnTo>
                  <a:lnTo>
                    <a:pt x="407361" y="2763694"/>
                  </a:lnTo>
                  <a:lnTo>
                    <a:pt x="410730" y="2753894"/>
                  </a:lnTo>
                  <a:lnTo>
                    <a:pt x="414065" y="2744094"/>
                  </a:lnTo>
                  <a:lnTo>
                    <a:pt x="417352" y="2734293"/>
                  </a:lnTo>
                  <a:lnTo>
                    <a:pt x="420618" y="2724493"/>
                  </a:lnTo>
                  <a:lnTo>
                    <a:pt x="423816" y="2714693"/>
                  </a:lnTo>
                  <a:lnTo>
                    <a:pt x="426982" y="2704892"/>
                  </a:lnTo>
                  <a:lnTo>
                    <a:pt x="430098" y="2695092"/>
                  </a:lnTo>
                  <a:lnTo>
                    <a:pt x="433147" y="2685292"/>
                  </a:lnTo>
                  <a:lnTo>
                    <a:pt x="436166" y="2675491"/>
                  </a:lnTo>
                  <a:lnTo>
                    <a:pt x="439087" y="2665691"/>
                  </a:lnTo>
                  <a:lnTo>
                    <a:pt x="441966" y="2655891"/>
                  </a:lnTo>
                  <a:lnTo>
                    <a:pt x="444773" y="2646090"/>
                  </a:lnTo>
                  <a:lnTo>
                    <a:pt x="447492" y="2636290"/>
                  </a:lnTo>
                  <a:lnTo>
                    <a:pt x="450169" y="2626490"/>
                  </a:lnTo>
                  <a:lnTo>
                    <a:pt x="452713" y="2616689"/>
                  </a:lnTo>
                  <a:lnTo>
                    <a:pt x="455202" y="2606889"/>
                  </a:lnTo>
                  <a:lnTo>
                    <a:pt x="457596" y="2597089"/>
                  </a:lnTo>
                  <a:lnTo>
                    <a:pt x="459875" y="2587288"/>
                  </a:lnTo>
                  <a:lnTo>
                    <a:pt x="462100" y="2577488"/>
                  </a:lnTo>
                  <a:lnTo>
                    <a:pt x="464152" y="2567688"/>
                  </a:lnTo>
                  <a:lnTo>
                    <a:pt x="466137" y="2557887"/>
                  </a:lnTo>
                  <a:lnTo>
                    <a:pt x="467997" y="2548087"/>
                  </a:lnTo>
                  <a:lnTo>
                    <a:pt x="469718" y="2538286"/>
                  </a:lnTo>
                  <a:lnTo>
                    <a:pt x="471371" y="2528486"/>
                  </a:lnTo>
                  <a:lnTo>
                    <a:pt x="472807" y="2518686"/>
                  </a:lnTo>
                  <a:lnTo>
                    <a:pt x="474165" y="2508885"/>
                  </a:lnTo>
                  <a:lnTo>
                    <a:pt x="475367" y="2499085"/>
                  </a:lnTo>
                  <a:lnTo>
                    <a:pt x="476406" y="2489285"/>
                  </a:lnTo>
                  <a:lnTo>
                    <a:pt x="477362" y="2479484"/>
                  </a:lnTo>
                  <a:lnTo>
                    <a:pt x="478060" y="2469684"/>
                  </a:lnTo>
                  <a:lnTo>
                    <a:pt x="478668" y="2459884"/>
                  </a:lnTo>
                  <a:lnTo>
                    <a:pt x="479091" y="2450083"/>
                  </a:lnTo>
                  <a:lnTo>
                    <a:pt x="479328" y="2440283"/>
                  </a:lnTo>
                  <a:lnTo>
                    <a:pt x="479465" y="2430483"/>
                  </a:lnTo>
                  <a:lnTo>
                    <a:pt x="479310" y="2420682"/>
                  </a:lnTo>
                  <a:lnTo>
                    <a:pt x="479054" y="2410882"/>
                  </a:lnTo>
                  <a:lnTo>
                    <a:pt x="478583" y="2401082"/>
                  </a:lnTo>
                  <a:lnTo>
                    <a:pt x="477910" y="2391281"/>
                  </a:lnTo>
                  <a:lnTo>
                    <a:pt x="477119" y="2381481"/>
                  </a:lnTo>
                  <a:lnTo>
                    <a:pt x="476011" y="2371681"/>
                  </a:lnTo>
                  <a:lnTo>
                    <a:pt x="474793" y="2361880"/>
                  </a:lnTo>
                  <a:lnTo>
                    <a:pt x="473334" y="2352080"/>
                  </a:lnTo>
                  <a:lnTo>
                    <a:pt x="471660" y="2342280"/>
                  </a:lnTo>
                  <a:lnTo>
                    <a:pt x="469855" y="2332479"/>
                  </a:lnTo>
                  <a:lnTo>
                    <a:pt x="467715" y="2322679"/>
                  </a:lnTo>
                  <a:lnTo>
                    <a:pt x="465458" y="2312879"/>
                  </a:lnTo>
                  <a:lnTo>
                    <a:pt x="462941" y="2303078"/>
                  </a:lnTo>
                  <a:lnTo>
                    <a:pt x="460205" y="2293278"/>
                  </a:lnTo>
                  <a:lnTo>
                    <a:pt x="457326" y="2283478"/>
                  </a:lnTo>
                  <a:lnTo>
                    <a:pt x="454105" y="2273677"/>
                  </a:lnTo>
                  <a:lnTo>
                    <a:pt x="450765" y="2263877"/>
                  </a:lnTo>
                  <a:lnTo>
                    <a:pt x="447153" y="2254077"/>
                  </a:lnTo>
                  <a:lnTo>
                    <a:pt x="443324" y="2244276"/>
                  </a:lnTo>
                  <a:lnTo>
                    <a:pt x="439345" y="2234476"/>
                  </a:lnTo>
                  <a:lnTo>
                    <a:pt x="435031" y="2224676"/>
                  </a:lnTo>
                  <a:lnTo>
                    <a:pt x="430598" y="2214875"/>
                  </a:lnTo>
                  <a:lnTo>
                    <a:pt x="425892" y="2205075"/>
                  </a:lnTo>
                  <a:lnTo>
                    <a:pt x="420980" y="2195275"/>
                  </a:lnTo>
                  <a:lnTo>
                    <a:pt x="415916" y="2185474"/>
                  </a:lnTo>
                  <a:lnTo>
                    <a:pt x="410536" y="2175674"/>
                  </a:lnTo>
                  <a:lnTo>
                    <a:pt x="405042" y="2165874"/>
                  </a:lnTo>
                  <a:lnTo>
                    <a:pt x="399285" y="2156073"/>
                  </a:lnTo>
                  <a:lnTo>
                    <a:pt x="393342" y="2146273"/>
                  </a:lnTo>
                  <a:lnTo>
                    <a:pt x="387251" y="2136473"/>
                  </a:lnTo>
                  <a:lnTo>
                    <a:pt x="380876" y="2126672"/>
                  </a:lnTo>
                  <a:lnTo>
                    <a:pt x="374399" y="2116872"/>
                  </a:lnTo>
                  <a:lnTo>
                    <a:pt x="367680" y="2107072"/>
                  </a:lnTo>
                  <a:lnTo>
                    <a:pt x="360803" y="2097271"/>
                  </a:lnTo>
                  <a:lnTo>
                    <a:pt x="353791" y="2087471"/>
                  </a:lnTo>
                  <a:lnTo>
                    <a:pt x="346540" y="2077671"/>
                  </a:lnTo>
                  <a:lnTo>
                    <a:pt x="339203" y="2067870"/>
                  </a:lnTo>
                  <a:lnTo>
                    <a:pt x="331660" y="2058070"/>
                  </a:lnTo>
                  <a:lnTo>
                    <a:pt x="323992" y="2048270"/>
                  </a:lnTo>
                  <a:lnTo>
                    <a:pt x="316213" y="2038469"/>
                  </a:lnTo>
                  <a:lnTo>
                    <a:pt x="308252" y="2028669"/>
                  </a:lnTo>
                  <a:lnTo>
                    <a:pt x="300224" y="2018869"/>
                  </a:lnTo>
                  <a:lnTo>
                    <a:pt x="292042" y="2009068"/>
                  </a:lnTo>
                  <a:lnTo>
                    <a:pt x="283776" y="1999268"/>
                  </a:lnTo>
                  <a:lnTo>
                    <a:pt x="275430" y="1989468"/>
                  </a:lnTo>
                  <a:lnTo>
                    <a:pt x="266969" y="1979667"/>
                  </a:lnTo>
                  <a:lnTo>
                    <a:pt x="258468" y="1969867"/>
                  </a:lnTo>
                  <a:lnTo>
                    <a:pt x="249877" y="1960067"/>
                  </a:lnTo>
                  <a:lnTo>
                    <a:pt x="241248" y="1950266"/>
                  </a:lnTo>
                  <a:lnTo>
                    <a:pt x="232580" y="1940466"/>
                  </a:lnTo>
                  <a:lnTo>
                    <a:pt x="223874" y="1930666"/>
                  </a:lnTo>
                  <a:lnTo>
                    <a:pt x="215158" y="1920865"/>
                  </a:lnTo>
                  <a:lnTo>
                    <a:pt x="206431" y="1911065"/>
                  </a:lnTo>
                  <a:lnTo>
                    <a:pt x="197715" y="1901265"/>
                  </a:lnTo>
                  <a:lnTo>
                    <a:pt x="189009" y="1891464"/>
                  </a:lnTo>
                  <a:lnTo>
                    <a:pt x="180350" y="1881664"/>
                  </a:lnTo>
                  <a:lnTo>
                    <a:pt x="171715" y="1871864"/>
                  </a:lnTo>
                  <a:lnTo>
                    <a:pt x="163159" y="1862063"/>
                  </a:lnTo>
                  <a:lnTo>
                    <a:pt x="154665" y="1852263"/>
                  </a:lnTo>
                  <a:lnTo>
                    <a:pt x="146240" y="1842463"/>
                  </a:lnTo>
                  <a:lnTo>
                    <a:pt x="137949" y="1832662"/>
                  </a:lnTo>
                  <a:lnTo>
                    <a:pt x="129717" y="1822862"/>
                  </a:lnTo>
                  <a:lnTo>
                    <a:pt x="121667" y="1813062"/>
                  </a:lnTo>
                  <a:lnTo>
                    <a:pt x="113727" y="1803261"/>
                  </a:lnTo>
                  <a:lnTo>
                    <a:pt x="105922" y="1793461"/>
                  </a:lnTo>
                  <a:lnTo>
                    <a:pt x="98339" y="1783661"/>
                  </a:lnTo>
                  <a:lnTo>
                    <a:pt x="90854" y="1773860"/>
                  </a:lnTo>
                  <a:lnTo>
                    <a:pt x="83657" y="1764060"/>
                  </a:lnTo>
                  <a:lnTo>
                    <a:pt x="76618" y="1754260"/>
                  </a:lnTo>
                  <a:lnTo>
                    <a:pt x="69784" y="1744459"/>
                  </a:lnTo>
                  <a:lnTo>
                    <a:pt x="63256" y="1734659"/>
                  </a:lnTo>
                  <a:lnTo>
                    <a:pt x="56863" y="1724859"/>
                  </a:lnTo>
                  <a:lnTo>
                    <a:pt x="50869" y="1715058"/>
                  </a:lnTo>
                  <a:lnTo>
                    <a:pt x="45076" y="1705258"/>
                  </a:lnTo>
                  <a:lnTo>
                    <a:pt x="39559" y="1695458"/>
                  </a:lnTo>
                  <a:lnTo>
                    <a:pt x="34426" y="1685657"/>
                  </a:lnTo>
                  <a:lnTo>
                    <a:pt x="29464" y="1675857"/>
                  </a:lnTo>
                  <a:lnTo>
                    <a:pt x="25008" y="1666057"/>
                  </a:lnTo>
                  <a:lnTo>
                    <a:pt x="20788" y="1656256"/>
                  </a:lnTo>
                  <a:lnTo>
                    <a:pt x="16915" y="1646456"/>
                  </a:lnTo>
                  <a:lnTo>
                    <a:pt x="13493" y="1636656"/>
                  </a:lnTo>
                  <a:lnTo>
                    <a:pt x="10275" y="1626855"/>
                  </a:lnTo>
                  <a:lnTo>
                    <a:pt x="7662" y="1617055"/>
                  </a:lnTo>
                  <a:lnTo>
                    <a:pt x="5313" y="1607255"/>
                  </a:lnTo>
                  <a:lnTo>
                    <a:pt x="3376" y="1597454"/>
                  </a:lnTo>
                  <a:lnTo>
                    <a:pt x="1942" y="1587654"/>
                  </a:lnTo>
                  <a:lnTo>
                    <a:pt x="740" y="1577854"/>
                  </a:lnTo>
                  <a:lnTo>
                    <a:pt x="229" y="1568053"/>
                  </a:lnTo>
                  <a:lnTo>
                    <a:pt x="0" y="1558253"/>
                  </a:lnTo>
                  <a:lnTo>
                    <a:pt x="237" y="1548453"/>
                  </a:lnTo>
                  <a:lnTo>
                    <a:pt x="1015" y="1538652"/>
                  </a:lnTo>
                  <a:lnTo>
                    <a:pt x="2045" y="1528852"/>
                  </a:lnTo>
                  <a:lnTo>
                    <a:pt x="3834" y="1519052"/>
                  </a:lnTo>
                  <a:lnTo>
                    <a:pt x="5910" y="1509251"/>
                  </a:lnTo>
                  <a:lnTo>
                    <a:pt x="8497" y="1499451"/>
                  </a:lnTo>
                  <a:lnTo>
                    <a:pt x="11641" y="1489651"/>
                  </a:lnTo>
                  <a:lnTo>
                    <a:pt x="15051" y="1479850"/>
                  </a:lnTo>
                  <a:lnTo>
                    <a:pt x="19263" y="1470050"/>
                  </a:lnTo>
                  <a:lnTo>
                    <a:pt x="23759" y="1460250"/>
                  </a:lnTo>
                  <a:lnTo>
                    <a:pt x="28793" y="1450449"/>
                  </a:lnTo>
                  <a:lnTo>
                    <a:pt x="34381" y="1440649"/>
                  </a:lnTo>
                  <a:lnTo>
                    <a:pt x="40238" y="1430849"/>
                  </a:lnTo>
                  <a:lnTo>
                    <a:pt x="46915" y="1421048"/>
                  </a:lnTo>
                  <a:lnTo>
                    <a:pt x="53861" y="1411248"/>
                  </a:lnTo>
                  <a:lnTo>
                    <a:pt x="61353" y="1401448"/>
                  </a:lnTo>
                  <a:lnTo>
                    <a:pt x="69376" y="1391647"/>
                  </a:lnTo>
                  <a:lnTo>
                    <a:pt x="77676" y="1381847"/>
                  </a:lnTo>
                  <a:lnTo>
                    <a:pt x="86759" y="1372047"/>
                  </a:lnTo>
                  <a:lnTo>
                    <a:pt x="96100" y="1362246"/>
                  </a:lnTo>
                  <a:lnTo>
                    <a:pt x="105974" y="1352446"/>
                  </a:lnTo>
                  <a:lnTo>
                    <a:pt x="116339" y="1342646"/>
                  </a:lnTo>
                  <a:lnTo>
                    <a:pt x="126976" y="1332845"/>
                  </a:lnTo>
                  <a:lnTo>
                    <a:pt x="138333" y="1323045"/>
                  </a:lnTo>
                  <a:lnTo>
                    <a:pt x="149926" y="1313245"/>
                  </a:lnTo>
                  <a:lnTo>
                    <a:pt x="162021" y="1303444"/>
                  </a:lnTo>
                  <a:lnTo>
                    <a:pt x="174549" y="1293644"/>
                  </a:lnTo>
                  <a:lnTo>
                    <a:pt x="187333" y="1283844"/>
                  </a:lnTo>
                  <a:lnTo>
                    <a:pt x="200750" y="1274043"/>
                  </a:lnTo>
                  <a:lnTo>
                    <a:pt x="214373" y="1264243"/>
                  </a:lnTo>
                  <a:lnTo>
                    <a:pt x="228447" y="1254442"/>
                  </a:lnTo>
                  <a:lnTo>
                    <a:pt x="242884" y="1244642"/>
                  </a:lnTo>
                  <a:lnTo>
                    <a:pt x="257550" y="1234842"/>
                  </a:lnTo>
                  <a:lnTo>
                    <a:pt x="272741" y="1225041"/>
                  </a:lnTo>
                  <a:lnTo>
                    <a:pt x="288105" y="1215241"/>
                  </a:lnTo>
                  <a:lnTo>
                    <a:pt x="303847" y="1205441"/>
                  </a:lnTo>
                  <a:lnTo>
                    <a:pt x="319874" y="1195640"/>
                  </a:lnTo>
                  <a:lnTo>
                    <a:pt x="336095" y="1185840"/>
                  </a:lnTo>
                  <a:lnTo>
                    <a:pt x="352718" y="1176040"/>
                  </a:lnTo>
                  <a:lnTo>
                    <a:pt x="369474" y="1166239"/>
                  </a:lnTo>
                  <a:lnTo>
                    <a:pt x="386524" y="1156439"/>
                  </a:lnTo>
                  <a:lnTo>
                    <a:pt x="403776" y="1146639"/>
                  </a:lnTo>
                  <a:lnTo>
                    <a:pt x="421174" y="1136838"/>
                  </a:lnTo>
                  <a:lnTo>
                    <a:pt x="438849" y="1127038"/>
                  </a:lnTo>
                  <a:lnTo>
                    <a:pt x="456613" y="1117238"/>
                  </a:lnTo>
                  <a:lnTo>
                    <a:pt x="474573" y="1107437"/>
                  </a:lnTo>
                  <a:lnTo>
                    <a:pt x="492655" y="1097637"/>
                  </a:lnTo>
                  <a:lnTo>
                    <a:pt x="510828" y="1087837"/>
                  </a:lnTo>
                  <a:lnTo>
                    <a:pt x="529151" y="1078036"/>
                  </a:lnTo>
                  <a:lnTo>
                    <a:pt x="547519" y="1068236"/>
                  </a:lnTo>
                  <a:lnTo>
                    <a:pt x="565981" y="1058436"/>
                  </a:lnTo>
                  <a:lnTo>
                    <a:pt x="584485" y="1048635"/>
                  </a:lnTo>
                  <a:lnTo>
                    <a:pt x="603023" y="1038835"/>
                  </a:lnTo>
                  <a:lnTo>
                    <a:pt x="621590" y="1029035"/>
                  </a:lnTo>
                  <a:lnTo>
                    <a:pt x="640158" y="1019234"/>
                  </a:lnTo>
                  <a:lnTo>
                    <a:pt x="658716" y="1009434"/>
                  </a:lnTo>
                  <a:lnTo>
                    <a:pt x="677246" y="999634"/>
                  </a:lnTo>
                  <a:lnTo>
                    <a:pt x="695751" y="989833"/>
                  </a:lnTo>
                  <a:lnTo>
                    <a:pt x="714173" y="980033"/>
                  </a:lnTo>
                  <a:lnTo>
                    <a:pt x="732556" y="970233"/>
                  </a:lnTo>
                  <a:lnTo>
                    <a:pt x="750830" y="960432"/>
                  </a:lnTo>
                  <a:lnTo>
                    <a:pt x="769014" y="950632"/>
                  </a:lnTo>
                  <a:lnTo>
                    <a:pt x="787116" y="940832"/>
                  </a:lnTo>
                  <a:lnTo>
                    <a:pt x="805039" y="931031"/>
                  </a:lnTo>
                  <a:lnTo>
                    <a:pt x="822887" y="921231"/>
                  </a:lnTo>
                  <a:lnTo>
                    <a:pt x="840536" y="911431"/>
                  </a:lnTo>
                  <a:lnTo>
                    <a:pt x="858044" y="901630"/>
                  </a:lnTo>
                  <a:lnTo>
                    <a:pt x="875416" y="891830"/>
                  </a:lnTo>
                  <a:lnTo>
                    <a:pt x="892532" y="882030"/>
                  </a:lnTo>
                  <a:lnTo>
                    <a:pt x="909544" y="872229"/>
                  </a:lnTo>
                  <a:lnTo>
                    <a:pt x="926275" y="862429"/>
                  </a:lnTo>
                  <a:lnTo>
                    <a:pt x="942830" y="852629"/>
                  </a:lnTo>
                  <a:lnTo>
                    <a:pt x="959202" y="842828"/>
                  </a:lnTo>
                  <a:lnTo>
                    <a:pt x="975259" y="833028"/>
                  </a:lnTo>
                  <a:lnTo>
                    <a:pt x="991188" y="823228"/>
                  </a:lnTo>
                  <a:lnTo>
                    <a:pt x="1006772" y="813427"/>
                  </a:lnTo>
                  <a:lnTo>
                    <a:pt x="1022154" y="803627"/>
                  </a:lnTo>
                  <a:lnTo>
                    <a:pt x="1037315" y="793827"/>
                  </a:lnTo>
                  <a:lnTo>
                    <a:pt x="1052123" y="784026"/>
                  </a:lnTo>
                  <a:lnTo>
                    <a:pt x="1066785" y="774226"/>
                  </a:lnTo>
                  <a:lnTo>
                    <a:pt x="1081053" y="764426"/>
                  </a:lnTo>
                  <a:lnTo>
                    <a:pt x="1095108" y="754625"/>
                  </a:lnTo>
                  <a:lnTo>
                    <a:pt x="1108912" y="744825"/>
                  </a:lnTo>
                  <a:lnTo>
                    <a:pt x="1122342" y="735025"/>
                  </a:lnTo>
                  <a:lnTo>
                    <a:pt x="1135616" y="725224"/>
                  </a:lnTo>
                  <a:lnTo>
                    <a:pt x="1148464" y="715424"/>
                  </a:lnTo>
                  <a:lnTo>
                    <a:pt x="1161097" y="705624"/>
                  </a:lnTo>
                  <a:lnTo>
                    <a:pt x="1173460" y="695823"/>
                  </a:lnTo>
                  <a:lnTo>
                    <a:pt x="1185444" y="686023"/>
                  </a:lnTo>
                  <a:lnTo>
                    <a:pt x="1197268" y="676223"/>
                  </a:lnTo>
                  <a:lnTo>
                    <a:pt x="1208652" y="666422"/>
                  </a:lnTo>
                  <a:lnTo>
                    <a:pt x="1219826" y="656622"/>
                  </a:lnTo>
                  <a:lnTo>
                    <a:pt x="1230721" y="646822"/>
                  </a:lnTo>
                  <a:lnTo>
                    <a:pt x="1241248" y="637021"/>
                  </a:lnTo>
                  <a:lnTo>
                    <a:pt x="1251615" y="627221"/>
                  </a:lnTo>
                  <a:lnTo>
                    <a:pt x="1261542" y="617421"/>
                  </a:lnTo>
                  <a:lnTo>
                    <a:pt x="1271271" y="607620"/>
                  </a:lnTo>
                  <a:lnTo>
                    <a:pt x="1280722" y="597820"/>
                  </a:lnTo>
                  <a:lnTo>
                    <a:pt x="1289825" y="588020"/>
                  </a:lnTo>
                  <a:lnTo>
                    <a:pt x="1298774" y="578219"/>
                  </a:lnTo>
                  <a:lnTo>
                    <a:pt x="1307296" y="568419"/>
                  </a:lnTo>
                  <a:lnTo>
                    <a:pt x="1315638" y="558619"/>
                  </a:lnTo>
                  <a:lnTo>
                    <a:pt x="1323710" y="548818"/>
                  </a:lnTo>
                  <a:lnTo>
                    <a:pt x="1331462" y="539018"/>
                  </a:lnTo>
                  <a:lnTo>
                    <a:pt x="1339070" y="529218"/>
                  </a:lnTo>
                  <a:lnTo>
                    <a:pt x="1346274" y="519417"/>
                  </a:lnTo>
                  <a:lnTo>
                    <a:pt x="1353319" y="509617"/>
                  </a:lnTo>
                  <a:lnTo>
                    <a:pt x="1360108" y="499817"/>
                  </a:lnTo>
                  <a:lnTo>
                    <a:pt x="1366610" y="490016"/>
                  </a:lnTo>
                  <a:lnTo>
                    <a:pt x="1372981" y="480216"/>
                  </a:lnTo>
                  <a:lnTo>
                    <a:pt x="1378979" y="470416"/>
                  </a:lnTo>
                  <a:lnTo>
                    <a:pt x="1384839" y="460615"/>
                  </a:lnTo>
                  <a:lnTo>
                    <a:pt x="1390463" y="450815"/>
                  </a:lnTo>
                  <a:lnTo>
                    <a:pt x="1395836" y="441015"/>
                  </a:lnTo>
                  <a:lnTo>
                    <a:pt x="1401092" y="431214"/>
                  </a:lnTo>
                  <a:lnTo>
                    <a:pt x="1406011" y="421414"/>
                  </a:lnTo>
                  <a:lnTo>
                    <a:pt x="1410814" y="411614"/>
                  </a:lnTo>
                  <a:lnTo>
                    <a:pt x="1415404" y="401813"/>
                  </a:lnTo>
                  <a:lnTo>
                    <a:pt x="1419779" y="392013"/>
                  </a:lnTo>
                  <a:lnTo>
                    <a:pt x="1424050" y="382213"/>
                  </a:lnTo>
                  <a:lnTo>
                    <a:pt x="1428026" y="372412"/>
                  </a:lnTo>
                  <a:lnTo>
                    <a:pt x="1431904" y="362612"/>
                  </a:lnTo>
                  <a:lnTo>
                    <a:pt x="1435595" y="352812"/>
                  </a:lnTo>
                  <a:lnTo>
                    <a:pt x="1439105" y="343011"/>
                  </a:lnTo>
                  <a:lnTo>
                    <a:pt x="1442525" y="333211"/>
                  </a:lnTo>
                  <a:lnTo>
                    <a:pt x="1445691" y="323411"/>
                  </a:lnTo>
                  <a:lnTo>
                    <a:pt x="1448778" y="313610"/>
                  </a:lnTo>
                  <a:lnTo>
                    <a:pt x="1451702" y="303810"/>
                  </a:lnTo>
                  <a:lnTo>
                    <a:pt x="1454478" y="294010"/>
                  </a:lnTo>
                  <a:lnTo>
                    <a:pt x="1457175" y="284209"/>
                  </a:lnTo>
                  <a:lnTo>
                    <a:pt x="1459662" y="274409"/>
                  </a:lnTo>
                  <a:lnTo>
                    <a:pt x="1462083" y="264609"/>
                  </a:lnTo>
                  <a:lnTo>
                    <a:pt x="1464366" y="254808"/>
                  </a:lnTo>
                  <a:lnTo>
                    <a:pt x="1466530" y="245008"/>
                  </a:lnTo>
                  <a:lnTo>
                    <a:pt x="1468625" y="235208"/>
                  </a:lnTo>
                  <a:lnTo>
                    <a:pt x="1470551" y="225407"/>
                  </a:lnTo>
                  <a:lnTo>
                    <a:pt x="1472423" y="215607"/>
                  </a:lnTo>
                  <a:lnTo>
                    <a:pt x="1474180" y="205807"/>
                  </a:lnTo>
                  <a:lnTo>
                    <a:pt x="1475842" y="196006"/>
                  </a:lnTo>
                  <a:lnTo>
                    <a:pt x="1477446" y="186206"/>
                  </a:lnTo>
                  <a:lnTo>
                    <a:pt x="1478917" y="176406"/>
                  </a:lnTo>
                  <a:lnTo>
                    <a:pt x="1480344" y="166605"/>
                  </a:lnTo>
                  <a:lnTo>
                    <a:pt x="1481676" y="156805"/>
                  </a:lnTo>
                  <a:lnTo>
                    <a:pt x="1482935" y="147005"/>
                  </a:lnTo>
                  <a:lnTo>
                    <a:pt x="1484146" y="137204"/>
                  </a:lnTo>
                  <a:lnTo>
                    <a:pt x="1485252" y="127404"/>
                  </a:lnTo>
                  <a:lnTo>
                    <a:pt x="1486324" y="117604"/>
                  </a:lnTo>
                  <a:lnTo>
                    <a:pt x="1487320" y="107803"/>
                  </a:lnTo>
                  <a:lnTo>
                    <a:pt x="1488260" y="98003"/>
                  </a:lnTo>
                  <a:lnTo>
                    <a:pt x="1489161" y="88203"/>
                  </a:lnTo>
                  <a:lnTo>
                    <a:pt x="1489982" y="78402"/>
                  </a:lnTo>
                  <a:lnTo>
                    <a:pt x="1490776" y="68602"/>
                  </a:lnTo>
                  <a:lnTo>
                    <a:pt x="1491510" y="58802"/>
                  </a:lnTo>
                  <a:lnTo>
                    <a:pt x="1492202" y="49001"/>
                  </a:lnTo>
                  <a:lnTo>
                    <a:pt x="1492863" y="39201"/>
                  </a:lnTo>
                  <a:lnTo>
                    <a:pt x="1493463" y="29401"/>
                  </a:lnTo>
                  <a:lnTo>
                    <a:pt x="1494043" y="19600"/>
                  </a:lnTo>
                  <a:lnTo>
                    <a:pt x="1494576" y="9800"/>
                  </a:lnTo>
                  <a:lnTo>
                    <a:pt x="1495079" y="0"/>
                  </a:lnTo>
                  <a:lnTo>
                    <a:pt x="1508415" y="0"/>
                  </a:lnTo>
                  <a:lnTo>
                    <a:pt x="1508917" y="9800"/>
                  </a:lnTo>
                  <a:lnTo>
                    <a:pt x="1509450" y="19600"/>
                  </a:lnTo>
                  <a:lnTo>
                    <a:pt x="1510030" y="29401"/>
                  </a:lnTo>
                  <a:lnTo>
                    <a:pt x="1510631" y="39201"/>
                  </a:lnTo>
                  <a:lnTo>
                    <a:pt x="1511292" y="49001"/>
                  </a:lnTo>
                  <a:lnTo>
                    <a:pt x="1511984" y="58802"/>
                  </a:lnTo>
                  <a:lnTo>
                    <a:pt x="1512717" y="68602"/>
                  </a:lnTo>
                  <a:lnTo>
                    <a:pt x="1513512" y="78402"/>
                  </a:lnTo>
                  <a:lnTo>
                    <a:pt x="1514332" y="88203"/>
                  </a:lnTo>
                  <a:lnTo>
                    <a:pt x="1515234" y="98003"/>
                  </a:lnTo>
                  <a:lnTo>
                    <a:pt x="1516173" y="107803"/>
                  </a:lnTo>
                  <a:lnTo>
                    <a:pt x="1517169" y="117604"/>
                  </a:lnTo>
                  <a:lnTo>
                    <a:pt x="1518241" y="127404"/>
                  </a:lnTo>
                  <a:lnTo>
                    <a:pt x="1519348" y="137204"/>
                  </a:lnTo>
                  <a:lnTo>
                    <a:pt x="1520559" y="147005"/>
                  </a:lnTo>
                  <a:lnTo>
                    <a:pt x="1521818" y="156805"/>
                  </a:lnTo>
                  <a:lnTo>
                    <a:pt x="1523150" y="166605"/>
                  </a:lnTo>
                  <a:lnTo>
                    <a:pt x="1524577" y="176406"/>
                  </a:lnTo>
                  <a:lnTo>
                    <a:pt x="1526047" y="186206"/>
                  </a:lnTo>
                  <a:lnTo>
                    <a:pt x="1527652" y="196006"/>
                  </a:lnTo>
                  <a:lnTo>
                    <a:pt x="1529314" y="205807"/>
                  </a:lnTo>
                  <a:lnTo>
                    <a:pt x="1531070" y="215607"/>
                  </a:lnTo>
                  <a:lnTo>
                    <a:pt x="1532943" y="225407"/>
                  </a:lnTo>
                  <a:lnTo>
                    <a:pt x="1534869" y="235208"/>
                  </a:lnTo>
                  <a:lnTo>
                    <a:pt x="1536964" y="245008"/>
                  </a:lnTo>
                  <a:lnTo>
                    <a:pt x="1539127" y="254808"/>
                  </a:lnTo>
                  <a:lnTo>
                    <a:pt x="1541410" y="264609"/>
                  </a:lnTo>
                  <a:lnTo>
                    <a:pt x="1543832" y="274409"/>
                  </a:lnTo>
                  <a:lnTo>
                    <a:pt x="1546319" y="284209"/>
                  </a:lnTo>
                  <a:lnTo>
                    <a:pt x="1549016" y="294010"/>
                  </a:lnTo>
                  <a:lnTo>
                    <a:pt x="1551791" y="303810"/>
                  </a:lnTo>
                  <a:lnTo>
                    <a:pt x="1554715" y="313610"/>
                  </a:lnTo>
                  <a:lnTo>
                    <a:pt x="1557802" y="323411"/>
                  </a:lnTo>
                  <a:lnTo>
                    <a:pt x="1560968" y="333211"/>
                  </a:lnTo>
                  <a:lnTo>
                    <a:pt x="1564389" y="343011"/>
                  </a:lnTo>
                  <a:lnTo>
                    <a:pt x="1567899" y="352812"/>
                  </a:lnTo>
                  <a:lnTo>
                    <a:pt x="1571589" y="362612"/>
                  </a:lnTo>
                  <a:lnTo>
                    <a:pt x="1575468" y="372412"/>
                  </a:lnTo>
                  <a:lnTo>
                    <a:pt x="1579443" y="382213"/>
                  </a:lnTo>
                  <a:lnTo>
                    <a:pt x="1583715" y="392013"/>
                  </a:lnTo>
                  <a:lnTo>
                    <a:pt x="1588090" y="401813"/>
                  </a:lnTo>
                  <a:lnTo>
                    <a:pt x="1592679" y="411614"/>
                  </a:lnTo>
                  <a:lnTo>
                    <a:pt x="1597482" y="421414"/>
                  </a:lnTo>
                  <a:lnTo>
                    <a:pt x="1602402" y="431214"/>
                  </a:lnTo>
                  <a:lnTo>
                    <a:pt x="1607657" y="441015"/>
                  </a:lnTo>
                  <a:lnTo>
                    <a:pt x="1613030" y="450815"/>
                  </a:lnTo>
                  <a:lnTo>
                    <a:pt x="1618655" y="460615"/>
                  </a:lnTo>
                  <a:lnTo>
                    <a:pt x="1624515" y="470416"/>
                  </a:lnTo>
                  <a:lnTo>
                    <a:pt x="1630513" y="480216"/>
                  </a:lnTo>
                  <a:lnTo>
                    <a:pt x="1636884" y="490016"/>
                  </a:lnTo>
                  <a:lnTo>
                    <a:pt x="1643386" y="499817"/>
                  </a:lnTo>
                  <a:lnTo>
                    <a:pt x="1650175" y="509617"/>
                  </a:lnTo>
                  <a:lnTo>
                    <a:pt x="1657219" y="519417"/>
                  </a:lnTo>
                  <a:lnTo>
                    <a:pt x="1664424" y="529218"/>
                  </a:lnTo>
                  <a:lnTo>
                    <a:pt x="1672032" y="539018"/>
                  </a:lnTo>
                  <a:lnTo>
                    <a:pt x="1679783" y="548818"/>
                  </a:lnTo>
                  <a:lnTo>
                    <a:pt x="1687855" y="558619"/>
                  </a:lnTo>
                  <a:lnTo>
                    <a:pt x="1696197" y="568419"/>
                  </a:lnTo>
                  <a:lnTo>
                    <a:pt x="1704719" y="578219"/>
                  </a:lnTo>
                  <a:lnTo>
                    <a:pt x="1713669" y="588020"/>
                  </a:lnTo>
                  <a:lnTo>
                    <a:pt x="1722771" y="597820"/>
                  </a:lnTo>
                  <a:lnTo>
                    <a:pt x="1732222" y="607620"/>
                  </a:lnTo>
                  <a:lnTo>
                    <a:pt x="1741952" y="617421"/>
                  </a:lnTo>
                  <a:lnTo>
                    <a:pt x="1751879" y="627221"/>
                  </a:lnTo>
                  <a:lnTo>
                    <a:pt x="1762246" y="637021"/>
                  </a:lnTo>
                  <a:lnTo>
                    <a:pt x="1772772" y="646822"/>
                  </a:lnTo>
                  <a:lnTo>
                    <a:pt x="1783668" y="656622"/>
                  </a:lnTo>
                  <a:lnTo>
                    <a:pt x="1794841" y="666422"/>
                  </a:lnTo>
                  <a:lnTo>
                    <a:pt x="1806225" y="676223"/>
                  </a:lnTo>
                  <a:lnTo>
                    <a:pt x="1818049" y="686023"/>
                  </a:lnTo>
                  <a:lnTo>
                    <a:pt x="1830034" y="695823"/>
                  </a:lnTo>
                  <a:lnTo>
                    <a:pt x="1842397" y="705624"/>
                  </a:lnTo>
                  <a:lnTo>
                    <a:pt x="1855029" y="715424"/>
                  </a:lnTo>
                  <a:lnTo>
                    <a:pt x="1867878" y="725224"/>
                  </a:lnTo>
                  <a:lnTo>
                    <a:pt x="1881152" y="735025"/>
                  </a:lnTo>
                  <a:lnTo>
                    <a:pt x="1894582" y="744825"/>
                  </a:lnTo>
                  <a:lnTo>
                    <a:pt x="1908386" y="754625"/>
                  </a:lnTo>
                  <a:lnTo>
                    <a:pt x="1922440" y="764426"/>
                  </a:lnTo>
                  <a:lnTo>
                    <a:pt x="1936709" y="774226"/>
                  </a:lnTo>
                  <a:lnTo>
                    <a:pt x="1951371" y="784026"/>
                  </a:lnTo>
                  <a:lnTo>
                    <a:pt x="1966178" y="793827"/>
                  </a:lnTo>
                  <a:lnTo>
                    <a:pt x="1981339" y="803627"/>
                  </a:lnTo>
                  <a:lnTo>
                    <a:pt x="1996722" y="813427"/>
                  </a:lnTo>
                  <a:lnTo>
                    <a:pt x="2012306" y="823228"/>
                  </a:lnTo>
                  <a:lnTo>
                    <a:pt x="2028235" y="833028"/>
                  </a:lnTo>
                  <a:lnTo>
                    <a:pt x="2044292" y="842828"/>
                  </a:lnTo>
                  <a:lnTo>
                    <a:pt x="2060664" y="852629"/>
                  </a:lnTo>
                  <a:lnTo>
                    <a:pt x="2077218" y="862429"/>
                  </a:lnTo>
                  <a:lnTo>
                    <a:pt x="2093950" y="872229"/>
                  </a:lnTo>
                  <a:lnTo>
                    <a:pt x="2110961" y="882030"/>
                  </a:lnTo>
                  <a:lnTo>
                    <a:pt x="2128078" y="891830"/>
                  </a:lnTo>
                  <a:lnTo>
                    <a:pt x="2145450" y="901630"/>
                  </a:lnTo>
                  <a:lnTo>
                    <a:pt x="2162958" y="911431"/>
                  </a:lnTo>
                  <a:lnTo>
                    <a:pt x="2180606" y="921231"/>
                  </a:lnTo>
                  <a:lnTo>
                    <a:pt x="2198455" y="931031"/>
                  </a:lnTo>
                  <a:lnTo>
                    <a:pt x="2216378" y="940832"/>
                  </a:lnTo>
                  <a:lnTo>
                    <a:pt x="2234479" y="950632"/>
                  </a:lnTo>
                  <a:lnTo>
                    <a:pt x="2252663" y="960432"/>
                  </a:lnTo>
                  <a:lnTo>
                    <a:pt x="2270937" y="970233"/>
                  </a:lnTo>
                  <a:lnTo>
                    <a:pt x="2289321" y="980033"/>
                  </a:lnTo>
                  <a:lnTo>
                    <a:pt x="2307743" y="989833"/>
                  </a:lnTo>
                  <a:lnTo>
                    <a:pt x="2326247" y="999634"/>
                  </a:lnTo>
                  <a:lnTo>
                    <a:pt x="2344777" y="1009434"/>
                  </a:lnTo>
                  <a:lnTo>
                    <a:pt x="2363336" y="1019234"/>
                  </a:lnTo>
                  <a:lnTo>
                    <a:pt x="2381904" y="1029035"/>
                  </a:lnTo>
                  <a:lnTo>
                    <a:pt x="2400470" y="1038835"/>
                  </a:lnTo>
                  <a:lnTo>
                    <a:pt x="2419009" y="1048635"/>
                  </a:lnTo>
                  <a:lnTo>
                    <a:pt x="2437513" y="1058436"/>
                  </a:lnTo>
                  <a:lnTo>
                    <a:pt x="2455975" y="1068236"/>
                  </a:lnTo>
                  <a:lnTo>
                    <a:pt x="2474342" y="1078036"/>
                  </a:lnTo>
                  <a:lnTo>
                    <a:pt x="2492665" y="1087837"/>
                  </a:lnTo>
                  <a:lnTo>
                    <a:pt x="2510839" y="1097637"/>
                  </a:lnTo>
                  <a:lnTo>
                    <a:pt x="2528920" y="1107437"/>
                  </a:lnTo>
                  <a:lnTo>
                    <a:pt x="2546881" y="1117238"/>
                  </a:lnTo>
                  <a:lnTo>
                    <a:pt x="2564645" y="1127038"/>
                  </a:lnTo>
                  <a:lnTo>
                    <a:pt x="2582319" y="1136838"/>
                  </a:lnTo>
                  <a:lnTo>
                    <a:pt x="2599718" y="1146639"/>
                  </a:lnTo>
                  <a:lnTo>
                    <a:pt x="2616970" y="1156439"/>
                  </a:lnTo>
                  <a:lnTo>
                    <a:pt x="2634019" y="1166239"/>
                  </a:lnTo>
                  <a:lnTo>
                    <a:pt x="2650775" y="1176040"/>
                  </a:lnTo>
                  <a:lnTo>
                    <a:pt x="2667399" y="1185840"/>
                  </a:lnTo>
                  <a:lnTo>
                    <a:pt x="2683619" y="1195640"/>
                  </a:lnTo>
                  <a:lnTo>
                    <a:pt x="2699647" y="1205441"/>
                  </a:lnTo>
                  <a:lnTo>
                    <a:pt x="2715389" y="1215241"/>
                  </a:lnTo>
                  <a:lnTo>
                    <a:pt x="2730752" y="1225041"/>
                  </a:lnTo>
                  <a:lnTo>
                    <a:pt x="2745943" y="1234842"/>
                  </a:lnTo>
                  <a:lnTo>
                    <a:pt x="2760610" y="1244642"/>
                  </a:lnTo>
                  <a:lnTo>
                    <a:pt x="2775047" y="1254442"/>
                  </a:lnTo>
                  <a:lnTo>
                    <a:pt x="2789120" y="1264243"/>
                  </a:lnTo>
                  <a:lnTo>
                    <a:pt x="2802744" y="1274043"/>
                  </a:lnTo>
                  <a:lnTo>
                    <a:pt x="2816160" y="1283844"/>
                  </a:lnTo>
                  <a:lnTo>
                    <a:pt x="2828945" y="1293644"/>
                  </a:lnTo>
                  <a:lnTo>
                    <a:pt x="2841473" y="1303444"/>
                  </a:lnTo>
                  <a:lnTo>
                    <a:pt x="2853568" y="1313245"/>
                  </a:lnTo>
                  <a:lnTo>
                    <a:pt x="2865161" y="1323045"/>
                  </a:lnTo>
                  <a:lnTo>
                    <a:pt x="2876517" y="1332845"/>
                  </a:lnTo>
                  <a:lnTo>
                    <a:pt x="2887154" y="1342646"/>
                  </a:lnTo>
                  <a:lnTo>
                    <a:pt x="2897519" y="1352446"/>
                  </a:lnTo>
                  <a:lnTo>
                    <a:pt x="2907394" y="1362246"/>
                  </a:lnTo>
                  <a:lnTo>
                    <a:pt x="2916734" y="1372047"/>
                  </a:lnTo>
                  <a:lnTo>
                    <a:pt x="2925818" y="1381847"/>
                  </a:lnTo>
                  <a:lnTo>
                    <a:pt x="2934117" y="1391647"/>
                  </a:lnTo>
                  <a:lnTo>
                    <a:pt x="2942141" y="1401448"/>
                  </a:lnTo>
                  <a:lnTo>
                    <a:pt x="2949633" y="1411248"/>
                  </a:lnTo>
                  <a:lnTo>
                    <a:pt x="2956579" y="1421048"/>
                  </a:lnTo>
                  <a:lnTo>
                    <a:pt x="2963255" y="1430849"/>
                  </a:lnTo>
                  <a:lnTo>
                    <a:pt x="2969113" y="1440649"/>
                  </a:lnTo>
                  <a:lnTo>
                    <a:pt x="2974701" y="1450449"/>
                  </a:lnTo>
                  <a:lnTo>
                    <a:pt x="2979734" y="1460250"/>
                  </a:lnTo>
                  <a:lnTo>
                    <a:pt x="2984230" y="1470050"/>
                  </a:lnTo>
                  <a:lnTo>
                    <a:pt x="2988443" y="1479850"/>
                  </a:lnTo>
                  <a:lnTo>
                    <a:pt x="2991852" y="1489651"/>
                  </a:lnTo>
                  <a:lnTo>
                    <a:pt x="2994996" y="1499451"/>
                  </a:lnTo>
                  <a:lnTo>
                    <a:pt x="2997583" y="1509251"/>
                  </a:lnTo>
                  <a:lnTo>
                    <a:pt x="2999660" y="1519052"/>
                  </a:lnTo>
                  <a:lnTo>
                    <a:pt x="3001449" y="1528852"/>
                  </a:lnTo>
                  <a:lnTo>
                    <a:pt x="3002479" y="1538652"/>
                  </a:lnTo>
                  <a:lnTo>
                    <a:pt x="3003257" y="1548453"/>
                  </a:lnTo>
                  <a:lnTo>
                    <a:pt x="3003494" y="1558253"/>
                  </a:lnTo>
                  <a:lnTo>
                    <a:pt x="3003264" y="1568053"/>
                  </a:lnTo>
                  <a:lnTo>
                    <a:pt x="3002754" y="1577854"/>
                  </a:lnTo>
                  <a:lnTo>
                    <a:pt x="3001552" y="1587654"/>
                  </a:lnTo>
                  <a:lnTo>
                    <a:pt x="3000118" y="1597454"/>
                  </a:lnTo>
                  <a:lnTo>
                    <a:pt x="2998180" y="1607255"/>
                  </a:lnTo>
                  <a:lnTo>
                    <a:pt x="2995831" y="1617055"/>
                  </a:lnTo>
                  <a:lnTo>
                    <a:pt x="2993218" y="1626855"/>
                  </a:lnTo>
                  <a:lnTo>
                    <a:pt x="2990000" y="1636656"/>
                  </a:lnTo>
                  <a:lnTo>
                    <a:pt x="2986579" y="1646456"/>
                  </a:lnTo>
                  <a:lnTo>
                    <a:pt x="2982705" y="1656256"/>
                  </a:lnTo>
                  <a:lnTo>
                    <a:pt x="2978486" y="1666057"/>
                  </a:lnTo>
                  <a:lnTo>
                    <a:pt x="2974030" y="1675857"/>
                  </a:lnTo>
                  <a:lnTo>
                    <a:pt x="2969068" y="1685657"/>
                  </a:lnTo>
                  <a:lnTo>
                    <a:pt x="2963935" y="1695458"/>
                  </a:lnTo>
                  <a:lnTo>
                    <a:pt x="2958418" y="1705258"/>
                  </a:lnTo>
                  <a:lnTo>
                    <a:pt x="2952624" y="1715058"/>
                  </a:lnTo>
                  <a:lnTo>
                    <a:pt x="2946630" y="1724859"/>
                  </a:lnTo>
                  <a:lnTo>
                    <a:pt x="2940238" y="1734659"/>
                  </a:lnTo>
                  <a:lnTo>
                    <a:pt x="2933710" y="1744459"/>
                  </a:lnTo>
                  <a:lnTo>
                    <a:pt x="2926875" y="1754260"/>
                  </a:lnTo>
                  <a:lnTo>
                    <a:pt x="2919837" y="1764060"/>
                  </a:lnTo>
                  <a:lnTo>
                    <a:pt x="2912640" y="1773860"/>
                  </a:lnTo>
                  <a:lnTo>
                    <a:pt x="2905154" y="1783661"/>
                  </a:lnTo>
                  <a:lnTo>
                    <a:pt x="2897571" y="1793461"/>
                  </a:lnTo>
                  <a:lnTo>
                    <a:pt x="2889766" y="1803261"/>
                  </a:lnTo>
                  <a:lnTo>
                    <a:pt x="2881827" y="1813062"/>
                  </a:lnTo>
                  <a:lnTo>
                    <a:pt x="2873776" y="1822862"/>
                  </a:lnTo>
                  <a:lnTo>
                    <a:pt x="2865545" y="1832662"/>
                  </a:lnTo>
                  <a:lnTo>
                    <a:pt x="2857254" y="1842463"/>
                  </a:lnTo>
                  <a:lnTo>
                    <a:pt x="2848829" y="1852263"/>
                  </a:lnTo>
                  <a:lnTo>
                    <a:pt x="2840334" y="1862063"/>
                  </a:lnTo>
                  <a:lnTo>
                    <a:pt x="2831779" y="1871864"/>
                  </a:lnTo>
                  <a:lnTo>
                    <a:pt x="2823143" y="1881664"/>
                  </a:lnTo>
                  <a:lnTo>
                    <a:pt x="2814484" y="1891464"/>
                  </a:lnTo>
                  <a:lnTo>
                    <a:pt x="2805779" y="1901265"/>
                  </a:lnTo>
                  <a:lnTo>
                    <a:pt x="2797063" y="1911065"/>
                  </a:lnTo>
                  <a:lnTo>
                    <a:pt x="2788336" y="1920865"/>
                  </a:lnTo>
                  <a:lnTo>
                    <a:pt x="2779620" y="1930666"/>
                  </a:lnTo>
                  <a:lnTo>
                    <a:pt x="2770914" y="1940466"/>
                  </a:lnTo>
                  <a:lnTo>
                    <a:pt x="2762246" y="1950266"/>
                  </a:lnTo>
                  <a:lnTo>
                    <a:pt x="2753617" y="1960067"/>
                  </a:lnTo>
                  <a:lnTo>
                    <a:pt x="2745026" y="1969867"/>
                  </a:lnTo>
                  <a:lnTo>
                    <a:pt x="2736525" y="1979667"/>
                  </a:lnTo>
                  <a:lnTo>
                    <a:pt x="2728064" y="1989468"/>
                  </a:lnTo>
                  <a:lnTo>
                    <a:pt x="2719718" y="1999268"/>
                  </a:lnTo>
                  <a:lnTo>
                    <a:pt x="2711452" y="2009068"/>
                  </a:lnTo>
                  <a:lnTo>
                    <a:pt x="2703270" y="2018869"/>
                  </a:lnTo>
                  <a:lnTo>
                    <a:pt x="2695242" y="2028669"/>
                  </a:lnTo>
                  <a:lnTo>
                    <a:pt x="2687280" y="2038469"/>
                  </a:lnTo>
                  <a:lnTo>
                    <a:pt x="2679501" y="2048270"/>
                  </a:lnTo>
                  <a:lnTo>
                    <a:pt x="2671834" y="2058070"/>
                  </a:lnTo>
                  <a:lnTo>
                    <a:pt x="2664291" y="2067870"/>
                  </a:lnTo>
                  <a:lnTo>
                    <a:pt x="2656953" y="2077671"/>
                  </a:lnTo>
                  <a:lnTo>
                    <a:pt x="2649702" y="2087471"/>
                  </a:lnTo>
                  <a:lnTo>
                    <a:pt x="2642691" y="2097271"/>
                  </a:lnTo>
                  <a:lnTo>
                    <a:pt x="2635813" y="2107072"/>
                  </a:lnTo>
                  <a:lnTo>
                    <a:pt x="2629094" y="2116872"/>
                  </a:lnTo>
                  <a:lnTo>
                    <a:pt x="2622617" y="2126672"/>
                  </a:lnTo>
                  <a:lnTo>
                    <a:pt x="2616242" y="2136473"/>
                  </a:lnTo>
                  <a:lnTo>
                    <a:pt x="2610152" y="2146273"/>
                  </a:lnTo>
                  <a:lnTo>
                    <a:pt x="2604209" y="2156073"/>
                  </a:lnTo>
                  <a:lnTo>
                    <a:pt x="2598451" y="2165874"/>
                  </a:lnTo>
                  <a:lnTo>
                    <a:pt x="2592958" y="2175674"/>
                  </a:lnTo>
                  <a:lnTo>
                    <a:pt x="2587577" y="2185474"/>
                  </a:lnTo>
                  <a:lnTo>
                    <a:pt x="2582513" y="2195275"/>
                  </a:lnTo>
                  <a:lnTo>
                    <a:pt x="2577602" y="2205075"/>
                  </a:lnTo>
                  <a:lnTo>
                    <a:pt x="2572895" y="2214875"/>
                  </a:lnTo>
                  <a:lnTo>
                    <a:pt x="2568462" y="2224676"/>
                  </a:lnTo>
                  <a:lnTo>
                    <a:pt x="2564148" y="2234476"/>
                  </a:lnTo>
                  <a:lnTo>
                    <a:pt x="2560169" y="2244276"/>
                  </a:lnTo>
                  <a:lnTo>
                    <a:pt x="2556341" y="2254077"/>
                  </a:lnTo>
                  <a:lnTo>
                    <a:pt x="2552729" y="2263877"/>
                  </a:lnTo>
                  <a:lnTo>
                    <a:pt x="2549388" y="2273677"/>
                  </a:lnTo>
                  <a:lnTo>
                    <a:pt x="2546168" y="2283478"/>
                  </a:lnTo>
                  <a:lnTo>
                    <a:pt x="2543288" y="2293278"/>
                  </a:lnTo>
                  <a:lnTo>
                    <a:pt x="2540552" y="2303078"/>
                  </a:lnTo>
                  <a:lnTo>
                    <a:pt x="2538035" y="2312879"/>
                  </a:lnTo>
                  <a:lnTo>
                    <a:pt x="2535778" y="2322679"/>
                  </a:lnTo>
                  <a:lnTo>
                    <a:pt x="2533639" y="2332479"/>
                  </a:lnTo>
                  <a:lnTo>
                    <a:pt x="2531833" y="2342280"/>
                  </a:lnTo>
                  <a:lnTo>
                    <a:pt x="2530160" y="2352080"/>
                  </a:lnTo>
                  <a:lnTo>
                    <a:pt x="2528701" y="2361880"/>
                  </a:lnTo>
                  <a:lnTo>
                    <a:pt x="2527482" y="2371681"/>
                  </a:lnTo>
                  <a:lnTo>
                    <a:pt x="2526374" y="2381481"/>
                  </a:lnTo>
                  <a:lnTo>
                    <a:pt x="2525584" y="2391281"/>
                  </a:lnTo>
                  <a:lnTo>
                    <a:pt x="2524910" y="2401082"/>
                  </a:lnTo>
                  <a:lnTo>
                    <a:pt x="2524439" y="2410882"/>
                  </a:lnTo>
                  <a:lnTo>
                    <a:pt x="2524184" y="2420682"/>
                  </a:lnTo>
                  <a:lnTo>
                    <a:pt x="2524029" y="2430483"/>
                  </a:lnTo>
                  <a:lnTo>
                    <a:pt x="2524166" y="2440283"/>
                  </a:lnTo>
                  <a:lnTo>
                    <a:pt x="2524403" y="2450083"/>
                  </a:lnTo>
                  <a:lnTo>
                    <a:pt x="2524825" y="2459884"/>
                  </a:lnTo>
                  <a:lnTo>
                    <a:pt x="2525433" y="2469684"/>
                  </a:lnTo>
                  <a:lnTo>
                    <a:pt x="2526131" y="2479484"/>
                  </a:lnTo>
                  <a:lnTo>
                    <a:pt x="2527087" y="2489285"/>
                  </a:lnTo>
                  <a:lnTo>
                    <a:pt x="2528126" y="2499085"/>
                  </a:lnTo>
                  <a:lnTo>
                    <a:pt x="2529329" y="2508885"/>
                  </a:lnTo>
                  <a:lnTo>
                    <a:pt x="2530686" y="2518686"/>
                  </a:lnTo>
                  <a:lnTo>
                    <a:pt x="2532122" y="2528486"/>
                  </a:lnTo>
                  <a:lnTo>
                    <a:pt x="2533776" y="2538286"/>
                  </a:lnTo>
                  <a:lnTo>
                    <a:pt x="2535497" y="2548087"/>
                  </a:lnTo>
                  <a:lnTo>
                    <a:pt x="2537357" y="2557887"/>
                  </a:lnTo>
                  <a:lnTo>
                    <a:pt x="2539341" y="2567688"/>
                  </a:lnTo>
                  <a:lnTo>
                    <a:pt x="2541393" y="2577488"/>
                  </a:lnTo>
                  <a:lnTo>
                    <a:pt x="2543618" y="2587288"/>
                  </a:lnTo>
                  <a:lnTo>
                    <a:pt x="2545898" y="2597089"/>
                  </a:lnTo>
                  <a:lnTo>
                    <a:pt x="2548291" y="2606889"/>
                  </a:lnTo>
                  <a:lnTo>
                    <a:pt x="2550780" y="2616689"/>
                  </a:lnTo>
                  <a:lnTo>
                    <a:pt x="2553325" y="2626490"/>
                  </a:lnTo>
                  <a:lnTo>
                    <a:pt x="2556002" y="2636290"/>
                  </a:lnTo>
                  <a:lnTo>
                    <a:pt x="2558720" y="2646090"/>
                  </a:lnTo>
                  <a:lnTo>
                    <a:pt x="2561528" y="2655891"/>
                  </a:lnTo>
                  <a:lnTo>
                    <a:pt x="2564406" y="2665691"/>
                  </a:lnTo>
                  <a:lnTo>
                    <a:pt x="2567328" y="2675491"/>
                  </a:lnTo>
                  <a:lnTo>
                    <a:pt x="2570347" y="2685292"/>
                  </a:lnTo>
                  <a:lnTo>
                    <a:pt x="2573396" y="2695092"/>
                  </a:lnTo>
                  <a:lnTo>
                    <a:pt x="2576512" y="2704892"/>
                  </a:lnTo>
                  <a:lnTo>
                    <a:pt x="2579678" y="2714693"/>
                  </a:lnTo>
                  <a:lnTo>
                    <a:pt x="2582876" y="2724493"/>
                  </a:lnTo>
                  <a:lnTo>
                    <a:pt x="2586141" y="2734293"/>
                  </a:lnTo>
                  <a:lnTo>
                    <a:pt x="2589429" y="2744094"/>
                  </a:lnTo>
                  <a:lnTo>
                    <a:pt x="2592764" y="2753894"/>
                  </a:lnTo>
                  <a:lnTo>
                    <a:pt x="2596132" y="2763694"/>
                  </a:lnTo>
                  <a:lnTo>
                    <a:pt x="2599524" y="2773495"/>
                  </a:lnTo>
                  <a:lnTo>
                    <a:pt x="2602961" y="2783295"/>
                  </a:lnTo>
                  <a:lnTo>
                    <a:pt x="2606413" y="2793095"/>
                  </a:lnTo>
                  <a:lnTo>
                    <a:pt x="2609898" y="2802896"/>
                  </a:lnTo>
                  <a:lnTo>
                    <a:pt x="2613404" y="2812696"/>
                  </a:lnTo>
                  <a:lnTo>
                    <a:pt x="2616927" y="2822496"/>
                  </a:lnTo>
                  <a:lnTo>
                    <a:pt x="2620480" y="2832297"/>
                  </a:lnTo>
                  <a:lnTo>
                    <a:pt x="2624042" y="2842097"/>
                  </a:lnTo>
                  <a:lnTo>
                    <a:pt x="2627627" y="2851897"/>
                  </a:lnTo>
                  <a:lnTo>
                    <a:pt x="2631226" y="2861698"/>
                  </a:lnTo>
                  <a:lnTo>
                    <a:pt x="2634836" y="2871498"/>
                  </a:lnTo>
                  <a:lnTo>
                    <a:pt x="2638466" y="2881298"/>
                  </a:lnTo>
                  <a:lnTo>
                    <a:pt x="2642103" y="2891099"/>
                  </a:lnTo>
                  <a:lnTo>
                    <a:pt x="2645755" y="2900899"/>
                  </a:lnTo>
                  <a:lnTo>
                    <a:pt x="2649417" y="2910699"/>
                  </a:lnTo>
                  <a:lnTo>
                    <a:pt x="2653086" y="2920500"/>
                  </a:lnTo>
                  <a:lnTo>
                    <a:pt x="2656769" y="2930300"/>
                  </a:lnTo>
                  <a:lnTo>
                    <a:pt x="2660457" y="2940100"/>
                  </a:lnTo>
                  <a:lnTo>
                    <a:pt x="2664155" y="2949901"/>
                  </a:lnTo>
                  <a:lnTo>
                    <a:pt x="2667860" y="2959701"/>
                  </a:lnTo>
                  <a:lnTo>
                    <a:pt x="2671570" y="2969501"/>
                  </a:lnTo>
                  <a:lnTo>
                    <a:pt x="2675289" y="2979302"/>
                  </a:lnTo>
                  <a:lnTo>
                    <a:pt x="2679011" y="2989102"/>
                  </a:lnTo>
                  <a:lnTo>
                    <a:pt x="2682739" y="2998902"/>
                  </a:lnTo>
                  <a:lnTo>
                    <a:pt x="2686469" y="3008703"/>
                  </a:lnTo>
                  <a:lnTo>
                    <a:pt x="2690203" y="3018503"/>
                  </a:lnTo>
                  <a:lnTo>
                    <a:pt x="2693939" y="3028303"/>
                  </a:lnTo>
                  <a:lnTo>
                    <a:pt x="2697675" y="3038104"/>
                  </a:lnTo>
                  <a:lnTo>
                    <a:pt x="2701411" y="3047904"/>
                  </a:lnTo>
                  <a:lnTo>
                    <a:pt x="2705144" y="3057704"/>
                  </a:lnTo>
                  <a:lnTo>
                    <a:pt x="2708875" y="3067505"/>
                  </a:lnTo>
                  <a:lnTo>
                    <a:pt x="2712599" y="3077305"/>
                  </a:lnTo>
                  <a:lnTo>
                    <a:pt x="2716318" y="3087105"/>
                  </a:lnTo>
                  <a:lnTo>
                    <a:pt x="2720025" y="3096906"/>
                  </a:lnTo>
                  <a:lnTo>
                    <a:pt x="2723722" y="3106706"/>
                  </a:lnTo>
                  <a:lnTo>
                    <a:pt x="2727408" y="3116506"/>
                  </a:lnTo>
                  <a:lnTo>
                    <a:pt x="2731070" y="3126307"/>
                  </a:lnTo>
                  <a:lnTo>
                    <a:pt x="2734721" y="3136107"/>
                  </a:lnTo>
                  <a:lnTo>
                    <a:pt x="2738340" y="3145907"/>
                  </a:lnTo>
                  <a:lnTo>
                    <a:pt x="2741937" y="3155708"/>
                  </a:lnTo>
                  <a:lnTo>
                    <a:pt x="2745508" y="3165508"/>
                  </a:lnTo>
                  <a:lnTo>
                    <a:pt x="2749032" y="3175308"/>
                  </a:lnTo>
                  <a:lnTo>
                    <a:pt x="2752536" y="3185109"/>
                  </a:lnTo>
                  <a:lnTo>
                    <a:pt x="2755977" y="3194909"/>
                  </a:lnTo>
                  <a:lnTo>
                    <a:pt x="2759379" y="3204709"/>
                  </a:lnTo>
                  <a:lnTo>
                    <a:pt x="2762735" y="3214510"/>
                  </a:lnTo>
                  <a:lnTo>
                    <a:pt x="2766012" y="3224310"/>
                  </a:lnTo>
                  <a:lnTo>
                    <a:pt x="2769255" y="3234110"/>
                  </a:lnTo>
                  <a:lnTo>
                    <a:pt x="2772394" y="3243911"/>
                  </a:lnTo>
                  <a:lnTo>
                    <a:pt x="2775474" y="3253711"/>
                  </a:lnTo>
                  <a:lnTo>
                    <a:pt x="2778478" y="3263511"/>
                  </a:lnTo>
                  <a:lnTo>
                    <a:pt x="2781365" y="3273312"/>
                  </a:lnTo>
                  <a:lnTo>
                    <a:pt x="2784200" y="3283112"/>
                  </a:lnTo>
                  <a:lnTo>
                    <a:pt x="2786878" y="3292912"/>
                  </a:lnTo>
                  <a:lnTo>
                    <a:pt x="2789474" y="3302713"/>
                  </a:lnTo>
                  <a:lnTo>
                    <a:pt x="2791957" y="3312513"/>
                  </a:lnTo>
                  <a:lnTo>
                    <a:pt x="2794278" y="3322313"/>
                  </a:lnTo>
                  <a:lnTo>
                    <a:pt x="2796526" y="3332114"/>
                  </a:lnTo>
                  <a:lnTo>
                    <a:pt x="2798553" y="3341914"/>
                  </a:lnTo>
                  <a:lnTo>
                    <a:pt x="2800473" y="3351714"/>
                  </a:lnTo>
                  <a:lnTo>
                    <a:pt x="2802237" y="3361515"/>
                  </a:lnTo>
                  <a:lnTo>
                    <a:pt x="2803790" y="3371315"/>
                  </a:lnTo>
                  <a:lnTo>
                    <a:pt x="2805247" y="3381115"/>
                  </a:lnTo>
                  <a:lnTo>
                    <a:pt x="2806412" y="3390916"/>
                  </a:lnTo>
                  <a:lnTo>
                    <a:pt x="2807445" y="3400716"/>
                  </a:lnTo>
                  <a:lnTo>
                    <a:pt x="2808273" y="3410516"/>
                  </a:lnTo>
                  <a:lnTo>
                    <a:pt x="2808841" y="3420317"/>
                  </a:lnTo>
                  <a:lnTo>
                    <a:pt x="2809289" y="3430117"/>
                  </a:lnTo>
                  <a:lnTo>
                    <a:pt x="2809368" y="3439917"/>
                  </a:lnTo>
                  <a:lnTo>
                    <a:pt x="2809294" y="3449718"/>
                  </a:lnTo>
                  <a:lnTo>
                    <a:pt x="2808964" y="3459518"/>
                  </a:lnTo>
                  <a:lnTo>
                    <a:pt x="2808327" y="3469318"/>
                  </a:lnTo>
                  <a:lnTo>
                    <a:pt x="2807548" y="3479119"/>
                  </a:lnTo>
                  <a:lnTo>
                    <a:pt x="2806326" y="3488919"/>
                  </a:lnTo>
                  <a:lnTo>
                    <a:pt x="2804931" y="3498719"/>
                  </a:lnTo>
                  <a:lnTo>
                    <a:pt x="2803230" y="3508520"/>
                  </a:lnTo>
                  <a:lnTo>
                    <a:pt x="2801185" y="3518320"/>
                  </a:lnTo>
                  <a:lnTo>
                    <a:pt x="2798976" y="3528120"/>
                  </a:lnTo>
                  <a:lnTo>
                    <a:pt x="2796256" y="3537921"/>
                  </a:lnTo>
                  <a:lnTo>
                    <a:pt x="2793352" y="3547721"/>
                  </a:lnTo>
                  <a:lnTo>
                    <a:pt x="2790096" y="3557521"/>
                  </a:lnTo>
                  <a:lnTo>
                    <a:pt x="2786467" y="3567322"/>
                  </a:lnTo>
                  <a:lnTo>
                    <a:pt x="2782658" y="3577122"/>
                  </a:lnTo>
                  <a:lnTo>
                    <a:pt x="2778283" y="3586922"/>
                  </a:lnTo>
                  <a:lnTo>
                    <a:pt x="2773718" y="3596723"/>
                  </a:lnTo>
                  <a:lnTo>
                    <a:pt x="2768766" y="3606523"/>
                  </a:lnTo>
                  <a:lnTo>
                    <a:pt x="2763427" y="3616323"/>
                  </a:lnTo>
                  <a:lnTo>
                    <a:pt x="2757887" y="3626124"/>
                  </a:lnTo>
                  <a:lnTo>
                    <a:pt x="2751762" y="3635924"/>
                  </a:lnTo>
                  <a:lnTo>
                    <a:pt x="2745440" y="3645724"/>
                  </a:lnTo>
                  <a:lnTo>
                    <a:pt x="2738708" y="3655525"/>
                  </a:lnTo>
                  <a:lnTo>
                    <a:pt x="2731590" y="3665325"/>
                  </a:lnTo>
                  <a:lnTo>
                    <a:pt x="2724258" y="3675125"/>
                  </a:lnTo>
                  <a:lnTo>
                    <a:pt x="2716343" y="3684926"/>
                  </a:lnTo>
                  <a:lnTo>
                    <a:pt x="2708234" y="3694726"/>
                  </a:lnTo>
                  <a:lnTo>
                    <a:pt x="2699707" y="3704526"/>
                  </a:lnTo>
                  <a:lnTo>
                    <a:pt x="2690811" y="3714327"/>
                  </a:lnTo>
                  <a:lnTo>
                    <a:pt x="2681695" y="3724127"/>
                  </a:lnTo>
                  <a:lnTo>
                    <a:pt x="2672026" y="3733927"/>
                  </a:lnTo>
                  <a:lnTo>
                    <a:pt x="2662169" y="3743728"/>
                  </a:lnTo>
                  <a:lnTo>
                    <a:pt x="2651907" y="3753528"/>
                  </a:lnTo>
                  <a:lnTo>
                    <a:pt x="2641306" y="3763328"/>
                  </a:lnTo>
                  <a:lnTo>
                    <a:pt x="2630491" y="3773129"/>
                  </a:lnTo>
                  <a:lnTo>
                    <a:pt x="2619173" y="3782929"/>
                  </a:lnTo>
                  <a:lnTo>
                    <a:pt x="2607685" y="3792729"/>
                  </a:lnTo>
                  <a:lnTo>
                    <a:pt x="2595821" y="3802530"/>
                  </a:lnTo>
                  <a:lnTo>
                    <a:pt x="2583662" y="3812330"/>
                  </a:lnTo>
                  <a:lnTo>
                    <a:pt x="2571305" y="3822131"/>
                  </a:lnTo>
                  <a:lnTo>
                    <a:pt x="2558516" y="3831931"/>
                  </a:lnTo>
                  <a:lnTo>
                    <a:pt x="2545581" y="3841731"/>
                  </a:lnTo>
                  <a:lnTo>
                    <a:pt x="2532317" y="3851532"/>
                  </a:lnTo>
                  <a:lnTo>
                    <a:pt x="2518813" y="3861332"/>
                  </a:lnTo>
                  <a:lnTo>
                    <a:pt x="2505138" y="3871132"/>
                  </a:lnTo>
                  <a:lnTo>
                    <a:pt x="2491118" y="3880933"/>
                  </a:lnTo>
                  <a:lnTo>
                    <a:pt x="2476980" y="3890733"/>
                  </a:lnTo>
                  <a:lnTo>
                    <a:pt x="2462578" y="3900533"/>
                  </a:lnTo>
                  <a:lnTo>
                    <a:pt x="2447998" y="3910334"/>
                  </a:lnTo>
                  <a:lnTo>
                    <a:pt x="2433283" y="3920134"/>
                  </a:lnTo>
                  <a:lnTo>
                    <a:pt x="2418319" y="3929934"/>
                  </a:lnTo>
                  <a:lnTo>
                    <a:pt x="2403272" y="3939735"/>
                  </a:lnTo>
                  <a:lnTo>
                    <a:pt x="2388037" y="3949535"/>
                  </a:lnTo>
                  <a:lnTo>
                    <a:pt x="2372690" y="3959335"/>
                  </a:lnTo>
                  <a:lnTo>
                    <a:pt x="2357251" y="3969136"/>
                  </a:lnTo>
                  <a:lnTo>
                    <a:pt x="2341666" y="3978936"/>
                  </a:lnTo>
                  <a:lnTo>
                    <a:pt x="2326033" y="3988736"/>
                  </a:lnTo>
                  <a:lnTo>
                    <a:pt x="2310299" y="3998537"/>
                  </a:lnTo>
                  <a:lnTo>
                    <a:pt x="2294516" y="4008337"/>
                  </a:lnTo>
                  <a:lnTo>
                    <a:pt x="2278692" y="4018137"/>
                  </a:lnTo>
                  <a:lnTo>
                    <a:pt x="2262821" y="4027938"/>
                  </a:lnTo>
                  <a:lnTo>
                    <a:pt x="2246941" y="4037738"/>
                  </a:lnTo>
                  <a:lnTo>
                    <a:pt x="2231048" y="4047538"/>
                  </a:lnTo>
                  <a:lnTo>
                    <a:pt x="2215167" y="4057339"/>
                  </a:lnTo>
                  <a:lnTo>
                    <a:pt x="2199296" y="4067139"/>
                  </a:lnTo>
                  <a:lnTo>
                    <a:pt x="2183474" y="4076939"/>
                  </a:lnTo>
                  <a:lnTo>
                    <a:pt x="2167678" y="4086740"/>
                  </a:lnTo>
                  <a:lnTo>
                    <a:pt x="2151958" y="4096540"/>
                  </a:lnTo>
                  <a:lnTo>
                    <a:pt x="2136302" y="4106340"/>
                  </a:lnTo>
                  <a:lnTo>
                    <a:pt x="2120709" y="4116141"/>
                  </a:lnTo>
                  <a:lnTo>
                    <a:pt x="2105250" y="4125941"/>
                  </a:lnTo>
                  <a:lnTo>
                    <a:pt x="2089848" y="4135741"/>
                  </a:lnTo>
                  <a:lnTo>
                    <a:pt x="2074606" y="4145542"/>
                  </a:lnTo>
                  <a:lnTo>
                    <a:pt x="2059472" y="4155342"/>
                  </a:lnTo>
                  <a:lnTo>
                    <a:pt x="2044451" y="4165142"/>
                  </a:lnTo>
                  <a:lnTo>
                    <a:pt x="2029632" y="4174943"/>
                  </a:lnTo>
                  <a:lnTo>
                    <a:pt x="2014900" y="4184743"/>
                  </a:lnTo>
                  <a:lnTo>
                    <a:pt x="2000401" y="4194543"/>
                  </a:lnTo>
                  <a:lnTo>
                    <a:pt x="1986044" y="4204344"/>
                  </a:lnTo>
                  <a:lnTo>
                    <a:pt x="1971843" y="4214144"/>
                  </a:lnTo>
                  <a:lnTo>
                    <a:pt x="1957900" y="4223944"/>
                  </a:lnTo>
                  <a:lnTo>
                    <a:pt x="1944065" y="4233745"/>
                  </a:lnTo>
                  <a:lnTo>
                    <a:pt x="1930525" y="4243545"/>
                  </a:lnTo>
                  <a:lnTo>
                    <a:pt x="1917150" y="4253345"/>
                  </a:lnTo>
                  <a:lnTo>
                    <a:pt x="1903968" y="4263146"/>
                  </a:lnTo>
                  <a:lnTo>
                    <a:pt x="1891082" y="4272946"/>
                  </a:lnTo>
                  <a:lnTo>
                    <a:pt x="1878319" y="4282746"/>
                  </a:lnTo>
                  <a:lnTo>
                    <a:pt x="1865899" y="4292547"/>
                  </a:lnTo>
                  <a:lnTo>
                    <a:pt x="1853656" y="4302347"/>
                  </a:lnTo>
                  <a:lnTo>
                    <a:pt x="1841635" y="4312147"/>
                  </a:lnTo>
                  <a:lnTo>
                    <a:pt x="1829930" y="4321948"/>
                  </a:lnTo>
                  <a:lnTo>
                    <a:pt x="1818359" y="4331748"/>
                  </a:lnTo>
                  <a:lnTo>
                    <a:pt x="1807163" y="4341548"/>
                  </a:lnTo>
                  <a:lnTo>
                    <a:pt x="1796147" y="4351349"/>
                  </a:lnTo>
                  <a:lnTo>
                    <a:pt x="1785372" y="4361149"/>
                  </a:lnTo>
                  <a:lnTo>
                    <a:pt x="1774920" y="4370949"/>
                  </a:lnTo>
                  <a:lnTo>
                    <a:pt x="1764607" y="4380750"/>
                  </a:lnTo>
                  <a:lnTo>
                    <a:pt x="1754683" y="4390550"/>
                  </a:lnTo>
                  <a:lnTo>
                    <a:pt x="1744937" y="4400350"/>
                  </a:lnTo>
                  <a:lnTo>
                    <a:pt x="1735441" y="4410151"/>
                  </a:lnTo>
                  <a:lnTo>
                    <a:pt x="1726260" y="4419951"/>
                  </a:lnTo>
                  <a:lnTo>
                    <a:pt x="1717219" y="4429751"/>
                  </a:lnTo>
                  <a:lnTo>
                    <a:pt x="1708570" y="4439552"/>
                  </a:lnTo>
                  <a:lnTo>
                    <a:pt x="1700088" y="4449352"/>
                  </a:lnTo>
                  <a:lnTo>
                    <a:pt x="1691856" y="4459152"/>
                  </a:lnTo>
                  <a:lnTo>
                    <a:pt x="1683924" y="4468953"/>
                  </a:lnTo>
                  <a:lnTo>
                    <a:pt x="1676126" y="4478753"/>
                  </a:lnTo>
                  <a:lnTo>
                    <a:pt x="1668710" y="4488553"/>
                  </a:lnTo>
                  <a:lnTo>
                    <a:pt x="1661446" y="4498354"/>
                  </a:lnTo>
                  <a:lnTo>
                    <a:pt x="1654425" y="4508154"/>
                  </a:lnTo>
                  <a:lnTo>
                    <a:pt x="1647680" y="4517954"/>
                  </a:lnTo>
                  <a:lnTo>
                    <a:pt x="1641062" y="4527755"/>
                  </a:lnTo>
                  <a:lnTo>
                    <a:pt x="1634804" y="4537555"/>
                  </a:lnTo>
                  <a:lnTo>
                    <a:pt x="1628682" y="4547355"/>
                  </a:lnTo>
                  <a:lnTo>
                    <a:pt x="1622790" y="4557156"/>
                  </a:lnTo>
                  <a:lnTo>
                    <a:pt x="1617145" y="4566956"/>
                  </a:lnTo>
                  <a:lnTo>
                    <a:pt x="1611616" y="4576756"/>
                  </a:lnTo>
                  <a:lnTo>
                    <a:pt x="1606419" y="4586557"/>
                  </a:lnTo>
                  <a:lnTo>
                    <a:pt x="1601339" y="4596357"/>
                  </a:lnTo>
                  <a:lnTo>
                    <a:pt x="1596472" y="4606157"/>
                  </a:lnTo>
                  <a:lnTo>
                    <a:pt x="1591821" y="4615958"/>
                  </a:lnTo>
                  <a:lnTo>
                    <a:pt x="1587273" y="4625758"/>
                  </a:lnTo>
                  <a:lnTo>
                    <a:pt x="1583025" y="4635558"/>
                  </a:lnTo>
                  <a:lnTo>
                    <a:pt x="1578875" y="4645359"/>
                  </a:lnTo>
                  <a:lnTo>
                    <a:pt x="1574917" y="4655159"/>
                  </a:lnTo>
                  <a:lnTo>
                    <a:pt x="1571143" y="4664959"/>
                  </a:lnTo>
                  <a:lnTo>
                    <a:pt x="1567460" y="4674760"/>
                  </a:lnTo>
                  <a:lnTo>
                    <a:pt x="1564040" y="4684560"/>
                  </a:lnTo>
                  <a:lnTo>
                    <a:pt x="1560702" y="4694360"/>
                  </a:lnTo>
                  <a:lnTo>
                    <a:pt x="1557532" y="4704161"/>
                  </a:lnTo>
                  <a:lnTo>
                    <a:pt x="1554516" y="4713961"/>
                  </a:lnTo>
                  <a:lnTo>
                    <a:pt x="1551583" y="4723761"/>
                  </a:lnTo>
                  <a:lnTo>
                    <a:pt x="1548868" y="4733562"/>
                  </a:lnTo>
                  <a:lnTo>
                    <a:pt x="1546223" y="4743362"/>
                  </a:lnTo>
                  <a:lnTo>
                    <a:pt x="1543723" y="4753162"/>
                  </a:lnTo>
                  <a:lnTo>
                    <a:pt x="1541350" y="4762963"/>
                  </a:lnTo>
                  <a:lnTo>
                    <a:pt x="1539048" y="4772763"/>
                  </a:lnTo>
                  <a:lnTo>
                    <a:pt x="1536926" y="4782563"/>
                  </a:lnTo>
                  <a:lnTo>
                    <a:pt x="1534862" y="4792364"/>
                  </a:lnTo>
                  <a:lnTo>
                    <a:pt x="1532920" y="4802164"/>
                  </a:lnTo>
                  <a:lnTo>
                    <a:pt x="1531080" y="4811964"/>
                  </a:lnTo>
                  <a:lnTo>
                    <a:pt x="1529301" y="4821765"/>
                  </a:lnTo>
                  <a:lnTo>
                    <a:pt x="1527667" y="4831565"/>
                  </a:lnTo>
                  <a:lnTo>
                    <a:pt x="1526080" y="4841365"/>
                  </a:lnTo>
                  <a:lnTo>
                    <a:pt x="1524594" y="4851166"/>
                  </a:lnTo>
                  <a:lnTo>
                    <a:pt x="1523189" y="4860966"/>
                  </a:lnTo>
                  <a:lnTo>
                    <a:pt x="1521835" y="4870766"/>
                  </a:lnTo>
                  <a:lnTo>
                    <a:pt x="1520594" y="4880567"/>
                  </a:lnTo>
                  <a:lnTo>
                    <a:pt x="1519392" y="4890367"/>
                  </a:lnTo>
                  <a:lnTo>
                    <a:pt x="1518272" y="4900167"/>
                  </a:lnTo>
                  <a:lnTo>
                    <a:pt x="1517214" y="4909968"/>
                  </a:lnTo>
                  <a:lnTo>
                    <a:pt x="1516199" y="4919768"/>
                  </a:lnTo>
                  <a:lnTo>
                    <a:pt x="1515271" y="4929568"/>
                  </a:lnTo>
                  <a:lnTo>
                    <a:pt x="1514374" y="4939369"/>
                  </a:lnTo>
                  <a:lnTo>
                    <a:pt x="1513542" y="4949169"/>
                  </a:lnTo>
                  <a:lnTo>
                    <a:pt x="1512758" y="4958969"/>
                  </a:lnTo>
                  <a:lnTo>
                    <a:pt x="1512007" y="4968770"/>
                  </a:lnTo>
                  <a:lnTo>
                    <a:pt x="1511324" y="4978570"/>
                  </a:lnTo>
                  <a:lnTo>
                    <a:pt x="1510664" y="4988370"/>
                  </a:lnTo>
                  <a:lnTo>
                    <a:pt x="1510055" y="4998171"/>
                  </a:lnTo>
                  <a:lnTo>
                    <a:pt x="150948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460462"/>
              <a:ext cx="0" cy="325917"/>
            </a:xfrm>
            <a:custGeom>
              <a:avLst/>
              <a:pathLst>
                <a:path w="0" h="325917">
                  <a:moveTo>
                    <a:pt x="0" y="3259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549582"/>
              <a:ext cx="0" cy="395846"/>
            </a:xfrm>
            <a:custGeom>
              <a:avLst/>
              <a:pathLst>
                <a:path w="0" h="395846">
                  <a:moveTo>
                    <a:pt x="0" y="0"/>
                  </a:moveTo>
                  <a:lnTo>
                    <a:pt x="0" y="3958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786380"/>
              <a:ext cx="333721" cy="1763202"/>
            </a:xfrm>
            <a:custGeom>
              <a:avLst/>
              <a:pathLst>
                <a:path w="333721" h="1763202">
                  <a:moveTo>
                    <a:pt x="0" y="0"/>
                  </a:moveTo>
                  <a:lnTo>
                    <a:pt x="0" y="1763202"/>
                  </a:lnTo>
                  <a:lnTo>
                    <a:pt x="333721" y="1763202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701697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858327" y="3557282"/>
              <a:ext cx="29093" cy="29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50660" y="3371854"/>
              <a:ext cx="115240" cy="115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81884" y="2665679"/>
              <a:ext cx="114030" cy="114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44958" y="4097930"/>
              <a:ext cx="141581" cy="141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413347" y="2782685"/>
              <a:ext cx="49846" cy="49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241752" y="2570717"/>
              <a:ext cx="114147" cy="1141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90213" y="2470762"/>
              <a:ext cx="119256" cy="119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4167" y="3891643"/>
              <a:ext cx="44675" cy="44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65539" y="2410625"/>
              <a:ext cx="114659" cy="1146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689772" y="2598167"/>
              <a:ext cx="114191" cy="114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425768" y="4421187"/>
              <a:ext cx="114435" cy="114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26544" y="4873209"/>
              <a:ext cx="114469" cy="114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12468" y="4029240"/>
              <a:ext cx="114128" cy="114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45674" y="2431557"/>
              <a:ext cx="127738" cy="127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21718" y="2438477"/>
              <a:ext cx="113898" cy="1138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77843" y="2801138"/>
              <a:ext cx="47904" cy="47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96662" y="3130198"/>
              <a:ext cx="114045" cy="114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61491" y="4705367"/>
              <a:ext cx="115496" cy="115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49746" y="2759802"/>
              <a:ext cx="115592" cy="115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365551" y="3029715"/>
              <a:ext cx="115216" cy="115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07253" y="4162003"/>
              <a:ext cx="133313" cy="133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33258" y="4878319"/>
              <a:ext cx="114240" cy="11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37500" y="4795862"/>
              <a:ext cx="69368" cy="69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20522" y="4894741"/>
              <a:ext cx="101374" cy="101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52410" y="3103915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75856" y="3790456"/>
              <a:ext cx="82217" cy="822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20107" y="2403149"/>
              <a:ext cx="114625" cy="1146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63183" y="3921342"/>
              <a:ext cx="95164" cy="95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75827" y="4858120"/>
              <a:ext cx="114678" cy="114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96179" y="4801206"/>
              <a:ext cx="113624" cy="113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81257" y="4883784"/>
              <a:ext cx="68345" cy="68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77165" y="4384520"/>
              <a:ext cx="112846" cy="112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448133" y="614193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48133" y="551756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489320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42688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364447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30201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23957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880411" y="62016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55772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49529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43285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37041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30798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24554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48755" y="3677945"/>
              <a:ext cx="110319" cy="1103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99415" y="392345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48755" y="4067644"/>
              <a:ext cx="110319" cy="1103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27771" y="4241509"/>
              <a:ext cx="152287" cy="152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389908" y="367755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386823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924695" y="619487"/>
              <a:ext cx="739913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679483"/>
              <a:ext cx="1638269" cy="3709041"/>
            </a:xfrm>
            <a:custGeom>
              <a:avLst/>
              <a:pathLst>
                <a:path w="1638269" h="3709041">
                  <a:moveTo>
                    <a:pt x="809961" y="3709041"/>
                  </a:moveTo>
                  <a:lnTo>
                    <a:pt x="809447" y="3701783"/>
                  </a:lnTo>
                  <a:lnTo>
                    <a:pt x="808896" y="3694525"/>
                  </a:lnTo>
                  <a:lnTo>
                    <a:pt x="808335" y="3687266"/>
                  </a:lnTo>
                  <a:lnTo>
                    <a:pt x="807725" y="3680008"/>
                  </a:lnTo>
                  <a:lnTo>
                    <a:pt x="807107" y="3672749"/>
                  </a:lnTo>
                  <a:lnTo>
                    <a:pt x="806438" y="3665491"/>
                  </a:lnTo>
                  <a:lnTo>
                    <a:pt x="805755" y="3658233"/>
                  </a:lnTo>
                  <a:lnTo>
                    <a:pt x="805025" y="3650974"/>
                  </a:lnTo>
                  <a:lnTo>
                    <a:pt x="804271" y="3643716"/>
                  </a:lnTo>
                  <a:lnTo>
                    <a:pt x="803477" y="3636457"/>
                  </a:lnTo>
                  <a:lnTo>
                    <a:pt x="802646" y="3629199"/>
                  </a:lnTo>
                  <a:lnTo>
                    <a:pt x="801783" y="3621941"/>
                  </a:lnTo>
                  <a:lnTo>
                    <a:pt x="800870" y="3614682"/>
                  </a:lnTo>
                  <a:lnTo>
                    <a:pt x="799933" y="3607424"/>
                  </a:lnTo>
                  <a:lnTo>
                    <a:pt x="798931" y="3600165"/>
                  </a:lnTo>
                  <a:lnTo>
                    <a:pt x="797915" y="3592907"/>
                  </a:lnTo>
                  <a:lnTo>
                    <a:pt x="796817" y="3585649"/>
                  </a:lnTo>
                  <a:lnTo>
                    <a:pt x="795706" y="3578390"/>
                  </a:lnTo>
                  <a:lnTo>
                    <a:pt x="794517" y="3571132"/>
                  </a:lnTo>
                  <a:lnTo>
                    <a:pt x="793302" y="3563873"/>
                  </a:lnTo>
                  <a:lnTo>
                    <a:pt x="792018" y="3556615"/>
                  </a:lnTo>
                  <a:lnTo>
                    <a:pt x="790691" y="3549357"/>
                  </a:lnTo>
                  <a:lnTo>
                    <a:pt x="789307" y="3542098"/>
                  </a:lnTo>
                  <a:lnTo>
                    <a:pt x="787861" y="3534840"/>
                  </a:lnTo>
                  <a:lnTo>
                    <a:pt x="786370" y="3527581"/>
                  </a:lnTo>
                  <a:lnTo>
                    <a:pt x="784797" y="3520323"/>
                  </a:lnTo>
                  <a:lnTo>
                    <a:pt x="783193" y="3513065"/>
                  </a:lnTo>
                  <a:lnTo>
                    <a:pt x="781486" y="3505806"/>
                  </a:lnTo>
                  <a:lnTo>
                    <a:pt x="779760" y="3498548"/>
                  </a:lnTo>
                  <a:lnTo>
                    <a:pt x="777913" y="3491289"/>
                  </a:lnTo>
                  <a:lnTo>
                    <a:pt x="776042" y="3484031"/>
                  </a:lnTo>
                  <a:lnTo>
                    <a:pt x="774064" y="3476773"/>
                  </a:lnTo>
                  <a:lnTo>
                    <a:pt x="772040" y="3469514"/>
                  </a:lnTo>
                  <a:lnTo>
                    <a:pt x="769923" y="3462256"/>
                  </a:lnTo>
                  <a:lnTo>
                    <a:pt x="767738" y="3454997"/>
                  </a:lnTo>
                  <a:lnTo>
                    <a:pt x="765477" y="3447739"/>
                  </a:lnTo>
                  <a:lnTo>
                    <a:pt x="763121" y="3440481"/>
                  </a:lnTo>
                  <a:lnTo>
                    <a:pt x="760709" y="3433222"/>
                  </a:lnTo>
                  <a:lnTo>
                    <a:pt x="758175" y="3425964"/>
                  </a:lnTo>
                  <a:lnTo>
                    <a:pt x="755606" y="3418705"/>
                  </a:lnTo>
                  <a:lnTo>
                    <a:pt x="752884" y="3411447"/>
                  </a:lnTo>
                  <a:lnTo>
                    <a:pt x="750137" y="3404189"/>
                  </a:lnTo>
                  <a:lnTo>
                    <a:pt x="747234" y="3396930"/>
                  </a:lnTo>
                  <a:lnTo>
                    <a:pt x="744290" y="3389672"/>
                  </a:lnTo>
                  <a:lnTo>
                    <a:pt x="741210" y="3382413"/>
                  </a:lnTo>
                  <a:lnTo>
                    <a:pt x="738060" y="3375155"/>
                  </a:lnTo>
                  <a:lnTo>
                    <a:pt x="734797" y="3367897"/>
                  </a:lnTo>
                  <a:lnTo>
                    <a:pt x="731434" y="3360638"/>
                  </a:lnTo>
                  <a:lnTo>
                    <a:pt x="727983" y="3353380"/>
                  </a:lnTo>
                  <a:lnTo>
                    <a:pt x="724398" y="3346121"/>
                  </a:lnTo>
                  <a:lnTo>
                    <a:pt x="720752" y="3338863"/>
                  </a:lnTo>
                  <a:lnTo>
                    <a:pt x="716939" y="3331605"/>
                  </a:lnTo>
                  <a:lnTo>
                    <a:pt x="713094" y="3324346"/>
                  </a:lnTo>
                  <a:lnTo>
                    <a:pt x="709046" y="3317088"/>
                  </a:lnTo>
                  <a:lnTo>
                    <a:pt x="704966" y="3309830"/>
                  </a:lnTo>
                  <a:lnTo>
                    <a:pt x="700706" y="3302571"/>
                  </a:lnTo>
                  <a:lnTo>
                    <a:pt x="696383" y="3295313"/>
                  </a:lnTo>
                  <a:lnTo>
                    <a:pt x="691909" y="3288054"/>
                  </a:lnTo>
                  <a:lnTo>
                    <a:pt x="687339" y="3280796"/>
                  </a:lnTo>
                  <a:lnTo>
                    <a:pt x="682646" y="3273538"/>
                  </a:lnTo>
                  <a:lnTo>
                    <a:pt x="677823" y="3266279"/>
                  </a:lnTo>
                  <a:lnTo>
                    <a:pt x="672909" y="3259021"/>
                  </a:lnTo>
                  <a:lnTo>
                    <a:pt x="667829" y="3251762"/>
                  </a:lnTo>
                  <a:lnTo>
                    <a:pt x="662691" y="3244504"/>
                  </a:lnTo>
                  <a:lnTo>
                    <a:pt x="657352" y="3237246"/>
                  </a:lnTo>
                  <a:lnTo>
                    <a:pt x="651978" y="3229987"/>
                  </a:lnTo>
                  <a:lnTo>
                    <a:pt x="646386" y="3222729"/>
                  </a:lnTo>
                  <a:lnTo>
                    <a:pt x="640750" y="3215470"/>
                  </a:lnTo>
                  <a:lnTo>
                    <a:pt x="634929" y="3208212"/>
                  </a:lnTo>
                  <a:lnTo>
                    <a:pt x="629030" y="3200954"/>
                  </a:lnTo>
                  <a:lnTo>
                    <a:pt x="622982" y="3193695"/>
                  </a:lnTo>
                  <a:lnTo>
                    <a:pt x="616820" y="3186437"/>
                  </a:lnTo>
                  <a:lnTo>
                    <a:pt x="610544" y="3179178"/>
                  </a:lnTo>
                  <a:lnTo>
                    <a:pt x="604122" y="3171920"/>
                  </a:lnTo>
                  <a:lnTo>
                    <a:pt x="597620" y="3164662"/>
                  </a:lnTo>
                  <a:lnTo>
                    <a:pt x="590939" y="3157403"/>
                  </a:lnTo>
                  <a:lnTo>
                    <a:pt x="584214" y="3150145"/>
                  </a:lnTo>
                  <a:lnTo>
                    <a:pt x="577280" y="3142886"/>
                  </a:lnTo>
                  <a:lnTo>
                    <a:pt x="570314" y="3135628"/>
                  </a:lnTo>
                  <a:lnTo>
                    <a:pt x="563154" y="3128370"/>
                  </a:lnTo>
                  <a:lnTo>
                    <a:pt x="555941" y="3121111"/>
                  </a:lnTo>
                  <a:lnTo>
                    <a:pt x="548572" y="3113853"/>
                  </a:lnTo>
                  <a:lnTo>
                    <a:pt x="541120" y="3106594"/>
                  </a:lnTo>
                  <a:lnTo>
                    <a:pt x="533548" y="3099336"/>
                  </a:lnTo>
                  <a:lnTo>
                    <a:pt x="525867" y="3092078"/>
                  </a:lnTo>
                  <a:lnTo>
                    <a:pt x="518099" y="3084819"/>
                  </a:lnTo>
                  <a:lnTo>
                    <a:pt x="510200" y="3077561"/>
                  </a:lnTo>
                  <a:lnTo>
                    <a:pt x="502245" y="3070302"/>
                  </a:lnTo>
                  <a:lnTo>
                    <a:pt x="494139" y="3063044"/>
                  </a:lnTo>
                  <a:lnTo>
                    <a:pt x="486007" y="3055786"/>
                  </a:lnTo>
                  <a:lnTo>
                    <a:pt x="477710" y="3048527"/>
                  </a:lnTo>
                  <a:lnTo>
                    <a:pt x="469388" y="3041269"/>
                  </a:lnTo>
                  <a:lnTo>
                    <a:pt x="460937" y="3034010"/>
                  </a:lnTo>
                  <a:lnTo>
                    <a:pt x="452443" y="3026752"/>
                  </a:lnTo>
                  <a:lnTo>
                    <a:pt x="443850" y="3019494"/>
                  </a:lnTo>
                  <a:lnTo>
                    <a:pt x="435201" y="3012235"/>
                  </a:lnTo>
                  <a:lnTo>
                    <a:pt x="426482" y="3004977"/>
                  </a:lnTo>
                  <a:lnTo>
                    <a:pt x="417696" y="2997718"/>
                  </a:lnTo>
                  <a:lnTo>
                    <a:pt x="408866" y="2990460"/>
                  </a:lnTo>
                  <a:lnTo>
                    <a:pt x="399964" y="2983202"/>
                  </a:lnTo>
                  <a:lnTo>
                    <a:pt x="391039" y="2975943"/>
                  </a:lnTo>
                  <a:lnTo>
                    <a:pt x="382043" y="2968685"/>
                  </a:lnTo>
                  <a:lnTo>
                    <a:pt x="373036" y="2961426"/>
                  </a:lnTo>
                  <a:lnTo>
                    <a:pt x="363974" y="2954168"/>
                  </a:lnTo>
                  <a:lnTo>
                    <a:pt x="354903" y="2946910"/>
                  </a:lnTo>
                  <a:lnTo>
                    <a:pt x="345800" y="2939651"/>
                  </a:lnTo>
                  <a:lnTo>
                    <a:pt x="336690" y="2932393"/>
                  </a:lnTo>
                  <a:lnTo>
                    <a:pt x="327566" y="2925134"/>
                  </a:lnTo>
                  <a:lnTo>
                    <a:pt x="318443" y="2917876"/>
                  </a:lnTo>
                  <a:lnTo>
                    <a:pt x="309320" y="2910618"/>
                  </a:lnTo>
                  <a:lnTo>
                    <a:pt x="300211" y="2903359"/>
                  </a:lnTo>
                  <a:lnTo>
                    <a:pt x="291109" y="2896101"/>
                  </a:lnTo>
                  <a:lnTo>
                    <a:pt x="282043" y="2888842"/>
                  </a:lnTo>
                  <a:lnTo>
                    <a:pt x="272985" y="2881584"/>
                  </a:lnTo>
                  <a:lnTo>
                    <a:pt x="263991" y="2874326"/>
                  </a:lnTo>
                  <a:lnTo>
                    <a:pt x="255010" y="2867067"/>
                  </a:lnTo>
                  <a:lnTo>
                    <a:pt x="246108" y="2859809"/>
                  </a:lnTo>
                  <a:lnTo>
                    <a:pt x="237236" y="2852550"/>
                  </a:lnTo>
                  <a:lnTo>
                    <a:pt x="228447" y="2845292"/>
                  </a:lnTo>
                  <a:lnTo>
                    <a:pt x="219715" y="2838034"/>
                  </a:lnTo>
                  <a:lnTo>
                    <a:pt x="211062" y="2830775"/>
                  </a:lnTo>
                  <a:lnTo>
                    <a:pt x="202500" y="2823517"/>
                  </a:lnTo>
                  <a:lnTo>
                    <a:pt x="194008" y="2816258"/>
                  </a:lnTo>
                  <a:lnTo>
                    <a:pt x="185648" y="2809000"/>
                  </a:lnTo>
                  <a:lnTo>
                    <a:pt x="177340" y="2801742"/>
                  </a:lnTo>
                  <a:lnTo>
                    <a:pt x="169213" y="2794483"/>
                  </a:lnTo>
                  <a:lnTo>
                    <a:pt x="161118" y="2787225"/>
                  </a:lnTo>
                  <a:lnTo>
                    <a:pt x="153249" y="2779966"/>
                  </a:lnTo>
                  <a:lnTo>
                    <a:pt x="145424" y="2772708"/>
                  </a:lnTo>
                  <a:lnTo>
                    <a:pt x="137811" y="2765450"/>
                  </a:lnTo>
                  <a:lnTo>
                    <a:pt x="130287" y="2758191"/>
                  </a:lnTo>
                  <a:lnTo>
                    <a:pt x="122952" y="2750933"/>
                  </a:lnTo>
                  <a:lnTo>
                    <a:pt x="115758" y="2743674"/>
                  </a:lnTo>
                  <a:lnTo>
                    <a:pt x="108723" y="2736416"/>
                  </a:lnTo>
                  <a:lnTo>
                    <a:pt x="101888" y="2729158"/>
                  </a:lnTo>
                  <a:lnTo>
                    <a:pt x="95175" y="2721899"/>
                  </a:lnTo>
                  <a:lnTo>
                    <a:pt x="88727" y="2714641"/>
                  </a:lnTo>
                  <a:lnTo>
                    <a:pt x="82356" y="2707382"/>
                  </a:lnTo>
                  <a:lnTo>
                    <a:pt x="76321" y="2700124"/>
                  </a:lnTo>
                  <a:lnTo>
                    <a:pt x="70342" y="2692866"/>
                  </a:lnTo>
                  <a:lnTo>
                    <a:pt x="64716" y="2685607"/>
                  </a:lnTo>
                  <a:lnTo>
                    <a:pt x="59180" y="2678349"/>
                  </a:lnTo>
                  <a:lnTo>
                    <a:pt x="53953" y="2671090"/>
                  </a:lnTo>
                  <a:lnTo>
                    <a:pt x="48883" y="2663832"/>
                  </a:lnTo>
                  <a:lnTo>
                    <a:pt x="44073" y="2656574"/>
                  </a:lnTo>
                  <a:lnTo>
                    <a:pt x="39490" y="2649315"/>
                  </a:lnTo>
                  <a:lnTo>
                    <a:pt x="35111" y="2642057"/>
                  </a:lnTo>
                  <a:lnTo>
                    <a:pt x="31034" y="2634798"/>
                  </a:lnTo>
                  <a:lnTo>
                    <a:pt x="27101" y="2627540"/>
                  </a:lnTo>
                  <a:lnTo>
                    <a:pt x="23547" y="2620282"/>
                  </a:lnTo>
                  <a:lnTo>
                    <a:pt x="20071" y="2613023"/>
                  </a:lnTo>
                  <a:lnTo>
                    <a:pt x="17054" y="2605765"/>
                  </a:lnTo>
                  <a:lnTo>
                    <a:pt x="14110" y="2598506"/>
                  </a:lnTo>
                  <a:lnTo>
                    <a:pt x="11580" y="2591248"/>
                  </a:lnTo>
                  <a:lnTo>
                    <a:pt x="9187" y="2583990"/>
                  </a:lnTo>
                  <a:lnTo>
                    <a:pt x="7142" y="2576731"/>
                  </a:lnTo>
                  <a:lnTo>
                    <a:pt x="5310" y="2569473"/>
                  </a:lnTo>
                  <a:lnTo>
                    <a:pt x="3756" y="2562214"/>
                  </a:lnTo>
                  <a:lnTo>
                    <a:pt x="2490" y="2554956"/>
                  </a:lnTo>
                  <a:lnTo>
                    <a:pt x="1430" y="2547698"/>
                  </a:lnTo>
                  <a:lnTo>
                    <a:pt x="735" y="2540439"/>
                  </a:lnTo>
                  <a:lnTo>
                    <a:pt x="172" y="2533181"/>
                  </a:lnTo>
                  <a:lnTo>
                    <a:pt x="48" y="2525922"/>
                  </a:lnTo>
                  <a:lnTo>
                    <a:pt x="0" y="2518664"/>
                  </a:lnTo>
                  <a:lnTo>
                    <a:pt x="428" y="2511406"/>
                  </a:lnTo>
                  <a:lnTo>
                    <a:pt x="947" y="2504147"/>
                  </a:lnTo>
                  <a:lnTo>
                    <a:pt x="1866" y="2496889"/>
                  </a:lnTo>
                  <a:lnTo>
                    <a:pt x="2949" y="2489630"/>
                  </a:lnTo>
                  <a:lnTo>
                    <a:pt x="4353" y="2482372"/>
                  </a:lnTo>
                  <a:lnTo>
                    <a:pt x="5991" y="2475114"/>
                  </a:lnTo>
                  <a:lnTo>
                    <a:pt x="7873" y="2467855"/>
                  </a:lnTo>
                  <a:lnTo>
                    <a:pt x="10054" y="2460597"/>
                  </a:lnTo>
                  <a:lnTo>
                    <a:pt x="12405" y="2453338"/>
                  </a:lnTo>
                  <a:lnTo>
                    <a:pt x="15116" y="2446080"/>
                  </a:lnTo>
                  <a:lnTo>
                    <a:pt x="17924" y="2438822"/>
                  </a:lnTo>
                  <a:lnTo>
                    <a:pt x="21149" y="2431563"/>
                  </a:lnTo>
                  <a:lnTo>
                    <a:pt x="24441" y="2424305"/>
                  </a:lnTo>
                  <a:lnTo>
                    <a:pt x="28122" y="2417046"/>
                  </a:lnTo>
                  <a:lnTo>
                    <a:pt x="31904" y="2409788"/>
                  </a:lnTo>
                  <a:lnTo>
                    <a:pt x="35999" y="2402530"/>
                  </a:lnTo>
                  <a:lnTo>
                    <a:pt x="40249" y="2395271"/>
                  </a:lnTo>
                  <a:lnTo>
                    <a:pt x="44739" y="2388013"/>
                  </a:lnTo>
                  <a:lnTo>
                    <a:pt x="49433" y="2380754"/>
                  </a:lnTo>
                  <a:lnTo>
                    <a:pt x="54299" y="2373496"/>
                  </a:lnTo>
                  <a:lnTo>
                    <a:pt x="59412" y="2366238"/>
                  </a:lnTo>
                  <a:lnTo>
                    <a:pt x="64633" y="2358979"/>
                  </a:lnTo>
                  <a:lnTo>
                    <a:pt x="70135" y="2351721"/>
                  </a:lnTo>
                  <a:lnTo>
                    <a:pt x="75688" y="2344462"/>
                  </a:lnTo>
                  <a:lnTo>
                    <a:pt x="81550" y="2337204"/>
                  </a:lnTo>
                  <a:lnTo>
                    <a:pt x="87454" y="2329946"/>
                  </a:lnTo>
                  <a:lnTo>
                    <a:pt x="93602" y="2322687"/>
                  </a:lnTo>
                  <a:lnTo>
                    <a:pt x="99826" y="2315429"/>
                  </a:lnTo>
                  <a:lnTo>
                    <a:pt x="106233" y="2308170"/>
                  </a:lnTo>
                  <a:lnTo>
                    <a:pt x="112743" y="2300912"/>
                  </a:lnTo>
                  <a:lnTo>
                    <a:pt x="119383" y="2293654"/>
                  </a:lnTo>
                  <a:lnTo>
                    <a:pt x="126144" y="2286395"/>
                  </a:lnTo>
                  <a:lnTo>
                    <a:pt x="132989" y="2279137"/>
                  </a:lnTo>
                  <a:lnTo>
                    <a:pt x="139966" y="2271878"/>
                  </a:lnTo>
                  <a:lnTo>
                    <a:pt x="146987" y="2264620"/>
                  </a:lnTo>
                  <a:lnTo>
                    <a:pt x="154142" y="2257362"/>
                  </a:lnTo>
                  <a:lnTo>
                    <a:pt x="161318" y="2250103"/>
                  </a:lnTo>
                  <a:lnTo>
                    <a:pt x="168608" y="2242845"/>
                  </a:lnTo>
                  <a:lnTo>
                    <a:pt x="175916" y="2235586"/>
                  </a:lnTo>
                  <a:lnTo>
                    <a:pt x="183296" y="2228328"/>
                  </a:lnTo>
                  <a:lnTo>
                    <a:pt x="190697" y="2221070"/>
                  </a:lnTo>
                  <a:lnTo>
                    <a:pt x="198137" y="2213811"/>
                  </a:lnTo>
                  <a:lnTo>
                    <a:pt x="205593" y="2206553"/>
                  </a:lnTo>
                  <a:lnTo>
                    <a:pt x="213065" y="2199294"/>
                  </a:lnTo>
                  <a:lnTo>
                    <a:pt x="220538" y="2192036"/>
                  </a:lnTo>
                  <a:lnTo>
                    <a:pt x="228011" y="2184778"/>
                  </a:lnTo>
                  <a:lnTo>
                    <a:pt x="235461" y="2177519"/>
                  </a:lnTo>
                  <a:lnTo>
                    <a:pt x="242906" y="2170261"/>
                  </a:lnTo>
                  <a:lnTo>
                    <a:pt x="250297" y="2163002"/>
                  </a:lnTo>
                  <a:lnTo>
                    <a:pt x="257676" y="2155744"/>
                  </a:lnTo>
                  <a:lnTo>
                    <a:pt x="264978" y="2148486"/>
                  </a:lnTo>
                  <a:lnTo>
                    <a:pt x="272251" y="2141227"/>
                  </a:lnTo>
                  <a:lnTo>
                    <a:pt x="279439" y="2133969"/>
                  </a:lnTo>
                  <a:lnTo>
                    <a:pt x="286569" y="2126710"/>
                  </a:lnTo>
                  <a:lnTo>
                    <a:pt x="293615" y="2119452"/>
                  </a:lnTo>
                  <a:lnTo>
                    <a:pt x="300566" y="2112194"/>
                  </a:lnTo>
                  <a:lnTo>
                    <a:pt x="307443" y="2104935"/>
                  </a:lnTo>
                  <a:lnTo>
                    <a:pt x="314181" y="2097677"/>
                  </a:lnTo>
                  <a:lnTo>
                    <a:pt x="320863" y="2090418"/>
                  </a:lnTo>
                  <a:lnTo>
                    <a:pt x="327355" y="2083160"/>
                  </a:lnTo>
                  <a:lnTo>
                    <a:pt x="333813" y="2075902"/>
                  </a:lnTo>
                  <a:lnTo>
                    <a:pt x="340029" y="2068643"/>
                  </a:lnTo>
                  <a:lnTo>
                    <a:pt x="346202" y="2061385"/>
                  </a:lnTo>
                  <a:lnTo>
                    <a:pt x="352149" y="2054126"/>
                  </a:lnTo>
                  <a:lnTo>
                    <a:pt x="358006" y="2046868"/>
                  </a:lnTo>
                  <a:lnTo>
                    <a:pt x="363662" y="2039610"/>
                  </a:lnTo>
                  <a:lnTo>
                    <a:pt x="369174" y="2032351"/>
                  </a:lnTo>
                  <a:lnTo>
                    <a:pt x="374519" y="2025093"/>
                  </a:lnTo>
                  <a:lnTo>
                    <a:pt x="379659" y="2017834"/>
                  </a:lnTo>
                  <a:lnTo>
                    <a:pt x="384672" y="2010576"/>
                  </a:lnTo>
                  <a:lnTo>
                    <a:pt x="389417" y="2003318"/>
                  </a:lnTo>
                  <a:lnTo>
                    <a:pt x="394079" y="1996059"/>
                  </a:lnTo>
                  <a:lnTo>
                    <a:pt x="398405" y="1988801"/>
                  </a:lnTo>
                  <a:lnTo>
                    <a:pt x="402674" y="1981542"/>
                  </a:lnTo>
                  <a:lnTo>
                    <a:pt x="406585" y="1974284"/>
                  </a:lnTo>
                  <a:lnTo>
                    <a:pt x="410410" y="1967026"/>
                  </a:lnTo>
                  <a:lnTo>
                    <a:pt x="413923" y="1959767"/>
                  </a:lnTo>
                  <a:lnTo>
                    <a:pt x="417285" y="1952509"/>
                  </a:lnTo>
                  <a:lnTo>
                    <a:pt x="420388" y="1945250"/>
                  </a:lnTo>
                  <a:lnTo>
                    <a:pt x="423272" y="1937992"/>
                  </a:lnTo>
                  <a:lnTo>
                    <a:pt x="425953" y="1930734"/>
                  </a:lnTo>
                  <a:lnTo>
                    <a:pt x="428344" y="1923475"/>
                  </a:lnTo>
                  <a:lnTo>
                    <a:pt x="430593" y="1916217"/>
                  </a:lnTo>
                  <a:lnTo>
                    <a:pt x="432481" y="1908958"/>
                  </a:lnTo>
                  <a:lnTo>
                    <a:pt x="434290" y="1901700"/>
                  </a:lnTo>
                  <a:lnTo>
                    <a:pt x="435665" y="1894442"/>
                  </a:lnTo>
                  <a:lnTo>
                    <a:pt x="436972" y="1887183"/>
                  </a:lnTo>
                  <a:lnTo>
                    <a:pt x="437883" y="1879925"/>
                  </a:lnTo>
                  <a:lnTo>
                    <a:pt x="438670" y="1872666"/>
                  </a:lnTo>
                  <a:lnTo>
                    <a:pt x="439126" y="1865408"/>
                  </a:lnTo>
                  <a:lnTo>
                    <a:pt x="439389" y="1858150"/>
                  </a:lnTo>
                  <a:lnTo>
                    <a:pt x="439389" y="1850891"/>
                  </a:lnTo>
                  <a:lnTo>
                    <a:pt x="439126" y="1843633"/>
                  </a:lnTo>
                  <a:lnTo>
                    <a:pt x="438670" y="1836374"/>
                  </a:lnTo>
                  <a:lnTo>
                    <a:pt x="437883" y="1829116"/>
                  </a:lnTo>
                  <a:lnTo>
                    <a:pt x="436972" y="1821858"/>
                  </a:lnTo>
                  <a:lnTo>
                    <a:pt x="435665" y="1814599"/>
                  </a:lnTo>
                  <a:lnTo>
                    <a:pt x="434290" y="1807341"/>
                  </a:lnTo>
                  <a:lnTo>
                    <a:pt x="432481" y="1800082"/>
                  </a:lnTo>
                  <a:lnTo>
                    <a:pt x="430593" y="1792824"/>
                  </a:lnTo>
                  <a:lnTo>
                    <a:pt x="428344" y="1785566"/>
                  </a:lnTo>
                  <a:lnTo>
                    <a:pt x="425953" y="1778307"/>
                  </a:lnTo>
                  <a:lnTo>
                    <a:pt x="423272" y="1771049"/>
                  </a:lnTo>
                  <a:lnTo>
                    <a:pt x="420388" y="1763790"/>
                  </a:lnTo>
                  <a:lnTo>
                    <a:pt x="417285" y="1756532"/>
                  </a:lnTo>
                  <a:lnTo>
                    <a:pt x="413923" y="1749274"/>
                  </a:lnTo>
                  <a:lnTo>
                    <a:pt x="410410" y="1742015"/>
                  </a:lnTo>
                  <a:lnTo>
                    <a:pt x="406585" y="1734757"/>
                  </a:lnTo>
                  <a:lnTo>
                    <a:pt x="402674" y="1727498"/>
                  </a:lnTo>
                  <a:lnTo>
                    <a:pt x="398405" y="1720240"/>
                  </a:lnTo>
                  <a:lnTo>
                    <a:pt x="394079" y="1712982"/>
                  </a:lnTo>
                  <a:lnTo>
                    <a:pt x="389417" y="1705723"/>
                  </a:lnTo>
                  <a:lnTo>
                    <a:pt x="384672" y="1698465"/>
                  </a:lnTo>
                  <a:lnTo>
                    <a:pt x="379659" y="1691206"/>
                  </a:lnTo>
                  <a:lnTo>
                    <a:pt x="374519" y="1683948"/>
                  </a:lnTo>
                  <a:lnTo>
                    <a:pt x="369174" y="1676690"/>
                  </a:lnTo>
                  <a:lnTo>
                    <a:pt x="363662" y="1669431"/>
                  </a:lnTo>
                  <a:lnTo>
                    <a:pt x="358006" y="1662173"/>
                  </a:lnTo>
                  <a:lnTo>
                    <a:pt x="352149" y="1654915"/>
                  </a:lnTo>
                  <a:lnTo>
                    <a:pt x="346202" y="1647656"/>
                  </a:lnTo>
                  <a:lnTo>
                    <a:pt x="340029" y="1640398"/>
                  </a:lnTo>
                  <a:lnTo>
                    <a:pt x="333813" y="1633139"/>
                  </a:lnTo>
                  <a:lnTo>
                    <a:pt x="327355" y="1625881"/>
                  </a:lnTo>
                  <a:lnTo>
                    <a:pt x="320863" y="1618623"/>
                  </a:lnTo>
                  <a:lnTo>
                    <a:pt x="314181" y="1611364"/>
                  </a:lnTo>
                  <a:lnTo>
                    <a:pt x="307443" y="1604106"/>
                  </a:lnTo>
                  <a:lnTo>
                    <a:pt x="300566" y="1596847"/>
                  </a:lnTo>
                  <a:lnTo>
                    <a:pt x="293615" y="1589589"/>
                  </a:lnTo>
                  <a:lnTo>
                    <a:pt x="286569" y="1582331"/>
                  </a:lnTo>
                  <a:lnTo>
                    <a:pt x="279439" y="1575072"/>
                  </a:lnTo>
                  <a:lnTo>
                    <a:pt x="272251" y="1567814"/>
                  </a:lnTo>
                  <a:lnTo>
                    <a:pt x="264978" y="1560555"/>
                  </a:lnTo>
                  <a:lnTo>
                    <a:pt x="257676" y="1553297"/>
                  </a:lnTo>
                  <a:lnTo>
                    <a:pt x="250297" y="1546039"/>
                  </a:lnTo>
                  <a:lnTo>
                    <a:pt x="242906" y="1538780"/>
                  </a:lnTo>
                  <a:lnTo>
                    <a:pt x="235461" y="1531522"/>
                  </a:lnTo>
                  <a:lnTo>
                    <a:pt x="228011" y="1524263"/>
                  </a:lnTo>
                  <a:lnTo>
                    <a:pt x="220538" y="1517005"/>
                  </a:lnTo>
                  <a:lnTo>
                    <a:pt x="213065" y="1509747"/>
                  </a:lnTo>
                  <a:lnTo>
                    <a:pt x="205593" y="1502488"/>
                  </a:lnTo>
                  <a:lnTo>
                    <a:pt x="198137" y="1495230"/>
                  </a:lnTo>
                  <a:lnTo>
                    <a:pt x="190697" y="1487971"/>
                  </a:lnTo>
                  <a:lnTo>
                    <a:pt x="183296" y="1480713"/>
                  </a:lnTo>
                  <a:lnTo>
                    <a:pt x="175916" y="1473455"/>
                  </a:lnTo>
                  <a:lnTo>
                    <a:pt x="168608" y="1466196"/>
                  </a:lnTo>
                  <a:lnTo>
                    <a:pt x="161318" y="1458938"/>
                  </a:lnTo>
                  <a:lnTo>
                    <a:pt x="154142" y="1451679"/>
                  </a:lnTo>
                  <a:lnTo>
                    <a:pt x="146987" y="1444421"/>
                  </a:lnTo>
                  <a:lnTo>
                    <a:pt x="139966" y="1437163"/>
                  </a:lnTo>
                  <a:lnTo>
                    <a:pt x="132989" y="1429904"/>
                  </a:lnTo>
                  <a:lnTo>
                    <a:pt x="126144" y="1422646"/>
                  </a:lnTo>
                  <a:lnTo>
                    <a:pt x="119383" y="1415387"/>
                  </a:lnTo>
                  <a:lnTo>
                    <a:pt x="112743" y="1408129"/>
                  </a:lnTo>
                  <a:lnTo>
                    <a:pt x="106233" y="1400871"/>
                  </a:lnTo>
                  <a:lnTo>
                    <a:pt x="99826" y="1393612"/>
                  </a:lnTo>
                  <a:lnTo>
                    <a:pt x="93602" y="1386354"/>
                  </a:lnTo>
                  <a:lnTo>
                    <a:pt x="87454" y="1379095"/>
                  </a:lnTo>
                  <a:lnTo>
                    <a:pt x="81550" y="1371837"/>
                  </a:lnTo>
                  <a:lnTo>
                    <a:pt x="75688" y="1364579"/>
                  </a:lnTo>
                  <a:lnTo>
                    <a:pt x="70135" y="1357320"/>
                  </a:lnTo>
                  <a:lnTo>
                    <a:pt x="64633" y="1350062"/>
                  </a:lnTo>
                  <a:lnTo>
                    <a:pt x="59412" y="1342803"/>
                  </a:lnTo>
                  <a:lnTo>
                    <a:pt x="54299" y="1335545"/>
                  </a:lnTo>
                  <a:lnTo>
                    <a:pt x="49433" y="1328287"/>
                  </a:lnTo>
                  <a:lnTo>
                    <a:pt x="44739" y="1321028"/>
                  </a:lnTo>
                  <a:lnTo>
                    <a:pt x="40249" y="1313770"/>
                  </a:lnTo>
                  <a:lnTo>
                    <a:pt x="35999" y="1306511"/>
                  </a:lnTo>
                  <a:lnTo>
                    <a:pt x="31904" y="1299253"/>
                  </a:lnTo>
                  <a:lnTo>
                    <a:pt x="28122" y="1291995"/>
                  </a:lnTo>
                  <a:lnTo>
                    <a:pt x="24441" y="1284736"/>
                  </a:lnTo>
                  <a:lnTo>
                    <a:pt x="21149" y="1277478"/>
                  </a:lnTo>
                  <a:lnTo>
                    <a:pt x="17924" y="1270219"/>
                  </a:lnTo>
                  <a:lnTo>
                    <a:pt x="15116" y="1262961"/>
                  </a:lnTo>
                  <a:lnTo>
                    <a:pt x="12405" y="1255703"/>
                  </a:lnTo>
                  <a:lnTo>
                    <a:pt x="10054" y="1248444"/>
                  </a:lnTo>
                  <a:lnTo>
                    <a:pt x="7873" y="1241186"/>
                  </a:lnTo>
                  <a:lnTo>
                    <a:pt x="5991" y="1233927"/>
                  </a:lnTo>
                  <a:lnTo>
                    <a:pt x="4353" y="1226669"/>
                  </a:lnTo>
                  <a:lnTo>
                    <a:pt x="2949" y="1219411"/>
                  </a:lnTo>
                  <a:lnTo>
                    <a:pt x="1866" y="1212152"/>
                  </a:lnTo>
                  <a:lnTo>
                    <a:pt x="947" y="1204894"/>
                  </a:lnTo>
                  <a:lnTo>
                    <a:pt x="428" y="1197635"/>
                  </a:lnTo>
                  <a:lnTo>
                    <a:pt x="0" y="1190377"/>
                  </a:lnTo>
                  <a:lnTo>
                    <a:pt x="48" y="1183119"/>
                  </a:lnTo>
                  <a:lnTo>
                    <a:pt x="172" y="1175860"/>
                  </a:lnTo>
                  <a:lnTo>
                    <a:pt x="735" y="1168602"/>
                  </a:lnTo>
                  <a:lnTo>
                    <a:pt x="1430" y="1161343"/>
                  </a:lnTo>
                  <a:lnTo>
                    <a:pt x="2490" y="1154085"/>
                  </a:lnTo>
                  <a:lnTo>
                    <a:pt x="3756" y="1146827"/>
                  </a:lnTo>
                  <a:lnTo>
                    <a:pt x="5310" y="1139568"/>
                  </a:lnTo>
                  <a:lnTo>
                    <a:pt x="7142" y="1132310"/>
                  </a:lnTo>
                  <a:lnTo>
                    <a:pt x="9187" y="1125051"/>
                  </a:lnTo>
                  <a:lnTo>
                    <a:pt x="11580" y="1117793"/>
                  </a:lnTo>
                  <a:lnTo>
                    <a:pt x="14110" y="1110535"/>
                  </a:lnTo>
                  <a:lnTo>
                    <a:pt x="17054" y="1103276"/>
                  </a:lnTo>
                  <a:lnTo>
                    <a:pt x="20071" y="1096018"/>
                  </a:lnTo>
                  <a:lnTo>
                    <a:pt x="23547" y="1088759"/>
                  </a:lnTo>
                  <a:lnTo>
                    <a:pt x="27101" y="1081501"/>
                  </a:lnTo>
                  <a:lnTo>
                    <a:pt x="31034" y="1074243"/>
                  </a:lnTo>
                  <a:lnTo>
                    <a:pt x="35111" y="1066984"/>
                  </a:lnTo>
                  <a:lnTo>
                    <a:pt x="39490" y="1059726"/>
                  </a:lnTo>
                  <a:lnTo>
                    <a:pt x="44073" y="1052467"/>
                  </a:lnTo>
                  <a:lnTo>
                    <a:pt x="48883" y="1045209"/>
                  </a:lnTo>
                  <a:lnTo>
                    <a:pt x="53953" y="1037951"/>
                  </a:lnTo>
                  <a:lnTo>
                    <a:pt x="59180" y="1030692"/>
                  </a:lnTo>
                  <a:lnTo>
                    <a:pt x="64716" y="1023434"/>
                  </a:lnTo>
                  <a:lnTo>
                    <a:pt x="70342" y="1016175"/>
                  </a:lnTo>
                  <a:lnTo>
                    <a:pt x="76321" y="1008917"/>
                  </a:lnTo>
                  <a:lnTo>
                    <a:pt x="82356" y="1001659"/>
                  </a:lnTo>
                  <a:lnTo>
                    <a:pt x="88727" y="994400"/>
                  </a:lnTo>
                  <a:lnTo>
                    <a:pt x="95175" y="987142"/>
                  </a:lnTo>
                  <a:lnTo>
                    <a:pt x="101888" y="979883"/>
                  </a:lnTo>
                  <a:lnTo>
                    <a:pt x="108723" y="972625"/>
                  </a:lnTo>
                  <a:lnTo>
                    <a:pt x="115758" y="965367"/>
                  </a:lnTo>
                  <a:lnTo>
                    <a:pt x="122952" y="958108"/>
                  </a:lnTo>
                  <a:lnTo>
                    <a:pt x="130287" y="950850"/>
                  </a:lnTo>
                  <a:lnTo>
                    <a:pt x="137811" y="943591"/>
                  </a:lnTo>
                  <a:lnTo>
                    <a:pt x="145424" y="936333"/>
                  </a:lnTo>
                  <a:lnTo>
                    <a:pt x="153249" y="929075"/>
                  </a:lnTo>
                  <a:lnTo>
                    <a:pt x="161118" y="921816"/>
                  </a:lnTo>
                  <a:lnTo>
                    <a:pt x="169213" y="914558"/>
                  </a:lnTo>
                  <a:lnTo>
                    <a:pt x="177340" y="907299"/>
                  </a:lnTo>
                  <a:lnTo>
                    <a:pt x="185648" y="900041"/>
                  </a:lnTo>
                  <a:lnTo>
                    <a:pt x="194008" y="892783"/>
                  </a:lnTo>
                  <a:lnTo>
                    <a:pt x="202500" y="885524"/>
                  </a:lnTo>
                  <a:lnTo>
                    <a:pt x="211062" y="878266"/>
                  </a:lnTo>
                  <a:lnTo>
                    <a:pt x="219715" y="871007"/>
                  </a:lnTo>
                  <a:lnTo>
                    <a:pt x="228447" y="863749"/>
                  </a:lnTo>
                  <a:lnTo>
                    <a:pt x="237236" y="856491"/>
                  </a:lnTo>
                  <a:lnTo>
                    <a:pt x="246108" y="849232"/>
                  </a:lnTo>
                  <a:lnTo>
                    <a:pt x="255010" y="841974"/>
                  </a:lnTo>
                  <a:lnTo>
                    <a:pt x="263991" y="834715"/>
                  </a:lnTo>
                  <a:lnTo>
                    <a:pt x="272985" y="827457"/>
                  </a:lnTo>
                  <a:lnTo>
                    <a:pt x="282043" y="820199"/>
                  </a:lnTo>
                  <a:lnTo>
                    <a:pt x="291109" y="812940"/>
                  </a:lnTo>
                  <a:lnTo>
                    <a:pt x="300211" y="805682"/>
                  </a:lnTo>
                  <a:lnTo>
                    <a:pt x="309320" y="798423"/>
                  </a:lnTo>
                  <a:lnTo>
                    <a:pt x="318443" y="791165"/>
                  </a:lnTo>
                  <a:lnTo>
                    <a:pt x="327566" y="783907"/>
                  </a:lnTo>
                  <a:lnTo>
                    <a:pt x="336690" y="776648"/>
                  </a:lnTo>
                  <a:lnTo>
                    <a:pt x="345800" y="769390"/>
                  </a:lnTo>
                  <a:lnTo>
                    <a:pt x="354903" y="762131"/>
                  </a:lnTo>
                  <a:lnTo>
                    <a:pt x="363974" y="754873"/>
                  </a:lnTo>
                  <a:lnTo>
                    <a:pt x="373036" y="747615"/>
                  </a:lnTo>
                  <a:lnTo>
                    <a:pt x="382043" y="740356"/>
                  </a:lnTo>
                  <a:lnTo>
                    <a:pt x="391039" y="733098"/>
                  </a:lnTo>
                  <a:lnTo>
                    <a:pt x="399964" y="725839"/>
                  </a:lnTo>
                  <a:lnTo>
                    <a:pt x="408866" y="718581"/>
                  </a:lnTo>
                  <a:lnTo>
                    <a:pt x="417696" y="711323"/>
                  </a:lnTo>
                  <a:lnTo>
                    <a:pt x="426482" y="704064"/>
                  </a:lnTo>
                  <a:lnTo>
                    <a:pt x="435201" y="696806"/>
                  </a:lnTo>
                  <a:lnTo>
                    <a:pt x="443850" y="689547"/>
                  </a:lnTo>
                  <a:lnTo>
                    <a:pt x="452443" y="682289"/>
                  </a:lnTo>
                  <a:lnTo>
                    <a:pt x="460937" y="675031"/>
                  </a:lnTo>
                  <a:lnTo>
                    <a:pt x="469388" y="667772"/>
                  </a:lnTo>
                  <a:lnTo>
                    <a:pt x="477710" y="660514"/>
                  </a:lnTo>
                  <a:lnTo>
                    <a:pt x="486007" y="653255"/>
                  </a:lnTo>
                  <a:lnTo>
                    <a:pt x="494139" y="645997"/>
                  </a:lnTo>
                  <a:lnTo>
                    <a:pt x="502245" y="638739"/>
                  </a:lnTo>
                  <a:lnTo>
                    <a:pt x="510200" y="631480"/>
                  </a:lnTo>
                  <a:lnTo>
                    <a:pt x="518099" y="624222"/>
                  </a:lnTo>
                  <a:lnTo>
                    <a:pt x="525867" y="616963"/>
                  </a:lnTo>
                  <a:lnTo>
                    <a:pt x="533548" y="609705"/>
                  </a:lnTo>
                  <a:lnTo>
                    <a:pt x="541120" y="602447"/>
                  </a:lnTo>
                  <a:lnTo>
                    <a:pt x="548572" y="595188"/>
                  </a:lnTo>
                  <a:lnTo>
                    <a:pt x="555941" y="587930"/>
                  </a:lnTo>
                  <a:lnTo>
                    <a:pt x="563154" y="580671"/>
                  </a:lnTo>
                  <a:lnTo>
                    <a:pt x="570314" y="573413"/>
                  </a:lnTo>
                  <a:lnTo>
                    <a:pt x="577280" y="566155"/>
                  </a:lnTo>
                  <a:lnTo>
                    <a:pt x="584214" y="558896"/>
                  </a:lnTo>
                  <a:lnTo>
                    <a:pt x="590939" y="551638"/>
                  </a:lnTo>
                  <a:lnTo>
                    <a:pt x="597620" y="544379"/>
                  </a:lnTo>
                  <a:lnTo>
                    <a:pt x="604122" y="537121"/>
                  </a:lnTo>
                  <a:lnTo>
                    <a:pt x="610544" y="529863"/>
                  </a:lnTo>
                  <a:lnTo>
                    <a:pt x="616820" y="522604"/>
                  </a:lnTo>
                  <a:lnTo>
                    <a:pt x="622982" y="515346"/>
                  </a:lnTo>
                  <a:lnTo>
                    <a:pt x="629030" y="508087"/>
                  </a:lnTo>
                  <a:lnTo>
                    <a:pt x="634929" y="500829"/>
                  </a:lnTo>
                  <a:lnTo>
                    <a:pt x="640750" y="493571"/>
                  </a:lnTo>
                  <a:lnTo>
                    <a:pt x="646386" y="486312"/>
                  </a:lnTo>
                  <a:lnTo>
                    <a:pt x="651978" y="479054"/>
                  </a:lnTo>
                  <a:lnTo>
                    <a:pt x="657352" y="471795"/>
                  </a:lnTo>
                  <a:lnTo>
                    <a:pt x="662691" y="464537"/>
                  </a:lnTo>
                  <a:lnTo>
                    <a:pt x="667829" y="457279"/>
                  </a:lnTo>
                  <a:lnTo>
                    <a:pt x="672909" y="450020"/>
                  </a:lnTo>
                  <a:lnTo>
                    <a:pt x="677823" y="442762"/>
                  </a:lnTo>
                  <a:lnTo>
                    <a:pt x="682646" y="435503"/>
                  </a:lnTo>
                  <a:lnTo>
                    <a:pt x="687339" y="428245"/>
                  </a:lnTo>
                  <a:lnTo>
                    <a:pt x="691909" y="420987"/>
                  </a:lnTo>
                  <a:lnTo>
                    <a:pt x="696383" y="413728"/>
                  </a:lnTo>
                  <a:lnTo>
                    <a:pt x="700706" y="406470"/>
                  </a:lnTo>
                  <a:lnTo>
                    <a:pt x="704966" y="399211"/>
                  </a:lnTo>
                  <a:lnTo>
                    <a:pt x="709046" y="391953"/>
                  </a:lnTo>
                  <a:lnTo>
                    <a:pt x="713094" y="384695"/>
                  </a:lnTo>
                  <a:lnTo>
                    <a:pt x="716939" y="377436"/>
                  </a:lnTo>
                  <a:lnTo>
                    <a:pt x="720752" y="370178"/>
                  </a:lnTo>
                  <a:lnTo>
                    <a:pt x="724398" y="362919"/>
                  </a:lnTo>
                  <a:lnTo>
                    <a:pt x="727983" y="355661"/>
                  </a:lnTo>
                  <a:lnTo>
                    <a:pt x="731434" y="348403"/>
                  </a:lnTo>
                  <a:lnTo>
                    <a:pt x="734797" y="341144"/>
                  </a:lnTo>
                  <a:lnTo>
                    <a:pt x="738060" y="333886"/>
                  </a:lnTo>
                  <a:lnTo>
                    <a:pt x="741210" y="326627"/>
                  </a:lnTo>
                  <a:lnTo>
                    <a:pt x="744290" y="319369"/>
                  </a:lnTo>
                  <a:lnTo>
                    <a:pt x="747234" y="312111"/>
                  </a:lnTo>
                  <a:lnTo>
                    <a:pt x="750137" y="304852"/>
                  </a:lnTo>
                  <a:lnTo>
                    <a:pt x="752884" y="297594"/>
                  </a:lnTo>
                  <a:lnTo>
                    <a:pt x="755606" y="290335"/>
                  </a:lnTo>
                  <a:lnTo>
                    <a:pt x="758175" y="283077"/>
                  </a:lnTo>
                  <a:lnTo>
                    <a:pt x="760709" y="275819"/>
                  </a:lnTo>
                  <a:lnTo>
                    <a:pt x="763121" y="268560"/>
                  </a:lnTo>
                  <a:lnTo>
                    <a:pt x="765477" y="261302"/>
                  </a:lnTo>
                  <a:lnTo>
                    <a:pt x="767738" y="254043"/>
                  </a:lnTo>
                  <a:lnTo>
                    <a:pt x="769923" y="246785"/>
                  </a:lnTo>
                  <a:lnTo>
                    <a:pt x="772040" y="239527"/>
                  </a:lnTo>
                  <a:lnTo>
                    <a:pt x="774064" y="232268"/>
                  </a:lnTo>
                  <a:lnTo>
                    <a:pt x="776042" y="225010"/>
                  </a:lnTo>
                  <a:lnTo>
                    <a:pt x="777913" y="217751"/>
                  </a:lnTo>
                  <a:lnTo>
                    <a:pt x="779760" y="210493"/>
                  </a:lnTo>
                  <a:lnTo>
                    <a:pt x="781486" y="203235"/>
                  </a:lnTo>
                  <a:lnTo>
                    <a:pt x="783193" y="195976"/>
                  </a:lnTo>
                  <a:lnTo>
                    <a:pt x="784797" y="188718"/>
                  </a:lnTo>
                  <a:lnTo>
                    <a:pt x="786370" y="181459"/>
                  </a:lnTo>
                  <a:lnTo>
                    <a:pt x="787861" y="174201"/>
                  </a:lnTo>
                  <a:lnTo>
                    <a:pt x="789307" y="166943"/>
                  </a:lnTo>
                  <a:lnTo>
                    <a:pt x="790691" y="159684"/>
                  </a:lnTo>
                  <a:lnTo>
                    <a:pt x="792018" y="152426"/>
                  </a:lnTo>
                  <a:lnTo>
                    <a:pt x="793302" y="145167"/>
                  </a:lnTo>
                  <a:lnTo>
                    <a:pt x="794517" y="137909"/>
                  </a:lnTo>
                  <a:lnTo>
                    <a:pt x="795706" y="130651"/>
                  </a:lnTo>
                  <a:lnTo>
                    <a:pt x="796817" y="123392"/>
                  </a:lnTo>
                  <a:lnTo>
                    <a:pt x="797915" y="116134"/>
                  </a:lnTo>
                  <a:lnTo>
                    <a:pt x="798931" y="108875"/>
                  </a:lnTo>
                  <a:lnTo>
                    <a:pt x="799933" y="101617"/>
                  </a:lnTo>
                  <a:lnTo>
                    <a:pt x="800870" y="94359"/>
                  </a:lnTo>
                  <a:lnTo>
                    <a:pt x="801783" y="87100"/>
                  </a:lnTo>
                  <a:lnTo>
                    <a:pt x="802646" y="79842"/>
                  </a:lnTo>
                  <a:lnTo>
                    <a:pt x="803477" y="72583"/>
                  </a:lnTo>
                  <a:lnTo>
                    <a:pt x="804271" y="65325"/>
                  </a:lnTo>
                  <a:lnTo>
                    <a:pt x="805025" y="58067"/>
                  </a:lnTo>
                  <a:lnTo>
                    <a:pt x="805755" y="50808"/>
                  </a:lnTo>
                  <a:lnTo>
                    <a:pt x="806438" y="43550"/>
                  </a:lnTo>
                  <a:lnTo>
                    <a:pt x="807107" y="36291"/>
                  </a:lnTo>
                  <a:lnTo>
                    <a:pt x="807725" y="29033"/>
                  </a:lnTo>
                  <a:lnTo>
                    <a:pt x="808335" y="21775"/>
                  </a:lnTo>
                  <a:lnTo>
                    <a:pt x="808896" y="14516"/>
                  </a:lnTo>
                  <a:lnTo>
                    <a:pt x="809447" y="7258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7258"/>
                  </a:lnTo>
                  <a:lnTo>
                    <a:pt x="829372" y="14516"/>
                  </a:lnTo>
                  <a:lnTo>
                    <a:pt x="829934" y="21775"/>
                  </a:lnTo>
                  <a:lnTo>
                    <a:pt x="830544" y="29033"/>
                  </a:lnTo>
                  <a:lnTo>
                    <a:pt x="831161" y="36291"/>
                  </a:lnTo>
                  <a:lnTo>
                    <a:pt x="831831" y="43550"/>
                  </a:lnTo>
                  <a:lnTo>
                    <a:pt x="832514" y="50808"/>
                  </a:lnTo>
                  <a:lnTo>
                    <a:pt x="833244" y="58067"/>
                  </a:lnTo>
                  <a:lnTo>
                    <a:pt x="833998" y="65325"/>
                  </a:lnTo>
                  <a:lnTo>
                    <a:pt x="834792" y="72583"/>
                  </a:lnTo>
                  <a:lnTo>
                    <a:pt x="835622" y="79842"/>
                  </a:lnTo>
                  <a:lnTo>
                    <a:pt x="836486" y="87100"/>
                  </a:lnTo>
                  <a:lnTo>
                    <a:pt x="837399" y="94359"/>
                  </a:lnTo>
                  <a:lnTo>
                    <a:pt x="838336" y="101617"/>
                  </a:lnTo>
                  <a:lnTo>
                    <a:pt x="839338" y="108875"/>
                  </a:lnTo>
                  <a:lnTo>
                    <a:pt x="840354" y="116134"/>
                  </a:lnTo>
                  <a:lnTo>
                    <a:pt x="841451" y="123392"/>
                  </a:lnTo>
                  <a:lnTo>
                    <a:pt x="842562" y="130651"/>
                  </a:lnTo>
                  <a:lnTo>
                    <a:pt x="843751" y="137909"/>
                  </a:lnTo>
                  <a:lnTo>
                    <a:pt x="844967" y="145167"/>
                  </a:lnTo>
                  <a:lnTo>
                    <a:pt x="846251" y="152426"/>
                  </a:lnTo>
                  <a:lnTo>
                    <a:pt x="847577" y="159684"/>
                  </a:lnTo>
                  <a:lnTo>
                    <a:pt x="848962" y="166943"/>
                  </a:lnTo>
                  <a:lnTo>
                    <a:pt x="850408" y="174201"/>
                  </a:lnTo>
                  <a:lnTo>
                    <a:pt x="851899" y="181459"/>
                  </a:lnTo>
                  <a:lnTo>
                    <a:pt x="853472" y="188718"/>
                  </a:lnTo>
                  <a:lnTo>
                    <a:pt x="855075" y="195976"/>
                  </a:lnTo>
                  <a:lnTo>
                    <a:pt x="856783" y="203235"/>
                  </a:lnTo>
                  <a:lnTo>
                    <a:pt x="858509" y="210493"/>
                  </a:lnTo>
                  <a:lnTo>
                    <a:pt x="860356" y="217751"/>
                  </a:lnTo>
                  <a:lnTo>
                    <a:pt x="862227" y="225010"/>
                  </a:lnTo>
                  <a:lnTo>
                    <a:pt x="864205" y="232268"/>
                  </a:lnTo>
                  <a:lnTo>
                    <a:pt x="866229" y="239527"/>
                  </a:lnTo>
                  <a:lnTo>
                    <a:pt x="868346" y="246785"/>
                  </a:lnTo>
                  <a:lnTo>
                    <a:pt x="870531" y="254043"/>
                  </a:lnTo>
                  <a:lnTo>
                    <a:pt x="872792" y="261302"/>
                  </a:lnTo>
                  <a:lnTo>
                    <a:pt x="875148" y="268560"/>
                  </a:lnTo>
                  <a:lnTo>
                    <a:pt x="877559" y="275819"/>
                  </a:lnTo>
                  <a:lnTo>
                    <a:pt x="880094" y="283077"/>
                  </a:lnTo>
                  <a:lnTo>
                    <a:pt x="882663" y="290335"/>
                  </a:lnTo>
                  <a:lnTo>
                    <a:pt x="885385" y="297594"/>
                  </a:lnTo>
                  <a:lnTo>
                    <a:pt x="888132" y="304852"/>
                  </a:lnTo>
                  <a:lnTo>
                    <a:pt x="891035" y="312111"/>
                  </a:lnTo>
                  <a:lnTo>
                    <a:pt x="893979" y="319369"/>
                  </a:lnTo>
                  <a:lnTo>
                    <a:pt x="897059" y="326627"/>
                  </a:lnTo>
                  <a:lnTo>
                    <a:pt x="900209" y="333886"/>
                  </a:lnTo>
                  <a:lnTo>
                    <a:pt x="903471" y="341144"/>
                  </a:lnTo>
                  <a:lnTo>
                    <a:pt x="906835" y="348403"/>
                  </a:lnTo>
                  <a:lnTo>
                    <a:pt x="910286" y="355661"/>
                  </a:lnTo>
                  <a:lnTo>
                    <a:pt x="913871" y="362919"/>
                  </a:lnTo>
                  <a:lnTo>
                    <a:pt x="917516" y="370178"/>
                  </a:lnTo>
                  <a:lnTo>
                    <a:pt x="921329" y="377436"/>
                  </a:lnTo>
                  <a:lnTo>
                    <a:pt x="925175" y="384695"/>
                  </a:lnTo>
                  <a:lnTo>
                    <a:pt x="929223" y="391953"/>
                  </a:lnTo>
                  <a:lnTo>
                    <a:pt x="933303" y="399211"/>
                  </a:lnTo>
                  <a:lnTo>
                    <a:pt x="937563" y="406470"/>
                  </a:lnTo>
                  <a:lnTo>
                    <a:pt x="941885" y="413728"/>
                  </a:lnTo>
                  <a:lnTo>
                    <a:pt x="946360" y="420987"/>
                  </a:lnTo>
                  <a:lnTo>
                    <a:pt x="950930" y="428245"/>
                  </a:lnTo>
                  <a:lnTo>
                    <a:pt x="955623" y="435503"/>
                  </a:lnTo>
                  <a:lnTo>
                    <a:pt x="960446" y="442762"/>
                  </a:lnTo>
                  <a:lnTo>
                    <a:pt x="965360" y="450020"/>
                  </a:lnTo>
                  <a:lnTo>
                    <a:pt x="970440" y="457279"/>
                  </a:lnTo>
                  <a:lnTo>
                    <a:pt x="975577" y="464537"/>
                  </a:lnTo>
                  <a:lnTo>
                    <a:pt x="980917" y="471795"/>
                  </a:lnTo>
                  <a:lnTo>
                    <a:pt x="986291" y="479054"/>
                  </a:lnTo>
                  <a:lnTo>
                    <a:pt x="991883" y="486312"/>
                  </a:lnTo>
                  <a:lnTo>
                    <a:pt x="997519" y="493571"/>
                  </a:lnTo>
                  <a:lnTo>
                    <a:pt x="1003339" y="500829"/>
                  </a:lnTo>
                  <a:lnTo>
                    <a:pt x="1009238" y="508087"/>
                  </a:lnTo>
                  <a:lnTo>
                    <a:pt x="1015287" y="515346"/>
                  </a:lnTo>
                  <a:lnTo>
                    <a:pt x="1021449" y="522604"/>
                  </a:lnTo>
                  <a:lnTo>
                    <a:pt x="1027725" y="529863"/>
                  </a:lnTo>
                  <a:lnTo>
                    <a:pt x="1034147" y="537121"/>
                  </a:lnTo>
                  <a:lnTo>
                    <a:pt x="1040649" y="544379"/>
                  </a:lnTo>
                  <a:lnTo>
                    <a:pt x="1047329" y="551638"/>
                  </a:lnTo>
                  <a:lnTo>
                    <a:pt x="1054055" y="558896"/>
                  </a:lnTo>
                  <a:lnTo>
                    <a:pt x="1060988" y="566155"/>
                  </a:lnTo>
                  <a:lnTo>
                    <a:pt x="1067955" y="573413"/>
                  </a:lnTo>
                  <a:lnTo>
                    <a:pt x="1075115" y="580671"/>
                  </a:lnTo>
                  <a:lnTo>
                    <a:pt x="1082327" y="587930"/>
                  </a:lnTo>
                  <a:lnTo>
                    <a:pt x="1089697" y="595188"/>
                  </a:lnTo>
                  <a:lnTo>
                    <a:pt x="1097148" y="602447"/>
                  </a:lnTo>
                  <a:lnTo>
                    <a:pt x="1104721" y="609705"/>
                  </a:lnTo>
                  <a:lnTo>
                    <a:pt x="1112402" y="616963"/>
                  </a:lnTo>
                  <a:lnTo>
                    <a:pt x="1120170" y="624222"/>
                  </a:lnTo>
                  <a:lnTo>
                    <a:pt x="1128069" y="631480"/>
                  </a:lnTo>
                  <a:lnTo>
                    <a:pt x="1136024" y="638739"/>
                  </a:lnTo>
                  <a:lnTo>
                    <a:pt x="1144130" y="645997"/>
                  </a:lnTo>
                  <a:lnTo>
                    <a:pt x="1152262" y="653255"/>
                  </a:lnTo>
                  <a:lnTo>
                    <a:pt x="1160559" y="660514"/>
                  </a:lnTo>
                  <a:lnTo>
                    <a:pt x="1168881" y="667772"/>
                  </a:lnTo>
                  <a:lnTo>
                    <a:pt x="1177332" y="675031"/>
                  </a:lnTo>
                  <a:lnTo>
                    <a:pt x="1185826" y="682289"/>
                  </a:lnTo>
                  <a:lnTo>
                    <a:pt x="1194418" y="689547"/>
                  </a:lnTo>
                  <a:lnTo>
                    <a:pt x="1203068" y="696806"/>
                  </a:lnTo>
                  <a:lnTo>
                    <a:pt x="1211787" y="704064"/>
                  </a:lnTo>
                  <a:lnTo>
                    <a:pt x="1220573" y="711323"/>
                  </a:lnTo>
                  <a:lnTo>
                    <a:pt x="1229403" y="718581"/>
                  </a:lnTo>
                  <a:lnTo>
                    <a:pt x="1238305" y="725839"/>
                  </a:lnTo>
                  <a:lnTo>
                    <a:pt x="1247230" y="733098"/>
                  </a:lnTo>
                  <a:lnTo>
                    <a:pt x="1256226" y="740356"/>
                  </a:lnTo>
                  <a:lnTo>
                    <a:pt x="1265232" y="747615"/>
                  </a:lnTo>
                  <a:lnTo>
                    <a:pt x="1274295" y="754873"/>
                  </a:lnTo>
                  <a:lnTo>
                    <a:pt x="1283366" y="762131"/>
                  </a:lnTo>
                  <a:lnTo>
                    <a:pt x="1292469" y="769390"/>
                  </a:lnTo>
                  <a:lnTo>
                    <a:pt x="1301579" y="776648"/>
                  </a:lnTo>
                  <a:lnTo>
                    <a:pt x="1310703" y="783907"/>
                  </a:lnTo>
                  <a:lnTo>
                    <a:pt x="1319826" y="791165"/>
                  </a:lnTo>
                  <a:lnTo>
                    <a:pt x="1328949" y="798423"/>
                  </a:lnTo>
                  <a:lnTo>
                    <a:pt x="1338058" y="805682"/>
                  </a:lnTo>
                  <a:lnTo>
                    <a:pt x="1347160" y="812940"/>
                  </a:lnTo>
                  <a:lnTo>
                    <a:pt x="1356226" y="820199"/>
                  </a:lnTo>
                  <a:lnTo>
                    <a:pt x="1365283" y="827457"/>
                  </a:lnTo>
                  <a:lnTo>
                    <a:pt x="1374277" y="834715"/>
                  </a:lnTo>
                  <a:lnTo>
                    <a:pt x="1383259" y="841974"/>
                  </a:lnTo>
                  <a:lnTo>
                    <a:pt x="1392161" y="849232"/>
                  </a:lnTo>
                  <a:lnTo>
                    <a:pt x="1401033" y="856491"/>
                  </a:lnTo>
                  <a:lnTo>
                    <a:pt x="1409822" y="863749"/>
                  </a:lnTo>
                  <a:lnTo>
                    <a:pt x="1418554" y="871007"/>
                  </a:lnTo>
                  <a:lnTo>
                    <a:pt x="1427207" y="878266"/>
                  </a:lnTo>
                  <a:lnTo>
                    <a:pt x="1435768" y="885524"/>
                  </a:lnTo>
                  <a:lnTo>
                    <a:pt x="1444261" y="892783"/>
                  </a:lnTo>
                  <a:lnTo>
                    <a:pt x="1452621" y="900041"/>
                  </a:lnTo>
                  <a:lnTo>
                    <a:pt x="1460929" y="907299"/>
                  </a:lnTo>
                  <a:lnTo>
                    <a:pt x="1469056" y="914558"/>
                  </a:lnTo>
                  <a:lnTo>
                    <a:pt x="1477151" y="921816"/>
                  </a:lnTo>
                  <a:lnTo>
                    <a:pt x="1485020" y="929075"/>
                  </a:lnTo>
                  <a:lnTo>
                    <a:pt x="1492844" y="936333"/>
                  </a:lnTo>
                  <a:lnTo>
                    <a:pt x="1500458" y="943591"/>
                  </a:lnTo>
                  <a:lnTo>
                    <a:pt x="1507982" y="950850"/>
                  </a:lnTo>
                  <a:lnTo>
                    <a:pt x="1515317" y="958108"/>
                  </a:lnTo>
                  <a:lnTo>
                    <a:pt x="1522511" y="965367"/>
                  </a:lnTo>
                  <a:lnTo>
                    <a:pt x="1529546" y="972625"/>
                  </a:lnTo>
                  <a:lnTo>
                    <a:pt x="1536381" y="979883"/>
                  </a:lnTo>
                  <a:lnTo>
                    <a:pt x="1543094" y="987142"/>
                  </a:lnTo>
                  <a:lnTo>
                    <a:pt x="1549542" y="994400"/>
                  </a:lnTo>
                  <a:lnTo>
                    <a:pt x="1555913" y="1001659"/>
                  </a:lnTo>
                  <a:lnTo>
                    <a:pt x="1561948" y="1008917"/>
                  </a:lnTo>
                  <a:lnTo>
                    <a:pt x="1567927" y="1016175"/>
                  </a:lnTo>
                  <a:lnTo>
                    <a:pt x="1573553" y="1023434"/>
                  </a:lnTo>
                  <a:lnTo>
                    <a:pt x="1579089" y="1030692"/>
                  </a:lnTo>
                  <a:lnTo>
                    <a:pt x="1584316" y="1037951"/>
                  </a:lnTo>
                  <a:lnTo>
                    <a:pt x="1589385" y="1045209"/>
                  </a:lnTo>
                  <a:lnTo>
                    <a:pt x="1594196" y="1052467"/>
                  </a:lnTo>
                  <a:lnTo>
                    <a:pt x="1598779" y="1059726"/>
                  </a:lnTo>
                  <a:lnTo>
                    <a:pt x="1603158" y="1066984"/>
                  </a:lnTo>
                  <a:lnTo>
                    <a:pt x="1607234" y="1074243"/>
                  </a:lnTo>
                  <a:lnTo>
                    <a:pt x="1611168" y="1081501"/>
                  </a:lnTo>
                  <a:lnTo>
                    <a:pt x="1614722" y="1088759"/>
                  </a:lnTo>
                  <a:lnTo>
                    <a:pt x="1618198" y="1096018"/>
                  </a:lnTo>
                  <a:lnTo>
                    <a:pt x="1621214" y="1103276"/>
                  </a:lnTo>
                  <a:lnTo>
                    <a:pt x="1624159" y="1110535"/>
                  </a:lnTo>
                  <a:lnTo>
                    <a:pt x="1626689" y="1117793"/>
                  </a:lnTo>
                  <a:lnTo>
                    <a:pt x="1629082" y="1125051"/>
                  </a:lnTo>
                  <a:lnTo>
                    <a:pt x="1631127" y="1132310"/>
                  </a:lnTo>
                  <a:lnTo>
                    <a:pt x="1632959" y="1139568"/>
                  </a:lnTo>
                  <a:lnTo>
                    <a:pt x="1634513" y="1146827"/>
                  </a:lnTo>
                  <a:lnTo>
                    <a:pt x="1635779" y="1154085"/>
                  </a:lnTo>
                  <a:lnTo>
                    <a:pt x="1636838" y="1161343"/>
                  </a:lnTo>
                  <a:lnTo>
                    <a:pt x="1637533" y="1168602"/>
                  </a:lnTo>
                  <a:lnTo>
                    <a:pt x="1638097" y="1175860"/>
                  </a:lnTo>
                  <a:lnTo>
                    <a:pt x="1638220" y="1183119"/>
                  </a:lnTo>
                  <a:lnTo>
                    <a:pt x="1638269" y="1190377"/>
                  </a:lnTo>
                  <a:lnTo>
                    <a:pt x="1637841" y="1197635"/>
                  </a:lnTo>
                  <a:lnTo>
                    <a:pt x="1637322" y="1204894"/>
                  </a:lnTo>
                  <a:lnTo>
                    <a:pt x="1636403" y="1212152"/>
                  </a:lnTo>
                  <a:lnTo>
                    <a:pt x="1635320" y="1219411"/>
                  </a:lnTo>
                  <a:lnTo>
                    <a:pt x="1633916" y="1226669"/>
                  </a:lnTo>
                  <a:lnTo>
                    <a:pt x="1632278" y="1233927"/>
                  </a:lnTo>
                  <a:lnTo>
                    <a:pt x="1630396" y="1241186"/>
                  </a:lnTo>
                  <a:lnTo>
                    <a:pt x="1628215" y="1248444"/>
                  </a:lnTo>
                  <a:lnTo>
                    <a:pt x="1625864" y="1255703"/>
                  </a:lnTo>
                  <a:lnTo>
                    <a:pt x="1623153" y="1262961"/>
                  </a:lnTo>
                  <a:lnTo>
                    <a:pt x="1620345" y="1270219"/>
                  </a:lnTo>
                  <a:lnTo>
                    <a:pt x="1617119" y="1277478"/>
                  </a:lnTo>
                  <a:lnTo>
                    <a:pt x="1613828" y="1284736"/>
                  </a:lnTo>
                  <a:lnTo>
                    <a:pt x="1610146" y="1291995"/>
                  </a:lnTo>
                  <a:lnTo>
                    <a:pt x="1606365" y="1299253"/>
                  </a:lnTo>
                  <a:lnTo>
                    <a:pt x="1602270" y="1306511"/>
                  </a:lnTo>
                  <a:lnTo>
                    <a:pt x="1598020" y="1313770"/>
                  </a:lnTo>
                  <a:lnTo>
                    <a:pt x="1593530" y="1321028"/>
                  </a:lnTo>
                  <a:lnTo>
                    <a:pt x="1588835" y="1328287"/>
                  </a:lnTo>
                  <a:lnTo>
                    <a:pt x="1583969" y="1335545"/>
                  </a:lnTo>
                  <a:lnTo>
                    <a:pt x="1578857" y="1342803"/>
                  </a:lnTo>
                  <a:lnTo>
                    <a:pt x="1573636" y="1350062"/>
                  </a:lnTo>
                  <a:lnTo>
                    <a:pt x="1568134" y="1357320"/>
                  </a:lnTo>
                  <a:lnTo>
                    <a:pt x="1562581" y="1364579"/>
                  </a:lnTo>
                  <a:lnTo>
                    <a:pt x="1556719" y="1371837"/>
                  </a:lnTo>
                  <a:lnTo>
                    <a:pt x="1550815" y="1379095"/>
                  </a:lnTo>
                  <a:lnTo>
                    <a:pt x="1544667" y="1386354"/>
                  </a:lnTo>
                  <a:lnTo>
                    <a:pt x="1538443" y="1393612"/>
                  </a:lnTo>
                  <a:lnTo>
                    <a:pt x="1532036" y="1400871"/>
                  </a:lnTo>
                  <a:lnTo>
                    <a:pt x="1525525" y="1408129"/>
                  </a:lnTo>
                  <a:lnTo>
                    <a:pt x="1518886" y="1415387"/>
                  </a:lnTo>
                  <a:lnTo>
                    <a:pt x="1512124" y="1422646"/>
                  </a:lnTo>
                  <a:lnTo>
                    <a:pt x="1505280" y="1429904"/>
                  </a:lnTo>
                  <a:lnTo>
                    <a:pt x="1498303" y="1437163"/>
                  </a:lnTo>
                  <a:lnTo>
                    <a:pt x="1491282" y="1444421"/>
                  </a:lnTo>
                  <a:lnTo>
                    <a:pt x="1484127" y="1451679"/>
                  </a:lnTo>
                  <a:lnTo>
                    <a:pt x="1476950" y="1458938"/>
                  </a:lnTo>
                  <a:lnTo>
                    <a:pt x="1469661" y="1466196"/>
                  </a:lnTo>
                  <a:lnTo>
                    <a:pt x="1462353" y="1473455"/>
                  </a:lnTo>
                  <a:lnTo>
                    <a:pt x="1454973" y="1480713"/>
                  </a:lnTo>
                  <a:lnTo>
                    <a:pt x="1447572" y="1487971"/>
                  </a:lnTo>
                  <a:lnTo>
                    <a:pt x="1440132" y="1495230"/>
                  </a:lnTo>
                  <a:lnTo>
                    <a:pt x="1432675" y="1502488"/>
                  </a:lnTo>
                  <a:lnTo>
                    <a:pt x="1425204" y="1509747"/>
                  </a:lnTo>
                  <a:lnTo>
                    <a:pt x="1417731" y="1517005"/>
                  </a:lnTo>
                  <a:lnTo>
                    <a:pt x="1410258" y="1524263"/>
                  </a:lnTo>
                  <a:lnTo>
                    <a:pt x="1402808" y="1531522"/>
                  </a:lnTo>
                  <a:lnTo>
                    <a:pt x="1395362" y="1538780"/>
                  </a:lnTo>
                  <a:lnTo>
                    <a:pt x="1387972" y="1546039"/>
                  </a:lnTo>
                  <a:lnTo>
                    <a:pt x="1380593" y="1553297"/>
                  </a:lnTo>
                  <a:lnTo>
                    <a:pt x="1373291" y="1560555"/>
                  </a:lnTo>
                  <a:lnTo>
                    <a:pt x="1366018" y="1567814"/>
                  </a:lnTo>
                  <a:lnTo>
                    <a:pt x="1358830" y="1575072"/>
                  </a:lnTo>
                  <a:lnTo>
                    <a:pt x="1351700" y="1582331"/>
                  </a:lnTo>
                  <a:lnTo>
                    <a:pt x="1344654" y="1589589"/>
                  </a:lnTo>
                  <a:lnTo>
                    <a:pt x="1337703" y="1596847"/>
                  </a:lnTo>
                  <a:lnTo>
                    <a:pt x="1330826" y="1604106"/>
                  </a:lnTo>
                  <a:lnTo>
                    <a:pt x="1324087" y="1611364"/>
                  </a:lnTo>
                  <a:lnTo>
                    <a:pt x="1317405" y="1618623"/>
                  </a:lnTo>
                  <a:lnTo>
                    <a:pt x="1310914" y="1625881"/>
                  </a:lnTo>
                  <a:lnTo>
                    <a:pt x="1304455" y="1633139"/>
                  </a:lnTo>
                  <a:lnTo>
                    <a:pt x="1298239" y="1640398"/>
                  </a:lnTo>
                  <a:lnTo>
                    <a:pt x="1292067" y="1647656"/>
                  </a:lnTo>
                  <a:lnTo>
                    <a:pt x="1286120" y="1654915"/>
                  </a:lnTo>
                  <a:lnTo>
                    <a:pt x="1280263" y="1662173"/>
                  </a:lnTo>
                  <a:lnTo>
                    <a:pt x="1274607" y="1669431"/>
                  </a:lnTo>
                  <a:lnTo>
                    <a:pt x="1269095" y="1676690"/>
                  </a:lnTo>
                  <a:lnTo>
                    <a:pt x="1263750" y="1683948"/>
                  </a:lnTo>
                  <a:lnTo>
                    <a:pt x="1258609" y="1691206"/>
                  </a:lnTo>
                  <a:lnTo>
                    <a:pt x="1253596" y="1698465"/>
                  </a:lnTo>
                  <a:lnTo>
                    <a:pt x="1248852" y="1705723"/>
                  </a:lnTo>
                  <a:lnTo>
                    <a:pt x="1244189" y="1712982"/>
                  </a:lnTo>
                  <a:lnTo>
                    <a:pt x="1239864" y="1720240"/>
                  </a:lnTo>
                  <a:lnTo>
                    <a:pt x="1235595" y="1727498"/>
                  </a:lnTo>
                  <a:lnTo>
                    <a:pt x="1231684" y="1734757"/>
                  </a:lnTo>
                  <a:lnTo>
                    <a:pt x="1227859" y="1742015"/>
                  </a:lnTo>
                  <a:lnTo>
                    <a:pt x="1224345" y="1749274"/>
                  </a:lnTo>
                  <a:lnTo>
                    <a:pt x="1220983" y="1756532"/>
                  </a:lnTo>
                  <a:lnTo>
                    <a:pt x="1217881" y="1763790"/>
                  </a:lnTo>
                  <a:lnTo>
                    <a:pt x="1214997" y="1771049"/>
                  </a:lnTo>
                  <a:lnTo>
                    <a:pt x="1212316" y="1778307"/>
                  </a:lnTo>
                  <a:lnTo>
                    <a:pt x="1209925" y="1785566"/>
                  </a:lnTo>
                  <a:lnTo>
                    <a:pt x="1207676" y="1792824"/>
                  </a:lnTo>
                  <a:lnTo>
                    <a:pt x="1205788" y="1800082"/>
                  </a:lnTo>
                  <a:lnTo>
                    <a:pt x="1203979" y="1807341"/>
                  </a:lnTo>
                  <a:lnTo>
                    <a:pt x="1202604" y="1814599"/>
                  </a:lnTo>
                  <a:lnTo>
                    <a:pt x="1201297" y="1821858"/>
                  </a:lnTo>
                  <a:lnTo>
                    <a:pt x="1200385" y="1829116"/>
                  </a:lnTo>
                  <a:lnTo>
                    <a:pt x="1199599" y="1836374"/>
                  </a:lnTo>
                  <a:lnTo>
                    <a:pt x="1199142" y="1843633"/>
                  </a:lnTo>
                  <a:lnTo>
                    <a:pt x="1198880" y="1850891"/>
                  </a:lnTo>
                  <a:lnTo>
                    <a:pt x="1198880" y="1858150"/>
                  </a:lnTo>
                  <a:lnTo>
                    <a:pt x="1199142" y="1865408"/>
                  </a:lnTo>
                  <a:lnTo>
                    <a:pt x="1199599" y="1872666"/>
                  </a:lnTo>
                  <a:lnTo>
                    <a:pt x="1200385" y="1879925"/>
                  </a:lnTo>
                  <a:lnTo>
                    <a:pt x="1201297" y="1887183"/>
                  </a:lnTo>
                  <a:lnTo>
                    <a:pt x="1202604" y="1894442"/>
                  </a:lnTo>
                  <a:lnTo>
                    <a:pt x="1203979" y="1901700"/>
                  </a:lnTo>
                  <a:lnTo>
                    <a:pt x="1205788" y="1908958"/>
                  </a:lnTo>
                  <a:lnTo>
                    <a:pt x="1207676" y="1916217"/>
                  </a:lnTo>
                  <a:lnTo>
                    <a:pt x="1209925" y="1923475"/>
                  </a:lnTo>
                  <a:lnTo>
                    <a:pt x="1212316" y="1930734"/>
                  </a:lnTo>
                  <a:lnTo>
                    <a:pt x="1214997" y="1937992"/>
                  </a:lnTo>
                  <a:lnTo>
                    <a:pt x="1217881" y="1945250"/>
                  </a:lnTo>
                  <a:lnTo>
                    <a:pt x="1220983" y="1952509"/>
                  </a:lnTo>
                  <a:lnTo>
                    <a:pt x="1224345" y="1959767"/>
                  </a:lnTo>
                  <a:lnTo>
                    <a:pt x="1227859" y="1967026"/>
                  </a:lnTo>
                  <a:lnTo>
                    <a:pt x="1231684" y="1974284"/>
                  </a:lnTo>
                  <a:lnTo>
                    <a:pt x="1235595" y="1981542"/>
                  </a:lnTo>
                  <a:lnTo>
                    <a:pt x="1239864" y="1988801"/>
                  </a:lnTo>
                  <a:lnTo>
                    <a:pt x="1244189" y="1996059"/>
                  </a:lnTo>
                  <a:lnTo>
                    <a:pt x="1248852" y="2003318"/>
                  </a:lnTo>
                  <a:lnTo>
                    <a:pt x="1253596" y="2010576"/>
                  </a:lnTo>
                  <a:lnTo>
                    <a:pt x="1258609" y="2017834"/>
                  </a:lnTo>
                  <a:lnTo>
                    <a:pt x="1263750" y="2025093"/>
                  </a:lnTo>
                  <a:lnTo>
                    <a:pt x="1269095" y="2032351"/>
                  </a:lnTo>
                  <a:lnTo>
                    <a:pt x="1274607" y="2039610"/>
                  </a:lnTo>
                  <a:lnTo>
                    <a:pt x="1280263" y="2046868"/>
                  </a:lnTo>
                  <a:lnTo>
                    <a:pt x="1286120" y="2054126"/>
                  </a:lnTo>
                  <a:lnTo>
                    <a:pt x="1292067" y="2061385"/>
                  </a:lnTo>
                  <a:lnTo>
                    <a:pt x="1298239" y="2068643"/>
                  </a:lnTo>
                  <a:lnTo>
                    <a:pt x="1304455" y="2075902"/>
                  </a:lnTo>
                  <a:lnTo>
                    <a:pt x="1310914" y="2083160"/>
                  </a:lnTo>
                  <a:lnTo>
                    <a:pt x="1317405" y="2090418"/>
                  </a:lnTo>
                  <a:lnTo>
                    <a:pt x="1324087" y="2097677"/>
                  </a:lnTo>
                  <a:lnTo>
                    <a:pt x="1330826" y="2104935"/>
                  </a:lnTo>
                  <a:lnTo>
                    <a:pt x="1337703" y="2112194"/>
                  </a:lnTo>
                  <a:lnTo>
                    <a:pt x="1344654" y="2119452"/>
                  </a:lnTo>
                  <a:lnTo>
                    <a:pt x="1351700" y="2126710"/>
                  </a:lnTo>
                  <a:lnTo>
                    <a:pt x="1358830" y="2133969"/>
                  </a:lnTo>
                  <a:lnTo>
                    <a:pt x="1366018" y="2141227"/>
                  </a:lnTo>
                  <a:lnTo>
                    <a:pt x="1373291" y="2148486"/>
                  </a:lnTo>
                  <a:lnTo>
                    <a:pt x="1380593" y="2155744"/>
                  </a:lnTo>
                  <a:lnTo>
                    <a:pt x="1387972" y="2163002"/>
                  </a:lnTo>
                  <a:lnTo>
                    <a:pt x="1395362" y="2170261"/>
                  </a:lnTo>
                  <a:lnTo>
                    <a:pt x="1402808" y="2177519"/>
                  </a:lnTo>
                  <a:lnTo>
                    <a:pt x="1410258" y="2184778"/>
                  </a:lnTo>
                  <a:lnTo>
                    <a:pt x="1417731" y="2192036"/>
                  </a:lnTo>
                  <a:lnTo>
                    <a:pt x="1425204" y="2199294"/>
                  </a:lnTo>
                  <a:lnTo>
                    <a:pt x="1432675" y="2206553"/>
                  </a:lnTo>
                  <a:lnTo>
                    <a:pt x="1440132" y="2213811"/>
                  </a:lnTo>
                  <a:lnTo>
                    <a:pt x="1447572" y="2221070"/>
                  </a:lnTo>
                  <a:lnTo>
                    <a:pt x="1454973" y="2228328"/>
                  </a:lnTo>
                  <a:lnTo>
                    <a:pt x="1462353" y="2235586"/>
                  </a:lnTo>
                  <a:lnTo>
                    <a:pt x="1469661" y="2242845"/>
                  </a:lnTo>
                  <a:lnTo>
                    <a:pt x="1476950" y="2250103"/>
                  </a:lnTo>
                  <a:lnTo>
                    <a:pt x="1484127" y="2257362"/>
                  </a:lnTo>
                  <a:lnTo>
                    <a:pt x="1491282" y="2264620"/>
                  </a:lnTo>
                  <a:lnTo>
                    <a:pt x="1498303" y="2271878"/>
                  </a:lnTo>
                  <a:lnTo>
                    <a:pt x="1505280" y="2279137"/>
                  </a:lnTo>
                  <a:lnTo>
                    <a:pt x="1512124" y="2286395"/>
                  </a:lnTo>
                  <a:lnTo>
                    <a:pt x="1518886" y="2293654"/>
                  </a:lnTo>
                  <a:lnTo>
                    <a:pt x="1525525" y="2300912"/>
                  </a:lnTo>
                  <a:lnTo>
                    <a:pt x="1532036" y="2308170"/>
                  </a:lnTo>
                  <a:lnTo>
                    <a:pt x="1538443" y="2315429"/>
                  </a:lnTo>
                  <a:lnTo>
                    <a:pt x="1544667" y="2322687"/>
                  </a:lnTo>
                  <a:lnTo>
                    <a:pt x="1550815" y="2329946"/>
                  </a:lnTo>
                  <a:lnTo>
                    <a:pt x="1556719" y="2337204"/>
                  </a:lnTo>
                  <a:lnTo>
                    <a:pt x="1562581" y="2344462"/>
                  </a:lnTo>
                  <a:lnTo>
                    <a:pt x="1568134" y="2351721"/>
                  </a:lnTo>
                  <a:lnTo>
                    <a:pt x="1573636" y="2358979"/>
                  </a:lnTo>
                  <a:lnTo>
                    <a:pt x="1578857" y="2366238"/>
                  </a:lnTo>
                  <a:lnTo>
                    <a:pt x="1583969" y="2373496"/>
                  </a:lnTo>
                  <a:lnTo>
                    <a:pt x="1588835" y="2380754"/>
                  </a:lnTo>
                  <a:lnTo>
                    <a:pt x="1593530" y="2388013"/>
                  </a:lnTo>
                  <a:lnTo>
                    <a:pt x="1598020" y="2395271"/>
                  </a:lnTo>
                  <a:lnTo>
                    <a:pt x="1602270" y="2402530"/>
                  </a:lnTo>
                  <a:lnTo>
                    <a:pt x="1606365" y="2409788"/>
                  </a:lnTo>
                  <a:lnTo>
                    <a:pt x="1610146" y="2417046"/>
                  </a:lnTo>
                  <a:lnTo>
                    <a:pt x="1613828" y="2424305"/>
                  </a:lnTo>
                  <a:lnTo>
                    <a:pt x="1617119" y="2431563"/>
                  </a:lnTo>
                  <a:lnTo>
                    <a:pt x="1620345" y="2438822"/>
                  </a:lnTo>
                  <a:lnTo>
                    <a:pt x="1623153" y="2446080"/>
                  </a:lnTo>
                  <a:lnTo>
                    <a:pt x="1625864" y="2453338"/>
                  </a:lnTo>
                  <a:lnTo>
                    <a:pt x="1628215" y="2460597"/>
                  </a:lnTo>
                  <a:lnTo>
                    <a:pt x="1630396" y="2467855"/>
                  </a:lnTo>
                  <a:lnTo>
                    <a:pt x="1632278" y="2475114"/>
                  </a:lnTo>
                  <a:lnTo>
                    <a:pt x="1633916" y="2482372"/>
                  </a:lnTo>
                  <a:lnTo>
                    <a:pt x="1635320" y="2489630"/>
                  </a:lnTo>
                  <a:lnTo>
                    <a:pt x="1636403" y="2496889"/>
                  </a:lnTo>
                  <a:lnTo>
                    <a:pt x="1637322" y="2504147"/>
                  </a:lnTo>
                  <a:lnTo>
                    <a:pt x="1637841" y="2511406"/>
                  </a:lnTo>
                  <a:lnTo>
                    <a:pt x="1638269" y="2518664"/>
                  </a:lnTo>
                  <a:lnTo>
                    <a:pt x="1638220" y="2525922"/>
                  </a:lnTo>
                  <a:lnTo>
                    <a:pt x="1638097" y="2533181"/>
                  </a:lnTo>
                  <a:lnTo>
                    <a:pt x="1637533" y="2540439"/>
                  </a:lnTo>
                  <a:lnTo>
                    <a:pt x="1636838" y="2547698"/>
                  </a:lnTo>
                  <a:lnTo>
                    <a:pt x="1635779" y="2554956"/>
                  </a:lnTo>
                  <a:lnTo>
                    <a:pt x="1634513" y="2562214"/>
                  </a:lnTo>
                  <a:lnTo>
                    <a:pt x="1632959" y="2569473"/>
                  </a:lnTo>
                  <a:lnTo>
                    <a:pt x="1631127" y="2576731"/>
                  </a:lnTo>
                  <a:lnTo>
                    <a:pt x="1629082" y="2583990"/>
                  </a:lnTo>
                  <a:lnTo>
                    <a:pt x="1626689" y="2591248"/>
                  </a:lnTo>
                  <a:lnTo>
                    <a:pt x="1624159" y="2598506"/>
                  </a:lnTo>
                  <a:lnTo>
                    <a:pt x="1621214" y="2605765"/>
                  </a:lnTo>
                  <a:lnTo>
                    <a:pt x="1618198" y="2613023"/>
                  </a:lnTo>
                  <a:lnTo>
                    <a:pt x="1614722" y="2620282"/>
                  </a:lnTo>
                  <a:lnTo>
                    <a:pt x="1611168" y="2627540"/>
                  </a:lnTo>
                  <a:lnTo>
                    <a:pt x="1607234" y="2634798"/>
                  </a:lnTo>
                  <a:lnTo>
                    <a:pt x="1603158" y="2642057"/>
                  </a:lnTo>
                  <a:lnTo>
                    <a:pt x="1598779" y="2649315"/>
                  </a:lnTo>
                  <a:lnTo>
                    <a:pt x="1594196" y="2656574"/>
                  </a:lnTo>
                  <a:lnTo>
                    <a:pt x="1589385" y="2663832"/>
                  </a:lnTo>
                  <a:lnTo>
                    <a:pt x="1584316" y="2671090"/>
                  </a:lnTo>
                  <a:lnTo>
                    <a:pt x="1579089" y="2678349"/>
                  </a:lnTo>
                  <a:lnTo>
                    <a:pt x="1573553" y="2685607"/>
                  </a:lnTo>
                  <a:lnTo>
                    <a:pt x="1567927" y="2692866"/>
                  </a:lnTo>
                  <a:lnTo>
                    <a:pt x="1561948" y="2700124"/>
                  </a:lnTo>
                  <a:lnTo>
                    <a:pt x="1555913" y="2707382"/>
                  </a:lnTo>
                  <a:lnTo>
                    <a:pt x="1549542" y="2714641"/>
                  </a:lnTo>
                  <a:lnTo>
                    <a:pt x="1543094" y="2721899"/>
                  </a:lnTo>
                  <a:lnTo>
                    <a:pt x="1536381" y="2729158"/>
                  </a:lnTo>
                  <a:lnTo>
                    <a:pt x="1529546" y="2736416"/>
                  </a:lnTo>
                  <a:lnTo>
                    <a:pt x="1522511" y="2743674"/>
                  </a:lnTo>
                  <a:lnTo>
                    <a:pt x="1515317" y="2750933"/>
                  </a:lnTo>
                  <a:lnTo>
                    <a:pt x="1507982" y="2758191"/>
                  </a:lnTo>
                  <a:lnTo>
                    <a:pt x="1500458" y="2765450"/>
                  </a:lnTo>
                  <a:lnTo>
                    <a:pt x="1492844" y="2772708"/>
                  </a:lnTo>
                  <a:lnTo>
                    <a:pt x="1485020" y="2779966"/>
                  </a:lnTo>
                  <a:lnTo>
                    <a:pt x="1477151" y="2787225"/>
                  </a:lnTo>
                  <a:lnTo>
                    <a:pt x="1469056" y="2794483"/>
                  </a:lnTo>
                  <a:lnTo>
                    <a:pt x="1460929" y="2801742"/>
                  </a:lnTo>
                  <a:lnTo>
                    <a:pt x="1452621" y="2809000"/>
                  </a:lnTo>
                  <a:lnTo>
                    <a:pt x="1444261" y="2816258"/>
                  </a:lnTo>
                  <a:lnTo>
                    <a:pt x="1435768" y="2823517"/>
                  </a:lnTo>
                  <a:lnTo>
                    <a:pt x="1427207" y="2830775"/>
                  </a:lnTo>
                  <a:lnTo>
                    <a:pt x="1418554" y="2838034"/>
                  </a:lnTo>
                  <a:lnTo>
                    <a:pt x="1409822" y="2845292"/>
                  </a:lnTo>
                  <a:lnTo>
                    <a:pt x="1401033" y="2852550"/>
                  </a:lnTo>
                  <a:lnTo>
                    <a:pt x="1392161" y="2859809"/>
                  </a:lnTo>
                  <a:lnTo>
                    <a:pt x="1383259" y="2867067"/>
                  </a:lnTo>
                  <a:lnTo>
                    <a:pt x="1374277" y="2874326"/>
                  </a:lnTo>
                  <a:lnTo>
                    <a:pt x="1365283" y="2881584"/>
                  </a:lnTo>
                  <a:lnTo>
                    <a:pt x="1356226" y="2888842"/>
                  </a:lnTo>
                  <a:lnTo>
                    <a:pt x="1347160" y="2896101"/>
                  </a:lnTo>
                  <a:lnTo>
                    <a:pt x="1338058" y="2903359"/>
                  </a:lnTo>
                  <a:lnTo>
                    <a:pt x="1328949" y="2910618"/>
                  </a:lnTo>
                  <a:lnTo>
                    <a:pt x="1319826" y="2917876"/>
                  </a:lnTo>
                  <a:lnTo>
                    <a:pt x="1310703" y="2925134"/>
                  </a:lnTo>
                  <a:lnTo>
                    <a:pt x="1301579" y="2932393"/>
                  </a:lnTo>
                  <a:lnTo>
                    <a:pt x="1292469" y="2939651"/>
                  </a:lnTo>
                  <a:lnTo>
                    <a:pt x="1283366" y="2946910"/>
                  </a:lnTo>
                  <a:lnTo>
                    <a:pt x="1274295" y="2954168"/>
                  </a:lnTo>
                  <a:lnTo>
                    <a:pt x="1265232" y="2961426"/>
                  </a:lnTo>
                  <a:lnTo>
                    <a:pt x="1256226" y="2968685"/>
                  </a:lnTo>
                  <a:lnTo>
                    <a:pt x="1247230" y="2975943"/>
                  </a:lnTo>
                  <a:lnTo>
                    <a:pt x="1238305" y="2983202"/>
                  </a:lnTo>
                  <a:lnTo>
                    <a:pt x="1229403" y="2990460"/>
                  </a:lnTo>
                  <a:lnTo>
                    <a:pt x="1220573" y="2997718"/>
                  </a:lnTo>
                  <a:lnTo>
                    <a:pt x="1211787" y="3004977"/>
                  </a:lnTo>
                  <a:lnTo>
                    <a:pt x="1203068" y="3012235"/>
                  </a:lnTo>
                  <a:lnTo>
                    <a:pt x="1194418" y="3019494"/>
                  </a:lnTo>
                  <a:lnTo>
                    <a:pt x="1185826" y="3026752"/>
                  </a:lnTo>
                  <a:lnTo>
                    <a:pt x="1177332" y="3034010"/>
                  </a:lnTo>
                  <a:lnTo>
                    <a:pt x="1168881" y="3041269"/>
                  </a:lnTo>
                  <a:lnTo>
                    <a:pt x="1160559" y="3048527"/>
                  </a:lnTo>
                  <a:lnTo>
                    <a:pt x="1152262" y="3055786"/>
                  </a:lnTo>
                  <a:lnTo>
                    <a:pt x="1144130" y="3063044"/>
                  </a:lnTo>
                  <a:lnTo>
                    <a:pt x="1136024" y="3070302"/>
                  </a:lnTo>
                  <a:lnTo>
                    <a:pt x="1128069" y="3077561"/>
                  </a:lnTo>
                  <a:lnTo>
                    <a:pt x="1120170" y="3084819"/>
                  </a:lnTo>
                  <a:lnTo>
                    <a:pt x="1112402" y="3092078"/>
                  </a:lnTo>
                  <a:lnTo>
                    <a:pt x="1104721" y="3099336"/>
                  </a:lnTo>
                  <a:lnTo>
                    <a:pt x="1097148" y="3106594"/>
                  </a:lnTo>
                  <a:lnTo>
                    <a:pt x="1089697" y="3113853"/>
                  </a:lnTo>
                  <a:lnTo>
                    <a:pt x="1082327" y="3121111"/>
                  </a:lnTo>
                  <a:lnTo>
                    <a:pt x="1075115" y="3128370"/>
                  </a:lnTo>
                  <a:lnTo>
                    <a:pt x="1067955" y="3135628"/>
                  </a:lnTo>
                  <a:lnTo>
                    <a:pt x="1060988" y="3142886"/>
                  </a:lnTo>
                  <a:lnTo>
                    <a:pt x="1054055" y="3150145"/>
                  </a:lnTo>
                  <a:lnTo>
                    <a:pt x="1047329" y="3157403"/>
                  </a:lnTo>
                  <a:lnTo>
                    <a:pt x="1040649" y="3164662"/>
                  </a:lnTo>
                  <a:lnTo>
                    <a:pt x="1034147" y="3171920"/>
                  </a:lnTo>
                  <a:lnTo>
                    <a:pt x="1027725" y="3179178"/>
                  </a:lnTo>
                  <a:lnTo>
                    <a:pt x="1021449" y="3186437"/>
                  </a:lnTo>
                  <a:lnTo>
                    <a:pt x="1015287" y="3193695"/>
                  </a:lnTo>
                  <a:lnTo>
                    <a:pt x="1009238" y="3200954"/>
                  </a:lnTo>
                  <a:lnTo>
                    <a:pt x="1003339" y="3208212"/>
                  </a:lnTo>
                  <a:lnTo>
                    <a:pt x="997519" y="3215470"/>
                  </a:lnTo>
                  <a:lnTo>
                    <a:pt x="991883" y="3222729"/>
                  </a:lnTo>
                  <a:lnTo>
                    <a:pt x="986291" y="3229987"/>
                  </a:lnTo>
                  <a:lnTo>
                    <a:pt x="980917" y="3237246"/>
                  </a:lnTo>
                  <a:lnTo>
                    <a:pt x="975577" y="3244504"/>
                  </a:lnTo>
                  <a:lnTo>
                    <a:pt x="970440" y="3251762"/>
                  </a:lnTo>
                  <a:lnTo>
                    <a:pt x="965360" y="3259021"/>
                  </a:lnTo>
                  <a:lnTo>
                    <a:pt x="960446" y="3266279"/>
                  </a:lnTo>
                  <a:lnTo>
                    <a:pt x="955623" y="3273538"/>
                  </a:lnTo>
                  <a:lnTo>
                    <a:pt x="950930" y="3280796"/>
                  </a:lnTo>
                  <a:lnTo>
                    <a:pt x="946360" y="3288054"/>
                  </a:lnTo>
                  <a:lnTo>
                    <a:pt x="941885" y="3295313"/>
                  </a:lnTo>
                  <a:lnTo>
                    <a:pt x="937563" y="3302571"/>
                  </a:lnTo>
                  <a:lnTo>
                    <a:pt x="933303" y="3309830"/>
                  </a:lnTo>
                  <a:lnTo>
                    <a:pt x="929223" y="3317088"/>
                  </a:lnTo>
                  <a:lnTo>
                    <a:pt x="925175" y="3324346"/>
                  </a:lnTo>
                  <a:lnTo>
                    <a:pt x="921329" y="3331605"/>
                  </a:lnTo>
                  <a:lnTo>
                    <a:pt x="917516" y="3338863"/>
                  </a:lnTo>
                  <a:lnTo>
                    <a:pt x="913871" y="3346121"/>
                  </a:lnTo>
                  <a:lnTo>
                    <a:pt x="910286" y="3353380"/>
                  </a:lnTo>
                  <a:lnTo>
                    <a:pt x="906835" y="3360638"/>
                  </a:lnTo>
                  <a:lnTo>
                    <a:pt x="903471" y="3367897"/>
                  </a:lnTo>
                  <a:lnTo>
                    <a:pt x="900209" y="3375155"/>
                  </a:lnTo>
                  <a:lnTo>
                    <a:pt x="897059" y="3382413"/>
                  </a:lnTo>
                  <a:lnTo>
                    <a:pt x="893979" y="3389672"/>
                  </a:lnTo>
                  <a:lnTo>
                    <a:pt x="891035" y="3396930"/>
                  </a:lnTo>
                  <a:lnTo>
                    <a:pt x="888132" y="3404189"/>
                  </a:lnTo>
                  <a:lnTo>
                    <a:pt x="885385" y="3411447"/>
                  </a:lnTo>
                  <a:lnTo>
                    <a:pt x="882663" y="3418705"/>
                  </a:lnTo>
                  <a:lnTo>
                    <a:pt x="880094" y="3425964"/>
                  </a:lnTo>
                  <a:lnTo>
                    <a:pt x="877559" y="3433222"/>
                  </a:lnTo>
                  <a:lnTo>
                    <a:pt x="875148" y="3440481"/>
                  </a:lnTo>
                  <a:lnTo>
                    <a:pt x="872792" y="3447739"/>
                  </a:lnTo>
                  <a:lnTo>
                    <a:pt x="870531" y="3454997"/>
                  </a:lnTo>
                  <a:lnTo>
                    <a:pt x="868346" y="3462256"/>
                  </a:lnTo>
                  <a:lnTo>
                    <a:pt x="866229" y="3469514"/>
                  </a:lnTo>
                  <a:lnTo>
                    <a:pt x="864205" y="3476773"/>
                  </a:lnTo>
                  <a:lnTo>
                    <a:pt x="862227" y="3484031"/>
                  </a:lnTo>
                  <a:lnTo>
                    <a:pt x="860356" y="3491289"/>
                  </a:lnTo>
                  <a:lnTo>
                    <a:pt x="858509" y="3498548"/>
                  </a:lnTo>
                  <a:lnTo>
                    <a:pt x="856783" y="3505806"/>
                  </a:lnTo>
                  <a:lnTo>
                    <a:pt x="855075" y="3513065"/>
                  </a:lnTo>
                  <a:lnTo>
                    <a:pt x="853472" y="3520323"/>
                  </a:lnTo>
                  <a:lnTo>
                    <a:pt x="851899" y="3527581"/>
                  </a:lnTo>
                  <a:lnTo>
                    <a:pt x="850408" y="3534840"/>
                  </a:lnTo>
                  <a:lnTo>
                    <a:pt x="848962" y="3542098"/>
                  </a:lnTo>
                  <a:lnTo>
                    <a:pt x="847577" y="3549357"/>
                  </a:lnTo>
                  <a:lnTo>
                    <a:pt x="846251" y="3556615"/>
                  </a:lnTo>
                  <a:lnTo>
                    <a:pt x="844967" y="3563873"/>
                  </a:lnTo>
                  <a:lnTo>
                    <a:pt x="843751" y="3571132"/>
                  </a:lnTo>
                  <a:lnTo>
                    <a:pt x="842562" y="3578390"/>
                  </a:lnTo>
                  <a:lnTo>
                    <a:pt x="841451" y="3585649"/>
                  </a:lnTo>
                  <a:lnTo>
                    <a:pt x="840354" y="3592907"/>
                  </a:lnTo>
                  <a:lnTo>
                    <a:pt x="839338" y="3600165"/>
                  </a:lnTo>
                  <a:lnTo>
                    <a:pt x="838336" y="3607424"/>
                  </a:lnTo>
                  <a:lnTo>
                    <a:pt x="837399" y="3614682"/>
                  </a:lnTo>
                  <a:lnTo>
                    <a:pt x="836486" y="3621941"/>
                  </a:lnTo>
                  <a:lnTo>
                    <a:pt x="835622" y="3629199"/>
                  </a:lnTo>
                  <a:lnTo>
                    <a:pt x="834792" y="3636457"/>
                  </a:lnTo>
                  <a:lnTo>
                    <a:pt x="833998" y="3643716"/>
                  </a:lnTo>
                  <a:lnTo>
                    <a:pt x="833244" y="3650974"/>
                  </a:lnTo>
                  <a:lnTo>
                    <a:pt x="832514" y="3658233"/>
                  </a:lnTo>
                  <a:lnTo>
                    <a:pt x="831831" y="3665491"/>
                  </a:lnTo>
                  <a:lnTo>
                    <a:pt x="831161" y="3672749"/>
                  </a:lnTo>
                  <a:lnTo>
                    <a:pt x="830544" y="3680008"/>
                  </a:lnTo>
                  <a:lnTo>
                    <a:pt x="829934" y="3687266"/>
                  </a:lnTo>
                  <a:lnTo>
                    <a:pt x="829372" y="3694525"/>
                  </a:lnTo>
                  <a:lnTo>
                    <a:pt x="828822" y="3701783"/>
                  </a:lnTo>
                  <a:lnTo>
                    <a:pt x="828308" y="3709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256254" y="1198960"/>
              <a:ext cx="1161841" cy="5007971"/>
            </a:xfrm>
            <a:custGeom>
              <a:avLst/>
              <a:pathLst>
                <a:path w="1161841" h="5007971">
                  <a:moveTo>
                    <a:pt x="577371" y="5007971"/>
                  </a:moveTo>
                  <a:lnTo>
                    <a:pt x="577114" y="4998171"/>
                  </a:lnTo>
                  <a:lnTo>
                    <a:pt x="576846" y="4988370"/>
                  </a:lnTo>
                  <a:lnTo>
                    <a:pt x="576562" y="4978570"/>
                  </a:lnTo>
                  <a:lnTo>
                    <a:pt x="576255" y="4968770"/>
                  </a:lnTo>
                  <a:lnTo>
                    <a:pt x="575939" y="4958969"/>
                  </a:lnTo>
                  <a:lnTo>
                    <a:pt x="575591" y="4949169"/>
                  </a:lnTo>
                  <a:lnTo>
                    <a:pt x="575231" y="4939369"/>
                  </a:lnTo>
                  <a:lnTo>
                    <a:pt x="574846" y="4929568"/>
                  </a:lnTo>
                  <a:lnTo>
                    <a:pt x="574437" y="4919768"/>
                  </a:lnTo>
                  <a:lnTo>
                    <a:pt x="574013" y="4909968"/>
                  </a:lnTo>
                  <a:lnTo>
                    <a:pt x="573549" y="4900167"/>
                  </a:lnTo>
                  <a:lnTo>
                    <a:pt x="573072" y="4890367"/>
                  </a:lnTo>
                  <a:lnTo>
                    <a:pt x="572560" y="4880567"/>
                  </a:lnTo>
                  <a:lnTo>
                    <a:pt x="572020" y="4870766"/>
                  </a:lnTo>
                  <a:lnTo>
                    <a:pt x="571458" y="4860966"/>
                  </a:lnTo>
                  <a:lnTo>
                    <a:pt x="570851" y="4851166"/>
                  </a:lnTo>
                  <a:lnTo>
                    <a:pt x="570227" y="4841365"/>
                  </a:lnTo>
                  <a:lnTo>
                    <a:pt x="569554" y="4831565"/>
                  </a:lnTo>
                  <a:lnTo>
                    <a:pt x="568853" y="4821765"/>
                  </a:lnTo>
                  <a:lnTo>
                    <a:pt x="568118" y="4811964"/>
                  </a:lnTo>
                  <a:lnTo>
                    <a:pt x="567333" y="4802164"/>
                  </a:lnTo>
                  <a:lnTo>
                    <a:pt x="566529" y="4792364"/>
                  </a:lnTo>
                  <a:lnTo>
                    <a:pt x="565657" y="4782563"/>
                  </a:lnTo>
                  <a:lnTo>
                    <a:pt x="564758" y="4772763"/>
                  </a:lnTo>
                  <a:lnTo>
                    <a:pt x="563811" y="4762963"/>
                  </a:lnTo>
                  <a:lnTo>
                    <a:pt x="562811" y="4753162"/>
                  </a:lnTo>
                  <a:lnTo>
                    <a:pt x="561783" y="4743362"/>
                  </a:lnTo>
                  <a:lnTo>
                    <a:pt x="560674" y="4733562"/>
                  </a:lnTo>
                  <a:lnTo>
                    <a:pt x="559538" y="4723761"/>
                  </a:lnTo>
                  <a:lnTo>
                    <a:pt x="558334" y="4713961"/>
                  </a:lnTo>
                  <a:lnTo>
                    <a:pt x="557077" y="4704161"/>
                  </a:lnTo>
                  <a:lnTo>
                    <a:pt x="555778" y="4694360"/>
                  </a:lnTo>
                  <a:lnTo>
                    <a:pt x="554392" y="4684560"/>
                  </a:lnTo>
                  <a:lnTo>
                    <a:pt x="552975" y="4674760"/>
                  </a:lnTo>
                  <a:lnTo>
                    <a:pt x="551469" y="4664959"/>
                  </a:lnTo>
                  <a:lnTo>
                    <a:pt x="549911" y="4655159"/>
                  </a:lnTo>
                  <a:lnTo>
                    <a:pt x="548293" y="4645359"/>
                  </a:lnTo>
                  <a:lnTo>
                    <a:pt x="546585" y="4635558"/>
                  </a:lnTo>
                  <a:lnTo>
                    <a:pt x="544843" y="4625758"/>
                  </a:lnTo>
                  <a:lnTo>
                    <a:pt x="542985" y="4615958"/>
                  </a:lnTo>
                  <a:lnTo>
                    <a:pt x="541080" y="4606157"/>
                  </a:lnTo>
                  <a:lnTo>
                    <a:pt x="539095" y="4596357"/>
                  </a:lnTo>
                  <a:lnTo>
                    <a:pt x="537021" y="4586557"/>
                  </a:lnTo>
                  <a:lnTo>
                    <a:pt x="534902" y="4576756"/>
                  </a:lnTo>
                  <a:lnTo>
                    <a:pt x="532650" y="4566956"/>
                  </a:lnTo>
                  <a:lnTo>
                    <a:pt x="530355" y="4557156"/>
                  </a:lnTo>
                  <a:lnTo>
                    <a:pt x="527955" y="4547355"/>
                  </a:lnTo>
                  <a:lnTo>
                    <a:pt x="525471" y="4537555"/>
                  </a:lnTo>
                  <a:lnTo>
                    <a:pt x="522924" y="4527755"/>
                  </a:lnTo>
                  <a:lnTo>
                    <a:pt x="520244" y="4517954"/>
                  </a:lnTo>
                  <a:lnTo>
                    <a:pt x="517517" y="4508154"/>
                  </a:lnTo>
                  <a:lnTo>
                    <a:pt x="514661" y="4498354"/>
                  </a:lnTo>
                  <a:lnTo>
                    <a:pt x="511729" y="4488553"/>
                  </a:lnTo>
                  <a:lnTo>
                    <a:pt x="508712" y="4478753"/>
                  </a:lnTo>
                  <a:lnTo>
                    <a:pt x="505569" y="4468953"/>
                  </a:lnTo>
                  <a:lnTo>
                    <a:pt x="502377" y="4459152"/>
                  </a:lnTo>
                  <a:lnTo>
                    <a:pt x="499030" y="4449352"/>
                  </a:lnTo>
                  <a:lnTo>
                    <a:pt x="495619" y="4439552"/>
                  </a:lnTo>
                  <a:lnTo>
                    <a:pt x="492103" y="4429751"/>
                  </a:lnTo>
                  <a:lnTo>
                    <a:pt x="488471" y="4419951"/>
                  </a:lnTo>
                  <a:lnTo>
                    <a:pt x="484784" y="4410151"/>
                  </a:lnTo>
                  <a:lnTo>
                    <a:pt x="480927" y="4400350"/>
                  </a:lnTo>
                  <a:lnTo>
                    <a:pt x="477019" y="4390550"/>
                  </a:lnTo>
                  <a:lnTo>
                    <a:pt x="472985" y="4380750"/>
                  </a:lnTo>
                  <a:lnTo>
                    <a:pt x="468851" y="4370949"/>
                  </a:lnTo>
                  <a:lnTo>
                    <a:pt x="464644" y="4361149"/>
                  </a:lnTo>
                  <a:lnTo>
                    <a:pt x="460284" y="4351349"/>
                  </a:lnTo>
                  <a:lnTo>
                    <a:pt x="455871" y="4341548"/>
                  </a:lnTo>
                  <a:lnTo>
                    <a:pt x="451319" y="4331748"/>
                  </a:lnTo>
                  <a:lnTo>
                    <a:pt x="446685" y="4321948"/>
                  </a:lnTo>
                  <a:lnTo>
                    <a:pt x="441963" y="4312147"/>
                  </a:lnTo>
                  <a:lnTo>
                    <a:pt x="437109" y="4302347"/>
                  </a:lnTo>
                  <a:lnTo>
                    <a:pt x="432205" y="4292547"/>
                  </a:lnTo>
                  <a:lnTo>
                    <a:pt x="427153" y="4282746"/>
                  </a:lnTo>
                  <a:lnTo>
                    <a:pt x="422038" y="4272946"/>
                  </a:lnTo>
                  <a:lnTo>
                    <a:pt x="416827" y="4263146"/>
                  </a:lnTo>
                  <a:lnTo>
                    <a:pt x="411509" y="4253345"/>
                  </a:lnTo>
                  <a:lnTo>
                    <a:pt x="406144" y="4243545"/>
                  </a:lnTo>
                  <a:lnTo>
                    <a:pt x="400633" y="4233745"/>
                  </a:lnTo>
                  <a:lnTo>
                    <a:pt x="395079" y="4223944"/>
                  </a:lnTo>
                  <a:lnTo>
                    <a:pt x="389427" y="4214144"/>
                  </a:lnTo>
                  <a:lnTo>
                    <a:pt x="383695" y="4204344"/>
                  </a:lnTo>
                  <a:lnTo>
                    <a:pt x="377910" y="4194543"/>
                  </a:lnTo>
                  <a:lnTo>
                    <a:pt x="372014" y="4184743"/>
                  </a:lnTo>
                  <a:lnTo>
                    <a:pt x="366083" y="4174943"/>
                  </a:lnTo>
                  <a:lnTo>
                    <a:pt x="360061" y="4165142"/>
                  </a:lnTo>
                  <a:lnTo>
                    <a:pt x="353986" y="4155342"/>
                  </a:lnTo>
                  <a:lnTo>
                    <a:pt x="347861" y="4145542"/>
                  </a:lnTo>
                  <a:lnTo>
                    <a:pt x="341661" y="4135741"/>
                  </a:lnTo>
                  <a:lnTo>
                    <a:pt x="335435" y="4125941"/>
                  </a:lnTo>
                  <a:lnTo>
                    <a:pt x="329137" y="4116141"/>
                  </a:lnTo>
                  <a:lnTo>
                    <a:pt x="322812" y="4106340"/>
                  </a:lnTo>
                  <a:lnTo>
                    <a:pt x="316447" y="4096540"/>
                  </a:lnTo>
                  <a:lnTo>
                    <a:pt x="310044" y="4086740"/>
                  </a:lnTo>
                  <a:lnTo>
                    <a:pt x="303624" y="4076939"/>
                  </a:lnTo>
                  <a:lnTo>
                    <a:pt x="297166" y="4067139"/>
                  </a:lnTo>
                  <a:lnTo>
                    <a:pt x="290699" y="4057339"/>
                  </a:lnTo>
                  <a:lnTo>
                    <a:pt x="284215" y="4047538"/>
                  </a:lnTo>
                  <a:lnTo>
                    <a:pt x="277725" y="4037738"/>
                  </a:lnTo>
                  <a:lnTo>
                    <a:pt x="271231" y="4027938"/>
                  </a:lnTo>
                  <a:lnTo>
                    <a:pt x="264742" y="4018137"/>
                  </a:lnTo>
                  <a:lnTo>
                    <a:pt x="258257" y="4008337"/>
                  </a:lnTo>
                  <a:lnTo>
                    <a:pt x="251789" y="3998537"/>
                  </a:lnTo>
                  <a:lnTo>
                    <a:pt x="245341" y="3988736"/>
                  </a:lnTo>
                  <a:lnTo>
                    <a:pt x="238910" y="3978936"/>
                  </a:lnTo>
                  <a:lnTo>
                    <a:pt x="232522" y="3969136"/>
                  </a:lnTo>
                  <a:lnTo>
                    <a:pt x="226153" y="3959335"/>
                  </a:lnTo>
                  <a:lnTo>
                    <a:pt x="219845" y="3949535"/>
                  </a:lnTo>
                  <a:lnTo>
                    <a:pt x="213572" y="3939735"/>
                  </a:lnTo>
                  <a:lnTo>
                    <a:pt x="207350" y="3929934"/>
                  </a:lnTo>
                  <a:lnTo>
                    <a:pt x="201200" y="3920134"/>
                  </a:lnTo>
                  <a:lnTo>
                    <a:pt x="195081" y="3910334"/>
                  </a:lnTo>
                  <a:lnTo>
                    <a:pt x="189077" y="3900533"/>
                  </a:lnTo>
                  <a:lnTo>
                    <a:pt x="183116" y="3890733"/>
                  </a:lnTo>
                  <a:lnTo>
                    <a:pt x="177244" y="3880933"/>
                  </a:lnTo>
                  <a:lnTo>
                    <a:pt x="171465" y="3871132"/>
                  </a:lnTo>
                  <a:lnTo>
                    <a:pt x="165741" y="3861332"/>
                  </a:lnTo>
                  <a:lnTo>
                    <a:pt x="160167" y="3851532"/>
                  </a:lnTo>
                  <a:lnTo>
                    <a:pt x="154645" y="3841731"/>
                  </a:lnTo>
                  <a:lnTo>
                    <a:pt x="149258" y="3831931"/>
                  </a:lnTo>
                  <a:lnTo>
                    <a:pt x="143971" y="3822131"/>
                  </a:lnTo>
                  <a:lnTo>
                    <a:pt x="138773" y="3812330"/>
                  </a:lnTo>
                  <a:lnTo>
                    <a:pt x="133742" y="3802530"/>
                  </a:lnTo>
                  <a:lnTo>
                    <a:pt x="128774" y="3792729"/>
                  </a:lnTo>
                  <a:lnTo>
                    <a:pt x="123989" y="3782929"/>
                  </a:lnTo>
                  <a:lnTo>
                    <a:pt x="119301" y="3773129"/>
                  </a:lnTo>
                  <a:lnTo>
                    <a:pt x="114738" y="3763328"/>
                  </a:lnTo>
                  <a:lnTo>
                    <a:pt x="110346" y="3753528"/>
                  </a:lnTo>
                  <a:lnTo>
                    <a:pt x="106025" y="3743728"/>
                  </a:lnTo>
                  <a:lnTo>
                    <a:pt x="101934" y="3733927"/>
                  </a:lnTo>
                  <a:lnTo>
                    <a:pt x="97928" y="3724127"/>
                  </a:lnTo>
                  <a:lnTo>
                    <a:pt x="94085" y="3714327"/>
                  </a:lnTo>
                  <a:lnTo>
                    <a:pt x="90404" y="3704526"/>
                  </a:lnTo>
                  <a:lnTo>
                    <a:pt x="86813" y="3694726"/>
                  </a:lnTo>
                  <a:lnTo>
                    <a:pt x="83466" y="3684926"/>
                  </a:lnTo>
                  <a:lnTo>
                    <a:pt x="80198" y="3675125"/>
                  </a:lnTo>
                  <a:lnTo>
                    <a:pt x="77127" y="3665325"/>
                  </a:lnTo>
                  <a:lnTo>
                    <a:pt x="74199" y="3655525"/>
                  </a:lnTo>
                  <a:lnTo>
                    <a:pt x="71391" y="3645724"/>
                  </a:lnTo>
                  <a:lnTo>
                    <a:pt x="68808" y="3635924"/>
                  </a:lnTo>
                  <a:lnTo>
                    <a:pt x="66304" y="3626124"/>
                  </a:lnTo>
                  <a:lnTo>
                    <a:pt x="64024" y="3616323"/>
                  </a:lnTo>
                  <a:lnTo>
                    <a:pt x="61863" y="3606523"/>
                  </a:lnTo>
                  <a:lnTo>
                    <a:pt x="59846" y="3596723"/>
                  </a:lnTo>
                  <a:lnTo>
                    <a:pt x="58025" y="3586922"/>
                  </a:lnTo>
                  <a:lnTo>
                    <a:pt x="56281" y="3577122"/>
                  </a:lnTo>
                  <a:lnTo>
                    <a:pt x="54780" y="3567322"/>
                  </a:lnTo>
                  <a:lnTo>
                    <a:pt x="53368" y="3557521"/>
                  </a:lnTo>
                  <a:lnTo>
                    <a:pt x="52117" y="3547721"/>
                  </a:lnTo>
                  <a:lnTo>
                    <a:pt x="51027" y="3537921"/>
                  </a:lnTo>
                  <a:lnTo>
                    <a:pt x="50022" y="3528120"/>
                  </a:lnTo>
                  <a:lnTo>
                    <a:pt x="49244" y="3518320"/>
                  </a:lnTo>
                  <a:lnTo>
                    <a:pt x="48535" y="3508520"/>
                  </a:lnTo>
                  <a:lnTo>
                    <a:pt x="47997" y="3498719"/>
                  </a:lnTo>
                  <a:lnTo>
                    <a:pt x="47582" y="3488919"/>
                  </a:lnTo>
                  <a:lnTo>
                    <a:pt x="47264" y="3479119"/>
                  </a:lnTo>
                  <a:lnTo>
                    <a:pt x="47129" y="3469318"/>
                  </a:lnTo>
                  <a:lnTo>
                    <a:pt x="47055" y="3459518"/>
                  </a:lnTo>
                  <a:lnTo>
                    <a:pt x="47149" y="3449718"/>
                  </a:lnTo>
                  <a:lnTo>
                    <a:pt x="47332" y="3439917"/>
                  </a:lnTo>
                  <a:lnTo>
                    <a:pt x="47616" y="3430117"/>
                  </a:lnTo>
                  <a:lnTo>
                    <a:pt x="48037" y="3420317"/>
                  </a:lnTo>
                  <a:lnTo>
                    <a:pt x="48511" y="3410516"/>
                  </a:lnTo>
                  <a:lnTo>
                    <a:pt x="49140" y="3400716"/>
                  </a:lnTo>
                  <a:lnTo>
                    <a:pt x="49827" y="3390916"/>
                  </a:lnTo>
                  <a:lnTo>
                    <a:pt x="50611" y="3381115"/>
                  </a:lnTo>
                  <a:lnTo>
                    <a:pt x="51491" y="3371315"/>
                  </a:lnTo>
                  <a:lnTo>
                    <a:pt x="52417" y="3361515"/>
                  </a:lnTo>
                  <a:lnTo>
                    <a:pt x="53471" y="3351714"/>
                  </a:lnTo>
                  <a:lnTo>
                    <a:pt x="54560" y="3341914"/>
                  </a:lnTo>
                  <a:lnTo>
                    <a:pt x="55734" y="3332114"/>
                  </a:lnTo>
                  <a:lnTo>
                    <a:pt x="56969" y="3322313"/>
                  </a:lnTo>
                  <a:lnTo>
                    <a:pt x="58249" y="3312513"/>
                  </a:lnTo>
                  <a:lnTo>
                    <a:pt x="59611" y="3302713"/>
                  </a:lnTo>
                  <a:lnTo>
                    <a:pt x="61000" y="3292912"/>
                  </a:lnTo>
                  <a:lnTo>
                    <a:pt x="62455" y="3283112"/>
                  </a:lnTo>
                  <a:lnTo>
                    <a:pt x="63944" y="3273312"/>
                  </a:lnTo>
                  <a:lnTo>
                    <a:pt x="65470" y="3263511"/>
                  </a:lnTo>
                  <a:lnTo>
                    <a:pt x="67042" y="3253711"/>
                  </a:lnTo>
                  <a:lnTo>
                    <a:pt x="68631" y="3243911"/>
                  </a:lnTo>
                  <a:lnTo>
                    <a:pt x="70265" y="3234110"/>
                  </a:lnTo>
                  <a:lnTo>
                    <a:pt x="71914" y="3224310"/>
                  </a:lnTo>
                  <a:lnTo>
                    <a:pt x="73587" y="3214510"/>
                  </a:lnTo>
                  <a:lnTo>
                    <a:pt x="75281" y="3204709"/>
                  </a:lnTo>
                  <a:lnTo>
                    <a:pt x="76984" y="3194909"/>
                  </a:lnTo>
                  <a:lnTo>
                    <a:pt x="78707" y="3185109"/>
                  </a:lnTo>
                  <a:lnTo>
                    <a:pt x="80435" y="3175308"/>
                  </a:lnTo>
                  <a:lnTo>
                    <a:pt x="82172" y="3165508"/>
                  </a:lnTo>
                  <a:lnTo>
                    <a:pt x="83913" y="3155708"/>
                  </a:lnTo>
                  <a:lnTo>
                    <a:pt x="85656" y="3145907"/>
                  </a:lnTo>
                  <a:lnTo>
                    <a:pt x="87398" y="3136107"/>
                  </a:lnTo>
                  <a:lnTo>
                    <a:pt x="89139" y="3126307"/>
                  </a:lnTo>
                  <a:lnTo>
                    <a:pt x="90876" y="3116506"/>
                  </a:lnTo>
                  <a:lnTo>
                    <a:pt x="92606" y="3106706"/>
                  </a:lnTo>
                  <a:lnTo>
                    <a:pt x="94331" y="3096906"/>
                  </a:lnTo>
                  <a:lnTo>
                    <a:pt x="96043" y="3087105"/>
                  </a:lnTo>
                  <a:lnTo>
                    <a:pt x="97750" y="3077305"/>
                  </a:lnTo>
                  <a:lnTo>
                    <a:pt x="99440" y="3067505"/>
                  </a:lnTo>
                  <a:lnTo>
                    <a:pt x="101122" y="3057704"/>
                  </a:lnTo>
                  <a:lnTo>
                    <a:pt x="102790" y="3047904"/>
                  </a:lnTo>
                  <a:lnTo>
                    <a:pt x="104441" y="3038104"/>
                  </a:lnTo>
                  <a:lnTo>
                    <a:pt x="106085" y="3028303"/>
                  </a:lnTo>
                  <a:lnTo>
                    <a:pt x="107703" y="3018503"/>
                  </a:lnTo>
                  <a:lnTo>
                    <a:pt x="109313" y="3008703"/>
                  </a:lnTo>
                  <a:lnTo>
                    <a:pt x="110904" y="2998902"/>
                  </a:lnTo>
                  <a:lnTo>
                    <a:pt x="112479" y="2989102"/>
                  </a:lnTo>
                  <a:lnTo>
                    <a:pt x="114043" y="2979302"/>
                  </a:lnTo>
                  <a:lnTo>
                    <a:pt x="115583" y="2969501"/>
                  </a:lnTo>
                  <a:lnTo>
                    <a:pt x="117114" y="2959701"/>
                  </a:lnTo>
                  <a:lnTo>
                    <a:pt x="118625" y="2949901"/>
                  </a:lnTo>
                  <a:lnTo>
                    <a:pt x="120122" y="2940100"/>
                  </a:lnTo>
                  <a:lnTo>
                    <a:pt x="121607" y="2930300"/>
                  </a:lnTo>
                  <a:lnTo>
                    <a:pt x="123072" y="2920500"/>
                  </a:lnTo>
                  <a:lnTo>
                    <a:pt x="124529" y="2910699"/>
                  </a:lnTo>
                  <a:lnTo>
                    <a:pt x="125966" y="2900899"/>
                  </a:lnTo>
                  <a:lnTo>
                    <a:pt x="127394" y="2891099"/>
                  </a:lnTo>
                  <a:lnTo>
                    <a:pt x="128809" y="2881298"/>
                  </a:lnTo>
                  <a:lnTo>
                    <a:pt x="130210" y="2871498"/>
                  </a:lnTo>
                  <a:lnTo>
                    <a:pt x="131604" y="2861698"/>
                  </a:lnTo>
                  <a:lnTo>
                    <a:pt x="132981" y="2851897"/>
                  </a:lnTo>
                  <a:lnTo>
                    <a:pt x="134352" y="2842097"/>
                  </a:lnTo>
                  <a:lnTo>
                    <a:pt x="135712" y="2832297"/>
                  </a:lnTo>
                  <a:lnTo>
                    <a:pt x="137062" y="2822496"/>
                  </a:lnTo>
                  <a:lnTo>
                    <a:pt x="138407" y="2812696"/>
                  </a:lnTo>
                  <a:lnTo>
                    <a:pt x="139738" y="2802896"/>
                  </a:lnTo>
                  <a:lnTo>
                    <a:pt x="141066" y="2793095"/>
                  </a:lnTo>
                  <a:lnTo>
                    <a:pt x="142384" y="2783295"/>
                  </a:lnTo>
                  <a:lnTo>
                    <a:pt x="143696" y="2773495"/>
                  </a:lnTo>
                  <a:lnTo>
                    <a:pt x="145002" y="2763694"/>
                  </a:lnTo>
                  <a:lnTo>
                    <a:pt x="146299" y="2753894"/>
                  </a:lnTo>
                  <a:lnTo>
                    <a:pt x="147593" y="2744094"/>
                  </a:lnTo>
                  <a:lnTo>
                    <a:pt x="148877" y="2734293"/>
                  </a:lnTo>
                  <a:lnTo>
                    <a:pt x="150157" y="2724493"/>
                  </a:lnTo>
                  <a:lnTo>
                    <a:pt x="151430" y="2714693"/>
                  </a:lnTo>
                  <a:lnTo>
                    <a:pt x="152694" y="2704892"/>
                  </a:lnTo>
                  <a:lnTo>
                    <a:pt x="153955" y="2695092"/>
                  </a:lnTo>
                  <a:lnTo>
                    <a:pt x="155204" y="2685292"/>
                  </a:lnTo>
                  <a:lnTo>
                    <a:pt x="156448" y="2675491"/>
                  </a:lnTo>
                  <a:lnTo>
                    <a:pt x="157682" y="2665691"/>
                  </a:lnTo>
                  <a:lnTo>
                    <a:pt x="158906" y="2655891"/>
                  </a:lnTo>
                  <a:lnTo>
                    <a:pt x="160124" y="2646090"/>
                  </a:lnTo>
                  <a:lnTo>
                    <a:pt x="161325" y="2636290"/>
                  </a:lnTo>
                  <a:lnTo>
                    <a:pt x="162518" y="2626490"/>
                  </a:lnTo>
                  <a:lnTo>
                    <a:pt x="163696" y="2616689"/>
                  </a:lnTo>
                  <a:lnTo>
                    <a:pt x="164859" y="2606889"/>
                  </a:lnTo>
                  <a:lnTo>
                    <a:pt x="166011" y="2597089"/>
                  </a:lnTo>
                  <a:lnTo>
                    <a:pt x="167138" y="2587288"/>
                  </a:lnTo>
                  <a:lnTo>
                    <a:pt x="168255" y="2577488"/>
                  </a:lnTo>
                  <a:lnTo>
                    <a:pt x="169343" y="2567688"/>
                  </a:lnTo>
                  <a:lnTo>
                    <a:pt x="170413" y="2557887"/>
                  </a:lnTo>
                  <a:lnTo>
                    <a:pt x="171462" y="2548087"/>
                  </a:lnTo>
                  <a:lnTo>
                    <a:pt x="172477" y="2538286"/>
                  </a:lnTo>
                  <a:lnTo>
                    <a:pt x="173479" y="2528486"/>
                  </a:lnTo>
                  <a:lnTo>
                    <a:pt x="174433" y="2518686"/>
                  </a:lnTo>
                  <a:lnTo>
                    <a:pt x="175367" y="2508885"/>
                  </a:lnTo>
                  <a:lnTo>
                    <a:pt x="176263" y="2499085"/>
                  </a:lnTo>
                  <a:lnTo>
                    <a:pt x="177119" y="2489285"/>
                  </a:lnTo>
                  <a:lnTo>
                    <a:pt x="177953" y="2479484"/>
                  </a:lnTo>
                  <a:lnTo>
                    <a:pt x="178720" y="2469684"/>
                  </a:lnTo>
                  <a:lnTo>
                    <a:pt x="179464" y="2459884"/>
                  </a:lnTo>
                  <a:lnTo>
                    <a:pt x="180150" y="2450083"/>
                  </a:lnTo>
                  <a:lnTo>
                    <a:pt x="180789" y="2440283"/>
                  </a:lnTo>
                  <a:lnTo>
                    <a:pt x="181391" y="2430483"/>
                  </a:lnTo>
                  <a:lnTo>
                    <a:pt x="181915" y="2420682"/>
                  </a:lnTo>
                  <a:lnTo>
                    <a:pt x="182410" y="2410882"/>
                  </a:lnTo>
                  <a:lnTo>
                    <a:pt x="182821" y="2401082"/>
                  </a:lnTo>
                  <a:lnTo>
                    <a:pt x="183183" y="2391281"/>
                  </a:lnTo>
                  <a:lnTo>
                    <a:pt x="183488" y="2381481"/>
                  </a:lnTo>
                  <a:lnTo>
                    <a:pt x="183707" y="2371681"/>
                  </a:lnTo>
                  <a:lnTo>
                    <a:pt x="183891" y="2361880"/>
                  </a:lnTo>
                  <a:lnTo>
                    <a:pt x="183962" y="2352080"/>
                  </a:lnTo>
                  <a:lnTo>
                    <a:pt x="183986" y="2342280"/>
                  </a:lnTo>
                  <a:lnTo>
                    <a:pt x="183929" y="2332479"/>
                  </a:lnTo>
                  <a:lnTo>
                    <a:pt x="183783" y="2322679"/>
                  </a:lnTo>
                  <a:lnTo>
                    <a:pt x="183592" y="2312879"/>
                  </a:lnTo>
                  <a:lnTo>
                    <a:pt x="183266" y="2303078"/>
                  </a:lnTo>
                  <a:lnTo>
                    <a:pt x="182896" y="2293278"/>
                  </a:lnTo>
                  <a:lnTo>
                    <a:pt x="182419" y="2283478"/>
                  </a:lnTo>
                  <a:lnTo>
                    <a:pt x="181856" y="2273677"/>
                  </a:lnTo>
                  <a:lnTo>
                    <a:pt x="181228" y="2263877"/>
                  </a:lnTo>
                  <a:lnTo>
                    <a:pt x="180464" y="2254077"/>
                  </a:lnTo>
                  <a:lnTo>
                    <a:pt x="179653" y="2244276"/>
                  </a:lnTo>
                  <a:lnTo>
                    <a:pt x="178709" y="2234476"/>
                  </a:lnTo>
                  <a:lnTo>
                    <a:pt x="177688" y="2224676"/>
                  </a:lnTo>
                  <a:lnTo>
                    <a:pt x="176581" y="2214875"/>
                  </a:lnTo>
                  <a:lnTo>
                    <a:pt x="175346" y="2205075"/>
                  </a:lnTo>
                  <a:lnTo>
                    <a:pt x="174061" y="2195275"/>
                  </a:lnTo>
                  <a:lnTo>
                    <a:pt x="172621" y="2185474"/>
                  </a:lnTo>
                  <a:lnTo>
                    <a:pt x="171118" y="2175674"/>
                  </a:lnTo>
                  <a:lnTo>
                    <a:pt x="169510" y="2165874"/>
                  </a:lnTo>
                  <a:lnTo>
                    <a:pt x="167788" y="2156073"/>
                  </a:lnTo>
                  <a:lnTo>
                    <a:pt x="166012" y="2146273"/>
                  </a:lnTo>
                  <a:lnTo>
                    <a:pt x="164072" y="2136473"/>
                  </a:lnTo>
                  <a:lnTo>
                    <a:pt x="162083" y="2126672"/>
                  </a:lnTo>
                  <a:lnTo>
                    <a:pt x="159975" y="2116872"/>
                  </a:lnTo>
                  <a:lnTo>
                    <a:pt x="157772" y="2107072"/>
                  </a:lnTo>
                  <a:lnTo>
                    <a:pt x="155503" y="2097271"/>
                  </a:lnTo>
                  <a:lnTo>
                    <a:pt x="153093" y="2087471"/>
                  </a:lnTo>
                  <a:lnTo>
                    <a:pt x="150637" y="2077671"/>
                  </a:lnTo>
                  <a:lnTo>
                    <a:pt x="148057" y="2067870"/>
                  </a:lnTo>
                  <a:lnTo>
                    <a:pt x="145405" y="2058070"/>
                  </a:lnTo>
                  <a:lnTo>
                    <a:pt x="142679" y="2048270"/>
                  </a:lnTo>
                  <a:lnTo>
                    <a:pt x="139843" y="2038469"/>
                  </a:lnTo>
                  <a:lnTo>
                    <a:pt x="136966" y="2028669"/>
                  </a:lnTo>
                  <a:lnTo>
                    <a:pt x="133970" y="2018869"/>
                  </a:lnTo>
                  <a:lnTo>
                    <a:pt x="130926" y="2009068"/>
                  </a:lnTo>
                  <a:lnTo>
                    <a:pt x="127810" y="1999268"/>
                  </a:lnTo>
                  <a:lnTo>
                    <a:pt x="124616" y="1989468"/>
                  </a:lnTo>
                  <a:lnTo>
                    <a:pt x="121389" y="1979667"/>
                  </a:lnTo>
                  <a:lnTo>
                    <a:pt x="118063" y="1969867"/>
                  </a:lnTo>
                  <a:lnTo>
                    <a:pt x="114711" y="1960067"/>
                  </a:lnTo>
                  <a:lnTo>
                    <a:pt x="111299" y="1950266"/>
                  </a:lnTo>
                  <a:lnTo>
                    <a:pt x="107843" y="1940466"/>
                  </a:lnTo>
                  <a:lnTo>
                    <a:pt x="104358" y="1930666"/>
                  </a:lnTo>
                  <a:lnTo>
                    <a:pt x="100820" y="1920865"/>
                  </a:lnTo>
                  <a:lnTo>
                    <a:pt x="97267" y="1911065"/>
                  </a:lnTo>
                  <a:lnTo>
                    <a:pt x="93680" y="1901265"/>
                  </a:lnTo>
                  <a:lnTo>
                    <a:pt x="90079" y="1891464"/>
                  </a:lnTo>
                  <a:lnTo>
                    <a:pt x="86465" y="1881664"/>
                  </a:lnTo>
                  <a:lnTo>
                    <a:pt x="82842" y="1871864"/>
                  </a:lnTo>
                  <a:lnTo>
                    <a:pt x="79218" y="1862063"/>
                  </a:lnTo>
                  <a:lnTo>
                    <a:pt x="75600" y="1852263"/>
                  </a:lnTo>
                  <a:lnTo>
                    <a:pt x="71992" y="1842463"/>
                  </a:lnTo>
                  <a:lnTo>
                    <a:pt x="68398" y="1832662"/>
                  </a:lnTo>
                  <a:lnTo>
                    <a:pt x="64835" y="1822862"/>
                  </a:lnTo>
                  <a:lnTo>
                    <a:pt x="61284" y="1813062"/>
                  </a:lnTo>
                  <a:lnTo>
                    <a:pt x="57795" y="1803261"/>
                  </a:lnTo>
                  <a:lnTo>
                    <a:pt x="54330" y="1793461"/>
                  </a:lnTo>
                  <a:lnTo>
                    <a:pt x="50921" y="1783661"/>
                  </a:lnTo>
                  <a:lnTo>
                    <a:pt x="47572" y="1773860"/>
                  </a:lnTo>
                  <a:lnTo>
                    <a:pt x="44262" y="1764060"/>
                  </a:lnTo>
                  <a:lnTo>
                    <a:pt x="41060" y="1754260"/>
                  </a:lnTo>
                  <a:lnTo>
                    <a:pt x="37897" y="1744459"/>
                  </a:lnTo>
                  <a:lnTo>
                    <a:pt x="34842" y="1734659"/>
                  </a:lnTo>
                  <a:lnTo>
                    <a:pt x="31868" y="1724859"/>
                  </a:lnTo>
                  <a:lnTo>
                    <a:pt x="28969" y="1715058"/>
                  </a:lnTo>
                  <a:lnTo>
                    <a:pt x="26213" y="1705258"/>
                  </a:lnTo>
                  <a:lnTo>
                    <a:pt x="23511" y="1695458"/>
                  </a:lnTo>
                  <a:lnTo>
                    <a:pt x="20979" y="1685657"/>
                  </a:lnTo>
                  <a:lnTo>
                    <a:pt x="18535" y="1675857"/>
                  </a:lnTo>
                  <a:lnTo>
                    <a:pt x="16212" y="1666057"/>
                  </a:lnTo>
                  <a:lnTo>
                    <a:pt x="14053" y="1656256"/>
                  </a:lnTo>
                  <a:lnTo>
                    <a:pt x="11964" y="1646456"/>
                  </a:lnTo>
                  <a:lnTo>
                    <a:pt x="10110" y="1636656"/>
                  </a:lnTo>
                  <a:lnTo>
                    <a:pt x="8342" y="1626855"/>
                  </a:lnTo>
                  <a:lnTo>
                    <a:pt x="6746" y="1617055"/>
                  </a:lnTo>
                  <a:lnTo>
                    <a:pt x="5322" y="1607255"/>
                  </a:lnTo>
                  <a:lnTo>
                    <a:pt x="3999" y="1597454"/>
                  </a:lnTo>
                  <a:lnTo>
                    <a:pt x="2943" y="1587654"/>
                  </a:lnTo>
                  <a:lnTo>
                    <a:pt x="1975" y="1577854"/>
                  </a:lnTo>
                  <a:lnTo>
                    <a:pt x="1235" y="1568053"/>
                  </a:lnTo>
                  <a:lnTo>
                    <a:pt x="661" y="1558253"/>
                  </a:lnTo>
                  <a:lnTo>
                    <a:pt x="231" y="1548453"/>
                  </a:lnTo>
                  <a:lnTo>
                    <a:pt x="66" y="1538652"/>
                  </a:lnTo>
                  <a:lnTo>
                    <a:pt x="0" y="1528852"/>
                  </a:lnTo>
                  <a:lnTo>
                    <a:pt x="215" y="1519052"/>
                  </a:lnTo>
                  <a:lnTo>
                    <a:pt x="576" y="1509251"/>
                  </a:lnTo>
                  <a:lnTo>
                    <a:pt x="1126" y="1499451"/>
                  </a:lnTo>
                  <a:lnTo>
                    <a:pt x="1926" y="1489651"/>
                  </a:lnTo>
                  <a:lnTo>
                    <a:pt x="2829" y="1479850"/>
                  </a:lnTo>
                  <a:lnTo>
                    <a:pt x="4062" y="1470050"/>
                  </a:lnTo>
                  <a:lnTo>
                    <a:pt x="5413" y="1460250"/>
                  </a:lnTo>
                  <a:lnTo>
                    <a:pt x="6991" y="1450449"/>
                  </a:lnTo>
                  <a:lnTo>
                    <a:pt x="8794" y="1440649"/>
                  </a:lnTo>
                  <a:lnTo>
                    <a:pt x="10719" y="1430849"/>
                  </a:lnTo>
                  <a:lnTo>
                    <a:pt x="12973" y="1421048"/>
                  </a:lnTo>
                  <a:lnTo>
                    <a:pt x="15331" y="1411248"/>
                  </a:lnTo>
                  <a:lnTo>
                    <a:pt x="17948" y="1401448"/>
                  </a:lnTo>
                  <a:lnTo>
                    <a:pt x="20752" y="1391647"/>
                  </a:lnTo>
                  <a:lnTo>
                    <a:pt x="23710" y="1381847"/>
                  </a:lnTo>
                  <a:lnTo>
                    <a:pt x="26954" y="1372047"/>
                  </a:lnTo>
                  <a:lnTo>
                    <a:pt x="30299" y="1362246"/>
                  </a:lnTo>
                  <a:lnTo>
                    <a:pt x="33923" y="1352446"/>
                  </a:lnTo>
                  <a:lnTo>
                    <a:pt x="37692" y="1342646"/>
                  </a:lnTo>
                  <a:lnTo>
                    <a:pt x="41638" y="1332845"/>
                  </a:lnTo>
                  <a:lnTo>
                    <a:pt x="45820" y="1323045"/>
                  </a:lnTo>
                  <a:lnTo>
                    <a:pt x="50095" y="1313245"/>
                  </a:lnTo>
                  <a:lnTo>
                    <a:pt x="54655" y="1303444"/>
                  </a:lnTo>
                  <a:lnTo>
                    <a:pt x="59319" y="1293644"/>
                  </a:lnTo>
                  <a:lnTo>
                    <a:pt x="64169" y="1283844"/>
                  </a:lnTo>
                  <a:lnTo>
                    <a:pt x="69202" y="1274043"/>
                  </a:lnTo>
                  <a:lnTo>
                    <a:pt x="74329" y="1264243"/>
                  </a:lnTo>
                  <a:lnTo>
                    <a:pt x="79709" y="1254442"/>
                  </a:lnTo>
                  <a:lnTo>
                    <a:pt x="85165" y="1244642"/>
                  </a:lnTo>
                  <a:lnTo>
                    <a:pt x="90803" y="1234842"/>
                  </a:lnTo>
                  <a:lnTo>
                    <a:pt x="96573" y="1225041"/>
                  </a:lnTo>
                  <a:lnTo>
                    <a:pt x="102444" y="1215241"/>
                  </a:lnTo>
                  <a:lnTo>
                    <a:pt x="108501" y="1205441"/>
                  </a:lnTo>
                  <a:lnTo>
                    <a:pt x="114621" y="1195640"/>
                  </a:lnTo>
                  <a:lnTo>
                    <a:pt x="120906" y="1185840"/>
                  </a:lnTo>
                  <a:lnTo>
                    <a:pt x="127275" y="1176040"/>
                  </a:lnTo>
                  <a:lnTo>
                    <a:pt x="133740" y="1166239"/>
                  </a:lnTo>
                  <a:lnTo>
                    <a:pt x="140330" y="1156439"/>
                  </a:lnTo>
                  <a:lnTo>
                    <a:pt x="146967" y="1146639"/>
                  </a:lnTo>
                  <a:lnTo>
                    <a:pt x="153738" y="1136838"/>
                  </a:lnTo>
                  <a:lnTo>
                    <a:pt x="160555" y="1127038"/>
                  </a:lnTo>
                  <a:lnTo>
                    <a:pt x="167449" y="1117238"/>
                  </a:lnTo>
                  <a:lnTo>
                    <a:pt x="174415" y="1107437"/>
                  </a:lnTo>
                  <a:lnTo>
                    <a:pt x="181415" y="1097637"/>
                  </a:lnTo>
                  <a:lnTo>
                    <a:pt x="188499" y="1087837"/>
                  </a:lnTo>
                  <a:lnTo>
                    <a:pt x="195603" y="1078036"/>
                  </a:lnTo>
                  <a:lnTo>
                    <a:pt x="202756" y="1068236"/>
                  </a:lnTo>
                  <a:lnTo>
                    <a:pt x="209936" y="1058436"/>
                  </a:lnTo>
                  <a:lnTo>
                    <a:pt x="217137" y="1048635"/>
                  </a:lnTo>
                  <a:lnTo>
                    <a:pt x="224364" y="1038835"/>
                  </a:lnTo>
                  <a:lnTo>
                    <a:pt x="231596" y="1029035"/>
                  </a:lnTo>
                  <a:lnTo>
                    <a:pt x="238838" y="1019234"/>
                  </a:lnTo>
                  <a:lnTo>
                    <a:pt x="246076" y="1009434"/>
                  </a:lnTo>
                  <a:lnTo>
                    <a:pt x="253310" y="999634"/>
                  </a:lnTo>
                  <a:lnTo>
                    <a:pt x="260526" y="989833"/>
                  </a:lnTo>
                  <a:lnTo>
                    <a:pt x="267733" y="980033"/>
                  </a:lnTo>
                  <a:lnTo>
                    <a:pt x="274903" y="970233"/>
                  </a:lnTo>
                  <a:lnTo>
                    <a:pt x="282051" y="960432"/>
                  </a:lnTo>
                  <a:lnTo>
                    <a:pt x="289165" y="950632"/>
                  </a:lnTo>
                  <a:lnTo>
                    <a:pt x="296229" y="940832"/>
                  </a:lnTo>
                  <a:lnTo>
                    <a:pt x="303270" y="931031"/>
                  </a:lnTo>
                  <a:lnTo>
                    <a:pt x="310226" y="921231"/>
                  </a:lnTo>
                  <a:lnTo>
                    <a:pt x="317152" y="911431"/>
                  </a:lnTo>
                  <a:lnTo>
                    <a:pt x="324007" y="901630"/>
                  </a:lnTo>
                  <a:lnTo>
                    <a:pt x="330796" y="891830"/>
                  </a:lnTo>
                  <a:lnTo>
                    <a:pt x="337538" y="882030"/>
                  </a:lnTo>
                  <a:lnTo>
                    <a:pt x="344170" y="872229"/>
                  </a:lnTo>
                  <a:lnTo>
                    <a:pt x="350761" y="862429"/>
                  </a:lnTo>
                  <a:lnTo>
                    <a:pt x="357244" y="852629"/>
                  </a:lnTo>
                  <a:lnTo>
                    <a:pt x="363655" y="842828"/>
                  </a:lnTo>
                  <a:lnTo>
                    <a:pt x="369992" y="833028"/>
                  </a:lnTo>
                  <a:lnTo>
                    <a:pt x="376207" y="823228"/>
                  </a:lnTo>
                  <a:lnTo>
                    <a:pt x="382374" y="813427"/>
                  </a:lnTo>
                  <a:lnTo>
                    <a:pt x="388395" y="803627"/>
                  </a:lnTo>
                  <a:lnTo>
                    <a:pt x="394348" y="793827"/>
                  </a:lnTo>
                  <a:lnTo>
                    <a:pt x="400201" y="784026"/>
                  </a:lnTo>
                  <a:lnTo>
                    <a:pt x="405930" y="774226"/>
                  </a:lnTo>
                  <a:lnTo>
                    <a:pt x="411606" y="764426"/>
                  </a:lnTo>
                  <a:lnTo>
                    <a:pt x="417104" y="754625"/>
                  </a:lnTo>
                  <a:lnTo>
                    <a:pt x="422544" y="744825"/>
                  </a:lnTo>
                  <a:lnTo>
                    <a:pt x="427857" y="735025"/>
                  </a:lnTo>
                  <a:lnTo>
                    <a:pt x="433056" y="725224"/>
                  </a:lnTo>
                  <a:lnTo>
                    <a:pt x="438182" y="715424"/>
                  </a:lnTo>
                  <a:lnTo>
                    <a:pt x="443135" y="705624"/>
                  </a:lnTo>
                  <a:lnTo>
                    <a:pt x="448030" y="695823"/>
                  </a:lnTo>
                  <a:lnTo>
                    <a:pt x="452775" y="686023"/>
                  </a:lnTo>
                  <a:lnTo>
                    <a:pt x="457421" y="676223"/>
                  </a:lnTo>
                  <a:lnTo>
                    <a:pt x="461973" y="666422"/>
                  </a:lnTo>
                  <a:lnTo>
                    <a:pt x="466370" y="656622"/>
                  </a:lnTo>
                  <a:lnTo>
                    <a:pt x="470708" y="646822"/>
                  </a:lnTo>
                  <a:lnTo>
                    <a:pt x="474878" y="637021"/>
                  </a:lnTo>
                  <a:lnTo>
                    <a:pt x="478968" y="627221"/>
                  </a:lnTo>
                  <a:lnTo>
                    <a:pt x="482948" y="617421"/>
                  </a:lnTo>
                  <a:lnTo>
                    <a:pt x="486793" y="607620"/>
                  </a:lnTo>
                  <a:lnTo>
                    <a:pt x="490581" y="597820"/>
                  </a:lnTo>
                  <a:lnTo>
                    <a:pt x="494188" y="588020"/>
                  </a:lnTo>
                  <a:lnTo>
                    <a:pt x="497737" y="578219"/>
                  </a:lnTo>
                  <a:lnTo>
                    <a:pt x="501163" y="568419"/>
                  </a:lnTo>
                  <a:lnTo>
                    <a:pt x="504477" y="558619"/>
                  </a:lnTo>
                  <a:lnTo>
                    <a:pt x="507724" y="548818"/>
                  </a:lnTo>
                  <a:lnTo>
                    <a:pt x="510811" y="539018"/>
                  </a:lnTo>
                  <a:lnTo>
                    <a:pt x="513846" y="529218"/>
                  </a:lnTo>
                  <a:lnTo>
                    <a:pt x="516750" y="519417"/>
                  </a:lnTo>
                  <a:lnTo>
                    <a:pt x="519566" y="509617"/>
                  </a:lnTo>
                  <a:lnTo>
                    <a:pt x="522305" y="499817"/>
                  </a:lnTo>
                  <a:lnTo>
                    <a:pt x="524912" y="490016"/>
                  </a:lnTo>
                  <a:lnTo>
                    <a:pt x="527471" y="480216"/>
                  </a:lnTo>
                  <a:lnTo>
                    <a:pt x="529896" y="470416"/>
                  </a:lnTo>
                  <a:lnTo>
                    <a:pt x="532256" y="460615"/>
                  </a:lnTo>
                  <a:lnTo>
                    <a:pt x="534532" y="450815"/>
                  </a:lnTo>
                  <a:lnTo>
                    <a:pt x="536703" y="441015"/>
                  </a:lnTo>
                  <a:lnTo>
                    <a:pt x="538831" y="431214"/>
                  </a:lnTo>
                  <a:lnTo>
                    <a:pt x="540826" y="421414"/>
                  </a:lnTo>
                  <a:lnTo>
                    <a:pt x="542777" y="411614"/>
                  </a:lnTo>
                  <a:lnTo>
                    <a:pt x="544641" y="401813"/>
                  </a:lnTo>
                  <a:lnTo>
                    <a:pt x="546424" y="392013"/>
                  </a:lnTo>
                  <a:lnTo>
                    <a:pt x="548162" y="382213"/>
                  </a:lnTo>
                  <a:lnTo>
                    <a:pt x="549787" y="372412"/>
                  </a:lnTo>
                  <a:lnTo>
                    <a:pt x="551378" y="362612"/>
                  </a:lnTo>
                  <a:lnTo>
                    <a:pt x="552882" y="352812"/>
                  </a:lnTo>
                  <a:lnTo>
                    <a:pt x="554327" y="343011"/>
                  </a:lnTo>
                  <a:lnTo>
                    <a:pt x="555723" y="333211"/>
                  </a:lnTo>
                  <a:lnTo>
                    <a:pt x="557032" y="323411"/>
                  </a:lnTo>
                  <a:lnTo>
                    <a:pt x="558311" y="313610"/>
                  </a:lnTo>
                  <a:lnTo>
                    <a:pt x="559507" y="303810"/>
                  </a:lnTo>
                  <a:lnTo>
                    <a:pt x="560663" y="294010"/>
                  </a:lnTo>
                  <a:lnTo>
                    <a:pt x="561768" y="284209"/>
                  </a:lnTo>
                  <a:lnTo>
                    <a:pt x="562809" y="274409"/>
                  </a:lnTo>
                  <a:lnTo>
                    <a:pt x="563823" y="264609"/>
                  </a:lnTo>
                  <a:lnTo>
                    <a:pt x="564762" y="254808"/>
                  </a:lnTo>
                  <a:lnTo>
                    <a:pt x="565673" y="245008"/>
                  </a:lnTo>
                  <a:lnTo>
                    <a:pt x="566536" y="235208"/>
                  </a:lnTo>
                  <a:lnTo>
                    <a:pt x="567352" y="225407"/>
                  </a:lnTo>
                  <a:lnTo>
                    <a:pt x="568143" y="215607"/>
                  </a:lnTo>
                  <a:lnTo>
                    <a:pt x="568872" y="205807"/>
                  </a:lnTo>
                  <a:lnTo>
                    <a:pt x="569582" y="196006"/>
                  </a:lnTo>
                  <a:lnTo>
                    <a:pt x="570245" y="186206"/>
                  </a:lnTo>
                  <a:lnTo>
                    <a:pt x="570877" y="176406"/>
                  </a:lnTo>
                  <a:lnTo>
                    <a:pt x="571483" y="166605"/>
                  </a:lnTo>
                  <a:lnTo>
                    <a:pt x="572044" y="156805"/>
                  </a:lnTo>
                  <a:lnTo>
                    <a:pt x="572589" y="147005"/>
                  </a:lnTo>
                  <a:lnTo>
                    <a:pt x="573093" y="137204"/>
                  </a:lnTo>
                  <a:lnTo>
                    <a:pt x="573575" y="127404"/>
                  </a:lnTo>
                  <a:lnTo>
                    <a:pt x="574033" y="117604"/>
                  </a:lnTo>
                  <a:lnTo>
                    <a:pt x="574459" y="107803"/>
                  </a:lnTo>
                  <a:lnTo>
                    <a:pt x="574873" y="98003"/>
                  </a:lnTo>
                  <a:lnTo>
                    <a:pt x="575250" y="88203"/>
                  </a:lnTo>
                  <a:lnTo>
                    <a:pt x="575613" y="78402"/>
                  </a:lnTo>
                  <a:lnTo>
                    <a:pt x="575955" y="68602"/>
                  </a:lnTo>
                  <a:lnTo>
                    <a:pt x="576274" y="58802"/>
                  </a:lnTo>
                  <a:lnTo>
                    <a:pt x="576582" y="49001"/>
                  </a:lnTo>
                  <a:lnTo>
                    <a:pt x="576861" y="39201"/>
                  </a:lnTo>
                  <a:lnTo>
                    <a:pt x="577132" y="29401"/>
                  </a:lnTo>
                  <a:lnTo>
                    <a:pt x="577383" y="19600"/>
                  </a:lnTo>
                  <a:lnTo>
                    <a:pt x="577619" y="9800"/>
                  </a:lnTo>
                  <a:lnTo>
                    <a:pt x="577845" y="0"/>
                  </a:lnTo>
                  <a:lnTo>
                    <a:pt x="583996" y="0"/>
                  </a:lnTo>
                  <a:lnTo>
                    <a:pt x="584222" y="9800"/>
                  </a:lnTo>
                  <a:lnTo>
                    <a:pt x="584458" y="19600"/>
                  </a:lnTo>
                  <a:lnTo>
                    <a:pt x="584709" y="29401"/>
                  </a:lnTo>
                  <a:lnTo>
                    <a:pt x="584979" y="39201"/>
                  </a:lnTo>
                  <a:lnTo>
                    <a:pt x="585259" y="49001"/>
                  </a:lnTo>
                  <a:lnTo>
                    <a:pt x="585567" y="58802"/>
                  </a:lnTo>
                  <a:lnTo>
                    <a:pt x="585886" y="68602"/>
                  </a:lnTo>
                  <a:lnTo>
                    <a:pt x="586227" y="78402"/>
                  </a:lnTo>
                  <a:lnTo>
                    <a:pt x="586591" y="88203"/>
                  </a:lnTo>
                  <a:lnTo>
                    <a:pt x="586968" y="98003"/>
                  </a:lnTo>
                  <a:lnTo>
                    <a:pt x="587382" y="107803"/>
                  </a:lnTo>
                  <a:lnTo>
                    <a:pt x="587807" y="117604"/>
                  </a:lnTo>
                  <a:lnTo>
                    <a:pt x="588265" y="127404"/>
                  </a:lnTo>
                  <a:lnTo>
                    <a:pt x="588748" y="137204"/>
                  </a:lnTo>
                  <a:lnTo>
                    <a:pt x="589252" y="147005"/>
                  </a:lnTo>
                  <a:lnTo>
                    <a:pt x="589797" y="156805"/>
                  </a:lnTo>
                  <a:lnTo>
                    <a:pt x="590357" y="166605"/>
                  </a:lnTo>
                  <a:lnTo>
                    <a:pt x="590964" y="176406"/>
                  </a:lnTo>
                  <a:lnTo>
                    <a:pt x="591596" y="186206"/>
                  </a:lnTo>
                  <a:lnTo>
                    <a:pt x="592259" y="196006"/>
                  </a:lnTo>
                  <a:lnTo>
                    <a:pt x="592969" y="205807"/>
                  </a:lnTo>
                  <a:lnTo>
                    <a:pt x="593697" y="215607"/>
                  </a:lnTo>
                  <a:lnTo>
                    <a:pt x="594489" y="225407"/>
                  </a:lnTo>
                  <a:lnTo>
                    <a:pt x="595305" y="235208"/>
                  </a:lnTo>
                  <a:lnTo>
                    <a:pt x="596168" y="245008"/>
                  </a:lnTo>
                  <a:lnTo>
                    <a:pt x="597079" y="254808"/>
                  </a:lnTo>
                  <a:lnTo>
                    <a:pt x="598017" y="264609"/>
                  </a:lnTo>
                  <a:lnTo>
                    <a:pt x="599032" y="274409"/>
                  </a:lnTo>
                  <a:lnTo>
                    <a:pt x="600073" y="284209"/>
                  </a:lnTo>
                  <a:lnTo>
                    <a:pt x="601178" y="294010"/>
                  </a:lnTo>
                  <a:lnTo>
                    <a:pt x="602333" y="303810"/>
                  </a:lnTo>
                  <a:lnTo>
                    <a:pt x="603530" y="313610"/>
                  </a:lnTo>
                  <a:lnTo>
                    <a:pt x="604809" y="323411"/>
                  </a:lnTo>
                  <a:lnTo>
                    <a:pt x="606118" y="333211"/>
                  </a:lnTo>
                  <a:lnTo>
                    <a:pt x="607514" y="343011"/>
                  </a:lnTo>
                  <a:lnTo>
                    <a:pt x="608959" y="352812"/>
                  </a:lnTo>
                  <a:lnTo>
                    <a:pt x="610463" y="362612"/>
                  </a:lnTo>
                  <a:lnTo>
                    <a:pt x="612054" y="372412"/>
                  </a:lnTo>
                  <a:lnTo>
                    <a:pt x="613679" y="382213"/>
                  </a:lnTo>
                  <a:lnTo>
                    <a:pt x="615417" y="392013"/>
                  </a:lnTo>
                  <a:lnTo>
                    <a:pt x="617200" y="401813"/>
                  </a:lnTo>
                  <a:lnTo>
                    <a:pt x="619064" y="411614"/>
                  </a:lnTo>
                  <a:lnTo>
                    <a:pt x="621015" y="421414"/>
                  </a:lnTo>
                  <a:lnTo>
                    <a:pt x="623010" y="431214"/>
                  </a:lnTo>
                  <a:lnTo>
                    <a:pt x="625138" y="441015"/>
                  </a:lnTo>
                  <a:lnTo>
                    <a:pt x="627309" y="450815"/>
                  </a:lnTo>
                  <a:lnTo>
                    <a:pt x="629584" y="460615"/>
                  </a:lnTo>
                  <a:lnTo>
                    <a:pt x="631945" y="470416"/>
                  </a:lnTo>
                  <a:lnTo>
                    <a:pt x="634370" y="480216"/>
                  </a:lnTo>
                  <a:lnTo>
                    <a:pt x="636929" y="490016"/>
                  </a:lnTo>
                  <a:lnTo>
                    <a:pt x="639536" y="499817"/>
                  </a:lnTo>
                  <a:lnTo>
                    <a:pt x="642274" y="509617"/>
                  </a:lnTo>
                  <a:lnTo>
                    <a:pt x="645091" y="519417"/>
                  </a:lnTo>
                  <a:lnTo>
                    <a:pt x="647995" y="529218"/>
                  </a:lnTo>
                  <a:lnTo>
                    <a:pt x="651030" y="539018"/>
                  </a:lnTo>
                  <a:lnTo>
                    <a:pt x="654116" y="548818"/>
                  </a:lnTo>
                  <a:lnTo>
                    <a:pt x="657364" y="558619"/>
                  </a:lnTo>
                  <a:lnTo>
                    <a:pt x="660678" y="568419"/>
                  </a:lnTo>
                  <a:lnTo>
                    <a:pt x="664104" y="578219"/>
                  </a:lnTo>
                  <a:lnTo>
                    <a:pt x="667652" y="588020"/>
                  </a:lnTo>
                  <a:lnTo>
                    <a:pt x="671260" y="597820"/>
                  </a:lnTo>
                  <a:lnTo>
                    <a:pt x="675048" y="607620"/>
                  </a:lnTo>
                  <a:lnTo>
                    <a:pt x="678893" y="617421"/>
                  </a:lnTo>
                  <a:lnTo>
                    <a:pt x="682873" y="627221"/>
                  </a:lnTo>
                  <a:lnTo>
                    <a:pt x="686963" y="637021"/>
                  </a:lnTo>
                  <a:lnTo>
                    <a:pt x="691133" y="646822"/>
                  </a:lnTo>
                  <a:lnTo>
                    <a:pt x="695471" y="656622"/>
                  </a:lnTo>
                  <a:lnTo>
                    <a:pt x="699868" y="666422"/>
                  </a:lnTo>
                  <a:lnTo>
                    <a:pt x="704420" y="676223"/>
                  </a:lnTo>
                  <a:lnTo>
                    <a:pt x="709066" y="686023"/>
                  </a:lnTo>
                  <a:lnTo>
                    <a:pt x="713811" y="695823"/>
                  </a:lnTo>
                  <a:lnTo>
                    <a:pt x="718706" y="705624"/>
                  </a:lnTo>
                  <a:lnTo>
                    <a:pt x="723659" y="715424"/>
                  </a:lnTo>
                  <a:lnTo>
                    <a:pt x="728784" y="725224"/>
                  </a:lnTo>
                  <a:lnTo>
                    <a:pt x="733984" y="735025"/>
                  </a:lnTo>
                  <a:lnTo>
                    <a:pt x="739296" y="744825"/>
                  </a:lnTo>
                  <a:lnTo>
                    <a:pt x="744737" y="754625"/>
                  </a:lnTo>
                  <a:lnTo>
                    <a:pt x="750234" y="764426"/>
                  </a:lnTo>
                  <a:lnTo>
                    <a:pt x="755911" y="774226"/>
                  </a:lnTo>
                  <a:lnTo>
                    <a:pt x="761640" y="784026"/>
                  </a:lnTo>
                  <a:lnTo>
                    <a:pt x="767492" y="793827"/>
                  </a:lnTo>
                  <a:lnTo>
                    <a:pt x="773446" y="803627"/>
                  </a:lnTo>
                  <a:lnTo>
                    <a:pt x="779467" y="813427"/>
                  </a:lnTo>
                  <a:lnTo>
                    <a:pt x="785634" y="823228"/>
                  </a:lnTo>
                  <a:lnTo>
                    <a:pt x="791849" y="833028"/>
                  </a:lnTo>
                  <a:lnTo>
                    <a:pt x="798186" y="842828"/>
                  </a:lnTo>
                  <a:lnTo>
                    <a:pt x="804597" y="852629"/>
                  </a:lnTo>
                  <a:lnTo>
                    <a:pt x="811080" y="862429"/>
                  </a:lnTo>
                  <a:lnTo>
                    <a:pt x="817671" y="872229"/>
                  </a:lnTo>
                  <a:lnTo>
                    <a:pt x="824302" y="882030"/>
                  </a:lnTo>
                  <a:lnTo>
                    <a:pt x="831045" y="891830"/>
                  </a:lnTo>
                  <a:lnTo>
                    <a:pt x="837833" y="901630"/>
                  </a:lnTo>
                  <a:lnTo>
                    <a:pt x="844689" y="911431"/>
                  </a:lnTo>
                  <a:lnTo>
                    <a:pt x="851615" y="921231"/>
                  </a:lnTo>
                  <a:lnTo>
                    <a:pt x="858571" y="931031"/>
                  </a:lnTo>
                  <a:lnTo>
                    <a:pt x="865612" y="940832"/>
                  </a:lnTo>
                  <a:lnTo>
                    <a:pt x="872676" y="950632"/>
                  </a:lnTo>
                  <a:lnTo>
                    <a:pt x="879789" y="960432"/>
                  </a:lnTo>
                  <a:lnTo>
                    <a:pt x="886937" y="970233"/>
                  </a:lnTo>
                  <a:lnTo>
                    <a:pt x="894107" y="980033"/>
                  </a:lnTo>
                  <a:lnTo>
                    <a:pt x="901315" y="989833"/>
                  </a:lnTo>
                  <a:lnTo>
                    <a:pt x="908531" y="999634"/>
                  </a:lnTo>
                  <a:lnTo>
                    <a:pt x="915765" y="1009434"/>
                  </a:lnTo>
                  <a:lnTo>
                    <a:pt x="923003" y="1019234"/>
                  </a:lnTo>
                  <a:lnTo>
                    <a:pt x="930245" y="1029035"/>
                  </a:lnTo>
                  <a:lnTo>
                    <a:pt x="937477" y="1038835"/>
                  </a:lnTo>
                  <a:lnTo>
                    <a:pt x="944704" y="1048635"/>
                  </a:lnTo>
                  <a:lnTo>
                    <a:pt x="951904" y="1058436"/>
                  </a:lnTo>
                  <a:lnTo>
                    <a:pt x="959085" y="1068236"/>
                  </a:lnTo>
                  <a:lnTo>
                    <a:pt x="966238" y="1078036"/>
                  </a:lnTo>
                  <a:lnTo>
                    <a:pt x="973342" y="1087837"/>
                  </a:lnTo>
                  <a:lnTo>
                    <a:pt x="980426" y="1097637"/>
                  </a:lnTo>
                  <a:lnTo>
                    <a:pt x="987426" y="1107437"/>
                  </a:lnTo>
                  <a:lnTo>
                    <a:pt x="994392" y="1117238"/>
                  </a:lnTo>
                  <a:lnTo>
                    <a:pt x="1001286" y="1127038"/>
                  </a:lnTo>
                  <a:lnTo>
                    <a:pt x="1008103" y="1136838"/>
                  </a:lnTo>
                  <a:lnTo>
                    <a:pt x="1014874" y="1146639"/>
                  </a:lnTo>
                  <a:lnTo>
                    <a:pt x="1021511" y="1156439"/>
                  </a:lnTo>
                  <a:lnTo>
                    <a:pt x="1028101" y="1166239"/>
                  </a:lnTo>
                  <a:lnTo>
                    <a:pt x="1034566" y="1176040"/>
                  </a:lnTo>
                  <a:lnTo>
                    <a:pt x="1040935" y="1185840"/>
                  </a:lnTo>
                  <a:lnTo>
                    <a:pt x="1047220" y="1195640"/>
                  </a:lnTo>
                  <a:lnTo>
                    <a:pt x="1053340" y="1205441"/>
                  </a:lnTo>
                  <a:lnTo>
                    <a:pt x="1059397" y="1215241"/>
                  </a:lnTo>
                  <a:lnTo>
                    <a:pt x="1065268" y="1225041"/>
                  </a:lnTo>
                  <a:lnTo>
                    <a:pt x="1071038" y="1234842"/>
                  </a:lnTo>
                  <a:lnTo>
                    <a:pt x="1076676" y="1244642"/>
                  </a:lnTo>
                  <a:lnTo>
                    <a:pt x="1082132" y="1254442"/>
                  </a:lnTo>
                  <a:lnTo>
                    <a:pt x="1087512" y="1264243"/>
                  </a:lnTo>
                  <a:lnTo>
                    <a:pt x="1092639" y="1274043"/>
                  </a:lnTo>
                  <a:lnTo>
                    <a:pt x="1097672" y="1283844"/>
                  </a:lnTo>
                  <a:lnTo>
                    <a:pt x="1102522" y="1293644"/>
                  </a:lnTo>
                  <a:lnTo>
                    <a:pt x="1107186" y="1303444"/>
                  </a:lnTo>
                  <a:lnTo>
                    <a:pt x="1111746" y="1313245"/>
                  </a:lnTo>
                  <a:lnTo>
                    <a:pt x="1116021" y="1323045"/>
                  </a:lnTo>
                  <a:lnTo>
                    <a:pt x="1120203" y="1332845"/>
                  </a:lnTo>
                  <a:lnTo>
                    <a:pt x="1124148" y="1342646"/>
                  </a:lnTo>
                  <a:lnTo>
                    <a:pt x="1127918" y="1352446"/>
                  </a:lnTo>
                  <a:lnTo>
                    <a:pt x="1131542" y="1362246"/>
                  </a:lnTo>
                  <a:lnTo>
                    <a:pt x="1134886" y="1372047"/>
                  </a:lnTo>
                  <a:lnTo>
                    <a:pt x="1138130" y="1381847"/>
                  </a:lnTo>
                  <a:lnTo>
                    <a:pt x="1141089" y="1391647"/>
                  </a:lnTo>
                  <a:lnTo>
                    <a:pt x="1143893" y="1401448"/>
                  </a:lnTo>
                  <a:lnTo>
                    <a:pt x="1146510" y="1411248"/>
                  </a:lnTo>
                  <a:lnTo>
                    <a:pt x="1148868" y="1421048"/>
                  </a:lnTo>
                  <a:lnTo>
                    <a:pt x="1151121" y="1430849"/>
                  </a:lnTo>
                  <a:lnTo>
                    <a:pt x="1153047" y="1440649"/>
                  </a:lnTo>
                  <a:lnTo>
                    <a:pt x="1154849" y="1450449"/>
                  </a:lnTo>
                  <a:lnTo>
                    <a:pt x="1156428" y="1460250"/>
                  </a:lnTo>
                  <a:lnTo>
                    <a:pt x="1157779" y="1470050"/>
                  </a:lnTo>
                  <a:lnTo>
                    <a:pt x="1159012" y="1479850"/>
                  </a:lnTo>
                  <a:lnTo>
                    <a:pt x="1159915" y="1489651"/>
                  </a:lnTo>
                  <a:lnTo>
                    <a:pt x="1160715" y="1499451"/>
                  </a:lnTo>
                  <a:lnTo>
                    <a:pt x="1161264" y="1509251"/>
                  </a:lnTo>
                  <a:lnTo>
                    <a:pt x="1161626" y="1519052"/>
                  </a:lnTo>
                  <a:lnTo>
                    <a:pt x="1161841" y="1528852"/>
                  </a:lnTo>
                  <a:lnTo>
                    <a:pt x="1161774" y="1538652"/>
                  </a:lnTo>
                  <a:lnTo>
                    <a:pt x="1161610" y="1548453"/>
                  </a:lnTo>
                  <a:lnTo>
                    <a:pt x="1161180" y="1558253"/>
                  </a:lnTo>
                  <a:lnTo>
                    <a:pt x="1160605" y="1568053"/>
                  </a:lnTo>
                  <a:lnTo>
                    <a:pt x="1159866" y="1577854"/>
                  </a:lnTo>
                  <a:lnTo>
                    <a:pt x="1158898" y="1587654"/>
                  </a:lnTo>
                  <a:lnTo>
                    <a:pt x="1157841" y="1597454"/>
                  </a:lnTo>
                  <a:lnTo>
                    <a:pt x="1156518" y="1607255"/>
                  </a:lnTo>
                  <a:lnTo>
                    <a:pt x="1155095" y="1617055"/>
                  </a:lnTo>
                  <a:lnTo>
                    <a:pt x="1153499" y="1626855"/>
                  </a:lnTo>
                  <a:lnTo>
                    <a:pt x="1151731" y="1636656"/>
                  </a:lnTo>
                  <a:lnTo>
                    <a:pt x="1149877" y="1646456"/>
                  </a:lnTo>
                  <a:lnTo>
                    <a:pt x="1147787" y="1656256"/>
                  </a:lnTo>
                  <a:lnTo>
                    <a:pt x="1145629" y="1666057"/>
                  </a:lnTo>
                  <a:lnTo>
                    <a:pt x="1143306" y="1675857"/>
                  </a:lnTo>
                  <a:lnTo>
                    <a:pt x="1140862" y="1685657"/>
                  </a:lnTo>
                  <a:lnTo>
                    <a:pt x="1138330" y="1695458"/>
                  </a:lnTo>
                  <a:lnTo>
                    <a:pt x="1135628" y="1705258"/>
                  </a:lnTo>
                  <a:lnTo>
                    <a:pt x="1132872" y="1715058"/>
                  </a:lnTo>
                  <a:lnTo>
                    <a:pt x="1129973" y="1724859"/>
                  </a:lnTo>
                  <a:lnTo>
                    <a:pt x="1126998" y="1734659"/>
                  </a:lnTo>
                  <a:lnTo>
                    <a:pt x="1123943" y="1744459"/>
                  </a:lnTo>
                  <a:lnTo>
                    <a:pt x="1120781" y="1754260"/>
                  </a:lnTo>
                  <a:lnTo>
                    <a:pt x="1117579" y="1764060"/>
                  </a:lnTo>
                  <a:lnTo>
                    <a:pt x="1114269" y="1773860"/>
                  </a:lnTo>
                  <a:lnTo>
                    <a:pt x="1110920" y="1783661"/>
                  </a:lnTo>
                  <a:lnTo>
                    <a:pt x="1107511" y="1793461"/>
                  </a:lnTo>
                  <a:lnTo>
                    <a:pt x="1104046" y="1803261"/>
                  </a:lnTo>
                  <a:lnTo>
                    <a:pt x="1100557" y="1813062"/>
                  </a:lnTo>
                  <a:lnTo>
                    <a:pt x="1097006" y="1822862"/>
                  </a:lnTo>
                  <a:lnTo>
                    <a:pt x="1093443" y="1832662"/>
                  </a:lnTo>
                  <a:lnTo>
                    <a:pt x="1089849" y="1842463"/>
                  </a:lnTo>
                  <a:lnTo>
                    <a:pt x="1086241" y="1852263"/>
                  </a:lnTo>
                  <a:lnTo>
                    <a:pt x="1082623" y="1862063"/>
                  </a:lnTo>
                  <a:lnTo>
                    <a:pt x="1078999" y="1871864"/>
                  </a:lnTo>
                  <a:lnTo>
                    <a:pt x="1075376" y="1881664"/>
                  </a:lnTo>
                  <a:lnTo>
                    <a:pt x="1071762" y="1891464"/>
                  </a:lnTo>
                  <a:lnTo>
                    <a:pt x="1068161" y="1901265"/>
                  </a:lnTo>
                  <a:lnTo>
                    <a:pt x="1064574" y="1911065"/>
                  </a:lnTo>
                  <a:lnTo>
                    <a:pt x="1061021" y="1920865"/>
                  </a:lnTo>
                  <a:lnTo>
                    <a:pt x="1057483" y="1930666"/>
                  </a:lnTo>
                  <a:lnTo>
                    <a:pt x="1053998" y="1940466"/>
                  </a:lnTo>
                  <a:lnTo>
                    <a:pt x="1050542" y="1950266"/>
                  </a:lnTo>
                  <a:lnTo>
                    <a:pt x="1047130" y="1960067"/>
                  </a:lnTo>
                  <a:lnTo>
                    <a:pt x="1043778" y="1969867"/>
                  </a:lnTo>
                  <a:lnTo>
                    <a:pt x="1040452" y="1979667"/>
                  </a:lnTo>
                  <a:lnTo>
                    <a:pt x="1037225" y="1989468"/>
                  </a:lnTo>
                  <a:lnTo>
                    <a:pt x="1034031" y="1999268"/>
                  </a:lnTo>
                  <a:lnTo>
                    <a:pt x="1030914" y="2009068"/>
                  </a:lnTo>
                  <a:lnTo>
                    <a:pt x="1027871" y="2018869"/>
                  </a:lnTo>
                  <a:lnTo>
                    <a:pt x="1024875" y="2028669"/>
                  </a:lnTo>
                  <a:lnTo>
                    <a:pt x="1021998" y="2038469"/>
                  </a:lnTo>
                  <a:lnTo>
                    <a:pt x="1019162" y="2048270"/>
                  </a:lnTo>
                  <a:lnTo>
                    <a:pt x="1016436" y="2058070"/>
                  </a:lnTo>
                  <a:lnTo>
                    <a:pt x="1013784" y="2067870"/>
                  </a:lnTo>
                  <a:lnTo>
                    <a:pt x="1011204" y="2077671"/>
                  </a:lnTo>
                  <a:lnTo>
                    <a:pt x="1008748" y="2087471"/>
                  </a:lnTo>
                  <a:lnTo>
                    <a:pt x="1006338" y="2097271"/>
                  </a:lnTo>
                  <a:lnTo>
                    <a:pt x="1004069" y="2107072"/>
                  </a:lnTo>
                  <a:lnTo>
                    <a:pt x="1001866" y="2116872"/>
                  </a:lnTo>
                  <a:lnTo>
                    <a:pt x="999758" y="2126672"/>
                  </a:lnTo>
                  <a:lnTo>
                    <a:pt x="997769" y="2136473"/>
                  </a:lnTo>
                  <a:lnTo>
                    <a:pt x="995829" y="2146273"/>
                  </a:lnTo>
                  <a:lnTo>
                    <a:pt x="994053" y="2156073"/>
                  </a:lnTo>
                  <a:lnTo>
                    <a:pt x="992331" y="2165874"/>
                  </a:lnTo>
                  <a:lnTo>
                    <a:pt x="990723" y="2175674"/>
                  </a:lnTo>
                  <a:lnTo>
                    <a:pt x="989220" y="2185474"/>
                  </a:lnTo>
                  <a:lnTo>
                    <a:pt x="987780" y="2195275"/>
                  </a:lnTo>
                  <a:lnTo>
                    <a:pt x="986495" y="2205075"/>
                  </a:lnTo>
                  <a:lnTo>
                    <a:pt x="985260" y="2214875"/>
                  </a:lnTo>
                  <a:lnTo>
                    <a:pt x="984153" y="2224676"/>
                  </a:lnTo>
                  <a:lnTo>
                    <a:pt x="983132" y="2234476"/>
                  </a:lnTo>
                  <a:lnTo>
                    <a:pt x="982188" y="2244276"/>
                  </a:lnTo>
                  <a:lnTo>
                    <a:pt x="981377" y="2254077"/>
                  </a:lnTo>
                  <a:lnTo>
                    <a:pt x="980613" y="2263877"/>
                  </a:lnTo>
                  <a:lnTo>
                    <a:pt x="979985" y="2273677"/>
                  </a:lnTo>
                  <a:lnTo>
                    <a:pt x="979422" y="2283478"/>
                  </a:lnTo>
                  <a:lnTo>
                    <a:pt x="978945" y="2293278"/>
                  </a:lnTo>
                  <a:lnTo>
                    <a:pt x="978575" y="2303078"/>
                  </a:lnTo>
                  <a:lnTo>
                    <a:pt x="978248" y="2312879"/>
                  </a:lnTo>
                  <a:lnTo>
                    <a:pt x="978058" y="2322679"/>
                  </a:lnTo>
                  <a:lnTo>
                    <a:pt x="977912" y="2332479"/>
                  </a:lnTo>
                  <a:lnTo>
                    <a:pt x="977855" y="2342280"/>
                  </a:lnTo>
                  <a:lnTo>
                    <a:pt x="977879" y="2352080"/>
                  </a:lnTo>
                  <a:lnTo>
                    <a:pt x="977950" y="2361880"/>
                  </a:lnTo>
                  <a:lnTo>
                    <a:pt x="978134" y="2371681"/>
                  </a:lnTo>
                  <a:lnTo>
                    <a:pt x="978352" y="2381481"/>
                  </a:lnTo>
                  <a:lnTo>
                    <a:pt x="978657" y="2391281"/>
                  </a:lnTo>
                  <a:lnTo>
                    <a:pt x="979020" y="2401082"/>
                  </a:lnTo>
                  <a:lnTo>
                    <a:pt x="979431" y="2410882"/>
                  </a:lnTo>
                  <a:lnTo>
                    <a:pt x="979926" y="2420682"/>
                  </a:lnTo>
                  <a:lnTo>
                    <a:pt x="980449" y="2430483"/>
                  </a:lnTo>
                  <a:lnTo>
                    <a:pt x="981051" y="2440283"/>
                  </a:lnTo>
                  <a:lnTo>
                    <a:pt x="981691" y="2450083"/>
                  </a:lnTo>
                  <a:lnTo>
                    <a:pt x="982377" y="2459884"/>
                  </a:lnTo>
                  <a:lnTo>
                    <a:pt x="983121" y="2469684"/>
                  </a:lnTo>
                  <a:lnTo>
                    <a:pt x="983888" y="2479484"/>
                  </a:lnTo>
                  <a:lnTo>
                    <a:pt x="984722" y="2489285"/>
                  </a:lnTo>
                  <a:lnTo>
                    <a:pt x="985577" y="2499085"/>
                  </a:lnTo>
                  <a:lnTo>
                    <a:pt x="986474" y="2508885"/>
                  </a:lnTo>
                  <a:lnTo>
                    <a:pt x="987408" y="2518686"/>
                  </a:lnTo>
                  <a:lnTo>
                    <a:pt x="988362" y="2528486"/>
                  </a:lnTo>
                  <a:lnTo>
                    <a:pt x="989363" y="2538286"/>
                  </a:lnTo>
                  <a:lnTo>
                    <a:pt x="990379" y="2548087"/>
                  </a:lnTo>
                  <a:lnTo>
                    <a:pt x="991428" y="2557887"/>
                  </a:lnTo>
                  <a:lnTo>
                    <a:pt x="992498" y="2567688"/>
                  </a:lnTo>
                  <a:lnTo>
                    <a:pt x="993586" y="2577488"/>
                  </a:lnTo>
                  <a:lnTo>
                    <a:pt x="994703" y="2587288"/>
                  </a:lnTo>
                  <a:lnTo>
                    <a:pt x="995830" y="2597089"/>
                  </a:lnTo>
                  <a:lnTo>
                    <a:pt x="996982" y="2606889"/>
                  </a:lnTo>
                  <a:lnTo>
                    <a:pt x="998145" y="2616689"/>
                  </a:lnTo>
                  <a:lnTo>
                    <a:pt x="999322" y="2626490"/>
                  </a:lnTo>
                  <a:lnTo>
                    <a:pt x="1000516" y="2636290"/>
                  </a:lnTo>
                  <a:lnTo>
                    <a:pt x="1001717" y="2646090"/>
                  </a:lnTo>
                  <a:lnTo>
                    <a:pt x="1002935" y="2655891"/>
                  </a:lnTo>
                  <a:lnTo>
                    <a:pt x="1004159" y="2665691"/>
                  </a:lnTo>
                  <a:lnTo>
                    <a:pt x="1005393" y="2675491"/>
                  </a:lnTo>
                  <a:lnTo>
                    <a:pt x="1006637" y="2685292"/>
                  </a:lnTo>
                  <a:lnTo>
                    <a:pt x="1007886" y="2695092"/>
                  </a:lnTo>
                  <a:lnTo>
                    <a:pt x="1009147" y="2704892"/>
                  </a:lnTo>
                  <a:lnTo>
                    <a:pt x="1010411" y="2714693"/>
                  </a:lnTo>
                  <a:lnTo>
                    <a:pt x="1011684" y="2724493"/>
                  </a:lnTo>
                  <a:lnTo>
                    <a:pt x="1012964" y="2734293"/>
                  </a:lnTo>
                  <a:lnTo>
                    <a:pt x="1014248" y="2744094"/>
                  </a:lnTo>
                  <a:lnTo>
                    <a:pt x="1015541" y="2753894"/>
                  </a:lnTo>
                  <a:lnTo>
                    <a:pt x="1016838" y="2763694"/>
                  </a:lnTo>
                  <a:lnTo>
                    <a:pt x="1018145" y="2773495"/>
                  </a:lnTo>
                  <a:lnTo>
                    <a:pt x="1019457" y="2783295"/>
                  </a:lnTo>
                  <a:lnTo>
                    <a:pt x="1020775" y="2793095"/>
                  </a:lnTo>
                  <a:lnTo>
                    <a:pt x="1022102" y="2802896"/>
                  </a:lnTo>
                  <a:lnTo>
                    <a:pt x="1023434" y="2812696"/>
                  </a:lnTo>
                  <a:lnTo>
                    <a:pt x="1024779" y="2822496"/>
                  </a:lnTo>
                  <a:lnTo>
                    <a:pt x="1026129" y="2832297"/>
                  </a:lnTo>
                  <a:lnTo>
                    <a:pt x="1027489" y="2842097"/>
                  </a:lnTo>
                  <a:lnTo>
                    <a:pt x="1028860" y="2851897"/>
                  </a:lnTo>
                  <a:lnTo>
                    <a:pt x="1030237" y="2861698"/>
                  </a:lnTo>
                  <a:lnTo>
                    <a:pt x="1031631" y="2871498"/>
                  </a:lnTo>
                  <a:lnTo>
                    <a:pt x="1033032" y="2881298"/>
                  </a:lnTo>
                  <a:lnTo>
                    <a:pt x="1034447" y="2891099"/>
                  </a:lnTo>
                  <a:lnTo>
                    <a:pt x="1035875" y="2900899"/>
                  </a:lnTo>
                  <a:lnTo>
                    <a:pt x="1037312" y="2910699"/>
                  </a:lnTo>
                  <a:lnTo>
                    <a:pt x="1038769" y="2920500"/>
                  </a:lnTo>
                  <a:lnTo>
                    <a:pt x="1040234" y="2930300"/>
                  </a:lnTo>
                  <a:lnTo>
                    <a:pt x="1041719" y="2940100"/>
                  </a:lnTo>
                  <a:lnTo>
                    <a:pt x="1043216" y="2949901"/>
                  </a:lnTo>
                  <a:lnTo>
                    <a:pt x="1044726" y="2959701"/>
                  </a:lnTo>
                  <a:lnTo>
                    <a:pt x="1046258" y="2969501"/>
                  </a:lnTo>
                  <a:lnTo>
                    <a:pt x="1047798" y="2979302"/>
                  </a:lnTo>
                  <a:lnTo>
                    <a:pt x="1049362" y="2989102"/>
                  </a:lnTo>
                  <a:lnTo>
                    <a:pt x="1050937" y="2998902"/>
                  </a:lnTo>
                  <a:lnTo>
                    <a:pt x="1052528" y="3008703"/>
                  </a:lnTo>
                  <a:lnTo>
                    <a:pt x="1054138" y="3018503"/>
                  </a:lnTo>
                  <a:lnTo>
                    <a:pt x="1055756" y="3028303"/>
                  </a:lnTo>
                  <a:lnTo>
                    <a:pt x="1057400" y="3038104"/>
                  </a:lnTo>
                  <a:lnTo>
                    <a:pt x="1059051" y="3047904"/>
                  </a:lnTo>
                  <a:lnTo>
                    <a:pt x="1060719" y="3057704"/>
                  </a:lnTo>
                  <a:lnTo>
                    <a:pt x="1062400" y="3067505"/>
                  </a:lnTo>
                  <a:lnTo>
                    <a:pt x="1064090" y="3077305"/>
                  </a:lnTo>
                  <a:lnTo>
                    <a:pt x="1065798" y="3087105"/>
                  </a:lnTo>
                  <a:lnTo>
                    <a:pt x="1067510" y="3096906"/>
                  </a:lnTo>
                  <a:lnTo>
                    <a:pt x="1069235" y="3106706"/>
                  </a:lnTo>
                  <a:lnTo>
                    <a:pt x="1070965" y="3116506"/>
                  </a:lnTo>
                  <a:lnTo>
                    <a:pt x="1072701" y="3126307"/>
                  </a:lnTo>
                  <a:lnTo>
                    <a:pt x="1074443" y="3136107"/>
                  </a:lnTo>
                  <a:lnTo>
                    <a:pt x="1076185" y="3145907"/>
                  </a:lnTo>
                  <a:lnTo>
                    <a:pt x="1077928" y="3155708"/>
                  </a:lnTo>
                  <a:lnTo>
                    <a:pt x="1079669" y="3165508"/>
                  </a:lnTo>
                  <a:lnTo>
                    <a:pt x="1081406" y="3175308"/>
                  </a:lnTo>
                  <a:lnTo>
                    <a:pt x="1083134" y="3185109"/>
                  </a:lnTo>
                  <a:lnTo>
                    <a:pt x="1084857" y="3194909"/>
                  </a:lnTo>
                  <a:lnTo>
                    <a:pt x="1086560" y="3204709"/>
                  </a:lnTo>
                  <a:lnTo>
                    <a:pt x="1088254" y="3214510"/>
                  </a:lnTo>
                  <a:lnTo>
                    <a:pt x="1089927" y="3224310"/>
                  </a:lnTo>
                  <a:lnTo>
                    <a:pt x="1091576" y="3234110"/>
                  </a:lnTo>
                  <a:lnTo>
                    <a:pt x="1093210" y="3243911"/>
                  </a:lnTo>
                  <a:lnTo>
                    <a:pt x="1094799" y="3253711"/>
                  </a:lnTo>
                  <a:lnTo>
                    <a:pt x="1096371" y="3263511"/>
                  </a:lnTo>
                  <a:lnTo>
                    <a:pt x="1097897" y="3273312"/>
                  </a:lnTo>
                  <a:lnTo>
                    <a:pt x="1099386" y="3283112"/>
                  </a:lnTo>
                  <a:lnTo>
                    <a:pt x="1100841" y="3292912"/>
                  </a:lnTo>
                  <a:lnTo>
                    <a:pt x="1102229" y="3302713"/>
                  </a:lnTo>
                  <a:lnTo>
                    <a:pt x="1103592" y="3312513"/>
                  </a:lnTo>
                  <a:lnTo>
                    <a:pt x="1104872" y="3322313"/>
                  </a:lnTo>
                  <a:lnTo>
                    <a:pt x="1106107" y="3332114"/>
                  </a:lnTo>
                  <a:lnTo>
                    <a:pt x="1107281" y="3341914"/>
                  </a:lnTo>
                  <a:lnTo>
                    <a:pt x="1108370" y="3351714"/>
                  </a:lnTo>
                  <a:lnTo>
                    <a:pt x="1109423" y="3361515"/>
                  </a:lnTo>
                  <a:lnTo>
                    <a:pt x="1110350" y="3371315"/>
                  </a:lnTo>
                  <a:lnTo>
                    <a:pt x="1111230" y="3381115"/>
                  </a:lnTo>
                  <a:lnTo>
                    <a:pt x="1112014" y="3390916"/>
                  </a:lnTo>
                  <a:lnTo>
                    <a:pt x="1112700" y="3400716"/>
                  </a:lnTo>
                  <a:lnTo>
                    <a:pt x="1113330" y="3410516"/>
                  </a:lnTo>
                  <a:lnTo>
                    <a:pt x="1113804" y="3420317"/>
                  </a:lnTo>
                  <a:lnTo>
                    <a:pt x="1114225" y="3430117"/>
                  </a:lnTo>
                  <a:lnTo>
                    <a:pt x="1114509" y="3439917"/>
                  </a:lnTo>
                  <a:lnTo>
                    <a:pt x="1114692" y="3449718"/>
                  </a:lnTo>
                  <a:lnTo>
                    <a:pt x="1114786" y="3459518"/>
                  </a:lnTo>
                  <a:lnTo>
                    <a:pt x="1114712" y="3469318"/>
                  </a:lnTo>
                  <a:lnTo>
                    <a:pt x="1114577" y="3479119"/>
                  </a:lnTo>
                  <a:lnTo>
                    <a:pt x="1114259" y="3488919"/>
                  </a:lnTo>
                  <a:lnTo>
                    <a:pt x="1113844" y="3498719"/>
                  </a:lnTo>
                  <a:lnTo>
                    <a:pt x="1113306" y="3508520"/>
                  </a:lnTo>
                  <a:lnTo>
                    <a:pt x="1112597" y="3518320"/>
                  </a:lnTo>
                  <a:lnTo>
                    <a:pt x="1111819" y="3528120"/>
                  </a:lnTo>
                  <a:lnTo>
                    <a:pt x="1110813" y="3537921"/>
                  </a:lnTo>
                  <a:lnTo>
                    <a:pt x="1109724" y="3547721"/>
                  </a:lnTo>
                  <a:lnTo>
                    <a:pt x="1108473" y="3557521"/>
                  </a:lnTo>
                  <a:lnTo>
                    <a:pt x="1107061" y="3567322"/>
                  </a:lnTo>
                  <a:lnTo>
                    <a:pt x="1105560" y="3577122"/>
                  </a:lnTo>
                  <a:lnTo>
                    <a:pt x="1103816" y="3586922"/>
                  </a:lnTo>
                  <a:lnTo>
                    <a:pt x="1101995" y="3596723"/>
                  </a:lnTo>
                  <a:lnTo>
                    <a:pt x="1099978" y="3606523"/>
                  </a:lnTo>
                  <a:lnTo>
                    <a:pt x="1097817" y="3616323"/>
                  </a:lnTo>
                  <a:lnTo>
                    <a:pt x="1095537" y="3626124"/>
                  </a:lnTo>
                  <a:lnTo>
                    <a:pt x="1093033" y="3635924"/>
                  </a:lnTo>
                  <a:lnTo>
                    <a:pt x="1090450" y="3645724"/>
                  </a:lnTo>
                  <a:lnTo>
                    <a:pt x="1087642" y="3655525"/>
                  </a:lnTo>
                  <a:lnTo>
                    <a:pt x="1084714" y="3665325"/>
                  </a:lnTo>
                  <a:lnTo>
                    <a:pt x="1081643" y="3675125"/>
                  </a:lnTo>
                  <a:lnTo>
                    <a:pt x="1078374" y="3684926"/>
                  </a:lnTo>
                  <a:lnTo>
                    <a:pt x="1075027" y="3694726"/>
                  </a:lnTo>
                  <a:lnTo>
                    <a:pt x="1071437" y="3704526"/>
                  </a:lnTo>
                  <a:lnTo>
                    <a:pt x="1067756" y="3714327"/>
                  </a:lnTo>
                  <a:lnTo>
                    <a:pt x="1063913" y="3724127"/>
                  </a:lnTo>
                  <a:lnTo>
                    <a:pt x="1059906" y="3733927"/>
                  </a:lnTo>
                  <a:lnTo>
                    <a:pt x="1055816" y="3743728"/>
                  </a:lnTo>
                  <a:lnTo>
                    <a:pt x="1051494" y="3753528"/>
                  </a:lnTo>
                  <a:lnTo>
                    <a:pt x="1047103" y="3763328"/>
                  </a:lnTo>
                  <a:lnTo>
                    <a:pt x="1042540" y="3773129"/>
                  </a:lnTo>
                  <a:lnTo>
                    <a:pt x="1037852" y="3782929"/>
                  </a:lnTo>
                  <a:lnTo>
                    <a:pt x="1033067" y="3792729"/>
                  </a:lnTo>
                  <a:lnTo>
                    <a:pt x="1028098" y="3802530"/>
                  </a:lnTo>
                  <a:lnTo>
                    <a:pt x="1023068" y="3812330"/>
                  </a:lnTo>
                  <a:lnTo>
                    <a:pt x="1017869" y="3822131"/>
                  </a:lnTo>
                  <a:lnTo>
                    <a:pt x="1012583" y="3831931"/>
                  </a:lnTo>
                  <a:lnTo>
                    <a:pt x="1007196" y="3841731"/>
                  </a:lnTo>
                  <a:lnTo>
                    <a:pt x="1001674" y="3851532"/>
                  </a:lnTo>
                  <a:lnTo>
                    <a:pt x="996100" y="3861332"/>
                  </a:lnTo>
                  <a:lnTo>
                    <a:pt x="990376" y="3871132"/>
                  </a:lnTo>
                  <a:lnTo>
                    <a:pt x="984597" y="3880933"/>
                  </a:lnTo>
                  <a:lnTo>
                    <a:pt x="978725" y="3890733"/>
                  </a:lnTo>
                  <a:lnTo>
                    <a:pt x="972764" y="3900533"/>
                  </a:lnTo>
                  <a:lnTo>
                    <a:pt x="966759" y="3910334"/>
                  </a:lnTo>
                  <a:lnTo>
                    <a:pt x="960641" y="3920134"/>
                  </a:lnTo>
                  <a:lnTo>
                    <a:pt x="954491" y="3929934"/>
                  </a:lnTo>
                  <a:lnTo>
                    <a:pt x="948268" y="3939735"/>
                  </a:lnTo>
                  <a:lnTo>
                    <a:pt x="941996" y="3949535"/>
                  </a:lnTo>
                  <a:lnTo>
                    <a:pt x="935688" y="3959335"/>
                  </a:lnTo>
                  <a:lnTo>
                    <a:pt x="929318" y="3969136"/>
                  </a:lnTo>
                  <a:lnTo>
                    <a:pt x="922931" y="3978936"/>
                  </a:lnTo>
                  <a:lnTo>
                    <a:pt x="916500" y="3988736"/>
                  </a:lnTo>
                  <a:lnTo>
                    <a:pt x="910051" y="3998537"/>
                  </a:lnTo>
                  <a:lnTo>
                    <a:pt x="903584" y="4008337"/>
                  </a:lnTo>
                  <a:lnTo>
                    <a:pt x="897099" y="4018137"/>
                  </a:lnTo>
                  <a:lnTo>
                    <a:pt x="890610" y="4027938"/>
                  </a:lnTo>
                  <a:lnTo>
                    <a:pt x="884116" y="4037738"/>
                  </a:lnTo>
                  <a:lnTo>
                    <a:pt x="877626" y="4047538"/>
                  </a:lnTo>
                  <a:lnTo>
                    <a:pt x="871142" y="4057339"/>
                  </a:lnTo>
                  <a:lnTo>
                    <a:pt x="864675" y="4067139"/>
                  </a:lnTo>
                  <a:lnTo>
                    <a:pt x="858216" y="4076939"/>
                  </a:lnTo>
                  <a:lnTo>
                    <a:pt x="851797" y="4086740"/>
                  </a:lnTo>
                  <a:lnTo>
                    <a:pt x="845394" y="4096540"/>
                  </a:lnTo>
                  <a:lnTo>
                    <a:pt x="839029" y="4106340"/>
                  </a:lnTo>
                  <a:lnTo>
                    <a:pt x="832704" y="4116141"/>
                  </a:lnTo>
                  <a:lnTo>
                    <a:pt x="826406" y="4125941"/>
                  </a:lnTo>
                  <a:lnTo>
                    <a:pt x="820180" y="4135741"/>
                  </a:lnTo>
                  <a:lnTo>
                    <a:pt x="813980" y="4145542"/>
                  </a:lnTo>
                  <a:lnTo>
                    <a:pt x="807854" y="4155342"/>
                  </a:lnTo>
                  <a:lnTo>
                    <a:pt x="801780" y="4165142"/>
                  </a:lnTo>
                  <a:lnTo>
                    <a:pt x="795758" y="4174943"/>
                  </a:lnTo>
                  <a:lnTo>
                    <a:pt x="789827" y="4184743"/>
                  </a:lnTo>
                  <a:lnTo>
                    <a:pt x="783931" y="4194543"/>
                  </a:lnTo>
                  <a:lnTo>
                    <a:pt x="778146" y="4204344"/>
                  </a:lnTo>
                  <a:lnTo>
                    <a:pt x="772414" y="4214144"/>
                  </a:lnTo>
                  <a:lnTo>
                    <a:pt x="766762" y="4223944"/>
                  </a:lnTo>
                  <a:lnTo>
                    <a:pt x="761208" y="4233745"/>
                  </a:lnTo>
                  <a:lnTo>
                    <a:pt x="755696" y="4243545"/>
                  </a:lnTo>
                  <a:lnTo>
                    <a:pt x="750332" y="4253345"/>
                  </a:lnTo>
                  <a:lnTo>
                    <a:pt x="745014" y="4263146"/>
                  </a:lnTo>
                  <a:lnTo>
                    <a:pt x="739803" y="4272946"/>
                  </a:lnTo>
                  <a:lnTo>
                    <a:pt x="734688" y="4282746"/>
                  </a:lnTo>
                  <a:lnTo>
                    <a:pt x="729636" y="4292547"/>
                  </a:lnTo>
                  <a:lnTo>
                    <a:pt x="724732" y="4302347"/>
                  </a:lnTo>
                  <a:lnTo>
                    <a:pt x="719878" y="4312147"/>
                  </a:lnTo>
                  <a:lnTo>
                    <a:pt x="715156" y="4321948"/>
                  </a:lnTo>
                  <a:lnTo>
                    <a:pt x="710521" y="4331748"/>
                  </a:lnTo>
                  <a:lnTo>
                    <a:pt x="705969" y="4341548"/>
                  </a:lnTo>
                  <a:lnTo>
                    <a:pt x="701557" y="4351349"/>
                  </a:lnTo>
                  <a:lnTo>
                    <a:pt x="697197" y="4361149"/>
                  </a:lnTo>
                  <a:lnTo>
                    <a:pt x="692990" y="4370949"/>
                  </a:lnTo>
                  <a:lnTo>
                    <a:pt x="688855" y="4380750"/>
                  </a:lnTo>
                  <a:lnTo>
                    <a:pt x="684822" y="4390550"/>
                  </a:lnTo>
                  <a:lnTo>
                    <a:pt x="680913" y="4400350"/>
                  </a:lnTo>
                  <a:lnTo>
                    <a:pt x="677057" y="4410151"/>
                  </a:lnTo>
                  <a:lnTo>
                    <a:pt x="673370" y="4419951"/>
                  </a:lnTo>
                  <a:lnTo>
                    <a:pt x="669738" y="4429751"/>
                  </a:lnTo>
                  <a:lnTo>
                    <a:pt x="666222" y="4439552"/>
                  </a:lnTo>
                  <a:lnTo>
                    <a:pt x="662811" y="4449352"/>
                  </a:lnTo>
                  <a:lnTo>
                    <a:pt x="659464" y="4459152"/>
                  </a:lnTo>
                  <a:lnTo>
                    <a:pt x="656272" y="4468953"/>
                  </a:lnTo>
                  <a:lnTo>
                    <a:pt x="653128" y="4478753"/>
                  </a:lnTo>
                  <a:lnTo>
                    <a:pt x="650112" y="4488553"/>
                  </a:lnTo>
                  <a:lnTo>
                    <a:pt x="647180" y="4498354"/>
                  </a:lnTo>
                  <a:lnTo>
                    <a:pt x="644324" y="4508154"/>
                  </a:lnTo>
                  <a:lnTo>
                    <a:pt x="641597" y="4517954"/>
                  </a:lnTo>
                  <a:lnTo>
                    <a:pt x="638917" y="4527755"/>
                  </a:lnTo>
                  <a:lnTo>
                    <a:pt x="636370" y="4537555"/>
                  </a:lnTo>
                  <a:lnTo>
                    <a:pt x="633886" y="4547355"/>
                  </a:lnTo>
                  <a:lnTo>
                    <a:pt x="631486" y="4557156"/>
                  </a:lnTo>
                  <a:lnTo>
                    <a:pt x="629191" y="4566956"/>
                  </a:lnTo>
                  <a:lnTo>
                    <a:pt x="626939" y="4576756"/>
                  </a:lnTo>
                  <a:lnTo>
                    <a:pt x="624820" y="4586557"/>
                  </a:lnTo>
                  <a:lnTo>
                    <a:pt x="622746" y="4596357"/>
                  </a:lnTo>
                  <a:lnTo>
                    <a:pt x="620760" y="4606157"/>
                  </a:lnTo>
                  <a:lnTo>
                    <a:pt x="618856" y="4615958"/>
                  </a:lnTo>
                  <a:lnTo>
                    <a:pt x="616998" y="4625758"/>
                  </a:lnTo>
                  <a:lnTo>
                    <a:pt x="615255" y="4635558"/>
                  </a:lnTo>
                  <a:lnTo>
                    <a:pt x="613548" y="4645359"/>
                  </a:lnTo>
                  <a:lnTo>
                    <a:pt x="611930" y="4655159"/>
                  </a:lnTo>
                  <a:lnTo>
                    <a:pt x="610372" y="4664959"/>
                  </a:lnTo>
                  <a:lnTo>
                    <a:pt x="608865" y="4674760"/>
                  </a:lnTo>
                  <a:lnTo>
                    <a:pt x="607448" y="4684560"/>
                  </a:lnTo>
                  <a:lnTo>
                    <a:pt x="606063" y="4694360"/>
                  </a:lnTo>
                  <a:lnTo>
                    <a:pt x="604763" y="4704161"/>
                  </a:lnTo>
                  <a:lnTo>
                    <a:pt x="603507" y="4713961"/>
                  </a:lnTo>
                  <a:lnTo>
                    <a:pt x="602303" y="4723761"/>
                  </a:lnTo>
                  <a:lnTo>
                    <a:pt x="601167" y="4733562"/>
                  </a:lnTo>
                  <a:lnTo>
                    <a:pt x="600058" y="4743362"/>
                  </a:lnTo>
                  <a:lnTo>
                    <a:pt x="599030" y="4753162"/>
                  </a:lnTo>
                  <a:lnTo>
                    <a:pt x="598030" y="4762963"/>
                  </a:lnTo>
                  <a:lnTo>
                    <a:pt x="597083" y="4772763"/>
                  </a:lnTo>
                  <a:lnTo>
                    <a:pt x="596184" y="4782563"/>
                  </a:lnTo>
                  <a:lnTo>
                    <a:pt x="595312" y="4792364"/>
                  </a:lnTo>
                  <a:lnTo>
                    <a:pt x="594507" y="4802164"/>
                  </a:lnTo>
                  <a:lnTo>
                    <a:pt x="593723" y="4811964"/>
                  </a:lnTo>
                  <a:lnTo>
                    <a:pt x="592988" y="4821765"/>
                  </a:lnTo>
                  <a:lnTo>
                    <a:pt x="592287" y="4831565"/>
                  </a:lnTo>
                  <a:lnTo>
                    <a:pt x="591614" y="4841365"/>
                  </a:lnTo>
                  <a:lnTo>
                    <a:pt x="590990" y="4851166"/>
                  </a:lnTo>
                  <a:lnTo>
                    <a:pt x="590383" y="4860966"/>
                  </a:lnTo>
                  <a:lnTo>
                    <a:pt x="589820" y="4870766"/>
                  </a:lnTo>
                  <a:lnTo>
                    <a:pt x="589281" y="4880567"/>
                  </a:lnTo>
                  <a:lnTo>
                    <a:pt x="588769" y="4890367"/>
                  </a:lnTo>
                  <a:lnTo>
                    <a:pt x="588291" y="4900167"/>
                  </a:lnTo>
                  <a:lnTo>
                    <a:pt x="587828" y="4909968"/>
                  </a:lnTo>
                  <a:lnTo>
                    <a:pt x="587404" y="4919768"/>
                  </a:lnTo>
                  <a:lnTo>
                    <a:pt x="586995" y="4929568"/>
                  </a:lnTo>
                  <a:lnTo>
                    <a:pt x="586610" y="4939369"/>
                  </a:lnTo>
                  <a:lnTo>
                    <a:pt x="586250" y="4949169"/>
                  </a:lnTo>
                  <a:lnTo>
                    <a:pt x="585902" y="4958969"/>
                  </a:lnTo>
                  <a:lnTo>
                    <a:pt x="585586" y="4968770"/>
                  </a:lnTo>
                  <a:lnTo>
                    <a:pt x="585279" y="4978570"/>
                  </a:lnTo>
                  <a:lnTo>
                    <a:pt x="584995" y="4988370"/>
                  </a:lnTo>
                  <a:lnTo>
                    <a:pt x="584726" y="4998171"/>
                  </a:lnTo>
                  <a:lnTo>
                    <a:pt x="58447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60635"/>
              <a:ext cx="0" cy="336684"/>
            </a:xfrm>
            <a:custGeom>
              <a:avLst/>
              <a:pathLst>
                <a:path w="0" h="336684">
                  <a:moveTo>
                    <a:pt x="0" y="336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870689"/>
              <a:ext cx="0" cy="336684"/>
            </a:xfrm>
            <a:custGeom>
              <a:avLst/>
              <a:pathLst>
                <a:path w="0" h="336684">
                  <a:moveTo>
                    <a:pt x="0" y="0"/>
                  </a:moveTo>
                  <a:lnTo>
                    <a:pt x="0" y="336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197320"/>
              <a:ext cx="182029" cy="673368"/>
            </a:xfrm>
            <a:custGeom>
              <a:avLst/>
              <a:pathLst>
                <a:path w="182029" h="673368">
                  <a:moveTo>
                    <a:pt x="0" y="0"/>
                  </a:moveTo>
                  <a:lnTo>
                    <a:pt x="0" y="673368"/>
                  </a:lnTo>
                  <a:lnTo>
                    <a:pt x="182029" y="67336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53400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10771"/>
              <a:ext cx="0" cy="219264"/>
            </a:xfrm>
            <a:custGeom>
              <a:avLst/>
              <a:pathLst>
                <a:path w="0" h="219264">
                  <a:moveTo>
                    <a:pt x="0" y="2192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52538"/>
              <a:ext cx="0" cy="142581"/>
            </a:xfrm>
            <a:custGeom>
              <a:avLst/>
              <a:pathLst>
                <a:path w="0" h="142581">
                  <a:moveTo>
                    <a:pt x="0" y="0"/>
                  </a:moveTo>
                  <a:lnTo>
                    <a:pt x="0" y="1425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730035"/>
              <a:ext cx="182029" cy="2022502"/>
            </a:xfrm>
            <a:custGeom>
              <a:avLst/>
              <a:pathLst>
                <a:path w="182029" h="2022502">
                  <a:moveTo>
                    <a:pt x="0" y="0"/>
                  </a:moveTo>
                  <a:lnTo>
                    <a:pt x="0" y="2022502"/>
                  </a:lnTo>
                  <a:lnTo>
                    <a:pt x="182029" y="202250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82635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49180" y="3554334"/>
              <a:ext cx="45608" cy="45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05582" y="3380270"/>
              <a:ext cx="120555" cy="120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67480" y="2702490"/>
              <a:ext cx="119791" cy="119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81530" y="4090172"/>
              <a:ext cx="119378" cy="119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92993" y="2819545"/>
              <a:ext cx="48633" cy="4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75585" y="2611419"/>
              <a:ext cx="119812" cy="119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31694" y="2517517"/>
              <a:ext cx="120702" cy="120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98156" y="3845413"/>
              <a:ext cx="120045" cy="120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24091" y="2442960"/>
              <a:ext cx="149999" cy="1499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09202" y="2637837"/>
              <a:ext cx="119696" cy="1196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32352" y="4865261"/>
              <a:ext cx="30960" cy="3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7272" y="4015828"/>
              <a:ext cx="109908" cy="109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37471" y="2500193"/>
              <a:ext cx="88253" cy="882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47054" y="2484559"/>
              <a:ext cx="119521" cy="1195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980982" y="2774832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91536" y="4659865"/>
              <a:ext cx="120644" cy="120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55132" y="2782624"/>
              <a:ext cx="141644" cy="141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02140" y="3051784"/>
              <a:ext cx="120932" cy="1209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004461" y="4125160"/>
              <a:ext cx="164426" cy="164426"/>
            </a:xfrm>
            <a:custGeom>
              <a:avLst/>
              <a:pathLst>
                <a:path w="164426" h="164426">
                  <a:moveTo>
                    <a:pt x="0" y="82213"/>
                  </a:moveTo>
                  <a:lnTo>
                    <a:pt x="82213" y="0"/>
                  </a:lnTo>
                  <a:lnTo>
                    <a:pt x="164426" y="82213"/>
                  </a:lnTo>
                  <a:lnTo>
                    <a:pt x="82213" y="1644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98066" y="4825575"/>
              <a:ext cx="119918" cy="119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66149" y="4724758"/>
              <a:ext cx="120261" cy="120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02625" y="4853182"/>
              <a:ext cx="83874" cy="83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48646" y="3784062"/>
              <a:ext cx="84588" cy="84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762" y="2469248"/>
              <a:ext cx="83045" cy="83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8939" y="3919893"/>
              <a:ext cx="76522" cy="76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66372" y="4806378"/>
              <a:ext cx="119971" cy="119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98160" y="4751347"/>
              <a:ext cx="119802" cy="119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01121" y="4808830"/>
              <a:ext cx="119860" cy="119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17612" y="4351334"/>
              <a:ext cx="119452" cy="119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77633" y="291130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chr22:29673398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76170" y="425825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chr22:29674882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448133" y="604075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133" y="54416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484259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2435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36444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04534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24462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880411" y="61004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5501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49023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3032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37041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1050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25059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06490" y="223804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7179089" y="25897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9089" y="27846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9089" y="297947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389908" y="252266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271750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291235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06490" y="329735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5" name="pt75"/>
            <p:cNvSpPr/>
            <p:nvPr/>
          </p:nvSpPr>
          <p:spPr>
            <a:xfrm>
              <a:off x="7149532" y="3572839"/>
              <a:ext cx="117224" cy="1172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3644" y="382180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49532" y="3962537"/>
              <a:ext cx="117224" cy="1172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27118" y="4139202"/>
              <a:ext cx="162052" cy="1620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98366" y="357590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98366" y="376658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98366" y="396559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98366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106490" y="449554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4" name="pt84"/>
            <p:cNvSpPr/>
            <p:nvPr/>
          </p:nvSpPr>
          <p:spPr>
            <a:xfrm>
              <a:off x="7179089" y="4826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179089" y="502163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389908" y="478921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89908" y="498406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924695" y="619487"/>
              <a:ext cx="718264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215873"/>
              <a:ext cx="1638269" cy="891541"/>
            </a:xfrm>
            <a:custGeom>
              <a:avLst/>
              <a:pathLst>
                <a:path w="1638269" h="891541">
                  <a:moveTo>
                    <a:pt x="814540" y="891541"/>
                  </a:moveTo>
                  <a:lnTo>
                    <a:pt x="814277" y="889796"/>
                  </a:lnTo>
                  <a:lnTo>
                    <a:pt x="813990" y="888052"/>
                  </a:lnTo>
                  <a:lnTo>
                    <a:pt x="813699" y="886307"/>
                  </a:lnTo>
                  <a:lnTo>
                    <a:pt x="813383" y="884562"/>
                  </a:lnTo>
                  <a:lnTo>
                    <a:pt x="813059" y="882818"/>
                  </a:lnTo>
                  <a:lnTo>
                    <a:pt x="812714" y="881073"/>
                  </a:lnTo>
                  <a:lnTo>
                    <a:pt x="812355" y="879328"/>
                  </a:lnTo>
                  <a:lnTo>
                    <a:pt x="811978" y="877584"/>
                  </a:lnTo>
                  <a:lnTo>
                    <a:pt x="811580" y="875839"/>
                  </a:lnTo>
                  <a:lnTo>
                    <a:pt x="811170" y="874094"/>
                  </a:lnTo>
                  <a:lnTo>
                    <a:pt x="810731" y="872349"/>
                  </a:lnTo>
                  <a:lnTo>
                    <a:pt x="810284" y="870605"/>
                  </a:lnTo>
                  <a:lnTo>
                    <a:pt x="809799" y="868860"/>
                  </a:lnTo>
                  <a:lnTo>
                    <a:pt x="809307" y="867115"/>
                  </a:lnTo>
                  <a:lnTo>
                    <a:pt x="808780" y="865371"/>
                  </a:lnTo>
                  <a:lnTo>
                    <a:pt x="808238" y="863626"/>
                  </a:lnTo>
                  <a:lnTo>
                    <a:pt x="807667" y="861881"/>
                  </a:lnTo>
                  <a:lnTo>
                    <a:pt x="807072" y="860137"/>
                  </a:lnTo>
                  <a:lnTo>
                    <a:pt x="806454" y="858392"/>
                  </a:lnTo>
                  <a:lnTo>
                    <a:pt x="805801" y="856647"/>
                  </a:lnTo>
                  <a:lnTo>
                    <a:pt x="805133" y="854902"/>
                  </a:lnTo>
                  <a:lnTo>
                    <a:pt x="804418" y="853158"/>
                  </a:lnTo>
                  <a:lnTo>
                    <a:pt x="803694" y="851413"/>
                  </a:lnTo>
                  <a:lnTo>
                    <a:pt x="802917" y="849668"/>
                  </a:lnTo>
                  <a:lnTo>
                    <a:pt x="802126" y="847924"/>
                  </a:lnTo>
                  <a:lnTo>
                    <a:pt x="801289" y="846179"/>
                  </a:lnTo>
                  <a:lnTo>
                    <a:pt x="800427" y="844434"/>
                  </a:lnTo>
                  <a:lnTo>
                    <a:pt x="799527" y="842690"/>
                  </a:lnTo>
                  <a:lnTo>
                    <a:pt x="798589" y="840945"/>
                  </a:lnTo>
                  <a:lnTo>
                    <a:pt x="797623" y="839200"/>
                  </a:lnTo>
                  <a:lnTo>
                    <a:pt x="796604" y="837455"/>
                  </a:lnTo>
                  <a:lnTo>
                    <a:pt x="795569" y="835711"/>
                  </a:lnTo>
                  <a:lnTo>
                    <a:pt x="794465" y="833966"/>
                  </a:lnTo>
                  <a:lnTo>
                    <a:pt x="793348" y="832221"/>
                  </a:lnTo>
                  <a:lnTo>
                    <a:pt x="792163" y="830477"/>
                  </a:lnTo>
                  <a:lnTo>
                    <a:pt x="790955" y="828732"/>
                  </a:lnTo>
                  <a:lnTo>
                    <a:pt x="789689" y="826987"/>
                  </a:lnTo>
                  <a:lnTo>
                    <a:pt x="788386" y="825243"/>
                  </a:lnTo>
                  <a:lnTo>
                    <a:pt x="787037" y="823498"/>
                  </a:lnTo>
                  <a:lnTo>
                    <a:pt x="785633" y="821753"/>
                  </a:lnTo>
                  <a:lnTo>
                    <a:pt x="784197" y="820008"/>
                  </a:lnTo>
                  <a:lnTo>
                    <a:pt x="782688" y="818264"/>
                  </a:lnTo>
                  <a:lnTo>
                    <a:pt x="781161" y="816519"/>
                  </a:lnTo>
                  <a:lnTo>
                    <a:pt x="779543" y="814774"/>
                  </a:lnTo>
                  <a:lnTo>
                    <a:pt x="777907" y="813030"/>
                  </a:lnTo>
                  <a:lnTo>
                    <a:pt x="776190" y="811285"/>
                  </a:lnTo>
                  <a:lnTo>
                    <a:pt x="774439" y="809540"/>
                  </a:lnTo>
                  <a:lnTo>
                    <a:pt x="772622" y="807796"/>
                  </a:lnTo>
                  <a:lnTo>
                    <a:pt x="770751" y="806051"/>
                  </a:lnTo>
                  <a:lnTo>
                    <a:pt x="768831" y="804306"/>
                  </a:lnTo>
                  <a:lnTo>
                    <a:pt x="766837" y="802561"/>
                  </a:lnTo>
                  <a:lnTo>
                    <a:pt x="764811" y="800817"/>
                  </a:lnTo>
                  <a:lnTo>
                    <a:pt x="762690" y="799072"/>
                  </a:lnTo>
                  <a:lnTo>
                    <a:pt x="760550" y="797327"/>
                  </a:lnTo>
                  <a:lnTo>
                    <a:pt x="758304" y="795583"/>
                  </a:lnTo>
                  <a:lnTo>
                    <a:pt x="756033" y="793838"/>
                  </a:lnTo>
                  <a:lnTo>
                    <a:pt x="753674" y="792093"/>
                  </a:lnTo>
                  <a:lnTo>
                    <a:pt x="751268" y="790349"/>
                  </a:lnTo>
                  <a:lnTo>
                    <a:pt x="748794" y="788604"/>
                  </a:lnTo>
                  <a:lnTo>
                    <a:pt x="746252" y="786859"/>
                  </a:lnTo>
                  <a:lnTo>
                    <a:pt x="743660" y="785114"/>
                  </a:lnTo>
                  <a:lnTo>
                    <a:pt x="740980" y="783370"/>
                  </a:lnTo>
                  <a:lnTo>
                    <a:pt x="738270" y="781625"/>
                  </a:lnTo>
                  <a:lnTo>
                    <a:pt x="735449" y="779880"/>
                  </a:lnTo>
                  <a:lnTo>
                    <a:pt x="732608" y="778136"/>
                  </a:lnTo>
                  <a:lnTo>
                    <a:pt x="729659" y="776391"/>
                  </a:lnTo>
                  <a:lnTo>
                    <a:pt x="726676" y="774646"/>
                  </a:lnTo>
                  <a:lnTo>
                    <a:pt x="723607" y="772902"/>
                  </a:lnTo>
                  <a:lnTo>
                    <a:pt x="720484" y="771157"/>
                  </a:lnTo>
                  <a:lnTo>
                    <a:pt x="717295" y="769412"/>
                  </a:lnTo>
                  <a:lnTo>
                    <a:pt x="714031" y="767667"/>
                  </a:lnTo>
                  <a:lnTo>
                    <a:pt x="710722" y="765923"/>
                  </a:lnTo>
                  <a:lnTo>
                    <a:pt x="707319" y="764178"/>
                  </a:lnTo>
                  <a:lnTo>
                    <a:pt x="703893" y="762433"/>
                  </a:lnTo>
                  <a:lnTo>
                    <a:pt x="700353" y="760689"/>
                  </a:lnTo>
                  <a:lnTo>
                    <a:pt x="696793" y="758944"/>
                  </a:lnTo>
                  <a:lnTo>
                    <a:pt x="693137" y="757199"/>
                  </a:lnTo>
                  <a:lnTo>
                    <a:pt x="689443" y="755455"/>
                  </a:lnTo>
                  <a:lnTo>
                    <a:pt x="685675" y="753710"/>
                  </a:lnTo>
                  <a:lnTo>
                    <a:pt x="681853" y="751965"/>
                  </a:lnTo>
                  <a:lnTo>
                    <a:pt x="677977" y="750220"/>
                  </a:lnTo>
                  <a:lnTo>
                    <a:pt x="674030" y="748476"/>
                  </a:lnTo>
                  <a:lnTo>
                    <a:pt x="670050" y="746731"/>
                  </a:lnTo>
                  <a:lnTo>
                    <a:pt x="665985" y="744986"/>
                  </a:lnTo>
                  <a:lnTo>
                    <a:pt x="661902" y="743242"/>
                  </a:lnTo>
                  <a:lnTo>
                    <a:pt x="657728" y="741497"/>
                  </a:lnTo>
                  <a:lnTo>
                    <a:pt x="653535" y="739752"/>
                  </a:lnTo>
                  <a:lnTo>
                    <a:pt x="649272" y="738008"/>
                  </a:lnTo>
                  <a:lnTo>
                    <a:pt x="644977" y="736263"/>
                  </a:lnTo>
                  <a:lnTo>
                    <a:pt x="640632" y="734518"/>
                  </a:lnTo>
                  <a:lnTo>
                    <a:pt x="636244" y="732773"/>
                  </a:lnTo>
                  <a:lnTo>
                    <a:pt x="631822" y="731029"/>
                  </a:lnTo>
                  <a:lnTo>
                    <a:pt x="627350" y="729284"/>
                  </a:lnTo>
                  <a:lnTo>
                    <a:pt x="622861" y="727539"/>
                  </a:lnTo>
                  <a:lnTo>
                    <a:pt x="618316" y="725795"/>
                  </a:lnTo>
                  <a:lnTo>
                    <a:pt x="613761" y="724050"/>
                  </a:lnTo>
                  <a:lnTo>
                    <a:pt x="609159" y="722305"/>
                  </a:lnTo>
                  <a:lnTo>
                    <a:pt x="604546" y="720561"/>
                  </a:lnTo>
                  <a:lnTo>
                    <a:pt x="599901" y="718816"/>
                  </a:lnTo>
                  <a:lnTo>
                    <a:pt x="595242" y="717071"/>
                  </a:lnTo>
                  <a:lnTo>
                    <a:pt x="590564" y="715326"/>
                  </a:lnTo>
                  <a:lnTo>
                    <a:pt x="585873" y="713582"/>
                  </a:lnTo>
                  <a:lnTo>
                    <a:pt x="581172" y="711837"/>
                  </a:lnTo>
                  <a:lnTo>
                    <a:pt x="576462" y="710092"/>
                  </a:lnTo>
                  <a:lnTo>
                    <a:pt x="571749" y="708348"/>
                  </a:lnTo>
                  <a:lnTo>
                    <a:pt x="567035" y="706603"/>
                  </a:lnTo>
                  <a:lnTo>
                    <a:pt x="562323" y="704858"/>
                  </a:lnTo>
                  <a:lnTo>
                    <a:pt x="557619" y="703114"/>
                  </a:lnTo>
                  <a:lnTo>
                    <a:pt x="552923" y="701369"/>
                  </a:lnTo>
                  <a:lnTo>
                    <a:pt x="548241" y="699624"/>
                  </a:lnTo>
                  <a:lnTo>
                    <a:pt x="543576" y="697879"/>
                  </a:lnTo>
                  <a:lnTo>
                    <a:pt x="538928" y="696135"/>
                  </a:lnTo>
                  <a:lnTo>
                    <a:pt x="534312" y="694390"/>
                  </a:lnTo>
                  <a:lnTo>
                    <a:pt x="529710" y="692645"/>
                  </a:lnTo>
                  <a:lnTo>
                    <a:pt x="525159" y="690901"/>
                  </a:lnTo>
                  <a:lnTo>
                    <a:pt x="520618" y="689156"/>
                  </a:lnTo>
                  <a:lnTo>
                    <a:pt x="516147" y="687411"/>
                  </a:lnTo>
                  <a:lnTo>
                    <a:pt x="511693" y="685667"/>
                  </a:lnTo>
                  <a:lnTo>
                    <a:pt x="507306" y="683922"/>
                  </a:lnTo>
                  <a:lnTo>
                    <a:pt x="502957" y="682177"/>
                  </a:lnTo>
                  <a:lnTo>
                    <a:pt x="498667" y="680432"/>
                  </a:lnTo>
                  <a:lnTo>
                    <a:pt x="494438" y="678688"/>
                  </a:lnTo>
                  <a:lnTo>
                    <a:pt x="490258" y="676943"/>
                  </a:lnTo>
                  <a:lnTo>
                    <a:pt x="486168" y="675198"/>
                  </a:lnTo>
                  <a:lnTo>
                    <a:pt x="482110" y="673454"/>
                  </a:lnTo>
                  <a:lnTo>
                    <a:pt x="478175" y="671709"/>
                  </a:lnTo>
                  <a:lnTo>
                    <a:pt x="474265" y="669964"/>
                  </a:lnTo>
                  <a:lnTo>
                    <a:pt x="470489" y="668220"/>
                  </a:lnTo>
                  <a:lnTo>
                    <a:pt x="466756" y="666475"/>
                  </a:lnTo>
                  <a:lnTo>
                    <a:pt x="463139" y="664730"/>
                  </a:lnTo>
                  <a:lnTo>
                    <a:pt x="459597" y="662985"/>
                  </a:lnTo>
                  <a:lnTo>
                    <a:pt x="456151" y="661241"/>
                  </a:lnTo>
                  <a:lnTo>
                    <a:pt x="452817" y="659496"/>
                  </a:lnTo>
                  <a:lnTo>
                    <a:pt x="449553" y="657751"/>
                  </a:lnTo>
                  <a:lnTo>
                    <a:pt x="446441" y="656007"/>
                  </a:lnTo>
                  <a:lnTo>
                    <a:pt x="443369" y="654262"/>
                  </a:lnTo>
                  <a:lnTo>
                    <a:pt x="440493" y="652517"/>
                  </a:lnTo>
                  <a:lnTo>
                    <a:pt x="437654" y="650773"/>
                  </a:lnTo>
                  <a:lnTo>
                    <a:pt x="434997" y="649028"/>
                  </a:lnTo>
                  <a:lnTo>
                    <a:pt x="432410" y="647283"/>
                  </a:lnTo>
                  <a:lnTo>
                    <a:pt x="429973" y="645538"/>
                  </a:lnTo>
                  <a:lnTo>
                    <a:pt x="427650" y="643794"/>
                  </a:lnTo>
                  <a:lnTo>
                    <a:pt x="425442" y="642049"/>
                  </a:lnTo>
                  <a:lnTo>
                    <a:pt x="423393" y="640304"/>
                  </a:lnTo>
                  <a:lnTo>
                    <a:pt x="421422" y="638560"/>
                  </a:lnTo>
                  <a:lnTo>
                    <a:pt x="419656" y="636815"/>
                  </a:lnTo>
                  <a:lnTo>
                    <a:pt x="417933" y="635070"/>
                  </a:lnTo>
                  <a:lnTo>
                    <a:pt x="416452" y="633326"/>
                  </a:lnTo>
                  <a:lnTo>
                    <a:pt x="415022" y="631581"/>
                  </a:lnTo>
                  <a:lnTo>
                    <a:pt x="413794" y="629836"/>
                  </a:lnTo>
                  <a:lnTo>
                    <a:pt x="412662" y="628091"/>
                  </a:lnTo>
                  <a:lnTo>
                    <a:pt x="411691" y="626347"/>
                  </a:lnTo>
                  <a:lnTo>
                    <a:pt x="410863" y="624602"/>
                  </a:lnTo>
                  <a:lnTo>
                    <a:pt x="410151" y="622857"/>
                  </a:lnTo>
                  <a:lnTo>
                    <a:pt x="409629" y="621113"/>
                  </a:lnTo>
                  <a:lnTo>
                    <a:pt x="409178" y="619368"/>
                  </a:lnTo>
                  <a:lnTo>
                    <a:pt x="408964" y="617623"/>
                  </a:lnTo>
                  <a:lnTo>
                    <a:pt x="408796" y="615879"/>
                  </a:lnTo>
                  <a:lnTo>
                    <a:pt x="408868" y="614134"/>
                  </a:lnTo>
                  <a:lnTo>
                    <a:pt x="409008" y="612389"/>
                  </a:lnTo>
                  <a:lnTo>
                    <a:pt x="409340" y="610644"/>
                  </a:lnTo>
                  <a:lnTo>
                    <a:pt x="409784" y="608900"/>
                  </a:lnTo>
                  <a:lnTo>
                    <a:pt x="410375" y="607155"/>
                  </a:lnTo>
                  <a:lnTo>
                    <a:pt x="411120" y="605410"/>
                  </a:lnTo>
                  <a:lnTo>
                    <a:pt x="411965" y="603666"/>
                  </a:lnTo>
                  <a:lnTo>
                    <a:pt x="413006" y="601921"/>
                  </a:lnTo>
                  <a:lnTo>
                    <a:pt x="414101" y="600176"/>
                  </a:lnTo>
                  <a:lnTo>
                    <a:pt x="415430" y="598432"/>
                  </a:lnTo>
                  <a:lnTo>
                    <a:pt x="416802" y="596687"/>
                  </a:lnTo>
                  <a:lnTo>
                    <a:pt x="418379" y="594942"/>
                  </a:lnTo>
                  <a:lnTo>
                    <a:pt x="420028" y="593197"/>
                  </a:lnTo>
                  <a:lnTo>
                    <a:pt x="421836" y="591453"/>
                  </a:lnTo>
                  <a:lnTo>
                    <a:pt x="423752" y="589708"/>
                  </a:lnTo>
                  <a:lnTo>
                    <a:pt x="425782" y="587963"/>
                  </a:lnTo>
                  <a:lnTo>
                    <a:pt x="427953" y="586219"/>
                  </a:lnTo>
                  <a:lnTo>
                    <a:pt x="430195" y="584474"/>
                  </a:lnTo>
                  <a:lnTo>
                    <a:pt x="432608" y="582729"/>
                  </a:lnTo>
                  <a:lnTo>
                    <a:pt x="435056" y="580985"/>
                  </a:lnTo>
                  <a:lnTo>
                    <a:pt x="437692" y="579240"/>
                  </a:lnTo>
                  <a:lnTo>
                    <a:pt x="440363" y="577495"/>
                  </a:lnTo>
                  <a:lnTo>
                    <a:pt x="443178" y="575750"/>
                  </a:lnTo>
                  <a:lnTo>
                    <a:pt x="446056" y="574006"/>
                  </a:lnTo>
                  <a:lnTo>
                    <a:pt x="449038" y="572261"/>
                  </a:lnTo>
                  <a:lnTo>
                    <a:pt x="452105" y="570516"/>
                  </a:lnTo>
                  <a:lnTo>
                    <a:pt x="455241" y="568772"/>
                  </a:lnTo>
                  <a:lnTo>
                    <a:pt x="458478" y="567027"/>
                  </a:lnTo>
                  <a:lnTo>
                    <a:pt x="461754" y="565282"/>
                  </a:lnTo>
                  <a:lnTo>
                    <a:pt x="465142" y="563538"/>
                  </a:lnTo>
                  <a:lnTo>
                    <a:pt x="468551" y="561793"/>
                  </a:lnTo>
                  <a:lnTo>
                    <a:pt x="472062" y="560048"/>
                  </a:lnTo>
                  <a:lnTo>
                    <a:pt x="475596" y="558303"/>
                  </a:lnTo>
                  <a:lnTo>
                    <a:pt x="479201" y="556559"/>
                  </a:lnTo>
                  <a:lnTo>
                    <a:pt x="482840" y="554814"/>
                  </a:lnTo>
                  <a:lnTo>
                    <a:pt x="486524" y="553069"/>
                  </a:lnTo>
                  <a:lnTo>
                    <a:pt x="490245" y="551325"/>
                  </a:lnTo>
                  <a:lnTo>
                    <a:pt x="493990" y="549580"/>
                  </a:lnTo>
                  <a:lnTo>
                    <a:pt x="497771" y="547835"/>
                  </a:lnTo>
                  <a:lnTo>
                    <a:pt x="501562" y="546091"/>
                  </a:lnTo>
                  <a:lnTo>
                    <a:pt x="505381" y="544346"/>
                  </a:lnTo>
                  <a:lnTo>
                    <a:pt x="509202" y="542601"/>
                  </a:lnTo>
                  <a:lnTo>
                    <a:pt x="513033" y="540856"/>
                  </a:lnTo>
                  <a:lnTo>
                    <a:pt x="516862" y="539112"/>
                  </a:lnTo>
                  <a:lnTo>
                    <a:pt x="520687" y="537367"/>
                  </a:lnTo>
                  <a:lnTo>
                    <a:pt x="524501" y="535622"/>
                  </a:lnTo>
                  <a:lnTo>
                    <a:pt x="528303" y="533878"/>
                  </a:lnTo>
                  <a:lnTo>
                    <a:pt x="532079" y="532133"/>
                  </a:lnTo>
                  <a:lnTo>
                    <a:pt x="535840" y="530388"/>
                  </a:lnTo>
                  <a:lnTo>
                    <a:pt x="539553" y="528644"/>
                  </a:lnTo>
                  <a:lnTo>
                    <a:pt x="543257" y="526899"/>
                  </a:lnTo>
                  <a:lnTo>
                    <a:pt x="546886" y="525154"/>
                  </a:lnTo>
                  <a:lnTo>
                    <a:pt x="550497" y="523409"/>
                  </a:lnTo>
                  <a:lnTo>
                    <a:pt x="554034" y="521665"/>
                  </a:lnTo>
                  <a:lnTo>
                    <a:pt x="557532" y="519920"/>
                  </a:lnTo>
                  <a:lnTo>
                    <a:pt x="560960" y="518175"/>
                  </a:lnTo>
                  <a:lnTo>
                    <a:pt x="564321" y="516431"/>
                  </a:lnTo>
                  <a:lnTo>
                    <a:pt x="567624" y="514686"/>
                  </a:lnTo>
                  <a:lnTo>
                    <a:pt x="570825" y="512941"/>
                  </a:lnTo>
                  <a:lnTo>
                    <a:pt x="573987" y="511197"/>
                  </a:lnTo>
                  <a:lnTo>
                    <a:pt x="577007" y="509452"/>
                  </a:lnTo>
                  <a:lnTo>
                    <a:pt x="579999" y="507707"/>
                  </a:lnTo>
                  <a:lnTo>
                    <a:pt x="582829" y="505962"/>
                  </a:lnTo>
                  <a:lnTo>
                    <a:pt x="585613" y="504218"/>
                  </a:lnTo>
                  <a:lnTo>
                    <a:pt x="588255" y="502473"/>
                  </a:lnTo>
                  <a:lnTo>
                    <a:pt x="590811" y="500728"/>
                  </a:lnTo>
                  <a:lnTo>
                    <a:pt x="593249" y="498984"/>
                  </a:lnTo>
                  <a:lnTo>
                    <a:pt x="595558" y="497239"/>
                  </a:lnTo>
                  <a:lnTo>
                    <a:pt x="597778" y="495494"/>
                  </a:lnTo>
                  <a:lnTo>
                    <a:pt x="599820" y="493750"/>
                  </a:lnTo>
                  <a:lnTo>
                    <a:pt x="601809" y="492005"/>
                  </a:lnTo>
                  <a:lnTo>
                    <a:pt x="603567" y="490260"/>
                  </a:lnTo>
                  <a:lnTo>
                    <a:pt x="605280" y="488515"/>
                  </a:lnTo>
                  <a:lnTo>
                    <a:pt x="606767" y="486771"/>
                  </a:lnTo>
                  <a:lnTo>
                    <a:pt x="608174" y="485026"/>
                  </a:lnTo>
                  <a:lnTo>
                    <a:pt x="609392" y="483281"/>
                  </a:lnTo>
                  <a:lnTo>
                    <a:pt x="610476" y="481537"/>
                  </a:lnTo>
                  <a:lnTo>
                    <a:pt x="611414" y="479792"/>
                  </a:lnTo>
                  <a:lnTo>
                    <a:pt x="612162" y="478047"/>
                  </a:lnTo>
                  <a:lnTo>
                    <a:pt x="612808" y="476303"/>
                  </a:lnTo>
                  <a:lnTo>
                    <a:pt x="613205" y="474558"/>
                  </a:lnTo>
                  <a:lnTo>
                    <a:pt x="613549" y="472813"/>
                  </a:lnTo>
                  <a:lnTo>
                    <a:pt x="613584" y="471068"/>
                  </a:lnTo>
                  <a:lnTo>
                    <a:pt x="613562" y="469324"/>
                  </a:lnTo>
                  <a:lnTo>
                    <a:pt x="613278" y="467579"/>
                  </a:lnTo>
                  <a:lnTo>
                    <a:pt x="612878" y="465834"/>
                  </a:lnTo>
                  <a:lnTo>
                    <a:pt x="612268" y="464090"/>
                  </a:lnTo>
                  <a:lnTo>
                    <a:pt x="611481" y="462345"/>
                  </a:lnTo>
                  <a:lnTo>
                    <a:pt x="610537" y="460600"/>
                  </a:lnTo>
                  <a:lnTo>
                    <a:pt x="609354" y="458856"/>
                  </a:lnTo>
                  <a:lnTo>
                    <a:pt x="608072" y="457111"/>
                  </a:lnTo>
                  <a:lnTo>
                    <a:pt x="606486" y="455366"/>
                  </a:lnTo>
                  <a:lnTo>
                    <a:pt x="604840" y="453621"/>
                  </a:lnTo>
                  <a:lnTo>
                    <a:pt x="602866" y="451877"/>
                  </a:lnTo>
                  <a:lnTo>
                    <a:pt x="600809" y="450132"/>
                  </a:lnTo>
                  <a:lnTo>
                    <a:pt x="598485" y="448387"/>
                  </a:lnTo>
                  <a:lnTo>
                    <a:pt x="596014" y="446643"/>
                  </a:lnTo>
                  <a:lnTo>
                    <a:pt x="593336" y="444898"/>
                  </a:lnTo>
                  <a:lnTo>
                    <a:pt x="590450" y="443153"/>
                  </a:lnTo>
                  <a:lnTo>
                    <a:pt x="587418" y="441409"/>
                  </a:lnTo>
                  <a:lnTo>
                    <a:pt x="584116" y="439664"/>
                  </a:lnTo>
                  <a:lnTo>
                    <a:pt x="580730" y="437919"/>
                  </a:lnTo>
                  <a:lnTo>
                    <a:pt x="577011" y="436174"/>
                  </a:lnTo>
                  <a:lnTo>
                    <a:pt x="573231" y="434430"/>
                  </a:lnTo>
                  <a:lnTo>
                    <a:pt x="569141" y="432685"/>
                  </a:lnTo>
                  <a:lnTo>
                    <a:pt x="564949" y="430940"/>
                  </a:lnTo>
                  <a:lnTo>
                    <a:pt x="560511" y="429196"/>
                  </a:lnTo>
                  <a:lnTo>
                    <a:pt x="555912" y="427451"/>
                  </a:lnTo>
                  <a:lnTo>
                    <a:pt x="551131" y="425706"/>
                  </a:lnTo>
                  <a:lnTo>
                    <a:pt x="546132" y="423962"/>
                  </a:lnTo>
                  <a:lnTo>
                    <a:pt x="541013" y="422217"/>
                  </a:lnTo>
                  <a:lnTo>
                    <a:pt x="535623" y="420472"/>
                  </a:lnTo>
                  <a:lnTo>
                    <a:pt x="530173" y="418727"/>
                  </a:lnTo>
                  <a:lnTo>
                    <a:pt x="524401" y="416983"/>
                  </a:lnTo>
                  <a:lnTo>
                    <a:pt x="518573" y="415238"/>
                  </a:lnTo>
                  <a:lnTo>
                    <a:pt x="512486" y="413493"/>
                  </a:lnTo>
                  <a:lnTo>
                    <a:pt x="506294" y="411749"/>
                  </a:lnTo>
                  <a:lnTo>
                    <a:pt x="499903" y="410004"/>
                  </a:lnTo>
                  <a:lnTo>
                    <a:pt x="493360" y="408259"/>
                  </a:lnTo>
                  <a:lnTo>
                    <a:pt x="486678" y="406515"/>
                  </a:lnTo>
                  <a:lnTo>
                    <a:pt x="479800" y="404770"/>
                  </a:lnTo>
                  <a:lnTo>
                    <a:pt x="472838" y="403025"/>
                  </a:lnTo>
                  <a:lnTo>
                    <a:pt x="465645" y="401280"/>
                  </a:lnTo>
                  <a:lnTo>
                    <a:pt x="458405" y="399536"/>
                  </a:lnTo>
                  <a:lnTo>
                    <a:pt x="450929" y="397791"/>
                  </a:lnTo>
                  <a:lnTo>
                    <a:pt x="443399" y="396046"/>
                  </a:lnTo>
                  <a:lnTo>
                    <a:pt x="435689" y="394302"/>
                  </a:lnTo>
                  <a:lnTo>
                    <a:pt x="427892" y="392557"/>
                  </a:lnTo>
                  <a:lnTo>
                    <a:pt x="419967" y="390812"/>
                  </a:lnTo>
                  <a:lnTo>
                    <a:pt x="411927" y="389068"/>
                  </a:lnTo>
                  <a:lnTo>
                    <a:pt x="403804" y="387323"/>
                  </a:lnTo>
                  <a:lnTo>
                    <a:pt x="395547" y="385578"/>
                  </a:lnTo>
                  <a:lnTo>
                    <a:pt x="387247" y="383833"/>
                  </a:lnTo>
                  <a:lnTo>
                    <a:pt x="378801" y="382089"/>
                  </a:lnTo>
                  <a:lnTo>
                    <a:pt x="370330" y="380344"/>
                  </a:lnTo>
                  <a:lnTo>
                    <a:pt x="361739" y="378599"/>
                  </a:lnTo>
                  <a:lnTo>
                    <a:pt x="353116" y="376855"/>
                  </a:lnTo>
                  <a:lnTo>
                    <a:pt x="344413" y="375110"/>
                  </a:lnTo>
                  <a:lnTo>
                    <a:pt x="335669" y="373365"/>
                  </a:lnTo>
                  <a:lnTo>
                    <a:pt x="326878" y="371621"/>
                  </a:lnTo>
                  <a:lnTo>
                    <a:pt x="318046" y="369876"/>
                  </a:lnTo>
                  <a:lnTo>
                    <a:pt x="309192" y="368131"/>
                  </a:lnTo>
                  <a:lnTo>
                    <a:pt x="300306" y="366386"/>
                  </a:lnTo>
                  <a:lnTo>
                    <a:pt x="291413" y="364642"/>
                  </a:lnTo>
                  <a:lnTo>
                    <a:pt x="282507" y="362897"/>
                  </a:lnTo>
                  <a:lnTo>
                    <a:pt x="273604" y="361152"/>
                  </a:lnTo>
                  <a:lnTo>
                    <a:pt x="264713" y="359408"/>
                  </a:lnTo>
                  <a:lnTo>
                    <a:pt x="255835" y="357663"/>
                  </a:lnTo>
                  <a:lnTo>
                    <a:pt x="246985" y="355918"/>
                  </a:lnTo>
                  <a:lnTo>
                    <a:pt x="238170" y="354174"/>
                  </a:lnTo>
                  <a:lnTo>
                    <a:pt x="229387" y="352429"/>
                  </a:lnTo>
                  <a:lnTo>
                    <a:pt x="220672" y="350684"/>
                  </a:lnTo>
                  <a:lnTo>
                    <a:pt x="211985" y="348939"/>
                  </a:lnTo>
                  <a:lnTo>
                    <a:pt x="203406" y="347195"/>
                  </a:lnTo>
                  <a:lnTo>
                    <a:pt x="194850" y="345450"/>
                  </a:lnTo>
                  <a:lnTo>
                    <a:pt x="186439" y="343705"/>
                  </a:lnTo>
                  <a:lnTo>
                    <a:pt x="178067" y="341961"/>
                  </a:lnTo>
                  <a:lnTo>
                    <a:pt x="169834" y="340216"/>
                  </a:lnTo>
                  <a:lnTo>
                    <a:pt x="161684" y="338471"/>
                  </a:lnTo>
                  <a:lnTo>
                    <a:pt x="153658" y="336727"/>
                  </a:lnTo>
                  <a:lnTo>
                    <a:pt x="145766" y="334982"/>
                  </a:lnTo>
                  <a:lnTo>
                    <a:pt x="137973" y="333237"/>
                  </a:lnTo>
                  <a:lnTo>
                    <a:pt x="130376" y="331492"/>
                  </a:lnTo>
                  <a:lnTo>
                    <a:pt x="122844" y="329748"/>
                  </a:lnTo>
                  <a:lnTo>
                    <a:pt x="115577" y="328003"/>
                  </a:lnTo>
                  <a:lnTo>
                    <a:pt x="108362" y="326258"/>
                  </a:lnTo>
                  <a:lnTo>
                    <a:pt x="101428" y="324514"/>
                  </a:lnTo>
                  <a:lnTo>
                    <a:pt x="94587" y="322769"/>
                  </a:lnTo>
                  <a:lnTo>
                    <a:pt x="87989" y="321024"/>
                  </a:lnTo>
                  <a:lnTo>
                    <a:pt x="81555" y="319280"/>
                  </a:lnTo>
                  <a:lnTo>
                    <a:pt x="75316" y="317535"/>
                  </a:lnTo>
                  <a:lnTo>
                    <a:pt x="69319" y="315790"/>
                  </a:lnTo>
                  <a:lnTo>
                    <a:pt x="63463" y="314045"/>
                  </a:lnTo>
                  <a:lnTo>
                    <a:pt x="57933" y="312301"/>
                  </a:lnTo>
                  <a:lnTo>
                    <a:pt x="52480" y="310556"/>
                  </a:lnTo>
                  <a:lnTo>
                    <a:pt x="47444" y="308811"/>
                  </a:lnTo>
                  <a:lnTo>
                    <a:pt x="42486" y="307067"/>
                  </a:lnTo>
                  <a:lnTo>
                    <a:pt x="37899" y="305322"/>
                  </a:lnTo>
                  <a:lnTo>
                    <a:pt x="33467" y="303577"/>
                  </a:lnTo>
                  <a:lnTo>
                    <a:pt x="29340" y="301833"/>
                  </a:lnTo>
                  <a:lnTo>
                    <a:pt x="25455" y="300088"/>
                  </a:lnTo>
                  <a:lnTo>
                    <a:pt x="21803" y="298343"/>
                  </a:lnTo>
                  <a:lnTo>
                    <a:pt x="18487" y="296598"/>
                  </a:lnTo>
                  <a:lnTo>
                    <a:pt x="15324" y="294854"/>
                  </a:lnTo>
                  <a:lnTo>
                    <a:pt x="12593" y="293109"/>
                  </a:lnTo>
                  <a:lnTo>
                    <a:pt x="9950" y="291364"/>
                  </a:lnTo>
                  <a:lnTo>
                    <a:pt x="7799" y="289620"/>
                  </a:lnTo>
                  <a:lnTo>
                    <a:pt x="5760" y="287875"/>
                  </a:lnTo>
                  <a:lnTo>
                    <a:pt x="4128" y="286130"/>
                  </a:lnTo>
                  <a:lnTo>
                    <a:pt x="2703" y="284386"/>
                  </a:lnTo>
                  <a:lnTo>
                    <a:pt x="1597" y="282641"/>
                  </a:lnTo>
                  <a:lnTo>
                    <a:pt x="793" y="280896"/>
                  </a:lnTo>
                  <a:lnTo>
                    <a:pt x="219" y="279151"/>
                  </a:lnTo>
                  <a:lnTo>
                    <a:pt x="41" y="277407"/>
                  </a:lnTo>
                  <a:lnTo>
                    <a:pt x="0" y="275662"/>
                  </a:lnTo>
                  <a:lnTo>
                    <a:pt x="449" y="273917"/>
                  </a:lnTo>
                  <a:lnTo>
                    <a:pt x="993" y="272173"/>
                  </a:lnTo>
                  <a:lnTo>
                    <a:pt x="2019" y="270428"/>
                  </a:lnTo>
                  <a:lnTo>
                    <a:pt x="3189" y="268683"/>
                  </a:lnTo>
                  <a:lnTo>
                    <a:pt x="4744" y="266939"/>
                  </a:lnTo>
                  <a:lnTo>
                    <a:pt x="6534" y="265194"/>
                  </a:lnTo>
                  <a:lnTo>
                    <a:pt x="8613" y="263449"/>
                  </a:lnTo>
                  <a:lnTo>
                    <a:pt x="11016" y="261704"/>
                  </a:lnTo>
                  <a:lnTo>
                    <a:pt x="13613" y="259960"/>
                  </a:lnTo>
                  <a:lnTo>
                    <a:pt x="16616" y="258215"/>
                  </a:lnTo>
                  <a:lnTo>
                    <a:pt x="19721" y="256470"/>
                  </a:lnTo>
                  <a:lnTo>
                    <a:pt x="23312" y="254726"/>
                  </a:lnTo>
                  <a:lnTo>
                    <a:pt x="26989" y="252981"/>
                  </a:lnTo>
                  <a:lnTo>
                    <a:pt x="31076" y="251236"/>
                  </a:lnTo>
                  <a:lnTo>
                    <a:pt x="35319" y="249492"/>
                  </a:lnTo>
                  <a:lnTo>
                    <a:pt x="39878" y="247747"/>
                  </a:lnTo>
                  <a:lnTo>
                    <a:pt x="44667" y="246002"/>
                  </a:lnTo>
                  <a:lnTo>
                    <a:pt x="49681" y="244257"/>
                  </a:lnTo>
                  <a:lnTo>
                    <a:pt x="54993" y="242513"/>
                  </a:lnTo>
                  <a:lnTo>
                    <a:pt x="60446" y="240768"/>
                  </a:lnTo>
                  <a:lnTo>
                    <a:pt x="66258" y="239023"/>
                  </a:lnTo>
                  <a:lnTo>
                    <a:pt x="72143" y="237279"/>
                  </a:lnTo>
                  <a:lnTo>
                    <a:pt x="78416" y="235534"/>
                  </a:lnTo>
                  <a:lnTo>
                    <a:pt x="84767" y="233789"/>
                  </a:lnTo>
                  <a:lnTo>
                    <a:pt x="91419" y="232045"/>
                  </a:lnTo>
                  <a:lnTo>
                    <a:pt x="98207" y="230300"/>
                  </a:lnTo>
                  <a:lnTo>
                    <a:pt x="105216" y="228555"/>
                  </a:lnTo>
                  <a:lnTo>
                    <a:pt x="112411" y="226810"/>
                  </a:lnTo>
                  <a:lnTo>
                    <a:pt x="119754" y="225066"/>
                  </a:lnTo>
                  <a:lnTo>
                    <a:pt x="127326" y="223321"/>
                  </a:lnTo>
                  <a:lnTo>
                    <a:pt x="134979" y="221576"/>
                  </a:lnTo>
                  <a:lnTo>
                    <a:pt x="142893" y="219832"/>
                  </a:lnTo>
                  <a:lnTo>
                    <a:pt x="150856" y="218087"/>
                  </a:lnTo>
                  <a:lnTo>
                    <a:pt x="159057" y="216342"/>
                  </a:lnTo>
                  <a:lnTo>
                    <a:pt x="167321" y="214598"/>
                  </a:lnTo>
                  <a:lnTo>
                    <a:pt x="175758" y="212853"/>
                  </a:lnTo>
                  <a:lnTo>
                    <a:pt x="184288" y="211108"/>
                  </a:lnTo>
                  <a:lnTo>
                    <a:pt x="192936" y="209363"/>
                  </a:lnTo>
                  <a:lnTo>
                    <a:pt x="201699" y="207619"/>
                  </a:lnTo>
                  <a:lnTo>
                    <a:pt x="210532" y="205874"/>
                  </a:lnTo>
                  <a:lnTo>
                    <a:pt x="219491" y="204129"/>
                  </a:lnTo>
                  <a:lnTo>
                    <a:pt x="228484" y="202385"/>
                  </a:lnTo>
                  <a:lnTo>
                    <a:pt x="237606" y="200640"/>
                  </a:lnTo>
                  <a:lnTo>
                    <a:pt x="246749" y="198895"/>
                  </a:lnTo>
                  <a:lnTo>
                    <a:pt x="255984" y="197151"/>
                  </a:lnTo>
                  <a:lnTo>
                    <a:pt x="265246" y="195406"/>
                  </a:lnTo>
                  <a:lnTo>
                    <a:pt x="274565" y="193661"/>
                  </a:lnTo>
                  <a:lnTo>
                    <a:pt x="283913" y="191916"/>
                  </a:lnTo>
                  <a:lnTo>
                    <a:pt x="293291" y="190172"/>
                  </a:lnTo>
                  <a:lnTo>
                    <a:pt x="302693" y="188427"/>
                  </a:lnTo>
                  <a:lnTo>
                    <a:pt x="312106" y="186682"/>
                  </a:lnTo>
                  <a:lnTo>
                    <a:pt x="321530" y="184938"/>
                  </a:lnTo>
                  <a:lnTo>
                    <a:pt x="330955" y="183193"/>
                  </a:lnTo>
                  <a:lnTo>
                    <a:pt x="340369" y="181448"/>
                  </a:lnTo>
                  <a:lnTo>
                    <a:pt x="349777" y="179704"/>
                  </a:lnTo>
                  <a:lnTo>
                    <a:pt x="359159" y="177959"/>
                  </a:lnTo>
                  <a:lnTo>
                    <a:pt x="368521" y="176214"/>
                  </a:lnTo>
                  <a:lnTo>
                    <a:pt x="377850" y="174469"/>
                  </a:lnTo>
                  <a:lnTo>
                    <a:pt x="387138" y="172725"/>
                  </a:lnTo>
                  <a:lnTo>
                    <a:pt x="396393" y="170980"/>
                  </a:lnTo>
                  <a:lnTo>
                    <a:pt x="405581" y="169235"/>
                  </a:lnTo>
                  <a:lnTo>
                    <a:pt x="414744" y="167491"/>
                  </a:lnTo>
                  <a:lnTo>
                    <a:pt x="423808" y="165746"/>
                  </a:lnTo>
                  <a:lnTo>
                    <a:pt x="432851" y="164001"/>
                  </a:lnTo>
                  <a:lnTo>
                    <a:pt x="441777" y="162257"/>
                  </a:lnTo>
                  <a:lnTo>
                    <a:pt x="450667" y="160512"/>
                  </a:lnTo>
                  <a:lnTo>
                    <a:pt x="459451" y="158767"/>
                  </a:lnTo>
                  <a:lnTo>
                    <a:pt x="468167" y="157022"/>
                  </a:lnTo>
                  <a:lnTo>
                    <a:pt x="476794" y="155278"/>
                  </a:lnTo>
                  <a:lnTo>
                    <a:pt x="485318" y="153533"/>
                  </a:lnTo>
                  <a:lnTo>
                    <a:pt x="493775" y="151788"/>
                  </a:lnTo>
                  <a:lnTo>
                    <a:pt x="502089" y="150044"/>
                  </a:lnTo>
                  <a:lnTo>
                    <a:pt x="510364" y="148299"/>
                  </a:lnTo>
                  <a:lnTo>
                    <a:pt x="518454" y="146554"/>
                  </a:lnTo>
                  <a:lnTo>
                    <a:pt x="526508" y="144810"/>
                  </a:lnTo>
                  <a:lnTo>
                    <a:pt x="534388" y="143065"/>
                  </a:lnTo>
                  <a:lnTo>
                    <a:pt x="542201" y="141320"/>
                  </a:lnTo>
                  <a:lnTo>
                    <a:pt x="549870" y="139575"/>
                  </a:lnTo>
                  <a:lnTo>
                    <a:pt x="557431" y="137831"/>
                  </a:lnTo>
                  <a:lnTo>
                    <a:pt x="564881" y="136086"/>
                  </a:lnTo>
                  <a:lnTo>
                    <a:pt x="572181" y="134341"/>
                  </a:lnTo>
                  <a:lnTo>
                    <a:pt x="579407" y="132597"/>
                  </a:lnTo>
                  <a:lnTo>
                    <a:pt x="586439" y="130852"/>
                  </a:lnTo>
                  <a:lnTo>
                    <a:pt x="593430" y="129107"/>
                  </a:lnTo>
                  <a:lnTo>
                    <a:pt x="600192" y="127363"/>
                  </a:lnTo>
                  <a:lnTo>
                    <a:pt x="606908" y="125618"/>
                  </a:lnTo>
                  <a:lnTo>
                    <a:pt x="613433" y="123873"/>
                  </a:lnTo>
                  <a:lnTo>
                    <a:pt x="619870" y="122128"/>
                  </a:lnTo>
                  <a:lnTo>
                    <a:pt x="626156" y="120384"/>
                  </a:lnTo>
                  <a:lnTo>
                    <a:pt x="632311" y="118639"/>
                  </a:lnTo>
                  <a:lnTo>
                    <a:pt x="638358" y="116894"/>
                  </a:lnTo>
                  <a:lnTo>
                    <a:pt x="644231" y="115150"/>
                  </a:lnTo>
                  <a:lnTo>
                    <a:pt x="650037" y="113405"/>
                  </a:lnTo>
                  <a:lnTo>
                    <a:pt x="655629" y="111660"/>
                  </a:lnTo>
                  <a:lnTo>
                    <a:pt x="661179" y="109916"/>
                  </a:lnTo>
                  <a:lnTo>
                    <a:pt x="666508" y="108171"/>
                  </a:lnTo>
                  <a:lnTo>
                    <a:pt x="671779" y="106426"/>
                  </a:lnTo>
                  <a:lnTo>
                    <a:pt x="676873" y="104681"/>
                  </a:lnTo>
                  <a:lnTo>
                    <a:pt x="681867" y="102937"/>
                  </a:lnTo>
                  <a:lnTo>
                    <a:pt x="686729" y="101192"/>
                  </a:lnTo>
                  <a:lnTo>
                    <a:pt x="691452" y="99447"/>
                  </a:lnTo>
                  <a:lnTo>
                    <a:pt x="696084" y="97703"/>
                  </a:lnTo>
                  <a:lnTo>
                    <a:pt x="700541" y="95958"/>
                  </a:lnTo>
                  <a:lnTo>
                    <a:pt x="704948" y="94213"/>
                  </a:lnTo>
                  <a:lnTo>
                    <a:pt x="709145" y="92469"/>
                  </a:lnTo>
                  <a:lnTo>
                    <a:pt x="713304" y="90724"/>
                  </a:lnTo>
                  <a:lnTo>
                    <a:pt x="717275" y="88979"/>
                  </a:lnTo>
                  <a:lnTo>
                    <a:pt x="721182" y="87234"/>
                  </a:lnTo>
                  <a:lnTo>
                    <a:pt x="724944" y="85490"/>
                  </a:lnTo>
                  <a:lnTo>
                    <a:pt x="728607" y="83745"/>
                  </a:lnTo>
                  <a:lnTo>
                    <a:pt x="732164" y="82000"/>
                  </a:lnTo>
                  <a:lnTo>
                    <a:pt x="735591" y="80256"/>
                  </a:lnTo>
                  <a:lnTo>
                    <a:pt x="738951" y="78511"/>
                  </a:lnTo>
                  <a:lnTo>
                    <a:pt x="742151" y="76766"/>
                  </a:lnTo>
                  <a:lnTo>
                    <a:pt x="745317" y="75022"/>
                  </a:lnTo>
                  <a:lnTo>
                    <a:pt x="748300" y="73277"/>
                  </a:lnTo>
                  <a:lnTo>
                    <a:pt x="751250" y="71532"/>
                  </a:lnTo>
                  <a:lnTo>
                    <a:pt x="754055" y="69787"/>
                  </a:lnTo>
                  <a:lnTo>
                    <a:pt x="756798" y="68043"/>
                  </a:lnTo>
                  <a:lnTo>
                    <a:pt x="759431" y="66298"/>
                  </a:lnTo>
                  <a:lnTo>
                    <a:pt x="761976" y="64553"/>
                  </a:lnTo>
                  <a:lnTo>
                    <a:pt x="764446" y="62809"/>
                  </a:lnTo>
                  <a:lnTo>
                    <a:pt x="766802" y="61064"/>
                  </a:lnTo>
                  <a:lnTo>
                    <a:pt x="769114" y="59319"/>
                  </a:lnTo>
                  <a:lnTo>
                    <a:pt x="771292" y="57575"/>
                  </a:lnTo>
                  <a:lnTo>
                    <a:pt x="773444" y="55830"/>
                  </a:lnTo>
                  <a:lnTo>
                    <a:pt x="775462" y="54085"/>
                  </a:lnTo>
                  <a:lnTo>
                    <a:pt x="777446" y="52340"/>
                  </a:lnTo>
                  <a:lnTo>
                    <a:pt x="779328" y="50596"/>
                  </a:lnTo>
                  <a:lnTo>
                    <a:pt x="781155" y="48851"/>
                  </a:lnTo>
                  <a:lnTo>
                    <a:pt x="782906" y="47106"/>
                  </a:lnTo>
                  <a:lnTo>
                    <a:pt x="784584" y="45362"/>
                  </a:lnTo>
                  <a:lnTo>
                    <a:pt x="786213" y="43617"/>
                  </a:lnTo>
                  <a:lnTo>
                    <a:pt x="787751" y="41872"/>
                  </a:lnTo>
                  <a:lnTo>
                    <a:pt x="789263" y="40128"/>
                  </a:lnTo>
                  <a:lnTo>
                    <a:pt x="790670" y="38383"/>
                  </a:lnTo>
                  <a:lnTo>
                    <a:pt x="792059" y="36638"/>
                  </a:lnTo>
                  <a:lnTo>
                    <a:pt x="793357" y="34893"/>
                  </a:lnTo>
                  <a:lnTo>
                    <a:pt x="794625" y="33149"/>
                  </a:lnTo>
                  <a:lnTo>
                    <a:pt x="795825" y="31404"/>
                  </a:lnTo>
                  <a:lnTo>
                    <a:pt x="796981" y="29659"/>
                  </a:lnTo>
                  <a:lnTo>
                    <a:pt x="798089" y="27915"/>
                  </a:lnTo>
                  <a:lnTo>
                    <a:pt x="799140" y="26170"/>
                  </a:lnTo>
                  <a:lnTo>
                    <a:pt x="800162" y="24425"/>
                  </a:lnTo>
                  <a:lnTo>
                    <a:pt x="801116" y="22681"/>
                  </a:lnTo>
                  <a:lnTo>
                    <a:pt x="802057" y="20936"/>
                  </a:lnTo>
                  <a:lnTo>
                    <a:pt x="802921" y="19191"/>
                  </a:lnTo>
                  <a:lnTo>
                    <a:pt x="803774" y="17446"/>
                  </a:lnTo>
                  <a:lnTo>
                    <a:pt x="804568" y="15702"/>
                  </a:lnTo>
                  <a:lnTo>
                    <a:pt x="805339" y="13957"/>
                  </a:lnTo>
                  <a:lnTo>
                    <a:pt x="806067" y="12212"/>
                  </a:lnTo>
                  <a:lnTo>
                    <a:pt x="806763" y="10468"/>
                  </a:lnTo>
                  <a:lnTo>
                    <a:pt x="807430" y="8723"/>
                  </a:lnTo>
                  <a:lnTo>
                    <a:pt x="808057" y="6978"/>
                  </a:lnTo>
                  <a:lnTo>
                    <a:pt x="808667" y="5234"/>
                  </a:lnTo>
                  <a:lnTo>
                    <a:pt x="809231" y="3489"/>
                  </a:lnTo>
                  <a:lnTo>
                    <a:pt x="809785" y="1744"/>
                  </a:lnTo>
                  <a:lnTo>
                    <a:pt x="810294" y="0"/>
                  </a:lnTo>
                  <a:lnTo>
                    <a:pt x="827975" y="0"/>
                  </a:lnTo>
                  <a:lnTo>
                    <a:pt x="828484" y="1744"/>
                  </a:lnTo>
                  <a:lnTo>
                    <a:pt x="829038" y="3489"/>
                  </a:lnTo>
                  <a:lnTo>
                    <a:pt x="829601" y="5234"/>
                  </a:lnTo>
                  <a:lnTo>
                    <a:pt x="830212" y="6978"/>
                  </a:lnTo>
                  <a:lnTo>
                    <a:pt x="830838" y="8723"/>
                  </a:lnTo>
                  <a:lnTo>
                    <a:pt x="831506" y="10468"/>
                  </a:lnTo>
                  <a:lnTo>
                    <a:pt x="832201" y="12212"/>
                  </a:lnTo>
                  <a:lnTo>
                    <a:pt x="832930" y="13957"/>
                  </a:lnTo>
                  <a:lnTo>
                    <a:pt x="833701" y="15702"/>
                  </a:lnTo>
                  <a:lnTo>
                    <a:pt x="834495" y="17446"/>
                  </a:lnTo>
                  <a:lnTo>
                    <a:pt x="835347" y="19191"/>
                  </a:lnTo>
                  <a:lnTo>
                    <a:pt x="836212" y="20936"/>
                  </a:lnTo>
                  <a:lnTo>
                    <a:pt x="837153" y="22681"/>
                  </a:lnTo>
                  <a:lnTo>
                    <a:pt x="838107" y="24425"/>
                  </a:lnTo>
                  <a:lnTo>
                    <a:pt x="839129" y="26170"/>
                  </a:lnTo>
                  <a:lnTo>
                    <a:pt x="840180" y="27915"/>
                  </a:lnTo>
                  <a:lnTo>
                    <a:pt x="841288" y="29659"/>
                  </a:lnTo>
                  <a:lnTo>
                    <a:pt x="842444" y="31404"/>
                  </a:lnTo>
                  <a:lnTo>
                    <a:pt x="843644" y="33149"/>
                  </a:lnTo>
                  <a:lnTo>
                    <a:pt x="844912" y="34893"/>
                  </a:lnTo>
                  <a:lnTo>
                    <a:pt x="846210" y="36638"/>
                  </a:lnTo>
                  <a:lnTo>
                    <a:pt x="847599" y="38383"/>
                  </a:lnTo>
                  <a:lnTo>
                    <a:pt x="849006" y="40128"/>
                  </a:lnTo>
                  <a:lnTo>
                    <a:pt x="850518" y="41872"/>
                  </a:lnTo>
                  <a:lnTo>
                    <a:pt x="852056" y="43617"/>
                  </a:lnTo>
                  <a:lnTo>
                    <a:pt x="853685" y="45362"/>
                  </a:lnTo>
                  <a:lnTo>
                    <a:pt x="855363" y="47106"/>
                  </a:lnTo>
                  <a:lnTo>
                    <a:pt x="857114" y="48851"/>
                  </a:lnTo>
                  <a:lnTo>
                    <a:pt x="858941" y="50596"/>
                  </a:lnTo>
                  <a:lnTo>
                    <a:pt x="860822" y="52340"/>
                  </a:lnTo>
                  <a:lnTo>
                    <a:pt x="862807" y="54085"/>
                  </a:lnTo>
                  <a:lnTo>
                    <a:pt x="864825" y="55830"/>
                  </a:lnTo>
                  <a:lnTo>
                    <a:pt x="866977" y="57575"/>
                  </a:lnTo>
                  <a:lnTo>
                    <a:pt x="869154" y="59319"/>
                  </a:lnTo>
                  <a:lnTo>
                    <a:pt x="871466" y="61064"/>
                  </a:lnTo>
                  <a:lnTo>
                    <a:pt x="873823" y="62809"/>
                  </a:lnTo>
                  <a:lnTo>
                    <a:pt x="876292" y="64553"/>
                  </a:lnTo>
                  <a:lnTo>
                    <a:pt x="878837" y="66298"/>
                  </a:lnTo>
                  <a:lnTo>
                    <a:pt x="881471" y="68043"/>
                  </a:lnTo>
                  <a:lnTo>
                    <a:pt x="884214" y="69787"/>
                  </a:lnTo>
                  <a:lnTo>
                    <a:pt x="887019" y="71532"/>
                  </a:lnTo>
                  <a:lnTo>
                    <a:pt x="889969" y="73277"/>
                  </a:lnTo>
                  <a:lnTo>
                    <a:pt x="892952" y="75022"/>
                  </a:lnTo>
                  <a:lnTo>
                    <a:pt x="896118" y="76766"/>
                  </a:lnTo>
                  <a:lnTo>
                    <a:pt x="899318" y="78511"/>
                  </a:lnTo>
                  <a:lnTo>
                    <a:pt x="902677" y="80256"/>
                  </a:lnTo>
                  <a:lnTo>
                    <a:pt x="906105" y="82000"/>
                  </a:lnTo>
                  <a:lnTo>
                    <a:pt x="909662" y="83745"/>
                  </a:lnTo>
                  <a:lnTo>
                    <a:pt x="913325" y="85490"/>
                  </a:lnTo>
                  <a:lnTo>
                    <a:pt x="917087" y="87234"/>
                  </a:lnTo>
                  <a:lnTo>
                    <a:pt x="920994" y="88979"/>
                  </a:lnTo>
                  <a:lnTo>
                    <a:pt x="924965" y="90724"/>
                  </a:lnTo>
                  <a:lnTo>
                    <a:pt x="929124" y="92469"/>
                  </a:lnTo>
                  <a:lnTo>
                    <a:pt x="933320" y="94213"/>
                  </a:lnTo>
                  <a:lnTo>
                    <a:pt x="937728" y="95958"/>
                  </a:lnTo>
                  <a:lnTo>
                    <a:pt x="942185" y="97703"/>
                  </a:lnTo>
                  <a:lnTo>
                    <a:pt x="946817" y="99447"/>
                  </a:lnTo>
                  <a:lnTo>
                    <a:pt x="951540" y="101192"/>
                  </a:lnTo>
                  <a:lnTo>
                    <a:pt x="956401" y="102937"/>
                  </a:lnTo>
                  <a:lnTo>
                    <a:pt x="961396" y="104681"/>
                  </a:lnTo>
                  <a:lnTo>
                    <a:pt x="966490" y="106426"/>
                  </a:lnTo>
                  <a:lnTo>
                    <a:pt x="971761" y="108171"/>
                  </a:lnTo>
                  <a:lnTo>
                    <a:pt x="977090" y="109916"/>
                  </a:lnTo>
                  <a:lnTo>
                    <a:pt x="982640" y="111660"/>
                  </a:lnTo>
                  <a:lnTo>
                    <a:pt x="988231" y="113405"/>
                  </a:lnTo>
                  <a:lnTo>
                    <a:pt x="994038" y="115150"/>
                  </a:lnTo>
                  <a:lnTo>
                    <a:pt x="999911" y="116894"/>
                  </a:lnTo>
                  <a:lnTo>
                    <a:pt x="1005958" y="118639"/>
                  </a:lnTo>
                  <a:lnTo>
                    <a:pt x="1012113" y="120384"/>
                  </a:lnTo>
                  <a:lnTo>
                    <a:pt x="1018399" y="122128"/>
                  </a:lnTo>
                  <a:lnTo>
                    <a:pt x="1024836" y="123873"/>
                  </a:lnTo>
                  <a:lnTo>
                    <a:pt x="1031361" y="125618"/>
                  </a:lnTo>
                  <a:lnTo>
                    <a:pt x="1038077" y="127363"/>
                  </a:lnTo>
                  <a:lnTo>
                    <a:pt x="1044839" y="129107"/>
                  </a:lnTo>
                  <a:lnTo>
                    <a:pt x="1051830" y="130852"/>
                  </a:lnTo>
                  <a:lnTo>
                    <a:pt x="1058862" y="132597"/>
                  </a:lnTo>
                  <a:lnTo>
                    <a:pt x="1066087" y="134341"/>
                  </a:lnTo>
                  <a:lnTo>
                    <a:pt x="1073388" y="136086"/>
                  </a:lnTo>
                  <a:lnTo>
                    <a:pt x="1080838" y="137831"/>
                  </a:lnTo>
                  <a:lnTo>
                    <a:pt x="1088399" y="139575"/>
                  </a:lnTo>
                  <a:lnTo>
                    <a:pt x="1096068" y="141320"/>
                  </a:lnTo>
                  <a:lnTo>
                    <a:pt x="1103881" y="143065"/>
                  </a:lnTo>
                  <a:lnTo>
                    <a:pt x="1111761" y="144810"/>
                  </a:lnTo>
                  <a:lnTo>
                    <a:pt x="1119815" y="146554"/>
                  </a:lnTo>
                  <a:lnTo>
                    <a:pt x="1127904" y="148299"/>
                  </a:lnTo>
                  <a:lnTo>
                    <a:pt x="1136180" y="150044"/>
                  </a:lnTo>
                  <a:lnTo>
                    <a:pt x="1144494" y="151788"/>
                  </a:lnTo>
                  <a:lnTo>
                    <a:pt x="1152951" y="153533"/>
                  </a:lnTo>
                  <a:lnTo>
                    <a:pt x="1161475" y="155278"/>
                  </a:lnTo>
                  <a:lnTo>
                    <a:pt x="1170102" y="157022"/>
                  </a:lnTo>
                  <a:lnTo>
                    <a:pt x="1178818" y="158767"/>
                  </a:lnTo>
                  <a:lnTo>
                    <a:pt x="1187602" y="160512"/>
                  </a:lnTo>
                  <a:lnTo>
                    <a:pt x="1196492" y="162257"/>
                  </a:lnTo>
                  <a:lnTo>
                    <a:pt x="1205418" y="164001"/>
                  </a:lnTo>
                  <a:lnTo>
                    <a:pt x="1214461" y="165746"/>
                  </a:lnTo>
                  <a:lnTo>
                    <a:pt x="1223524" y="167491"/>
                  </a:lnTo>
                  <a:lnTo>
                    <a:pt x="1232688" y="169235"/>
                  </a:lnTo>
                  <a:lnTo>
                    <a:pt x="1241876" y="170980"/>
                  </a:lnTo>
                  <a:lnTo>
                    <a:pt x="1251131" y="172725"/>
                  </a:lnTo>
                  <a:lnTo>
                    <a:pt x="1260419" y="174469"/>
                  </a:lnTo>
                  <a:lnTo>
                    <a:pt x="1269748" y="176214"/>
                  </a:lnTo>
                  <a:lnTo>
                    <a:pt x="1279110" y="177959"/>
                  </a:lnTo>
                  <a:lnTo>
                    <a:pt x="1288492" y="179704"/>
                  </a:lnTo>
                  <a:lnTo>
                    <a:pt x="1297900" y="181448"/>
                  </a:lnTo>
                  <a:lnTo>
                    <a:pt x="1307314" y="183193"/>
                  </a:lnTo>
                  <a:lnTo>
                    <a:pt x="1316739" y="184938"/>
                  </a:lnTo>
                  <a:lnTo>
                    <a:pt x="1326162" y="186682"/>
                  </a:lnTo>
                  <a:lnTo>
                    <a:pt x="1335576" y="188427"/>
                  </a:lnTo>
                  <a:lnTo>
                    <a:pt x="1344977" y="190172"/>
                  </a:lnTo>
                  <a:lnTo>
                    <a:pt x="1354355" y="191916"/>
                  </a:lnTo>
                  <a:lnTo>
                    <a:pt x="1363704" y="193661"/>
                  </a:lnTo>
                  <a:lnTo>
                    <a:pt x="1373023" y="195406"/>
                  </a:lnTo>
                  <a:lnTo>
                    <a:pt x="1382285" y="197151"/>
                  </a:lnTo>
                  <a:lnTo>
                    <a:pt x="1391520" y="198895"/>
                  </a:lnTo>
                  <a:lnTo>
                    <a:pt x="1400662" y="200640"/>
                  </a:lnTo>
                  <a:lnTo>
                    <a:pt x="1409785" y="202385"/>
                  </a:lnTo>
                  <a:lnTo>
                    <a:pt x="1418777" y="204129"/>
                  </a:lnTo>
                  <a:lnTo>
                    <a:pt x="1427737" y="205874"/>
                  </a:lnTo>
                  <a:lnTo>
                    <a:pt x="1436570" y="207619"/>
                  </a:lnTo>
                  <a:lnTo>
                    <a:pt x="1445332" y="209363"/>
                  </a:lnTo>
                  <a:lnTo>
                    <a:pt x="1453980" y="211108"/>
                  </a:lnTo>
                  <a:lnTo>
                    <a:pt x="1462511" y="212853"/>
                  </a:lnTo>
                  <a:lnTo>
                    <a:pt x="1470948" y="214598"/>
                  </a:lnTo>
                  <a:lnTo>
                    <a:pt x="1479211" y="216342"/>
                  </a:lnTo>
                  <a:lnTo>
                    <a:pt x="1487413" y="218087"/>
                  </a:lnTo>
                  <a:lnTo>
                    <a:pt x="1495375" y="219832"/>
                  </a:lnTo>
                  <a:lnTo>
                    <a:pt x="1503290" y="221576"/>
                  </a:lnTo>
                  <a:lnTo>
                    <a:pt x="1510943" y="223321"/>
                  </a:lnTo>
                  <a:lnTo>
                    <a:pt x="1518515" y="225066"/>
                  </a:lnTo>
                  <a:lnTo>
                    <a:pt x="1525857" y="226810"/>
                  </a:lnTo>
                  <a:lnTo>
                    <a:pt x="1533053" y="228555"/>
                  </a:lnTo>
                  <a:lnTo>
                    <a:pt x="1540062" y="230300"/>
                  </a:lnTo>
                  <a:lnTo>
                    <a:pt x="1546850" y="232045"/>
                  </a:lnTo>
                  <a:lnTo>
                    <a:pt x="1553502" y="233789"/>
                  </a:lnTo>
                  <a:lnTo>
                    <a:pt x="1559853" y="235534"/>
                  </a:lnTo>
                  <a:lnTo>
                    <a:pt x="1566125" y="237279"/>
                  </a:lnTo>
                  <a:lnTo>
                    <a:pt x="1572011" y="239023"/>
                  </a:lnTo>
                  <a:lnTo>
                    <a:pt x="1577823" y="240768"/>
                  </a:lnTo>
                  <a:lnTo>
                    <a:pt x="1583275" y="242513"/>
                  </a:lnTo>
                  <a:lnTo>
                    <a:pt x="1588588" y="244257"/>
                  </a:lnTo>
                  <a:lnTo>
                    <a:pt x="1593602" y="246002"/>
                  </a:lnTo>
                  <a:lnTo>
                    <a:pt x="1598391" y="247747"/>
                  </a:lnTo>
                  <a:lnTo>
                    <a:pt x="1602950" y="249492"/>
                  </a:lnTo>
                  <a:lnTo>
                    <a:pt x="1607192" y="251236"/>
                  </a:lnTo>
                  <a:lnTo>
                    <a:pt x="1611280" y="252981"/>
                  </a:lnTo>
                  <a:lnTo>
                    <a:pt x="1614957" y="254726"/>
                  </a:lnTo>
                  <a:lnTo>
                    <a:pt x="1618548" y="256470"/>
                  </a:lnTo>
                  <a:lnTo>
                    <a:pt x="1621653" y="258215"/>
                  </a:lnTo>
                  <a:lnTo>
                    <a:pt x="1624656" y="259960"/>
                  </a:lnTo>
                  <a:lnTo>
                    <a:pt x="1627253" y="261704"/>
                  </a:lnTo>
                  <a:lnTo>
                    <a:pt x="1629655" y="263449"/>
                  </a:lnTo>
                  <a:lnTo>
                    <a:pt x="1631735" y="265194"/>
                  </a:lnTo>
                  <a:lnTo>
                    <a:pt x="1633525" y="266939"/>
                  </a:lnTo>
                  <a:lnTo>
                    <a:pt x="1635080" y="268683"/>
                  </a:lnTo>
                  <a:lnTo>
                    <a:pt x="1636250" y="270428"/>
                  </a:lnTo>
                  <a:lnTo>
                    <a:pt x="1637275" y="272173"/>
                  </a:lnTo>
                  <a:lnTo>
                    <a:pt x="1637819" y="273917"/>
                  </a:lnTo>
                  <a:lnTo>
                    <a:pt x="1638269" y="275662"/>
                  </a:lnTo>
                  <a:lnTo>
                    <a:pt x="1638228" y="277407"/>
                  </a:lnTo>
                  <a:lnTo>
                    <a:pt x="1638050" y="279151"/>
                  </a:lnTo>
                  <a:lnTo>
                    <a:pt x="1637476" y="280896"/>
                  </a:lnTo>
                  <a:lnTo>
                    <a:pt x="1636671" y="282641"/>
                  </a:lnTo>
                  <a:lnTo>
                    <a:pt x="1635566" y="284386"/>
                  </a:lnTo>
                  <a:lnTo>
                    <a:pt x="1634140" y="286130"/>
                  </a:lnTo>
                  <a:lnTo>
                    <a:pt x="1632509" y="287875"/>
                  </a:lnTo>
                  <a:lnTo>
                    <a:pt x="1630469" y="289620"/>
                  </a:lnTo>
                  <a:lnTo>
                    <a:pt x="1628318" y="291364"/>
                  </a:lnTo>
                  <a:lnTo>
                    <a:pt x="1625676" y="293109"/>
                  </a:lnTo>
                  <a:lnTo>
                    <a:pt x="1622945" y="294854"/>
                  </a:lnTo>
                  <a:lnTo>
                    <a:pt x="1619782" y="296598"/>
                  </a:lnTo>
                  <a:lnTo>
                    <a:pt x="1616465" y="298343"/>
                  </a:lnTo>
                  <a:lnTo>
                    <a:pt x="1612813" y="300088"/>
                  </a:lnTo>
                  <a:lnTo>
                    <a:pt x="1608929" y="301833"/>
                  </a:lnTo>
                  <a:lnTo>
                    <a:pt x="1604802" y="303577"/>
                  </a:lnTo>
                  <a:lnTo>
                    <a:pt x="1600369" y="305322"/>
                  </a:lnTo>
                  <a:lnTo>
                    <a:pt x="1595783" y="307067"/>
                  </a:lnTo>
                  <a:lnTo>
                    <a:pt x="1590825" y="308811"/>
                  </a:lnTo>
                  <a:lnTo>
                    <a:pt x="1585789" y="310556"/>
                  </a:lnTo>
                  <a:lnTo>
                    <a:pt x="1580336" y="312301"/>
                  </a:lnTo>
                  <a:lnTo>
                    <a:pt x="1574806" y="314045"/>
                  </a:lnTo>
                  <a:lnTo>
                    <a:pt x="1568950" y="315790"/>
                  </a:lnTo>
                  <a:lnTo>
                    <a:pt x="1562953" y="317535"/>
                  </a:lnTo>
                  <a:lnTo>
                    <a:pt x="1556714" y="319280"/>
                  </a:lnTo>
                  <a:lnTo>
                    <a:pt x="1550280" y="321024"/>
                  </a:lnTo>
                  <a:lnTo>
                    <a:pt x="1543681" y="322769"/>
                  </a:lnTo>
                  <a:lnTo>
                    <a:pt x="1536841" y="324514"/>
                  </a:lnTo>
                  <a:lnTo>
                    <a:pt x="1529906" y="326258"/>
                  </a:lnTo>
                  <a:lnTo>
                    <a:pt x="1522692" y="328003"/>
                  </a:lnTo>
                  <a:lnTo>
                    <a:pt x="1515425" y="329748"/>
                  </a:lnTo>
                  <a:lnTo>
                    <a:pt x="1507893" y="331492"/>
                  </a:lnTo>
                  <a:lnTo>
                    <a:pt x="1500295" y="333237"/>
                  </a:lnTo>
                  <a:lnTo>
                    <a:pt x="1492503" y="334982"/>
                  </a:lnTo>
                  <a:lnTo>
                    <a:pt x="1484611" y="336727"/>
                  </a:lnTo>
                  <a:lnTo>
                    <a:pt x="1476585" y="338471"/>
                  </a:lnTo>
                  <a:lnTo>
                    <a:pt x="1468434" y="340216"/>
                  </a:lnTo>
                  <a:lnTo>
                    <a:pt x="1460202" y="341961"/>
                  </a:lnTo>
                  <a:lnTo>
                    <a:pt x="1451830" y="343705"/>
                  </a:lnTo>
                  <a:lnTo>
                    <a:pt x="1443418" y="345450"/>
                  </a:lnTo>
                  <a:lnTo>
                    <a:pt x="1434862" y="347195"/>
                  </a:lnTo>
                  <a:lnTo>
                    <a:pt x="1426284" y="348939"/>
                  </a:lnTo>
                  <a:lnTo>
                    <a:pt x="1417597" y="350684"/>
                  </a:lnTo>
                  <a:lnTo>
                    <a:pt x="1408881" y="352429"/>
                  </a:lnTo>
                  <a:lnTo>
                    <a:pt x="1400099" y="354174"/>
                  </a:lnTo>
                  <a:lnTo>
                    <a:pt x="1391284" y="355918"/>
                  </a:lnTo>
                  <a:lnTo>
                    <a:pt x="1382433" y="357663"/>
                  </a:lnTo>
                  <a:lnTo>
                    <a:pt x="1373556" y="359408"/>
                  </a:lnTo>
                  <a:lnTo>
                    <a:pt x="1364664" y="361152"/>
                  </a:lnTo>
                  <a:lnTo>
                    <a:pt x="1355761" y="362897"/>
                  </a:lnTo>
                  <a:lnTo>
                    <a:pt x="1346856" y="364642"/>
                  </a:lnTo>
                  <a:lnTo>
                    <a:pt x="1337963" y="366386"/>
                  </a:lnTo>
                  <a:lnTo>
                    <a:pt x="1329077" y="368131"/>
                  </a:lnTo>
                  <a:lnTo>
                    <a:pt x="1320222" y="369876"/>
                  </a:lnTo>
                  <a:lnTo>
                    <a:pt x="1311391" y="371621"/>
                  </a:lnTo>
                  <a:lnTo>
                    <a:pt x="1302600" y="373365"/>
                  </a:lnTo>
                  <a:lnTo>
                    <a:pt x="1293856" y="375110"/>
                  </a:lnTo>
                  <a:lnTo>
                    <a:pt x="1285153" y="376855"/>
                  </a:lnTo>
                  <a:lnTo>
                    <a:pt x="1276530" y="378599"/>
                  </a:lnTo>
                  <a:lnTo>
                    <a:pt x="1267939" y="380344"/>
                  </a:lnTo>
                  <a:lnTo>
                    <a:pt x="1259468" y="382089"/>
                  </a:lnTo>
                  <a:lnTo>
                    <a:pt x="1251022" y="383833"/>
                  </a:lnTo>
                  <a:lnTo>
                    <a:pt x="1242722" y="385578"/>
                  </a:lnTo>
                  <a:lnTo>
                    <a:pt x="1234465" y="387323"/>
                  </a:lnTo>
                  <a:lnTo>
                    <a:pt x="1226342" y="389068"/>
                  </a:lnTo>
                  <a:lnTo>
                    <a:pt x="1218302" y="390812"/>
                  </a:lnTo>
                  <a:lnTo>
                    <a:pt x="1210377" y="392557"/>
                  </a:lnTo>
                  <a:lnTo>
                    <a:pt x="1202579" y="394302"/>
                  </a:lnTo>
                  <a:lnTo>
                    <a:pt x="1194870" y="396046"/>
                  </a:lnTo>
                  <a:lnTo>
                    <a:pt x="1187340" y="397791"/>
                  </a:lnTo>
                  <a:lnTo>
                    <a:pt x="1179864" y="399536"/>
                  </a:lnTo>
                  <a:lnTo>
                    <a:pt x="1172624" y="401280"/>
                  </a:lnTo>
                  <a:lnTo>
                    <a:pt x="1165430" y="403025"/>
                  </a:lnTo>
                  <a:lnTo>
                    <a:pt x="1158469" y="404770"/>
                  </a:lnTo>
                  <a:lnTo>
                    <a:pt x="1151591" y="406515"/>
                  </a:lnTo>
                  <a:lnTo>
                    <a:pt x="1144909" y="408259"/>
                  </a:lnTo>
                  <a:lnTo>
                    <a:pt x="1138365" y="410004"/>
                  </a:lnTo>
                  <a:lnTo>
                    <a:pt x="1131975" y="411749"/>
                  </a:lnTo>
                  <a:lnTo>
                    <a:pt x="1125782" y="413493"/>
                  </a:lnTo>
                  <a:lnTo>
                    <a:pt x="1119695" y="415238"/>
                  </a:lnTo>
                  <a:lnTo>
                    <a:pt x="1113868" y="416983"/>
                  </a:lnTo>
                  <a:lnTo>
                    <a:pt x="1108096" y="418727"/>
                  </a:lnTo>
                  <a:lnTo>
                    <a:pt x="1102646" y="420472"/>
                  </a:lnTo>
                  <a:lnTo>
                    <a:pt x="1097256" y="422217"/>
                  </a:lnTo>
                  <a:lnTo>
                    <a:pt x="1092137" y="423962"/>
                  </a:lnTo>
                  <a:lnTo>
                    <a:pt x="1087138" y="425706"/>
                  </a:lnTo>
                  <a:lnTo>
                    <a:pt x="1082356" y="427451"/>
                  </a:lnTo>
                  <a:lnTo>
                    <a:pt x="1077758" y="429196"/>
                  </a:lnTo>
                  <a:lnTo>
                    <a:pt x="1073320" y="430940"/>
                  </a:lnTo>
                  <a:lnTo>
                    <a:pt x="1069128" y="432685"/>
                  </a:lnTo>
                  <a:lnTo>
                    <a:pt x="1065037" y="434430"/>
                  </a:lnTo>
                  <a:lnTo>
                    <a:pt x="1061257" y="436174"/>
                  </a:lnTo>
                  <a:lnTo>
                    <a:pt x="1057539" y="437919"/>
                  </a:lnTo>
                  <a:lnTo>
                    <a:pt x="1054153" y="439664"/>
                  </a:lnTo>
                  <a:lnTo>
                    <a:pt x="1050850" y="441409"/>
                  </a:lnTo>
                  <a:lnTo>
                    <a:pt x="1047818" y="443153"/>
                  </a:lnTo>
                  <a:lnTo>
                    <a:pt x="1044932" y="444898"/>
                  </a:lnTo>
                  <a:lnTo>
                    <a:pt x="1042254" y="446643"/>
                  </a:lnTo>
                  <a:lnTo>
                    <a:pt x="1039784" y="448387"/>
                  </a:lnTo>
                  <a:lnTo>
                    <a:pt x="1037459" y="450132"/>
                  </a:lnTo>
                  <a:lnTo>
                    <a:pt x="1035403" y="451877"/>
                  </a:lnTo>
                  <a:lnTo>
                    <a:pt x="1033429" y="453621"/>
                  </a:lnTo>
                  <a:lnTo>
                    <a:pt x="1031782" y="455366"/>
                  </a:lnTo>
                  <a:lnTo>
                    <a:pt x="1030196" y="457111"/>
                  </a:lnTo>
                  <a:lnTo>
                    <a:pt x="1028914" y="458856"/>
                  </a:lnTo>
                  <a:lnTo>
                    <a:pt x="1027731" y="460600"/>
                  </a:lnTo>
                  <a:lnTo>
                    <a:pt x="1026788" y="462345"/>
                  </a:lnTo>
                  <a:lnTo>
                    <a:pt x="1026001" y="464090"/>
                  </a:lnTo>
                  <a:lnTo>
                    <a:pt x="1025391" y="465834"/>
                  </a:lnTo>
                  <a:lnTo>
                    <a:pt x="1024991" y="467579"/>
                  </a:lnTo>
                  <a:lnTo>
                    <a:pt x="1024707" y="469324"/>
                  </a:lnTo>
                  <a:lnTo>
                    <a:pt x="1024685" y="471068"/>
                  </a:lnTo>
                  <a:lnTo>
                    <a:pt x="1024720" y="472813"/>
                  </a:lnTo>
                  <a:lnTo>
                    <a:pt x="1025064" y="474558"/>
                  </a:lnTo>
                  <a:lnTo>
                    <a:pt x="1025461" y="476303"/>
                  </a:lnTo>
                  <a:lnTo>
                    <a:pt x="1026107" y="478047"/>
                  </a:lnTo>
                  <a:lnTo>
                    <a:pt x="1026855" y="479792"/>
                  </a:lnTo>
                  <a:lnTo>
                    <a:pt x="1027792" y="481537"/>
                  </a:lnTo>
                  <a:lnTo>
                    <a:pt x="1028877" y="483281"/>
                  </a:lnTo>
                  <a:lnTo>
                    <a:pt x="1030095" y="485026"/>
                  </a:lnTo>
                  <a:lnTo>
                    <a:pt x="1031502" y="486771"/>
                  </a:lnTo>
                  <a:lnTo>
                    <a:pt x="1032989" y="488515"/>
                  </a:lnTo>
                  <a:lnTo>
                    <a:pt x="1034702" y="490260"/>
                  </a:lnTo>
                  <a:lnTo>
                    <a:pt x="1036459" y="492005"/>
                  </a:lnTo>
                  <a:lnTo>
                    <a:pt x="1038448" y="493750"/>
                  </a:lnTo>
                  <a:lnTo>
                    <a:pt x="1040490" y="495494"/>
                  </a:lnTo>
                  <a:lnTo>
                    <a:pt x="1042711" y="497239"/>
                  </a:lnTo>
                  <a:lnTo>
                    <a:pt x="1045020" y="498984"/>
                  </a:lnTo>
                  <a:lnTo>
                    <a:pt x="1047458" y="500728"/>
                  </a:lnTo>
                  <a:lnTo>
                    <a:pt x="1050014" y="502473"/>
                  </a:lnTo>
                  <a:lnTo>
                    <a:pt x="1052655" y="504218"/>
                  </a:lnTo>
                  <a:lnTo>
                    <a:pt x="1055440" y="505962"/>
                  </a:lnTo>
                  <a:lnTo>
                    <a:pt x="1058270" y="507707"/>
                  </a:lnTo>
                  <a:lnTo>
                    <a:pt x="1061262" y="509452"/>
                  </a:lnTo>
                  <a:lnTo>
                    <a:pt x="1064282" y="511197"/>
                  </a:lnTo>
                  <a:lnTo>
                    <a:pt x="1067443" y="512941"/>
                  </a:lnTo>
                  <a:lnTo>
                    <a:pt x="1070645" y="514686"/>
                  </a:lnTo>
                  <a:lnTo>
                    <a:pt x="1073948" y="516431"/>
                  </a:lnTo>
                  <a:lnTo>
                    <a:pt x="1077309" y="518175"/>
                  </a:lnTo>
                  <a:lnTo>
                    <a:pt x="1080737" y="519920"/>
                  </a:lnTo>
                  <a:lnTo>
                    <a:pt x="1084234" y="521665"/>
                  </a:lnTo>
                  <a:lnTo>
                    <a:pt x="1087771" y="523409"/>
                  </a:lnTo>
                  <a:lnTo>
                    <a:pt x="1091383" y="525154"/>
                  </a:lnTo>
                  <a:lnTo>
                    <a:pt x="1095012" y="526899"/>
                  </a:lnTo>
                  <a:lnTo>
                    <a:pt x="1098715" y="528644"/>
                  </a:lnTo>
                  <a:lnTo>
                    <a:pt x="1102429" y="530388"/>
                  </a:lnTo>
                  <a:lnTo>
                    <a:pt x="1106190" y="532133"/>
                  </a:lnTo>
                  <a:lnTo>
                    <a:pt x="1109966" y="533878"/>
                  </a:lnTo>
                  <a:lnTo>
                    <a:pt x="1113768" y="535622"/>
                  </a:lnTo>
                  <a:lnTo>
                    <a:pt x="1117582" y="537367"/>
                  </a:lnTo>
                  <a:lnTo>
                    <a:pt x="1121407" y="539112"/>
                  </a:lnTo>
                  <a:lnTo>
                    <a:pt x="1125236" y="540856"/>
                  </a:lnTo>
                  <a:lnTo>
                    <a:pt x="1129067" y="542601"/>
                  </a:lnTo>
                  <a:lnTo>
                    <a:pt x="1132888" y="544346"/>
                  </a:lnTo>
                  <a:lnTo>
                    <a:pt x="1136706" y="546091"/>
                  </a:lnTo>
                  <a:lnTo>
                    <a:pt x="1140497" y="547835"/>
                  </a:lnTo>
                  <a:lnTo>
                    <a:pt x="1144278" y="549580"/>
                  </a:lnTo>
                  <a:lnTo>
                    <a:pt x="1148024" y="551325"/>
                  </a:lnTo>
                  <a:lnTo>
                    <a:pt x="1151745" y="553069"/>
                  </a:lnTo>
                  <a:lnTo>
                    <a:pt x="1155429" y="554814"/>
                  </a:lnTo>
                  <a:lnTo>
                    <a:pt x="1159067" y="556559"/>
                  </a:lnTo>
                  <a:lnTo>
                    <a:pt x="1162673" y="558303"/>
                  </a:lnTo>
                  <a:lnTo>
                    <a:pt x="1166207" y="560048"/>
                  </a:lnTo>
                  <a:lnTo>
                    <a:pt x="1169718" y="561793"/>
                  </a:lnTo>
                  <a:lnTo>
                    <a:pt x="1173127" y="563538"/>
                  </a:lnTo>
                  <a:lnTo>
                    <a:pt x="1176515" y="565282"/>
                  </a:lnTo>
                  <a:lnTo>
                    <a:pt x="1179791" y="567027"/>
                  </a:lnTo>
                  <a:lnTo>
                    <a:pt x="1183028" y="568772"/>
                  </a:lnTo>
                  <a:lnTo>
                    <a:pt x="1186164" y="570516"/>
                  </a:lnTo>
                  <a:lnTo>
                    <a:pt x="1189230" y="572261"/>
                  </a:lnTo>
                  <a:lnTo>
                    <a:pt x="1192213" y="574006"/>
                  </a:lnTo>
                  <a:lnTo>
                    <a:pt x="1195090" y="575750"/>
                  </a:lnTo>
                  <a:lnTo>
                    <a:pt x="1197906" y="577495"/>
                  </a:lnTo>
                  <a:lnTo>
                    <a:pt x="1200577" y="579240"/>
                  </a:lnTo>
                  <a:lnTo>
                    <a:pt x="1203213" y="580985"/>
                  </a:lnTo>
                  <a:lnTo>
                    <a:pt x="1205661" y="582729"/>
                  </a:lnTo>
                  <a:lnTo>
                    <a:pt x="1208074" y="584474"/>
                  </a:lnTo>
                  <a:lnTo>
                    <a:pt x="1210316" y="586219"/>
                  </a:lnTo>
                  <a:lnTo>
                    <a:pt x="1212487" y="587963"/>
                  </a:lnTo>
                  <a:lnTo>
                    <a:pt x="1214517" y="589708"/>
                  </a:lnTo>
                  <a:lnTo>
                    <a:pt x="1216433" y="591453"/>
                  </a:lnTo>
                  <a:lnTo>
                    <a:pt x="1218240" y="593197"/>
                  </a:lnTo>
                  <a:lnTo>
                    <a:pt x="1219890" y="594942"/>
                  </a:lnTo>
                  <a:lnTo>
                    <a:pt x="1221467" y="596687"/>
                  </a:lnTo>
                  <a:lnTo>
                    <a:pt x="1222838" y="598432"/>
                  </a:lnTo>
                  <a:lnTo>
                    <a:pt x="1224168" y="600176"/>
                  </a:lnTo>
                  <a:lnTo>
                    <a:pt x="1225263" y="601921"/>
                  </a:lnTo>
                  <a:lnTo>
                    <a:pt x="1226304" y="603666"/>
                  </a:lnTo>
                  <a:lnTo>
                    <a:pt x="1227149" y="605410"/>
                  </a:lnTo>
                  <a:lnTo>
                    <a:pt x="1227894" y="607155"/>
                  </a:lnTo>
                  <a:lnTo>
                    <a:pt x="1228484" y="608900"/>
                  </a:lnTo>
                  <a:lnTo>
                    <a:pt x="1228929" y="610644"/>
                  </a:lnTo>
                  <a:lnTo>
                    <a:pt x="1229261" y="612389"/>
                  </a:lnTo>
                  <a:lnTo>
                    <a:pt x="1229400" y="614134"/>
                  </a:lnTo>
                  <a:lnTo>
                    <a:pt x="1229473" y="615879"/>
                  </a:lnTo>
                  <a:lnTo>
                    <a:pt x="1229305" y="617623"/>
                  </a:lnTo>
                  <a:lnTo>
                    <a:pt x="1229091" y="619368"/>
                  </a:lnTo>
                  <a:lnTo>
                    <a:pt x="1228640" y="621113"/>
                  </a:lnTo>
                  <a:lnTo>
                    <a:pt x="1228118" y="622857"/>
                  </a:lnTo>
                  <a:lnTo>
                    <a:pt x="1227406" y="624602"/>
                  </a:lnTo>
                  <a:lnTo>
                    <a:pt x="1226578" y="626347"/>
                  </a:lnTo>
                  <a:lnTo>
                    <a:pt x="1225607" y="628091"/>
                  </a:lnTo>
                  <a:lnTo>
                    <a:pt x="1224475" y="629836"/>
                  </a:lnTo>
                  <a:lnTo>
                    <a:pt x="1223247" y="631581"/>
                  </a:lnTo>
                  <a:lnTo>
                    <a:pt x="1221817" y="633326"/>
                  </a:lnTo>
                  <a:lnTo>
                    <a:pt x="1220336" y="635070"/>
                  </a:lnTo>
                  <a:lnTo>
                    <a:pt x="1218613" y="636815"/>
                  </a:lnTo>
                  <a:lnTo>
                    <a:pt x="1216847" y="638560"/>
                  </a:lnTo>
                  <a:lnTo>
                    <a:pt x="1214876" y="640304"/>
                  </a:lnTo>
                  <a:lnTo>
                    <a:pt x="1212826" y="642049"/>
                  </a:lnTo>
                  <a:lnTo>
                    <a:pt x="1210619" y="643794"/>
                  </a:lnTo>
                  <a:lnTo>
                    <a:pt x="1208296" y="645538"/>
                  </a:lnTo>
                  <a:lnTo>
                    <a:pt x="1205859" y="647283"/>
                  </a:lnTo>
                  <a:lnTo>
                    <a:pt x="1203272" y="649028"/>
                  </a:lnTo>
                  <a:lnTo>
                    <a:pt x="1200615" y="650773"/>
                  </a:lnTo>
                  <a:lnTo>
                    <a:pt x="1197776" y="652517"/>
                  </a:lnTo>
                  <a:lnTo>
                    <a:pt x="1194900" y="654262"/>
                  </a:lnTo>
                  <a:lnTo>
                    <a:pt x="1191828" y="656007"/>
                  </a:lnTo>
                  <a:lnTo>
                    <a:pt x="1188716" y="657751"/>
                  </a:lnTo>
                  <a:lnTo>
                    <a:pt x="1185452" y="659496"/>
                  </a:lnTo>
                  <a:lnTo>
                    <a:pt x="1182118" y="661241"/>
                  </a:lnTo>
                  <a:lnTo>
                    <a:pt x="1178672" y="662985"/>
                  </a:lnTo>
                  <a:lnTo>
                    <a:pt x="1175130" y="664730"/>
                  </a:lnTo>
                  <a:lnTo>
                    <a:pt x="1171513" y="666475"/>
                  </a:lnTo>
                  <a:lnTo>
                    <a:pt x="1167779" y="668220"/>
                  </a:lnTo>
                  <a:lnTo>
                    <a:pt x="1164004" y="669964"/>
                  </a:lnTo>
                  <a:lnTo>
                    <a:pt x="1160094" y="671709"/>
                  </a:lnTo>
                  <a:lnTo>
                    <a:pt x="1156159" y="673454"/>
                  </a:lnTo>
                  <a:lnTo>
                    <a:pt x="1152101" y="675198"/>
                  </a:lnTo>
                  <a:lnTo>
                    <a:pt x="1148011" y="676943"/>
                  </a:lnTo>
                  <a:lnTo>
                    <a:pt x="1143831" y="678688"/>
                  </a:lnTo>
                  <a:lnTo>
                    <a:pt x="1139602" y="680432"/>
                  </a:lnTo>
                  <a:lnTo>
                    <a:pt x="1135312" y="682177"/>
                  </a:lnTo>
                  <a:lnTo>
                    <a:pt x="1130962" y="683922"/>
                  </a:lnTo>
                  <a:lnTo>
                    <a:pt x="1126576" y="685667"/>
                  </a:lnTo>
                  <a:lnTo>
                    <a:pt x="1122122" y="687411"/>
                  </a:lnTo>
                  <a:lnTo>
                    <a:pt x="1117651" y="689156"/>
                  </a:lnTo>
                  <a:lnTo>
                    <a:pt x="1113110" y="690901"/>
                  </a:lnTo>
                  <a:lnTo>
                    <a:pt x="1108559" y="692645"/>
                  </a:lnTo>
                  <a:lnTo>
                    <a:pt x="1103957" y="694390"/>
                  </a:lnTo>
                  <a:lnTo>
                    <a:pt x="1099341" y="696135"/>
                  </a:lnTo>
                  <a:lnTo>
                    <a:pt x="1094693" y="697879"/>
                  </a:lnTo>
                  <a:lnTo>
                    <a:pt x="1090028" y="699624"/>
                  </a:lnTo>
                  <a:lnTo>
                    <a:pt x="1085346" y="701369"/>
                  </a:lnTo>
                  <a:lnTo>
                    <a:pt x="1080650" y="703114"/>
                  </a:lnTo>
                  <a:lnTo>
                    <a:pt x="1075946" y="704858"/>
                  </a:lnTo>
                  <a:lnTo>
                    <a:pt x="1071233" y="706603"/>
                  </a:lnTo>
                  <a:lnTo>
                    <a:pt x="1066519" y="708348"/>
                  </a:lnTo>
                  <a:lnTo>
                    <a:pt x="1061807" y="710092"/>
                  </a:lnTo>
                  <a:lnTo>
                    <a:pt x="1057097" y="711837"/>
                  </a:lnTo>
                  <a:lnTo>
                    <a:pt x="1052396" y="713582"/>
                  </a:lnTo>
                  <a:lnTo>
                    <a:pt x="1047704" y="715326"/>
                  </a:lnTo>
                  <a:lnTo>
                    <a:pt x="1043027" y="717071"/>
                  </a:lnTo>
                  <a:lnTo>
                    <a:pt x="1038368" y="718816"/>
                  </a:lnTo>
                  <a:lnTo>
                    <a:pt x="1033723" y="720561"/>
                  </a:lnTo>
                  <a:lnTo>
                    <a:pt x="1029110" y="722305"/>
                  </a:lnTo>
                  <a:lnTo>
                    <a:pt x="1024508" y="724050"/>
                  </a:lnTo>
                  <a:lnTo>
                    <a:pt x="1019953" y="725795"/>
                  </a:lnTo>
                  <a:lnTo>
                    <a:pt x="1015408" y="727539"/>
                  </a:lnTo>
                  <a:lnTo>
                    <a:pt x="1010919" y="729284"/>
                  </a:lnTo>
                  <a:lnTo>
                    <a:pt x="1006447" y="731029"/>
                  </a:lnTo>
                  <a:lnTo>
                    <a:pt x="1002025" y="732773"/>
                  </a:lnTo>
                  <a:lnTo>
                    <a:pt x="997637" y="734518"/>
                  </a:lnTo>
                  <a:lnTo>
                    <a:pt x="993291" y="736263"/>
                  </a:lnTo>
                  <a:lnTo>
                    <a:pt x="988996" y="738008"/>
                  </a:lnTo>
                  <a:lnTo>
                    <a:pt x="984734" y="739752"/>
                  </a:lnTo>
                  <a:lnTo>
                    <a:pt x="980541" y="741497"/>
                  </a:lnTo>
                  <a:lnTo>
                    <a:pt x="976367" y="743242"/>
                  </a:lnTo>
                  <a:lnTo>
                    <a:pt x="972284" y="744986"/>
                  </a:lnTo>
                  <a:lnTo>
                    <a:pt x="968218" y="746731"/>
                  </a:lnTo>
                  <a:lnTo>
                    <a:pt x="964239" y="748476"/>
                  </a:lnTo>
                  <a:lnTo>
                    <a:pt x="960292" y="750220"/>
                  </a:lnTo>
                  <a:lnTo>
                    <a:pt x="956416" y="751965"/>
                  </a:lnTo>
                  <a:lnTo>
                    <a:pt x="952593" y="753710"/>
                  </a:lnTo>
                  <a:lnTo>
                    <a:pt x="948826" y="755455"/>
                  </a:lnTo>
                  <a:lnTo>
                    <a:pt x="945132" y="757199"/>
                  </a:lnTo>
                  <a:lnTo>
                    <a:pt x="941476" y="758944"/>
                  </a:lnTo>
                  <a:lnTo>
                    <a:pt x="937916" y="760689"/>
                  </a:lnTo>
                  <a:lnTo>
                    <a:pt x="934375" y="762433"/>
                  </a:lnTo>
                  <a:lnTo>
                    <a:pt x="930949" y="764178"/>
                  </a:lnTo>
                  <a:lnTo>
                    <a:pt x="927546" y="765923"/>
                  </a:lnTo>
                  <a:lnTo>
                    <a:pt x="924238" y="767667"/>
                  </a:lnTo>
                  <a:lnTo>
                    <a:pt x="920974" y="769412"/>
                  </a:lnTo>
                  <a:lnTo>
                    <a:pt x="917785" y="771157"/>
                  </a:lnTo>
                  <a:lnTo>
                    <a:pt x="914662" y="772902"/>
                  </a:lnTo>
                  <a:lnTo>
                    <a:pt x="911592" y="774646"/>
                  </a:lnTo>
                  <a:lnTo>
                    <a:pt x="908610" y="776391"/>
                  </a:lnTo>
                  <a:lnTo>
                    <a:pt x="905661" y="778136"/>
                  </a:lnTo>
                  <a:lnTo>
                    <a:pt x="902819" y="779880"/>
                  </a:lnTo>
                  <a:lnTo>
                    <a:pt x="899999" y="781625"/>
                  </a:lnTo>
                  <a:lnTo>
                    <a:pt x="897289" y="783370"/>
                  </a:lnTo>
                  <a:lnTo>
                    <a:pt x="894609" y="785114"/>
                  </a:lnTo>
                  <a:lnTo>
                    <a:pt x="892017" y="786859"/>
                  </a:lnTo>
                  <a:lnTo>
                    <a:pt x="889475" y="788604"/>
                  </a:lnTo>
                  <a:lnTo>
                    <a:pt x="887000" y="790349"/>
                  </a:lnTo>
                  <a:lnTo>
                    <a:pt x="884595" y="792093"/>
                  </a:lnTo>
                  <a:lnTo>
                    <a:pt x="882236" y="793838"/>
                  </a:lnTo>
                  <a:lnTo>
                    <a:pt x="879965" y="795583"/>
                  </a:lnTo>
                  <a:lnTo>
                    <a:pt x="877718" y="797327"/>
                  </a:lnTo>
                  <a:lnTo>
                    <a:pt x="875578" y="799072"/>
                  </a:lnTo>
                  <a:lnTo>
                    <a:pt x="873458" y="800817"/>
                  </a:lnTo>
                  <a:lnTo>
                    <a:pt x="871431" y="802561"/>
                  </a:lnTo>
                  <a:lnTo>
                    <a:pt x="869438" y="804306"/>
                  </a:lnTo>
                  <a:lnTo>
                    <a:pt x="867518" y="806051"/>
                  </a:lnTo>
                  <a:lnTo>
                    <a:pt x="865647" y="807796"/>
                  </a:lnTo>
                  <a:lnTo>
                    <a:pt x="863830" y="809540"/>
                  </a:lnTo>
                  <a:lnTo>
                    <a:pt x="862079" y="811285"/>
                  </a:lnTo>
                  <a:lnTo>
                    <a:pt x="860362" y="813030"/>
                  </a:lnTo>
                  <a:lnTo>
                    <a:pt x="858726" y="814774"/>
                  </a:lnTo>
                  <a:lnTo>
                    <a:pt x="857107" y="816519"/>
                  </a:lnTo>
                  <a:lnTo>
                    <a:pt x="855581" y="818264"/>
                  </a:lnTo>
                  <a:lnTo>
                    <a:pt x="854072" y="820008"/>
                  </a:lnTo>
                  <a:lnTo>
                    <a:pt x="852636" y="821753"/>
                  </a:lnTo>
                  <a:lnTo>
                    <a:pt x="851232" y="823498"/>
                  </a:lnTo>
                  <a:lnTo>
                    <a:pt x="849883" y="825243"/>
                  </a:lnTo>
                  <a:lnTo>
                    <a:pt x="848579" y="826987"/>
                  </a:lnTo>
                  <a:lnTo>
                    <a:pt x="847314" y="828732"/>
                  </a:lnTo>
                  <a:lnTo>
                    <a:pt x="846106" y="830477"/>
                  </a:lnTo>
                  <a:lnTo>
                    <a:pt x="844921" y="832221"/>
                  </a:lnTo>
                  <a:lnTo>
                    <a:pt x="843804" y="833966"/>
                  </a:lnTo>
                  <a:lnTo>
                    <a:pt x="842700" y="835711"/>
                  </a:lnTo>
                  <a:lnTo>
                    <a:pt x="841665" y="837455"/>
                  </a:lnTo>
                  <a:lnTo>
                    <a:pt x="840646" y="839200"/>
                  </a:lnTo>
                  <a:lnTo>
                    <a:pt x="839680" y="840945"/>
                  </a:lnTo>
                  <a:lnTo>
                    <a:pt x="838742" y="842690"/>
                  </a:lnTo>
                  <a:lnTo>
                    <a:pt x="837842" y="844434"/>
                  </a:lnTo>
                  <a:lnTo>
                    <a:pt x="836980" y="846179"/>
                  </a:lnTo>
                  <a:lnTo>
                    <a:pt x="836143" y="847924"/>
                  </a:lnTo>
                  <a:lnTo>
                    <a:pt x="835352" y="849668"/>
                  </a:lnTo>
                  <a:lnTo>
                    <a:pt x="834574" y="851413"/>
                  </a:lnTo>
                  <a:lnTo>
                    <a:pt x="833850" y="853158"/>
                  </a:lnTo>
                  <a:lnTo>
                    <a:pt x="833136" y="854902"/>
                  </a:lnTo>
                  <a:lnTo>
                    <a:pt x="832468" y="856647"/>
                  </a:lnTo>
                  <a:lnTo>
                    <a:pt x="831815" y="858392"/>
                  </a:lnTo>
                  <a:lnTo>
                    <a:pt x="831197" y="860137"/>
                  </a:lnTo>
                  <a:lnTo>
                    <a:pt x="830601" y="861881"/>
                  </a:lnTo>
                  <a:lnTo>
                    <a:pt x="830030" y="863626"/>
                  </a:lnTo>
                  <a:lnTo>
                    <a:pt x="829488" y="865371"/>
                  </a:lnTo>
                  <a:lnTo>
                    <a:pt x="828962" y="867115"/>
                  </a:lnTo>
                  <a:lnTo>
                    <a:pt x="828470" y="868860"/>
                  </a:lnTo>
                  <a:lnTo>
                    <a:pt x="827985" y="870605"/>
                  </a:lnTo>
                  <a:lnTo>
                    <a:pt x="827538" y="872349"/>
                  </a:lnTo>
                  <a:lnTo>
                    <a:pt x="827098" y="874094"/>
                  </a:lnTo>
                  <a:lnTo>
                    <a:pt x="826688" y="875839"/>
                  </a:lnTo>
                  <a:lnTo>
                    <a:pt x="826290" y="877584"/>
                  </a:lnTo>
                  <a:lnTo>
                    <a:pt x="825914" y="879328"/>
                  </a:lnTo>
                  <a:lnTo>
                    <a:pt x="825555" y="881073"/>
                  </a:lnTo>
                  <a:lnTo>
                    <a:pt x="825210" y="882818"/>
                  </a:lnTo>
                  <a:lnTo>
                    <a:pt x="824886" y="884562"/>
                  </a:lnTo>
                  <a:lnTo>
                    <a:pt x="824570" y="886307"/>
                  </a:lnTo>
                  <a:lnTo>
                    <a:pt x="824279" y="888052"/>
                  </a:lnTo>
                  <a:lnTo>
                    <a:pt x="823992" y="889796"/>
                  </a:lnTo>
                  <a:lnTo>
                    <a:pt x="823729" y="8915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733090" y="1198960"/>
              <a:ext cx="208169" cy="5007971"/>
            </a:xfrm>
            <a:custGeom>
              <a:avLst/>
              <a:pathLst>
                <a:path w="208169" h="5007971">
                  <a:moveTo>
                    <a:pt x="103368" y="5007971"/>
                  </a:moveTo>
                  <a:lnTo>
                    <a:pt x="103315" y="4998171"/>
                  </a:lnTo>
                  <a:lnTo>
                    <a:pt x="103260" y="4988370"/>
                  </a:lnTo>
                  <a:lnTo>
                    <a:pt x="103202" y="4978570"/>
                  </a:lnTo>
                  <a:lnTo>
                    <a:pt x="103138" y="4968770"/>
                  </a:lnTo>
                  <a:lnTo>
                    <a:pt x="103072" y="4958969"/>
                  </a:lnTo>
                  <a:lnTo>
                    <a:pt x="103001" y="4949169"/>
                  </a:lnTo>
                  <a:lnTo>
                    <a:pt x="102926" y="4939369"/>
                  </a:lnTo>
                  <a:lnTo>
                    <a:pt x="102847" y="4929568"/>
                  </a:lnTo>
                  <a:lnTo>
                    <a:pt x="102761" y="4919768"/>
                  </a:lnTo>
                  <a:lnTo>
                    <a:pt x="102673" y="4909968"/>
                  </a:lnTo>
                  <a:lnTo>
                    <a:pt x="102577" y="4900167"/>
                  </a:lnTo>
                  <a:lnTo>
                    <a:pt x="102476" y="4890367"/>
                  </a:lnTo>
                  <a:lnTo>
                    <a:pt x="102371" y="4880567"/>
                  </a:lnTo>
                  <a:lnTo>
                    <a:pt x="102257" y="4870766"/>
                  </a:lnTo>
                  <a:lnTo>
                    <a:pt x="102140" y="4860966"/>
                  </a:lnTo>
                  <a:lnTo>
                    <a:pt x="102013" y="4851166"/>
                  </a:lnTo>
                  <a:lnTo>
                    <a:pt x="101881" y="4841365"/>
                  </a:lnTo>
                  <a:lnTo>
                    <a:pt x="101742" y="4831565"/>
                  </a:lnTo>
                  <a:lnTo>
                    <a:pt x="101593" y="4821765"/>
                  </a:lnTo>
                  <a:lnTo>
                    <a:pt x="101441" y="4811964"/>
                  </a:lnTo>
                  <a:lnTo>
                    <a:pt x="101275" y="4802164"/>
                  </a:lnTo>
                  <a:lnTo>
                    <a:pt x="101104" y="4792364"/>
                  </a:lnTo>
                  <a:lnTo>
                    <a:pt x="100922" y="4782563"/>
                  </a:lnTo>
                  <a:lnTo>
                    <a:pt x="100731" y="4772763"/>
                  </a:lnTo>
                  <a:lnTo>
                    <a:pt x="100534" y="4762963"/>
                  </a:lnTo>
                  <a:lnTo>
                    <a:pt x="100321" y="4753162"/>
                  </a:lnTo>
                  <a:lnTo>
                    <a:pt x="100102" y="4743362"/>
                  </a:lnTo>
                  <a:lnTo>
                    <a:pt x="99870" y="4733562"/>
                  </a:lnTo>
                  <a:lnTo>
                    <a:pt x="99627" y="4723761"/>
                  </a:lnTo>
                  <a:lnTo>
                    <a:pt x="99376" y="4713961"/>
                  </a:lnTo>
                  <a:lnTo>
                    <a:pt x="99107" y="4704161"/>
                  </a:lnTo>
                  <a:lnTo>
                    <a:pt x="98832" y="4694360"/>
                  </a:lnTo>
                  <a:lnTo>
                    <a:pt x="98539" y="4684560"/>
                  </a:lnTo>
                  <a:lnTo>
                    <a:pt x="98235" y="4674760"/>
                  </a:lnTo>
                  <a:lnTo>
                    <a:pt x="97919" y="4664959"/>
                  </a:lnTo>
                  <a:lnTo>
                    <a:pt x="97584" y="4655159"/>
                  </a:lnTo>
                  <a:lnTo>
                    <a:pt x="97242" y="4645359"/>
                  </a:lnTo>
                  <a:lnTo>
                    <a:pt x="96878" y="4635558"/>
                  </a:lnTo>
                  <a:lnTo>
                    <a:pt x="96503" y="4625758"/>
                  </a:lnTo>
                  <a:lnTo>
                    <a:pt x="96113" y="4615958"/>
                  </a:lnTo>
                  <a:lnTo>
                    <a:pt x="95702" y="4606157"/>
                  </a:lnTo>
                  <a:lnTo>
                    <a:pt x="95284" y="4596357"/>
                  </a:lnTo>
                  <a:lnTo>
                    <a:pt x="94838" y="4586557"/>
                  </a:lnTo>
                  <a:lnTo>
                    <a:pt x="94382" y="4576756"/>
                  </a:lnTo>
                  <a:lnTo>
                    <a:pt x="93907" y="4566956"/>
                  </a:lnTo>
                  <a:lnTo>
                    <a:pt x="93411" y="4557156"/>
                  </a:lnTo>
                  <a:lnTo>
                    <a:pt x="92906" y="4547355"/>
                  </a:lnTo>
                  <a:lnTo>
                    <a:pt x="92369" y="4537555"/>
                  </a:lnTo>
                  <a:lnTo>
                    <a:pt x="91822" y="4527755"/>
                  </a:lnTo>
                  <a:lnTo>
                    <a:pt x="91253" y="4517954"/>
                  </a:lnTo>
                  <a:lnTo>
                    <a:pt x="90663" y="4508154"/>
                  </a:lnTo>
                  <a:lnTo>
                    <a:pt x="90061" y="4498354"/>
                  </a:lnTo>
                  <a:lnTo>
                    <a:pt x="89426" y="4488553"/>
                  </a:lnTo>
                  <a:lnTo>
                    <a:pt x="88782" y="4478753"/>
                  </a:lnTo>
                  <a:lnTo>
                    <a:pt x="88110" y="4468953"/>
                  </a:lnTo>
                  <a:lnTo>
                    <a:pt x="87419" y="4459152"/>
                  </a:lnTo>
                  <a:lnTo>
                    <a:pt x="86712" y="4449352"/>
                  </a:lnTo>
                  <a:lnTo>
                    <a:pt x="85974" y="4439552"/>
                  </a:lnTo>
                  <a:lnTo>
                    <a:pt x="85225" y="4429751"/>
                  </a:lnTo>
                  <a:lnTo>
                    <a:pt x="84445" y="4419951"/>
                  </a:lnTo>
                  <a:lnTo>
                    <a:pt x="83648" y="4410151"/>
                  </a:lnTo>
                  <a:lnTo>
                    <a:pt x="82832" y="4400350"/>
                  </a:lnTo>
                  <a:lnTo>
                    <a:pt x="81987" y="4390550"/>
                  </a:lnTo>
                  <a:lnTo>
                    <a:pt x="81130" y="4380750"/>
                  </a:lnTo>
                  <a:lnTo>
                    <a:pt x="80240" y="4370949"/>
                  </a:lnTo>
                  <a:lnTo>
                    <a:pt x="79336" y="4361149"/>
                  </a:lnTo>
                  <a:lnTo>
                    <a:pt x="78409" y="4351349"/>
                  </a:lnTo>
                  <a:lnTo>
                    <a:pt x="77457" y="4341548"/>
                  </a:lnTo>
                  <a:lnTo>
                    <a:pt x="76493" y="4331748"/>
                  </a:lnTo>
                  <a:lnTo>
                    <a:pt x="75495" y="4321948"/>
                  </a:lnTo>
                  <a:lnTo>
                    <a:pt x="74485" y="4312147"/>
                  </a:lnTo>
                  <a:lnTo>
                    <a:pt x="73451" y="4302347"/>
                  </a:lnTo>
                  <a:lnTo>
                    <a:pt x="72396" y="4292547"/>
                  </a:lnTo>
                  <a:lnTo>
                    <a:pt x="71329" y="4282746"/>
                  </a:lnTo>
                  <a:lnTo>
                    <a:pt x="70229" y="4272946"/>
                  </a:lnTo>
                  <a:lnTo>
                    <a:pt x="69120" y="4263146"/>
                  </a:lnTo>
                  <a:lnTo>
                    <a:pt x="67988" y="4253345"/>
                  </a:lnTo>
                  <a:lnTo>
                    <a:pt x="66838" y="4243545"/>
                  </a:lnTo>
                  <a:lnTo>
                    <a:pt x="65676" y="4233745"/>
                  </a:lnTo>
                  <a:lnTo>
                    <a:pt x="64488" y="4223944"/>
                  </a:lnTo>
                  <a:lnTo>
                    <a:pt x="63291" y="4214144"/>
                  </a:lnTo>
                  <a:lnTo>
                    <a:pt x="62073" y="4204344"/>
                  </a:lnTo>
                  <a:lnTo>
                    <a:pt x="60843" y="4194543"/>
                  </a:lnTo>
                  <a:lnTo>
                    <a:pt x="59601" y="4184743"/>
                  </a:lnTo>
                  <a:lnTo>
                    <a:pt x="58340" y="4174943"/>
                  </a:lnTo>
                  <a:lnTo>
                    <a:pt x="57073" y="4165142"/>
                  </a:lnTo>
                  <a:lnTo>
                    <a:pt x="55788" y="4155342"/>
                  </a:lnTo>
                  <a:lnTo>
                    <a:pt x="54496" y="4145542"/>
                  </a:lnTo>
                  <a:lnTo>
                    <a:pt x="53195" y="4135741"/>
                  </a:lnTo>
                  <a:lnTo>
                    <a:pt x="51882" y="4125941"/>
                  </a:lnTo>
                  <a:lnTo>
                    <a:pt x="50566" y="4116141"/>
                  </a:lnTo>
                  <a:lnTo>
                    <a:pt x="49239" y="4106340"/>
                  </a:lnTo>
                  <a:lnTo>
                    <a:pt x="47908" y="4096540"/>
                  </a:lnTo>
                  <a:lnTo>
                    <a:pt x="46573" y="4086740"/>
                  </a:lnTo>
                  <a:lnTo>
                    <a:pt x="45234" y="4076939"/>
                  </a:lnTo>
                  <a:lnTo>
                    <a:pt x="43894" y="4067139"/>
                  </a:lnTo>
                  <a:lnTo>
                    <a:pt x="42552" y="4057339"/>
                  </a:lnTo>
                  <a:lnTo>
                    <a:pt x="41211" y="4047538"/>
                  </a:lnTo>
                  <a:lnTo>
                    <a:pt x="39872" y="4037738"/>
                  </a:lnTo>
                  <a:lnTo>
                    <a:pt x="38536" y="4027938"/>
                  </a:lnTo>
                  <a:lnTo>
                    <a:pt x="37201" y="4018137"/>
                  </a:lnTo>
                  <a:lnTo>
                    <a:pt x="35876" y="4008337"/>
                  </a:lnTo>
                  <a:lnTo>
                    <a:pt x="34555" y="3998537"/>
                  </a:lnTo>
                  <a:lnTo>
                    <a:pt x="33243" y="3988736"/>
                  </a:lnTo>
                  <a:lnTo>
                    <a:pt x="31941" y="3978936"/>
                  </a:lnTo>
                  <a:lnTo>
                    <a:pt x="30646" y="3969136"/>
                  </a:lnTo>
                  <a:lnTo>
                    <a:pt x="29370" y="3959335"/>
                  </a:lnTo>
                  <a:lnTo>
                    <a:pt x="28100" y="3949535"/>
                  </a:lnTo>
                  <a:lnTo>
                    <a:pt x="26850" y="3939735"/>
                  </a:lnTo>
                  <a:lnTo>
                    <a:pt x="25614" y="3929934"/>
                  </a:lnTo>
                  <a:lnTo>
                    <a:pt x="24392" y="3920134"/>
                  </a:lnTo>
                  <a:lnTo>
                    <a:pt x="23196" y="3910334"/>
                  </a:lnTo>
                  <a:lnTo>
                    <a:pt x="22010" y="3900533"/>
                  </a:lnTo>
                  <a:lnTo>
                    <a:pt x="20854" y="3890733"/>
                  </a:lnTo>
                  <a:lnTo>
                    <a:pt x="19716" y="3880933"/>
                  </a:lnTo>
                  <a:lnTo>
                    <a:pt x="18599" y="3871132"/>
                  </a:lnTo>
                  <a:lnTo>
                    <a:pt x="17514" y="3861332"/>
                  </a:lnTo>
                  <a:lnTo>
                    <a:pt x="16443" y="3851532"/>
                  </a:lnTo>
                  <a:lnTo>
                    <a:pt x="15412" y="3841731"/>
                  </a:lnTo>
                  <a:lnTo>
                    <a:pt x="14401" y="3831931"/>
                  </a:lnTo>
                  <a:lnTo>
                    <a:pt x="13418" y="3822131"/>
                  </a:lnTo>
                  <a:lnTo>
                    <a:pt x="12471" y="3812330"/>
                  </a:lnTo>
                  <a:lnTo>
                    <a:pt x="11540" y="3802530"/>
                  </a:lnTo>
                  <a:lnTo>
                    <a:pt x="10661" y="3792729"/>
                  </a:lnTo>
                  <a:lnTo>
                    <a:pt x="9801" y="3782929"/>
                  </a:lnTo>
                  <a:lnTo>
                    <a:pt x="8978" y="3773129"/>
                  </a:lnTo>
                  <a:lnTo>
                    <a:pt x="8191" y="3763328"/>
                  </a:lnTo>
                  <a:lnTo>
                    <a:pt x="7425" y="3753528"/>
                  </a:lnTo>
                  <a:lnTo>
                    <a:pt x="6716" y="3743728"/>
                  </a:lnTo>
                  <a:lnTo>
                    <a:pt x="6025" y="3733927"/>
                  </a:lnTo>
                  <a:lnTo>
                    <a:pt x="5379" y="3724127"/>
                  </a:lnTo>
                  <a:lnTo>
                    <a:pt x="4768" y="3714327"/>
                  </a:lnTo>
                  <a:lnTo>
                    <a:pt x="4184" y="3704526"/>
                  </a:lnTo>
                  <a:lnTo>
                    <a:pt x="3655" y="3694726"/>
                  </a:lnTo>
                  <a:lnTo>
                    <a:pt x="3146" y="3684926"/>
                  </a:lnTo>
                  <a:lnTo>
                    <a:pt x="2687" y="3675125"/>
                  </a:lnTo>
                  <a:lnTo>
                    <a:pt x="2261" y="3665325"/>
                  </a:lnTo>
                  <a:lnTo>
                    <a:pt x="1865" y="3655525"/>
                  </a:lnTo>
                  <a:lnTo>
                    <a:pt x="1522" y="3645724"/>
                  </a:lnTo>
                  <a:lnTo>
                    <a:pt x="1199" y="3635924"/>
                  </a:lnTo>
                  <a:lnTo>
                    <a:pt x="930" y="3626124"/>
                  </a:lnTo>
                  <a:lnTo>
                    <a:pt x="688" y="3616323"/>
                  </a:lnTo>
                  <a:lnTo>
                    <a:pt x="481" y="3606523"/>
                  </a:lnTo>
                  <a:lnTo>
                    <a:pt x="320" y="3596723"/>
                  </a:lnTo>
                  <a:lnTo>
                    <a:pt x="178" y="3586922"/>
                  </a:lnTo>
                  <a:lnTo>
                    <a:pt x="92" y="3577122"/>
                  </a:lnTo>
                  <a:lnTo>
                    <a:pt x="28" y="3567322"/>
                  </a:lnTo>
                  <a:lnTo>
                    <a:pt x="0" y="3557521"/>
                  </a:lnTo>
                  <a:lnTo>
                    <a:pt x="10" y="3547721"/>
                  </a:lnTo>
                  <a:lnTo>
                    <a:pt x="39" y="3537921"/>
                  </a:lnTo>
                  <a:lnTo>
                    <a:pt x="121" y="3528120"/>
                  </a:lnTo>
                  <a:lnTo>
                    <a:pt x="219" y="3518320"/>
                  </a:lnTo>
                  <a:lnTo>
                    <a:pt x="353" y="3508520"/>
                  </a:lnTo>
                  <a:lnTo>
                    <a:pt x="517" y="3498719"/>
                  </a:lnTo>
                  <a:lnTo>
                    <a:pt x="700" y="3488919"/>
                  </a:lnTo>
                  <a:lnTo>
                    <a:pt x="926" y="3479119"/>
                  </a:lnTo>
                  <a:lnTo>
                    <a:pt x="1166" y="3469318"/>
                  </a:lnTo>
                  <a:lnTo>
                    <a:pt x="1438" y="3459518"/>
                  </a:lnTo>
                  <a:lnTo>
                    <a:pt x="1733" y="3449718"/>
                  </a:lnTo>
                  <a:lnTo>
                    <a:pt x="2045" y="3439917"/>
                  </a:lnTo>
                  <a:lnTo>
                    <a:pt x="2389" y="3430117"/>
                  </a:lnTo>
                  <a:lnTo>
                    <a:pt x="2745" y="3420317"/>
                  </a:lnTo>
                  <a:lnTo>
                    <a:pt x="3127" y="3410516"/>
                  </a:lnTo>
                  <a:lnTo>
                    <a:pt x="3525" y="3400716"/>
                  </a:lnTo>
                  <a:lnTo>
                    <a:pt x="3937" y="3390916"/>
                  </a:lnTo>
                  <a:lnTo>
                    <a:pt x="4371" y="3381115"/>
                  </a:lnTo>
                  <a:lnTo>
                    <a:pt x="4813" y="3371315"/>
                  </a:lnTo>
                  <a:lnTo>
                    <a:pt x="5275" y="3361515"/>
                  </a:lnTo>
                  <a:lnTo>
                    <a:pt x="5746" y="3351714"/>
                  </a:lnTo>
                  <a:lnTo>
                    <a:pt x="6227" y="3341914"/>
                  </a:lnTo>
                  <a:lnTo>
                    <a:pt x="6720" y="3332114"/>
                  </a:lnTo>
                  <a:lnTo>
                    <a:pt x="7218" y="3322313"/>
                  </a:lnTo>
                  <a:lnTo>
                    <a:pt x="7728" y="3312513"/>
                  </a:lnTo>
                  <a:lnTo>
                    <a:pt x="8242" y="3302713"/>
                  </a:lnTo>
                  <a:lnTo>
                    <a:pt x="8761" y="3292912"/>
                  </a:lnTo>
                  <a:lnTo>
                    <a:pt x="9284" y="3283112"/>
                  </a:lnTo>
                  <a:lnTo>
                    <a:pt x="9809" y="3273312"/>
                  </a:lnTo>
                  <a:lnTo>
                    <a:pt x="10336" y="3263511"/>
                  </a:lnTo>
                  <a:lnTo>
                    <a:pt x="10864" y="3253711"/>
                  </a:lnTo>
                  <a:lnTo>
                    <a:pt x="11391" y="3243911"/>
                  </a:lnTo>
                  <a:lnTo>
                    <a:pt x="11917" y="3234110"/>
                  </a:lnTo>
                  <a:lnTo>
                    <a:pt x="12441" y="3224310"/>
                  </a:lnTo>
                  <a:lnTo>
                    <a:pt x="12960" y="3214510"/>
                  </a:lnTo>
                  <a:lnTo>
                    <a:pt x="13476" y="3204709"/>
                  </a:lnTo>
                  <a:lnTo>
                    <a:pt x="13986" y="3194909"/>
                  </a:lnTo>
                  <a:lnTo>
                    <a:pt x="14491" y="3185109"/>
                  </a:lnTo>
                  <a:lnTo>
                    <a:pt x="14990" y="3175308"/>
                  </a:lnTo>
                  <a:lnTo>
                    <a:pt x="15479" y="3165508"/>
                  </a:lnTo>
                  <a:lnTo>
                    <a:pt x="15963" y="3155708"/>
                  </a:lnTo>
                  <a:lnTo>
                    <a:pt x="16436" y="3145907"/>
                  </a:lnTo>
                  <a:lnTo>
                    <a:pt x="16900" y="3136107"/>
                  </a:lnTo>
                  <a:lnTo>
                    <a:pt x="17357" y="3126307"/>
                  </a:lnTo>
                  <a:lnTo>
                    <a:pt x="17799" y="3116506"/>
                  </a:lnTo>
                  <a:lnTo>
                    <a:pt x="18235" y="3106706"/>
                  </a:lnTo>
                  <a:lnTo>
                    <a:pt x="18656" y="3096906"/>
                  </a:lnTo>
                  <a:lnTo>
                    <a:pt x="19067" y="3087105"/>
                  </a:lnTo>
                  <a:lnTo>
                    <a:pt x="19468" y="3077305"/>
                  </a:lnTo>
                  <a:lnTo>
                    <a:pt x="19853" y="3067505"/>
                  </a:lnTo>
                  <a:lnTo>
                    <a:pt x="20232" y="3057704"/>
                  </a:lnTo>
                  <a:lnTo>
                    <a:pt x="20592" y="3047904"/>
                  </a:lnTo>
                  <a:lnTo>
                    <a:pt x="20943" y="3038104"/>
                  </a:lnTo>
                  <a:lnTo>
                    <a:pt x="21281" y="3028303"/>
                  </a:lnTo>
                  <a:lnTo>
                    <a:pt x="21605" y="3018503"/>
                  </a:lnTo>
                  <a:lnTo>
                    <a:pt x="21922" y="3008703"/>
                  </a:lnTo>
                  <a:lnTo>
                    <a:pt x="22218" y="2998902"/>
                  </a:lnTo>
                  <a:lnTo>
                    <a:pt x="22508" y="2989102"/>
                  </a:lnTo>
                  <a:lnTo>
                    <a:pt x="22784" y="2979302"/>
                  </a:lnTo>
                  <a:lnTo>
                    <a:pt x="23047" y="2969501"/>
                  </a:lnTo>
                  <a:lnTo>
                    <a:pt x="23302" y="2959701"/>
                  </a:lnTo>
                  <a:lnTo>
                    <a:pt x="23539" y="2949901"/>
                  </a:lnTo>
                  <a:lnTo>
                    <a:pt x="23770" y="2940100"/>
                  </a:lnTo>
                  <a:lnTo>
                    <a:pt x="23987" y="2930300"/>
                  </a:lnTo>
                  <a:lnTo>
                    <a:pt x="24194" y="2920500"/>
                  </a:lnTo>
                  <a:lnTo>
                    <a:pt x="24393" y="2910699"/>
                  </a:lnTo>
                  <a:lnTo>
                    <a:pt x="24578" y="2900899"/>
                  </a:lnTo>
                  <a:lnTo>
                    <a:pt x="24757" y="2891099"/>
                  </a:lnTo>
                  <a:lnTo>
                    <a:pt x="24924" y="2881298"/>
                  </a:lnTo>
                  <a:lnTo>
                    <a:pt x="25084" y="2871498"/>
                  </a:lnTo>
                  <a:lnTo>
                    <a:pt x="25237" y="2861698"/>
                  </a:lnTo>
                  <a:lnTo>
                    <a:pt x="25379" y="2851897"/>
                  </a:lnTo>
                  <a:lnTo>
                    <a:pt x="25517" y="2842097"/>
                  </a:lnTo>
                  <a:lnTo>
                    <a:pt x="25645" y="2832297"/>
                  </a:lnTo>
                  <a:lnTo>
                    <a:pt x="25768" y="2822496"/>
                  </a:lnTo>
                  <a:lnTo>
                    <a:pt x="25886" y="2812696"/>
                  </a:lnTo>
                  <a:lnTo>
                    <a:pt x="25997" y="2802896"/>
                  </a:lnTo>
                  <a:lnTo>
                    <a:pt x="26105" y="2793095"/>
                  </a:lnTo>
                  <a:lnTo>
                    <a:pt x="26206" y="2783295"/>
                  </a:lnTo>
                  <a:lnTo>
                    <a:pt x="26305" y="2773495"/>
                  </a:lnTo>
                  <a:lnTo>
                    <a:pt x="26400" y="2763694"/>
                  </a:lnTo>
                  <a:lnTo>
                    <a:pt x="26491" y="2753894"/>
                  </a:lnTo>
                  <a:lnTo>
                    <a:pt x="26581" y="2744094"/>
                  </a:lnTo>
                  <a:lnTo>
                    <a:pt x="26668" y="2734293"/>
                  </a:lnTo>
                  <a:lnTo>
                    <a:pt x="26754" y="2724493"/>
                  </a:lnTo>
                  <a:lnTo>
                    <a:pt x="26838" y="2714693"/>
                  </a:lnTo>
                  <a:lnTo>
                    <a:pt x="26921" y="2704892"/>
                  </a:lnTo>
                  <a:lnTo>
                    <a:pt x="27004" y="2695092"/>
                  </a:lnTo>
                  <a:lnTo>
                    <a:pt x="27087" y="2685292"/>
                  </a:lnTo>
                  <a:lnTo>
                    <a:pt x="27170" y="2675491"/>
                  </a:lnTo>
                  <a:lnTo>
                    <a:pt x="27253" y="2665691"/>
                  </a:lnTo>
                  <a:lnTo>
                    <a:pt x="27338" y="2655891"/>
                  </a:lnTo>
                  <a:lnTo>
                    <a:pt x="27423" y="2646090"/>
                  </a:lnTo>
                  <a:lnTo>
                    <a:pt x="27510" y="2636290"/>
                  </a:lnTo>
                  <a:lnTo>
                    <a:pt x="27598" y="2626490"/>
                  </a:lnTo>
                  <a:lnTo>
                    <a:pt x="27688" y="2616689"/>
                  </a:lnTo>
                  <a:lnTo>
                    <a:pt x="27780" y="2606889"/>
                  </a:lnTo>
                  <a:lnTo>
                    <a:pt x="27874" y="2597089"/>
                  </a:lnTo>
                  <a:lnTo>
                    <a:pt x="27971" y="2587288"/>
                  </a:lnTo>
                  <a:lnTo>
                    <a:pt x="28069" y="2577488"/>
                  </a:lnTo>
                  <a:lnTo>
                    <a:pt x="28170" y="2567688"/>
                  </a:lnTo>
                  <a:lnTo>
                    <a:pt x="28274" y="2557887"/>
                  </a:lnTo>
                  <a:lnTo>
                    <a:pt x="28379" y="2548087"/>
                  </a:lnTo>
                  <a:lnTo>
                    <a:pt x="28488" y="2538286"/>
                  </a:lnTo>
                  <a:lnTo>
                    <a:pt x="28598" y="2528486"/>
                  </a:lnTo>
                  <a:lnTo>
                    <a:pt x="28711" y="2518686"/>
                  </a:lnTo>
                  <a:lnTo>
                    <a:pt x="28826" y="2508885"/>
                  </a:lnTo>
                  <a:lnTo>
                    <a:pt x="28943" y="2499085"/>
                  </a:lnTo>
                  <a:lnTo>
                    <a:pt x="29062" y="2489285"/>
                  </a:lnTo>
                  <a:lnTo>
                    <a:pt x="29182" y="2479484"/>
                  </a:lnTo>
                  <a:lnTo>
                    <a:pt x="29305" y="2469684"/>
                  </a:lnTo>
                  <a:lnTo>
                    <a:pt x="29428" y="2459884"/>
                  </a:lnTo>
                  <a:lnTo>
                    <a:pt x="29552" y="2450083"/>
                  </a:lnTo>
                  <a:lnTo>
                    <a:pt x="29677" y="2440283"/>
                  </a:lnTo>
                  <a:lnTo>
                    <a:pt x="29802" y="2430483"/>
                  </a:lnTo>
                  <a:lnTo>
                    <a:pt x="29928" y="2420682"/>
                  </a:lnTo>
                  <a:lnTo>
                    <a:pt x="30053" y="2410882"/>
                  </a:lnTo>
                  <a:lnTo>
                    <a:pt x="30178" y="2401082"/>
                  </a:lnTo>
                  <a:lnTo>
                    <a:pt x="30302" y="2391281"/>
                  </a:lnTo>
                  <a:lnTo>
                    <a:pt x="30424" y="2381481"/>
                  </a:lnTo>
                  <a:lnTo>
                    <a:pt x="30544" y="2371681"/>
                  </a:lnTo>
                  <a:lnTo>
                    <a:pt x="30663" y="2361880"/>
                  </a:lnTo>
                  <a:lnTo>
                    <a:pt x="30779" y="2352080"/>
                  </a:lnTo>
                  <a:lnTo>
                    <a:pt x="30892" y="2342280"/>
                  </a:lnTo>
                  <a:lnTo>
                    <a:pt x="31002" y="2332479"/>
                  </a:lnTo>
                  <a:lnTo>
                    <a:pt x="31106" y="2322679"/>
                  </a:lnTo>
                  <a:lnTo>
                    <a:pt x="31209" y="2312879"/>
                  </a:lnTo>
                  <a:lnTo>
                    <a:pt x="31304" y="2303078"/>
                  </a:lnTo>
                  <a:lnTo>
                    <a:pt x="31395" y="2293278"/>
                  </a:lnTo>
                  <a:lnTo>
                    <a:pt x="31481" y="2283478"/>
                  </a:lnTo>
                  <a:lnTo>
                    <a:pt x="31560" y="2273677"/>
                  </a:lnTo>
                  <a:lnTo>
                    <a:pt x="31634" y="2263877"/>
                  </a:lnTo>
                  <a:lnTo>
                    <a:pt x="31698" y="2254077"/>
                  </a:lnTo>
                  <a:lnTo>
                    <a:pt x="31757" y="2244276"/>
                  </a:lnTo>
                  <a:lnTo>
                    <a:pt x="31807" y="2234476"/>
                  </a:lnTo>
                  <a:lnTo>
                    <a:pt x="31848" y="2224676"/>
                  </a:lnTo>
                  <a:lnTo>
                    <a:pt x="31884" y="2214875"/>
                  </a:lnTo>
                  <a:lnTo>
                    <a:pt x="31905" y="2205075"/>
                  </a:lnTo>
                  <a:lnTo>
                    <a:pt x="31921" y="2195275"/>
                  </a:lnTo>
                  <a:lnTo>
                    <a:pt x="31925" y="2185474"/>
                  </a:lnTo>
                  <a:lnTo>
                    <a:pt x="31918" y="2175674"/>
                  </a:lnTo>
                  <a:lnTo>
                    <a:pt x="31905" y="2165874"/>
                  </a:lnTo>
                  <a:lnTo>
                    <a:pt x="31875" y="2156073"/>
                  </a:lnTo>
                  <a:lnTo>
                    <a:pt x="31839" y="2146273"/>
                  </a:lnTo>
                  <a:lnTo>
                    <a:pt x="31788" y="2136473"/>
                  </a:lnTo>
                  <a:lnTo>
                    <a:pt x="31727" y="2126672"/>
                  </a:lnTo>
                  <a:lnTo>
                    <a:pt x="31657" y="2116872"/>
                  </a:lnTo>
                  <a:lnTo>
                    <a:pt x="31569" y="2107072"/>
                  </a:lnTo>
                  <a:lnTo>
                    <a:pt x="31476" y="2097271"/>
                  </a:lnTo>
                  <a:lnTo>
                    <a:pt x="31364" y="2087471"/>
                  </a:lnTo>
                  <a:lnTo>
                    <a:pt x="31243" y="2077671"/>
                  </a:lnTo>
                  <a:lnTo>
                    <a:pt x="31111" y="2067870"/>
                  </a:lnTo>
                  <a:lnTo>
                    <a:pt x="30963" y="2058070"/>
                  </a:lnTo>
                  <a:lnTo>
                    <a:pt x="30809" y="2048270"/>
                  </a:lnTo>
                  <a:lnTo>
                    <a:pt x="30635" y="2038469"/>
                  </a:lnTo>
                  <a:lnTo>
                    <a:pt x="30454" y="2028669"/>
                  </a:lnTo>
                  <a:lnTo>
                    <a:pt x="30260" y="2018869"/>
                  </a:lnTo>
                  <a:lnTo>
                    <a:pt x="30052" y="2009068"/>
                  </a:lnTo>
                  <a:lnTo>
                    <a:pt x="29838" y="1999268"/>
                  </a:lnTo>
                  <a:lnTo>
                    <a:pt x="29604" y="1989468"/>
                  </a:lnTo>
                  <a:lnTo>
                    <a:pt x="29365" y="1979667"/>
                  </a:lnTo>
                  <a:lnTo>
                    <a:pt x="29113" y="1969867"/>
                  </a:lnTo>
                  <a:lnTo>
                    <a:pt x="28851" y="1960067"/>
                  </a:lnTo>
                  <a:lnTo>
                    <a:pt x="28581" y="1950266"/>
                  </a:lnTo>
                  <a:lnTo>
                    <a:pt x="28297" y="1940466"/>
                  </a:lnTo>
                  <a:lnTo>
                    <a:pt x="28007" y="1930666"/>
                  </a:lnTo>
                  <a:lnTo>
                    <a:pt x="27707" y="1920865"/>
                  </a:lnTo>
                  <a:lnTo>
                    <a:pt x="27398" y="1911065"/>
                  </a:lnTo>
                  <a:lnTo>
                    <a:pt x="27084" y="1901265"/>
                  </a:lnTo>
                  <a:lnTo>
                    <a:pt x="26760" y="1891464"/>
                  </a:lnTo>
                  <a:lnTo>
                    <a:pt x="26432" y="1881664"/>
                  </a:lnTo>
                  <a:lnTo>
                    <a:pt x="26096" y="1871864"/>
                  </a:lnTo>
                  <a:lnTo>
                    <a:pt x="25756" y="1862063"/>
                  </a:lnTo>
                  <a:lnTo>
                    <a:pt x="25412" y="1852263"/>
                  </a:lnTo>
                  <a:lnTo>
                    <a:pt x="25064" y="1842463"/>
                  </a:lnTo>
                  <a:lnTo>
                    <a:pt x="24713" y="1832662"/>
                  </a:lnTo>
                  <a:lnTo>
                    <a:pt x="24360" y="1822862"/>
                  </a:lnTo>
                  <a:lnTo>
                    <a:pt x="24006" y="1813062"/>
                  </a:lnTo>
                  <a:lnTo>
                    <a:pt x="23651" y="1803261"/>
                  </a:lnTo>
                  <a:lnTo>
                    <a:pt x="23297" y="1793461"/>
                  </a:lnTo>
                  <a:lnTo>
                    <a:pt x="22944" y="1783661"/>
                  </a:lnTo>
                  <a:lnTo>
                    <a:pt x="22593" y="1773860"/>
                  </a:lnTo>
                  <a:lnTo>
                    <a:pt x="22246" y="1764060"/>
                  </a:lnTo>
                  <a:lnTo>
                    <a:pt x="21902" y="1754260"/>
                  </a:lnTo>
                  <a:lnTo>
                    <a:pt x="21564" y="1744459"/>
                  </a:lnTo>
                  <a:lnTo>
                    <a:pt x="21229" y="1734659"/>
                  </a:lnTo>
                  <a:lnTo>
                    <a:pt x="20906" y="1724859"/>
                  </a:lnTo>
                  <a:lnTo>
                    <a:pt x="20587" y="1715058"/>
                  </a:lnTo>
                  <a:lnTo>
                    <a:pt x="20278" y="1705258"/>
                  </a:lnTo>
                  <a:lnTo>
                    <a:pt x="19980" y="1695458"/>
                  </a:lnTo>
                  <a:lnTo>
                    <a:pt x="19688" y="1685657"/>
                  </a:lnTo>
                  <a:lnTo>
                    <a:pt x="19414" y="1675857"/>
                  </a:lnTo>
                  <a:lnTo>
                    <a:pt x="19147" y="1666057"/>
                  </a:lnTo>
                  <a:lnTo>
                    <a:pt x="18898" y="1656256"/>
                  </a:lnTo>
                  <a:lnTo>
                    <a:pt x="18662" y="1646456"/>
                  </a:lnTo>
                  <a:lnTo>
                    <a:pt x="18437" y="1636656"/>
                  </a:lnTo>
                  <a:lnTo>
                    <a:pt x="18236" y="1626855"/>
                  </a:lnTo>
                  <a:lnTo>
                    <a:pt x="18045" y="1617055"/>
                  </a:lnTo>
                  <a:lnTo>
                    <a:pt x="17878" y="1607255"/>
                  </a:lnTo>
                  <a:lnTo>
                    <a:pt x="17727" y="1597454"/>
                  </a:lnTo>
                  <a:lnTo>
                    <a:pt x="17592" y="1587654"/>
                  </a:lnTo>
                  <a:lnTo>
                    <a:pt x="17486" y="1577854"/>
                  </a:lnTo>
                  <a:lnTo>
                    <a:pt x="17390" y="1568053"/>
                  </a:lnTo>
                  <a:lnTo>
                    <a:pt x="17327" y="1558253"/>
                  </a:lnTo>
                  <a:lnTo>
                    <a:pt x="17280" y="1548453"/>
                  </a:lnTo>
                  <a:lnTo>
                    <a:pt x="17256" y="1538652"/>
                  </a:lnTo>
                  <a:lnTo>
                    <a:pt x="17262" y="1528852"/>
                  </a:lnTo>
                  <a:lnTo>
                    <a:pt x="17280" y="1519052"/>
                  </a:lnTo>
                  <a:lnTo>
                    <a:pt x="17339" y="1509251"/>
                  </a:lnTo>
                  <a:lnTo>
                    <a:pt x="17413" y="1499451"/>
                  </a:lnTo>
                  <a:lnTo>
                    <a:pt x="17515" y="1489651"/>
                  </a:lnTo>
                  <a:lnTo>
                    <a:pt x="17648" y="1479850"/>
                  </a:lnTo>
                  <a:lnTo>
                    <a:pt x="17794" y="1470050"/>
                  </a:lnTo>
                  <a:lnTo>
                    <a:pt x="17987" y="1460250"/>
                  </a:lnTo>
                  <a:lnTo>
                    <a:pt x="18194" y="1450449"/>
                  </a:lnTo>
                  <a:lnTo>
                    <a:pt x="18433" y="1440649"/>
                  </a:lnTo>
                  <a:lnTo>
                    <a:pt x="18701" y="1430849"/>
                  </a:lnTo>
                  <a:lnTo>
                    <a:pt x="18988" y="1421048"/>
                  </a:lnTo>
                  <a:lnTo>
                    <a:pt x="19319" y="1411248"/>
                  </a:lnTo>
                  <a:lnTo>
                    <a:pt x="19665" y="1401448"/>
                  </a:lnTo>
                  <a:lnTo>
                    <a:pt x="20047" y="1391647"/>
                  </a:lnTo>
                  <a:lnTo>
                    <a:pt x="20455" y="1381847"/>
                  </a:lnTo>
                  <a:lnTo>
                    <a:pt x="20885" y="1372047"/>
                  </a:lnTo>
                  <a:lnTo>
                    <a:pt x="21355" y="1362246"/>
                  </a:lnTo>
                  <a:lnTo>
                    <a:pt x="21841" y="1352446"/>
                  </a:lnTo>
                  <a:lnTo>
                    <a:pt x="22365" y="1342646"/>
                  </a:lnTo>
                  <a:lnTo>
                    <a:pt x="22911" y="1332845"/>
                  </a:lnTo>
                  <a:lnTo>
                    <a:pt x="23481" y="1323045"/>
                  </a:lnTo>
                  <a:lnTo>
                    <a:pt x="24087" y="1313245"/>
                  </a:lnTo>
                  <a:lnTo>
                    <a:pt x="24707" y="1303444"/>
                  </a:lnTo>
                  <a:lnTo>
                    <a:pt x="25366" y="1293644"/>
                  </a:lnTo>
                  <a:lnTo>
                    <a:pt x="26043" y="1283844"/>
                  </a:lnTo>
                  <a:lnTo>
                    <a:pt x="26744" y="1274043"/>
                  </a:lnTo>
                  <a:lnTo>
                    <a:pt x="27475" y="1264243"/>
                  </a:lnTo>
                  <a:lnTo>
                    <a:pt x="28219" y="1254442"/>
                  </a:lnTo>
                  <a:lnTo>
                    <a:pt x="29001" y="1244642"/>
                  </a:lnTo>
                  <a:lnTo>
                    <a:pt x="29796" y="1234842"/>
                  </a:lnTo>
                  <a:lnTo>
                    <a:pt x="30614" y="1225041"/>
                  </a:lnTo>
                  <a:lnTo>
                    <a:pt x="31457" y="1215241"/>
                  </a:lnTo>
                  <a:lnTo>
                    <a:pt x="32310" y="1205441"/>
                  </a:lnTo>
                  <a:lnTo>
                    <a:pt x="33197" y="1195640"/>
                  </a:lnTo>
                  <a:lnTo>
                    <a:pt x="34092" y="1185840"/>
                  </a:lnTo>
                  <a:lnTo>
                    <a:pt x="35009" y="1176040"/>
                  </a:lnTo>
                  <a:lnTo>
                    <a:pt x="35944" y="1166239"/>
                  </a:lnTo>
                  <a:lnTo>
                    <a:pt x="36889" y="1156439"/>
                  </a:lnTo>
                  <a:lnTo>
                    <a:pt x="37858" y="1146639"/>
                  </a:lnTo>
                  <a:lnTo>
                    <a:pt x="38834" y="1136838"/>
                  </a:lnTo>
                  <a:lnTo>
                    <a:pt x="39828" y="1127038"/>
                  </a:lnTo>
                  <a:lnTo>
                    <a:pt x="40832" y="1117238"/>
                  </a:lnTo>
                  <a:lnTo>
                    <a:pt x="41846" y="1107437"/>
                  </a:lnTo>
                  <a:lnTo>
                    <a:pt x="42875" y="1097637"/>
                  </a:lnTo>
                  <a:lnTo>
                    <a:pt x="43909" y="1087837"/>
                  </a:lnTo>
                  <a:lnTo>
                    <a:pt x="44955" y="1078036"/>
                  </a:lnTo>
                  <a:lnTo>
                    <a:pt x="46007" y="1068236"/>
                  </a:lnTo>
                  <a:lnTo>
                    <a:pt x="47065" y="1058436"/>
                  </a:lnTo>
                  <a:lnTo>
                    <a:pt x="48130" y="1048635"/>
                  </a:lnTo>
                  <a:lnTo>
                    <a:pt x="49198" y="1038835"/>
                  </a:lnTo>
                  <a:lnTo>
                    <a:pt x="50272" y="1029035"/>
                  </a:lnTo>
                  <a:lnTo>
                    <a:pt x="51347" y="1019234"/>
                  </a:lnTo>
                  <a:lnTo>
                    <a:pt x="52424" y="1009434"/>
                  </a:lnTo>
                  <a:lnTo>
                    <a:pt x="53502" y="999634"/>
                  </a:lnTo>
                  <a:lnTo>
                    <a:pt x="54580" y="989833"/>
                  </a:lnTo>
                  <a:lnTo>
                    <a:pt x="55657" y="980033"/>
                  </a:lnTo>
                  <a:lnTo>
                    <a:pt x="56732" y="970233"/>
                  </a:lnTo>
                  <a:lnTo>
                    <a:pt x="57805" y="960432"/>
                  </a:lnTo>
                  <a:lnTo>
                    <a:pt x="58873" y="950632"/>
                  </a:lnTo>
                  <a:lnTo>
                    <a:pt x="59939" y="940832"/>
                  </a:lnTo>
                  <a:lnTo>
                    <a:pt x="60996" y="931031"/>
                  </a:lnTo>
                  <a:lnTo>
                    <a:pt x="62050" y="921231"/>
                  </a:lnTo>
                  <a:lnTo>
                    <a:pt x="63095" y="911431"/>
                  </a:lnTo>
                  <a:lnTo>
                    <a:pt x="64133" y="901630"/>
                  </a:lnTo>
                  <a:lnTo>
                    <a:pt x="65166" y="891830"/>
                  </a:lnTo>
                  <a:lnTo>
                    <a:pt x="66185" y="882030"/>
                  </a:lnTo>
                  <a:lnTo>
                    <a:pt x="67198" y="872229"/>
                  </a:lnTo>
                  <a:lnTo>
                    <a:pt x="68198" y="862429"/>
                  </a:lnTo>
                  <a:lnTo>
                    <a:pt x="69188" y="852629"/>
                  </a:lnTo>
                  <a:lnTo>
                    <a:pt x="70169" y="842828"/>
                  </a:lnTo>
                  <a:lnTo>
                    <a:pt x="71133" y="833028"/>
                  </a:lnTo>
                  <a:lnTo>
                    <a:pt x="72091" y="823228"/>
                  </a:lnTo>
                  <a:lnTo>
                    <a:pt x="73029" y="813427"/>
                  </a:lnTo>
                  <a:lnTo>
                    <a:pt x="73957" y="803627"/>
                  </a:lnTo>
                  <a:lnTo>
                    <a:pt x="74873" y="793827"/>
                  </a:lnTo>
                  <a:lnTo>
                    <a:pt x="75769" y="784026"/>
                  </a:lnTo>
                  <a:lnTo>
                    <a:pt x="76658" y="774226"/>
                  </a:lnTo>
                  <a:lnTo>
                    <a:pt x="77524" y="764426"/>
                  </a:lnTo>
                  <a:lnTo>
                    <a:pt x="78379" y="754625"/>
                  </a:lnTo>
                  <a:lnTo>
                    <a:pt x="79218" y="744825"/>
                  </a:lnTo>
                  <a:lnTo>
                    <a:pt x="80038" y="735025"/>
                  </a:lnTo>
                  <a:lnTo>
                    <a:pt x="80850" y="725224"/>
                  </a:lnTo>
                  <a:lnTo>
                    <a:pt x="81634" y="715424"/>
                  </a:lnTo>
                  <a:lnTo>
                    <a:pt x="82410" y="705624"/>
                  </a:lnTo>
                  <a:lnTo>
                    <a:pt x="83166" y="695823"/>
                  </a:lnTo>
                  <a:lnTo>
                    <a:pt x="83904" y="686023"/>
                  </a:lnTo>
                  <a:lnTo>
                    <a:pt x="84633" y="676223"/>
                  </a:lnTo>
                  <a:lnTo>
                    <a:pt x="85333" y="666422"/>
                  </a:lnTo>
                  <a:lnTo>
                    <a:pt x="86025" y="656622"/>
                  </a:lnTo>
                  <a:lnTo>
                    <a:pt x="86696" y="646822"/>
                  </a:lnTo>
                  <a:lnTo>
                    <a:pt x="87350" y="637021"/>
                  </a:lnTo>
                  <a:lnTo>
                    <a:pt x="87992" y="627221"/>
                  </a:lnTo>
                  <a:lnTo>
                    <a:pt x="88609" y="617421"/>
                  </a:lnTo>
                  <a:lnTo>
                    <a:pt x="89217" y="607620"/>
                  </a:lnTo>
                  <a:lnTo>
                    <a:pt x="89802" y="597820"/>
                  </a:lnTo>
                  <a:lnTo>
                    <a:pt x="90373" y="588020"/>
                  </a:lnTo>
                  <a:lnTo>
                    <a:pt x="90930" y="578219"/>
                  </a:lnTo>
                  <a:lnTo>
                    <a:pt x="91465" y="568419"/>
                  </a:lnTo>
                  <a:lnTo>
                    <a:pt x="91991" y="558619"/>
                  </a:lnTo>
                  <a:lnTo>
                    <a:pt x="92494" y="548818"/>
                  </a:lnTo>
                  <a:lnTo>
                    <a:pt x="92985" y="539018"/>
                  </a:lnTo>
                  <a:lnTo>
                    <a:pt x="93461" y="529218"/>
                  </a:lnTo>
                  <a:lnTo>
                    <a:pt x="93917" y="519417"/>
                  </a:lnTo>
                  <a:lnTo>
                    <a:pt x="94366" y="509617"/>
                  </a:lnTo>
                  <a:lnTo>
                    <a:pt x="94791" y="499817"/>
                  </a:lnTo>
                  <a:lnTo>
                    <a:pt x="95207" y="490016"/>
                  </a:lnTo>
                  <a:lnTo>
                    <a:pt x="95608" y="480216"/>
                  </a:lnTo>
                  <a:lnTo>
                    <a:pt x="95992" y="470416"/>
                  </a:lnTo>
                  <a:lnTo>
                    <a:pt x="96369" y="460615"/>
                  </a:lnTo>
                  <a:lnTo>
                    <a:pt x="96723" y="450815"/>
                  </a:lnTo>
                  <a:lnTo>
                    <a:pt x="97070" y="441015"/>
                  </a:lnTo>
                  <a:lnTo>
                    <a:pt x="97402" y="431214"/>
                  </a:lnTo>
                  <a:lnTo>
                    <a:pt x="97721" y="421414"/>
                  </a:lnTo>
                  <a:lnTo>
                    <a:pt x="98032" y="411614"/>
                  </a:lnTo>
                  <a:lnTo>
                    <a:pt x="98324" y="401813"/>
                  </a:lnTo>
                  <a:lnTo>
                    <a:pt x="98610" y="392013"/>
                  </a:lnTo>
                  <a:lnTo>
                    <a:pt x="98881" y="382213"/>
                  </a:lnTo>
                  <a:lnTo>
                    <a:pt x="99142" y="372412"/>
                  </a:lnTo>
                  <a:lnTo>
                    <a:pt x="99394" y="362612"/>
                  </a:lnTo>
                  <a:lnTo>
                    <a:pt x="99631" y="352812"/>
                  </a:lnTo>
                  <a:lnTo>
                    <a:pt x="99863" y="343011"/>
                  </a:lnTo>
                  <a:lnTo>
                    <a:pt x="100082" y="333211"/>
                  </a:lnTo>
                  <a:lnTo>
                    <a:pt x="100292" y="323411"/>
                  </a:lnTo>
                  <a:lnTo>
                    <a:pt x="100494" y="313610"/>
                  </a:lnTo>
                  <a:lnTo>
                    <a:pt x="100684" y="303810"/>
                  </a:lnTo>
                  <a:lnTo>
                    <a:pt x="100870" y="294010"/>
                  </a:lnTo>
                  <a:lnTo>
                    <a:pt x="101043" y="284209"/>
                  </a:lnTo>
                  <a:lnTo>
                    <a:pt x="101210" y="274409"/>
                  </a:lnTo>
                  <a:lnTo>
                    <a:pt x="101370" y="264609"/>
                  </a:lnTo>
                  <a:lnTo>
                    <a:pt x="101520" y="254808"/>
                  </a:lnTo>
                  <a:lnTo>
                    <a:pt x="101666" y="245008"/>
                  </a:lnTo>
                  <a:lnTo>
                    <a:pt x="101801" y="235208"/>
                  </a:lnTo>
                  <a:lnTo>
                    <a:pt x="101932" y="225407"/>
                  </a:lnTo>
                  <a:lnTo>
                    <a:pt x="102057" y="215607"/>
                  </a:lnTo>
                  <a:lnTo>
                    <a:pt x="102174" y="205807"/>
                  </a:lnTo>
                  <a:lnTo>
                    <a:pt x="102288" y="196006"/>
                  </a:lnTo>
                  <a:lnTo>
                    <a:pt x="102392" y="186206"/>
                  </a:lnTo>
                  <a:lnTo>
                    <a:pt x="102493" y="176406"/>
                  </a:lnTo>
                  <a:lnTo>
                    <a:pt x="102588" y="166605"/>
                  </a:lnTo>
                  <a:lnTo>
                    <a:pt x="102678" y="156805"/>
                  </a:lnTo>
                  <a:lnTo>
                    <a:pt x="102765" y="147005"/>
                  </a:lnTo>
                  <a:lnTo>
                    <a:pt x="102845" y="137204"/>
                  </a:lnTo>
                  <a:lnTo>
                    <a:pt x="102922" y="127404"/>
                  </a:lnTo>
                  <a:lnTo>
                    <a:pt x="102994" y="117604"/>
                  </a:lnTo>
                  <a:lnTo>
                    <a:pt x="103063" y="107803"/>
                  </a:lnTo>
                  <a:lnTo>
                    <a:pt x="103128" y="98003"/>
                  </a:lnTo>
                  <a:lnTo>
                    <a:pt x="103188" y="88203"/>
                  </a:lnTo>
                  <a:lnTo>
                    <a:pt x="103246" y="78402"/>
                  </a:lnTo>
                  <a:lnTo>
                    <a:pt x="103300" y="68602"/>
                  </a:lnTo>
                  <a:lnTo>
                    <a:pt x="103351" y="58802"/>
                  </a:lnTo>
                  <a:lnTo>
                    <a:pt x="103399" y="49001"/>
                  </a:lnTo>
                  <a:lnTo>
                    <a:pt x="103444" y="39201"/>
                  </a:lnTo>
                  <a:lnTo>
                    <a:pt x="103487" y="29401"/>
                  </a:lnTo>
                  <a:lnTo>
                    <a:pt x="103527" y="19600"/>
                  </a:lnTo>
                  <a:lnTo>
                    <a:pt x="103564" y="9800"/>
                  </a:lnTo>
                  <a:lnTo>
                    <a:pt x="103600" y="0"/>
                  </a:lnTo>
                  <a:lnTo>
                    <a:pt x="104569" y="0"/>
                  </a:lnTo>
                  <a:lnTo>
                    <a:pt x="104604" y="9800"/>
                  </a:lnTo>
                  <a:lnTo>
                    <a:pt x="104642" y="19600"/>
                  </a:lnTo>
                  <a:lnTo>
                    <a:pt x="104681" y="29401"/>
                  </a:lnTo>
                  <a:lnTo>
                    <a:pt x="104725" y="39201"/>
                  </a:lnTo>
                  <a:lnTo>
                    <a:pt x="104769" y="49001"/>
                  </a:lnTo>
                  <a:lnTo>
                    <a:pt x="104818" y="58802"/>
                  </a:lnTo>
                  <a:lnTo>
                    <a:pt x="104869" y="68602"/>
                  </a:lnTo>
                  <a:lnTo>
                    <a:pt x="104923" y="78402"/>
                  </a:lnTo>
                  <a:lnTo>
                    <a:pt x="104981" y="88203"/>
                  </a:lnTo>
                  <a:lnTo>
                    <a:pt x="105041" y="98003"/>
                  </a:lnTo>
                  <a:lnTo>
                    <a:pt x="105106" y="107803"/>
                  </a:lnTo>
                  <a:lnTo>
                    <a:pt x="105174" y="117604"/>
                  </a:lnTo>
                  <a:lnTo>
                    <a:pt x="105246" y="127404"/>
                  </a:lnTo>
                  <a:lnTo>
                    <a:pt x="105324" y="137204"/>
                  </a:lnTo>
                  <a:lnTo>
                    <a:pt x="105403" y="147005"/>
                  </a:lnTo>
                  <a:lnTo>
                    <a:pt x="105490" y="156805"/>
                  </a:lnTo>
                  <a:lnTo>
                    <a:pt x="105580" y="166605"/>
                  </a:lnTo>
                  <a:lnTo>
                    <a:pt x="105676" y="176406"/>
                  </a:lnTo>
                  <a:lnTo>
                    <a:pt x="105777" y="186206"/>
                  </a:lnTo>
                  <a:lnTo>
                    <a:pt x="105881" y="196006"/>
                  </a:lnTo>
                  <a:lnTo>
                    <a:pt x="105995" y="205807"/>
                  </a:lnTo>
                  <a:lnTo>
                    <a:pt x="106112" y="215607"/>
                  </a:lnTo>
                  <a:lnTo>
                    <a:pt x="106236" y="225407"/>
                  </a:lnTo>
                  <a:lnTo>
                    <a:pt x="106367" y="235208"/>
                  </a:lnTo>
                  <a:lnTo>
                    <a:pt x="106503" y="245008"/>
                  </a:lnTo>
                  <a:lnTo>
                    <a:pt x="106649" y="254808"/>
                  </a:lnTo>
                  <a:lnTo>
                    <a:pt x="106799" y="264609"/>
                  </a:lnTo>
                  <a:lnTo>
                    <a:pt x="106959" y="274409"/>
                  </a:lnTo>
                  <a:lnTo>
                    <a:pt x="107126" y="284209"/>
                  </a:lnTo>
                  <a:lnTo>
                    <a:pt x="107299" y="294010"/>
                  </a:lnTo>
                  <a:lnTo>
                    <a:pt x="107485" y="303810"/>
                  </a:lnTo>
                  <a:lnTo>
                    <a:pt x="107675" y="313610"/>
                  </a:lnTo>
                  <a:lnTo>
                    <a:pt x="107877" y="323411"/>
                  </a:lnTo>
                  <a:lnTo>
                    <a:pt x="108087" y="333211"/>
                  </a:lnTo>
                  <a:lnTo>
                    <a:pt x="108305" y="343011"/>
                  </a:lnTo>
                  <a:lnTo>
                    <a:pt x="108537" y="352812"/>
                  </a:lnTo>
                  <a:lnTo>
                    <a:pt x="108774" y="362612"/>
                  </a:lnTo>
                  <a:lnTo>
                    <a:pt x="109027" y="372412"/>
                  </a:lnTo>
                  <a:lnTo>
                    <a:pt x="109288" y="382213"/>
                  </a:lnTo>
                  <a:lnTo>
                    <a:pt x="109559" y="392013"/>
                  </a:lnTo>
                  <a:lnTo>
                    <a:pt x="109845" y="401813"/>
                  </a:lnTo>
                  <a:lnTo>
                    <a:pt x="110137" y="411614"/>
                  </a:lnTo>
                  <a:lnTo>
                    <a:pt x="110448" y="421414"/>
                  </a:lnTo>
                  <a:lnTo>
                    <a:pt x="110766" y="431214"/>
                  </a:lnTo>
                  <a:lnTo>
                    <a:pt x="111099" y="441015"/>
                  </a:lnTo>
                  <a:lnTo>
                    <a:pt x="111446" y="450815"/>
                  </a:lnTo>
                  <a:lnTo>
                    <a:pt x="111800" y="460615"/>
                  </a:lnTo>
                  <a:lnTo>
                    <a:pt x="112177" y="470416"/>
                  </a:lnTo>
                  <a:lnTo>
                    <a:pt x="112561" y="480216"/>
                  </a:lnTo>
                  <a:lnTo>
                    <a:pt x="112962" y="490016"/>
                  </a:lnTo>
                  <a:lnTo>
                    <a:pt x="113378" y="499817"/>
                  </a:lnTo>
                  <a:lnTo>
                    <a:pt x="113803" y="509617"/>
                  </a:lnTo>
                  <a:lnTo>
                    <a:pt x="114251" y="519417"/>
                  </a:lnTo>
                  <a:lnTo>
                    <a:pt x="114708" y="529218"/>
                  </a:lnTo>
                  <a:lnTo>
                    <a:pt x="115184" y="539018"/>
                  </a:lnTo>
                  <a:lnTo>
                    <a:pt x="115675" y="548818"/>
                  </a:lnTo>
                  <a:lnTo>
                    <a:pt x="116178" y="558619"/>
                  </a:lnTo>
                  <a:lnTo>
                    <a:pt x="116704" y="568419"/>
                  </a:lnTo>
                  <a:lnTo>
                    <a:pt x="117238" y="578219"/>
                  </a:lnTo>
                  <a:lnTo>
                    <a:pt x="117796" y="588020"/>
                  </a:lnTo>
                  <a:lnTo>
                    <a:pt x="118367" y="597820"/>
                  </a:lnTo>
                  <a:lnTo>
                    <a:pt x="118952" y="607620"/>
                  </a:lnTo>
                  <a:lnTo>
                    <a:pt x="119560" y="617421"/>
                  </a:lnTo>
                  <a:lnTo>
                    <a:pt x="120176" y="627221"/>
                  </a:lnTo>
                  <a:lnTo>
                    <a:pt x="120819" y="637021"/>
                  </a:lnTo>
                  <a:lnTo>
                    <a:pt x="121473" y="646822"/>
                  </a:lnTo>
                  <a:lnTo>
                    <a:pt x="122144" y="656622"/>
                  </a:lnTo>
                  <a:lnTo>
                    <a:pt x="122835" y="666422"/>
                  </a:lnTo>
                  <a:lnTo>
                    <a:pt x="123536" y="676223"/>
                  </a:lnTo>
                  <a:lnTo>
                    <a:pt x="124264" y="686023"/>
                  </a:lnTo>
                  <a:lnTo>
                    <a:pt x="125002" y="695823"/>
                  </a:lnTo>
                  <a:lnTo>
                    <a:pt x="125759" y="705624"/>
                  </a:lnTo>
                  <a:lnTo>
                    <a:pt x="126534" y="715424"/>
                  </a:lnTo>
                  <a:lnTo>
                    <a:pt x="127319" y="725224"/>
                  </a:lnTo>
                  <a:lnTo>
                    <a:pt x="128131" y="735025"/>
                  </a:lnTo>
                  <a:lnTo>
                    <a:pt x="128951" y="744825"/>
                  </a:lnTo>
                  <a:lnTo>
                    <a:pt x="129790" y="754625"/>
                  </a:lnTo>
                  <a:lnTo>
                    <a:pt x="130645" y="764426"/>
                  </a:lnTo>
                  <a:lnTo>
                    <a:pt x="131511" y="774226"/>
                  </a:lnTo>
                  <a:lnTo>
                    <a:pt x="132400" y="784026"/>
                  </a:lnTo>
                  <a:lnTo>
                    <a:pt x="133296" y="793827"/>
                  </a:lnTo>
                  <a:lnTo>
                    <a:pt x="134212" y="803627"/>
                  </a:lnTo>
                  <a:lnTo>
                    <a:pt x="135139" y="813427"/>
                  </a:lnTo>
                  <a:lnTo>
                    <a:pt x="136078" y="823228"/>
                  </a:lnTo>
                  <a:lnTo>
                    <a:pt x="137035" y="833028"/>
                  </a:lnTo>
                  <a:lnTo>
                    <a:pt x="137999" y="842828"/>
                  </a:lnTo>
                  <a:lnTo>
                    <a:pt x="138981" y="852629"/>
                  </a:lnTo>
                  <a:lnTo>
                    <a:pt x="139971" y="862429"/>
                  </a:lnTo>
                  <a:lnTo>
                    <a:pt x="140971" y="872229"/>
                  </a:lnTo>
                  <a:lnTo>
                    <a:pt x="141984" y="882030"/>
                  </a:lnTo>
                  <a:lnTo>
                    <a:pt x="143003" y="891830"/>
                  </a:lnTo>
                  <a:lnTo>
                    <a:pt x="144035" y="901630"/>
                  </a:lnTo>
                  <a:lnTo>
                    <a:pt x="145073" y="911431"/>
                  </a:lnTo>
                  <a:lnTo>
                    <a:pt x="146119" y="921231"/>
                  </a:lnTo>
                  <a:lnTo>
                    <a:pt x="147173" y="931031"/>
                  </a:lnTo>
                  <a:lnTo>
                    <a:pt x="148230" y="940832"/>
                  </a:lnTo>
                  <a:lnTo>
                    <a:pt x="149296" y="950632"/>
                  </a:lnTo>
                  <a:lnTo>
                    <a:pt x="150364" y="960432"/>
                  </a:lnTo>
                  <a:lnTo>
                    <a:pt x="151437" y="970233"/>
                  </a:lnTo>
                  <a:lnTo>
                    <a:pt x="152512" y="980033"/>
                  </a:lnTo>
                  <a:lnTo>
                    <a:pt x="153589" y="989833"/>
                  </a:lnTo>
                  <a:lnTo>
                    <a:pt x="154667" y="999634"/>
                  </a:lnTo>
                  <a:lnTo>
                    <a:pt x="155745" y="1009434"/>
                  </a:lnTo>
                  <a:lnTo>
                    <a:pt x="156822" y="1019234"/>
                  </a:lnTo>
                  <a:lnTo>
                    <a:pt x="157897" y="1029035"/>
                  </a:lnTo>
                  <a:lnTo>
                    <a:pt x="158971" y="1038835"/>
                  </a:lnTo>
                  <a:lnTo>
                    <a:pt x="160039" y="1048635"/>
                  </a:lnTo>
                  <a:lnTo>
                    <a:pt x="161104" y="1058436"/>
                  </a:lnTo>
                  <a:lnTo>
                    <a:pt x="162162" y="1068236"/>
                  </a:lnTo>
                  <a:lnTo>
                    <a:pt x="163214" y="1078036"/>
                  </a:lnTo>
                  <a:lnTo>
                    <a:pt x="164260" y="1087837"/>
                  </a:lnTo>
                  <a:lnTo>
                    <a:pt x="165294" y="1097637"/>
                  </a:lnTo>
                  <a:lnTo>
                    <a:pt x="166322" y="1107437"/>
                  </a:lnTo>
                  <a:lnTo>
                    <a:pt x="167336" y="1117238"/>
                  </a:lnTo>
                  <a:lnTo>
                    <a:pt x="168341" y="1127038"/>
                  </a:lnTo>
                  <a:lnTo>
                    <a:pt x="169335" y="1136838"/>
                  </a:lnTo>
                  <a:lnTo>
                    <a:pt x="170311" y="1146639"/>
                  </a:lnTo>
                  <a:lnTo>
                    <a:pt x="171280" y="1156439"/>
                  </a:lnTo>
                  <a:lnTo>
                    <a:pt x="172225" y="1166239"/>
                  </a:lnTo>
                  <a:lnTo>
                    <a:pt x="173159" y="1176040"/>
                  </a:lnTo>
                  <a:lnTo>
                    <a:pt x="174077" y="1185840"/>
                  </a:lnTo>
                  <a:lnTo>
                    <a:pt x="174972" y="1195640"/>
                  </a:lnTo>
                  <a:lnTo>
                    <a:pt x="175858" y="1205441"/>
                  </a:lnTo>
                  <a:lnTo>
                    <a:pt x="176712" y="1215241"/>
                  </a:lnTo>
                  <a:lnTo>
                    <a:pt x="177554" y="1225041"/>
                  </a:lnTo>
                  <a:lnTo>
                    <a:pt x="178373" y="1234842"/>
                  </a:lnTo>
                  <a:lnTo>
                    <a:pt x="179168" y="1244642"/>
                  </a:lnTo>
                  <a:lnTo>
                    <a:pt x="179949" y="1254442"/>
                  </a:lnTo>
                  <a:lnTo>
                    <a:pt x="180693" y="1264243"/>
                  </a:lnTo>
                  <a:lnTo>
                    <a:pt x="181425" y="1274043"/>
                  </a:lnTo>
                  <a:lnTo>
                    <a:pt x="182126" y="1283844"/>
                  </a:lnTo>
                  <a:lnTo>
                    <a:pt x="182803" y="1293644"/>
                  </a:lnTo>
                  <a:lnTo>
                    <a:pt x="183462" y="1303444"/>
                  </a:lnTo>
                  <a:lnTo>
                    <a:pt x="184082" y="1313245"/>
                  </a:lnTo>
                  <a:lnTo>
                    <a:pt x="184688" y="1323045"/>
                  </a:lnTo>
                  <a:lnTo>
                    <a:pt x="185258" y="1332845"/>
                  </a:lnTo>
                  <a:lnTo>
                    <a:pt x="185804" y="1342646"/>
                  </a:lnTo>
                  <a:lnTo>
                    <a:pt x="186328" y="1352446"/>
                  </a:lnTo>
                  <a:lnTo>
                    <a:pt x="186813" y="1362246"/>
                  </a:lnTo>
                  <a:lnTo>
                    <a:pt x="187284" y="1372047"/>
                  </a:lnTo>
                  <a:lnTo>
                    <a:pt x="187714" y="1381847"/>
                  </a:lnTo>
                  <a:lnTo>
                    <a:pt x="188122" y="1391647"/>
                  </a:lnTo>
                  <a:lnTo>
                    <a:pt x="188504" y="1401448"/>
                  </a:lnTo>
                  <a:lnTo>
                    <a:pt x="188850" y="1411248"/>
                  </a:lnTo>
                  <a:lnTo>
                    <a:pt x="189181" y="1421048"/>
                  </a:lnTo>
                  <a:lnTo>
                    <a:pt x="189467" y="1430849"/>
                  </a:lnTo>
                  <a:lnTo>
                    <a:pt x="189736" y="1440649"/>
                  </a:lnTo>
                  <a:lnTo>
                    <a:pt x="189975" y="1450449"/>
                  </a:lnTo>
                  <a:lnTo>
                    <a:pt x="190182" y="1460250"/>
                  </a:lnTo>
                  <a:lnTo>
                    <a:pt x="190374" y="1470050"/>
                  </a:lnTo>
                  <a:lnTo>
                    <a:pt x="190521" y="1479850"/>
                  </a:lnTo>
                  <a:lnTo>
                    <a:pt x="190654" y="1489651"/>
                  </a:lnTo>
                  <a:lnTo>
                    <a:pt x="190756" y="1499451"/>
                  </a:lnTo>
                  <a:lnTo>
                    <a:pt x="190830" y="1509251"/>
                  </a:lnTo>
                  <a:lnTo>
                    <a:pt x="190888" y="1519052"/>
                  </a:lnTo>
                  <a:lnTo>
                    <a:pt x="190907" y="1528852"/>
                  </a:lnTo>
                  <a:lnTo>
                    <a:pt x="190913" y="1538652"/>
                  </a:lnTo>
                  <a:lnTo>
                    <a:pt x="190888" y="1548453"/>
                  </a:lnTo>
                  <a:lnTo>
                    <a:pt x="190842" y="1558253"/>
                  </a:lnTo>
                  <a:lnTo>
                    <a:pt x="190779" y="1568053"/>
                  </a:lnTo>
                  <a:lnTo>
                    <a:pt x="190683" y="1577854"/>
                  </a:lnTo>
                  <a:lnTo>
                    <a:pt x="190577" y="1587654"/>
                  </a:lnTo>
                  <a:lnTo>
                    <a:pt x="190442" y="1597454"/>
                  </a:lnTo>
                  <a:lnTo>
                    <a:pt x="190291" y="1607255"/>
                  </a:lnTo>
                  <a:lnTo>
                    <a:pt x="190124" y="1617055"/>
                  </a:lnTo>
                  <a:lnTo>
                    <a:pt x="189932" y="1626855"/>
                  </a:lnTo>
                  <a:lnTo>
                    <a:pt x="189732" y="1636656"/>
                  </a:lnTo>
                  <a:lnTo>
                    <a:pt x="189507" y="1646456"/>
                  </a:lnTo>
                  <a:lnTo>
                    <a:pt x="189271" y="1656256"/>
                  </a:lnTo>
                  <a:lnTo>
                    <a:pt x="189021" y="1666057"/>
                  </a:lnTo>
                  <a:lnTo>
                    <a:pt x="188755" y="1675857"/>
                  </a:lnTo>
                  <a:lnTo>
                    <a:pt x="188481" y="1685657"/>
                  </a:lnTo>
                  <a:lnTo>
                    <a:pt x="188189" y="1695458"/>
                  </a:lnTo>
                  <a:lnTo>
                    <a:pt x="187891" y="1705258"/>
                  </a:lnTo>
                  <a:lnTo>
                    <a:pt x="187582" y="1715058"/>
                  </a:lnTo>
                  <a:lnTo>
                    <a:pt x="187263" y="1724859"/>
                  </a:lnTo>
                  <a:lnTo>
                    <a:pt x="186940" y="1734659"/>
                  </a:lnTo>
                  <a:lnTo>
                    <a:pt x="186605" y="1744459"/>
                  </a:lnTo>
                  <a:lnTo>
                    <a:pt x="186267" y="1754260"/>
                  </a:lnTo>
                  <a:lnTo>
                    <a:pt x="185923" y="1764060"/>
                  </a:lnTo>
                  <a:lnTo>
                    <a:pt x="185575" y="1773860"/>
                  </a:lnTo>
                  <a:lnTo>
                    <a:pt x="185225" y="1783661"/>
                  </a:lnTo>
                  <a:lnTo>
                    <a:pt x="184872" y="1793461"/>
                  </a:lnTo>
                  <a:lnTo>
                    <a:pt x="184518" y="1803261"/>
                  </a:lnTo>
                  <a:lnTo>
                    <a:pt x="184163" y="1813062"/>
                  </a:lnTo>
                  <a:lnTo>
                    <a:pt x="183809" y="1822862"/>
                  </a:lnTo>
                  <a:lnTo>
                    <a:pt x="183455" y="1832662"/>
                  </a:lnTo>
                  <a:lnTo>
                    <a:pt x="183105" y="1842463"/>
                  </a:lnTo>
                  <a:lnTo>
                    <a:pt x="182756" y="1852263"/>
                  </a:lnTo>
                  <a:lnTo>
                    <a:pt x="182412" y="1862063"/>
                  </a:lnTo>
                  <a:lnTo>
                    <a:pt x="182072" y="1871864"/>
                  </a:lnTo>
                  <a:lnTo>
                    <a:pt x="181737" y="1881664"/>
                  </a:lnTo>
                  <a:lnTo>
                    <a:pt x="181409" y="1891464"/>
                  </a:lnTo>
                  <a:lnTo>
                    <a:pt x="181084" y="1901265"/>
                  </a:lnTo>
                  <a:lnTo>
                    <a:pt x="180770" y="1911065"/>
                  </a:lnTo>
                  <a:lnTo>
                    <a:pt x="180462" y="1920865"/>
                  </a:lnTo>
                  <a:lnTo>
                    <a:pt x="180162" y="1930666"/>
                  </a:lnTo>
                  <a:lnTo>
                    <a:pt x="179872" y="1940466"/>
                  </a:lnTo>
                  <a:lnTo>
                    <a:pt x="179587" y="1950266"/>
                  </a:lnTo>
                  <a:lnTo>
                    <a:pt x="179318" y="1960067"/>
                  </a:lnTo>
                  <a:lnTo>
                    <a:pt x="179055" y="1969867"/>
                  </a:lnTo>
                  <a:lnTo>
                    <a:pt x="178804" y="1979667"/>
                  </a:lnTo>
                  <a:lnTo>
                    <a:pt x="178564" y="1989468"/>
                  </a:lnTo>
                  <a:lnTo>
                    <a:pt x="178331" y="1999268"/>
                  </a:lnTo>
                  <a:lnTo>
                    <a:pt x="178117" y="2009068"/>
                  </a:lnTo>
                  <a:lnTo>
                    <a:pt x="177909" y="2018869"/>
                  </a:lnTo>
                  <a:lnTo>
                    <a:pt x="177715" y="2028669"/>
                  </a:lnTo>
                  <a:lnTo>
                    <a:pt x="177534" y="2038469"/>
                  </a:lnTo>
                  <a:lnTo>
                    <a:pt x="177360" y="2048270"/>
                  </a:lnTo>
                  <a:lnTo>
                    <a:pt x="177205" y="2058070"/>
                  </a:lnTo>
                  <a:lnTo>
                    <a:pt x="177057" y="2067870"/>
                  </a:lnTo>
                  <a:lnTo>
                    <a:pt x="176925" y="2077671"/>
                  </a:lnTo>
                  <a:lnTo>
                    <a:pt x="176805" y="2087471"/>
                  </a:lnTo>
                  <a:lnTo>
                    <a:pt x="176693" y="2097271"/>
                  </a:lnTo>
                  <a:lnTo>
                    <a:pt x="176600" y="2107072"/>
                  </a:lnTo>
                  <a:lnTo>
                    <a:pt x="176512" y="2116872"/>
                  </a:lnTo>
                  <a:lnTo>
                    <a:pt x="176442" y="2126672"/>
                  </a:lnTo>
                  <a:lnTo>
                    <a:pt x="176380" y="2136473"/>
                  </a:lnTo>
                  <a:lnTo>
                    <a:pt x="176330" y="2146273"/>
                  </a:lnTo>
                  <a:lnTo>
                    <a:pt x="176294" y="2156073"/>
                  </a:lnTo>
                  <a:lnTo>
                    <a:pt x="176264" y="2165874"/>
                  </a:lnTo>
                  <a:lnTo>
                    <a:pt x="176250" y="2175674"/>
                  </a:lnTo>
                  <a:lnTo>
                    <a:pt x="176244" y="2185474"/>
                  </a:lnTo>
                  <a:lnTo>
                    <a:pt x="176248" y="2195275"/>
                  </a:lnTo>
                  <a:lnTo>
                    <a:pt x="176264" y="2205075"/>
                  </a:lnTo>
                  <a:lnTo>
                    <a:pt x="176285" y="2214875"/>
                  </a:lnTo>
                  <a:lnTo>
                    <a:pt x="176321" y="2224676"/>
                  </a:lnTo>
                  <a:lnTo>
                    <a:pt x="176362" y="2234476"/>
                  </a:lnTo>
                  <a:lnTo>
                    <a:pt x="176412" y="2244276"/>
                  </a:lnTo>
                  <a:lnTo>
                    <a:pt x="176471" y="2254077"/>
                  </a:lnTo>
                  <a:lnTo>
                    <a:pt x="176534" y="2263877"/>
                  </a:lnTo>
                  <a:lnTo>
                    <a:pt x="176609" y="2273677"/>
                  </a:lnTo>
                  <a:lnTo>
                    <a:pt x="176688" y="2283478"/>
                  </a:lnTo>
                  <a:lnTo>
                    <a:pt x="176773" y="2293278"/>
                  </a:lnTo>
                  <a:lnTo>
                    <a:pt x="176865" y="2303078"/>
                  </a:lnTo>
                  <a:lnTo>
                    <a:pt x="176960" y="2312879"/>
                  </a:lnTo>
                  <a:lnTo>
                    <a:pt x="177062" y="2322679"/>
                  </a:lnTo>
                  <a:lnTo>
                    <a:pt x="177167" y="2332479"/>
                  </a:lnTo>
                  <a:lnTo>
                    <a:pt x="177277" y="2342280"/>
                  </a:lnTo>
                  <a:lnTo>
                    <a:pt x="177390" y="2352080"/>
                  </a:lnTo>
                  <a:lnTo>
                    <a:pt x="177505" y="2361880"/>
                  </a:lnTo>
                  <a:lnTo>
                    <a:pt x="177624" y="2371681"/>
                  </a:lnTo>
                  <a:lnTo>
                    <a:pt x="177745" y="2381481"/>
                  </a:lnTo>
                  <a:lnTo>
                    <a:pt x="177867" y="2391281"/>
                  </a:lnTo>
                  <a:lnTo>
                    <a:pt x="177991" y="2401082"/>
                  </a:lnTo>
                  <a:lnTo>
                    <a:pt x="178115" y="2410882"/>
                  </a:lnTo>
                  <a:lnTo>
                    <a:pt x="178241" y="2420682"/>
                  </a:lnTo>
                  <a:lnTo>
                    <a:pt x="178366" y="2430483"/>
                  </a:lnTo>
                  <a:lnTo>
                    <a:pt x="178492" y="2440283"/>
                  </a:lnTo>
                  <a:lnTo>
                    <a:pt x="178617" y="2450083"/>
                  </a:lnTo>
                  <a:lnTo>
                    <a:pt x="178741" y="2459884"/>
                  </a:lnTo>
                  <a:lnTo>
                    <a:pt x="178864" y="2469684"/>
                  </a:lnTo>
                  <a:lnTo>
                    <a:pt x="178987" y="2479484"/>
                  </a:lnTo>
                  <a:lnTo>
                    <a:pt x="179107" y="2489285"/>
                  </a:lnTo>
                  <a:lnTo>
                    <a:pt x="179226" y="2499085"/>
                  </a:lnTo>
                  <a:lnTo>
                    <a:pt x="179343" y="2508885"/>
                  </a:lnTo>
                  <a:lnTo>
                    <a:pt x="179457" y="2518686"/>
                  </a:lnTo>
                  <a:lnTo>
                    <a:pt x="179571" y="2528486"/>
                  </a:lnTo>
                  <a:lnTo>
                    <a:pt x="179681" y="2538286"/>
                  </a:lnTo>
                  <a:lnTo>
                    <a:pt x="179789" y="2548087"/>
                  </a:lnTo>
                  <a:lnTo>
                    <a:pt x="179895" y="2557887"/>
                  </a:lnTo>
                  <a:lnTo>
                    <a:pt x="179998" y="2567688"/>
                  </a:lnTo>
                  <a:lnTo>
                    <a:pt x="180100" y="2577488"/>
                  </a:lnTo>
                  <a:lnTo>
                    <a:pt x="180198" y="2587288"/>
                  </a:lnTo>
                  <a:lnTo>
                    <a:pt x="180295" y="2597089"/>
                  </a:lnTo>
                  <a:lnTo>
                    <a:pt x="180389" y="2606889"/>
                  </a:lnTo>
                  <a:lnTo>
                    <a:pt x="180481" y="2616689"/>
                  </a:lnTo>
                  <a:lnTo>
                    <a:pt x="180571" y="2626490"/>
                  </a:lnTo>
                  <a:lnTo>
                    <a:pt x="180659" y="2636290"/>
                  </a:lnTo>
                  <a:lnTo>
                    <a:pt x="180746" y="2646090"/>
                  </a:lnTo>
                  <a:lnTo>
                    <a:pt x="180831" y="2655891"/>
                  </a:lnTo>
                  <a:lnTo>
                    <a:pt x="180916" y="2665691"/>
                  </a:lnTo>
                  <a:lnTo>
                    <a:pt x="180999" y="2675491"/>
                  </a:lnTo>
                  <a:lnTo>
                    <a:pt x="181082" y="2685292"/>
                  </a:lnTo>
                  <a:lnTo>
                    <a:pt x="181165" y="2695092"/>
                  </a:lnTo>
                  <a:lnTo>
                    <a:pt x="181248" y="2704892"/>
                  </a:lnTo>
                  <a:lnTo>
                    <a:pt x="181331" y="2714693"/>
                  </a:lnTo>
                  <a:lnTo>
                    <a:pt x="181415" y="2724493"/>
                  </a:lnTo>
                  <a:lnTo>
                    <a:pt x="181501" y="2734293"/>
                  </a:lnTo>
                  <a:lnTo>
                    <a:pt x="181587" y="2744094"/>
                  </a:lnTo>
                  <a:lnTo>
                    <a:pt x="181677" y="2753894"/>
                  </a:lnTo>
                  <a:lnTo>
                    <a:pt x="181769" y="2763694"/>
                  </a:lnTo>
                  <a:lnTo>
                    <a:pt x="181864" y="2773495"/>
                  </a:lnTo>
                  <a:lnTo>
                    <a:pt x="181963" y="2783295"/>
                  </a:lnTo>
                  <a:lnTo>
                    <a:pt x="182064" y="2793095"/>
                  </a:lnTo>
                  <a:lnTo>
                    <a:pt x="182172" y="2802896"/>
                  </a:lnTo>
                  <a:lnTo>
                    <a:pt x="182283" y="2812696"/>
                  </a:lnTo>
                  <a:lnTo>
                    <a:pt x="182401" y="2822496"/>
                  </a:lnTo>
                  <a:lnTo>
                    <a:pt x="182524" y="2832297"/>
                  </a:lnTo>
                  <a:lnTo>
                    <a:pt x="182652" y="2842097"/>
                  </a:lnTo>
                  <a:lnTo>
                    <a:pt x="182790" y="2851897"/>
                  </a:lnTo>
                  <a:lnTo>
                    <a:pt x="182932" y="2861698"/>
                  </a:lnTo>
                  <a:lnTo>
                    <a:pt x="183085" y="2871498"/>
                  </a:lnTo>
                  <a:lnTo>
                    <a:pt x="183245" y="2881298"/>
                  </a:lnTo>
                  <a:lnTo>
                    <a:pt x="183411" y="2891099"/>
                  </a:lnTo>
                  <a:lnTo>
                    <a:pt x="183591" y="2900899"/>
                  </a:lnTo>
                  <a:lnTo>
                    <a:pt x="183776" y="2910699"/>
                  </a:lnTo>
                  <a:lnTo>
                    <a:pt x="183975" y="2920500"/>
                  </a:lnTo>
                  <a:lnTo>
                    <a:pt x="184182" y="2930300"/>
                  </a:lnTo>
                  <a:lnTo>
                    <a:pt x="184399" y="2940100"/>
                  </a:lnTo>
                  <a:lnTo>
                    <a:pt x="184630" y="2949901"/>
                  </a:lnTo>
                  <a:lnTo>
                    <a:pt x="184867" y="2959701"/>
                  </a:lnTo>
                  <a:lnTo>
                    <a:pt x="185122" y="2969501"/>
                  </a:lnTo>
                  <a:lnTo>
                    <a:pt x="185385" y="2979302"/>
                  </a:lnTo>
                  <a:lnTo>
                    <a:pt x="185660" y="2989102"/>
                  </a:lnTo>
                  <a:lnTo>
                    <a:pt x="185950" y="2998902"/>
                  </a:lnTo>
                  <a:lnTo>
                    <a:pt x="186246" y="3008703"/>
                  </a:lnTo>
                  <a:lnTo>
                    <a:pt x="186564" y="3018503"/>
                  </a:lnTo>
                  <a:lnTo>
                    <a:pt x="186887" y="3028303"/>
                  </a:lnTo>
                  <a:lnTo>
                    <a:pt x="187226" y="3038104"/>
                  </a:lnTo>
                  <a:lnTo>
                    <a:pt x="187577" y="3047904"/>
                  </a:lnTo>
                  <a:lnTo>
                    <a:pt x="187937" y="3057704"/>
                  </a:lnTo>
                  <a:lnTo>
                    <a:pt x="188316" y="3067505"/>
                  </a:lnTo>
                  <a:lnTo>
                    <a:pt x="188701" y="3077305"/>
                  </a:lnTo>
                  <a:lnTo>
                    <a:pt x="189101" y="3087105"/>
                  </a:lnTo>
                  <a:lnTo>
                    <a:pt x="189513" y="3096906"/>
                  </a:lnTo>
                  <a:lnTo>
                    <a:pt x="189933" y="3106706"/>
                  </a:lnTo>
                  <a:lnTo>
                    <a:pt x="190370" y="3116506"/>
                  </a:lnTo>
                  <a:lnTo>
                    <a:pt x="190812" y="3126307"/>
                  </a:lnTo>
                  <a:lnTo>
                    <a:pt x="191268" y="3136107"/>
                  </a:lnTo>
                  <a:lnTo>
                    <a:pt x="191733" y="3145907"/>
                  </a:lnTo>
                  <a:lnTo>
                    <a:pt x="192205" y="3155708"/>
                  </a:lnTo>
                  <a:lnTo>
                    <a:pt x="192690" y="3165508"/>
                  </a:lnTo>
                  <a:lnTo>
                    <a:pt x="193178" y="3175308"/>
                  </a:lnTo>
                  <a:lnTo>
                    <a:pt x="193678" y="3185109"/>
                  </a:lnTo>
                  <a:lnTo>
                    <a:pt x="194182" y="3194909"/>
                  </a:lnTo>
                  <a:lnTo>
                    <a:pt x="194693" y="3204709"/>
                  </a:lnTo>
                  <a:lnTo>
                    <a:pt x="195209" y="3214510"/>
                  </a:lnTo>
                  <a:lnTo>
                    <a:pt x="195728" y="3224310"/>
                  </a:lnTo>
                  <a:lnTo>
                    <a:pt x="196252" y="3234110"/>
                  </a:lnTo>
                  <a:lnTo>
                    <a:pt x="196777" y="3243911"/>
                  </a:lnTo>
                  <a:lnTo>
                    <a:pt x="197305" y="3253711"/>
                  </a:lnTo>
                  <a:lnTo>
                    <a:pt x="197832" y="3263511"/>
                  </a:lnTo>
                  <a:lnTo>
                    <a:pt x="198360" y="3273312"/>
                  </a:lnTo>
                  <a:lnTo>
                    <a:pt x="198885" y="3283112"/>
                  </a:lnTo>
                  <a:lnTo>
                    <a:pt x="199408" y="3292912"/>
                  </a:lnTo>
                  <a:lnTo>
                    <a:pt x="199927" y="3302713"/>
                  </a:lnTo>
                  <a:lnTo>
                    <a:pt x="200440" y="3312513"/>
                  </a:lnTo>
                  <a:lnTo>
                    <a:pt x="200950" y="3322313"/>
                  </a:lnTo>
                  <a:lnTo>
                    <a:pt x="201448" y="3332114"/>
                  </a:lnTo>
                  <a:lnTo>
                    <a:pt x="201942" y="3341914"/>
                  </a:lnTo>
                  <a:lnTo>
                    <a:pt x="202423" y="3351714"/>
                  </a:lnTo>
                  <a:lnTo>
                    <a:pt x="202894" y="3361515"/>
                  </a:lnTo>
                  <a:lnTo>
                    <a:pt x="203356" y="3371315"/>
                  </a:lnTo>
                  <a:lnTo>
                    <a:pt x="203797" y="3381115"/>
                  </a:lnTo>
                  <a:lnTo>
                    <a:pt x="204232" y="3390916"/>
                  </a:lnTo>
                  <a:lnTo>
                    <a:pt x="204644" y="3400716"/>
                  </a:lnTo>
                  <a:lnTo>
                    <a:pt x="205041" y="3410516"/>
                  </a:lnTo>
                  <a:lnTo>
                    <a:pt x="205424" y="3420317"/>
                  </a:lnTo>
                  <a:lnTo>
                    <a:pt x="205779" y="3430117"/>
                  </a:lnTo>
                  <a:lnTo>
                    <a:pt x="206124" y="3439917"/>
                  </a:lnTo>
                  <a:lnTo>
                    <a:pt x="206436" y="3449718"/>
                  </a:lnTo>
                  <a:lnTo>
                    <a:pt x="206731" y="3459518"/>
                  </a:lnTo>
                  <a:lnTo>
                    <a:pt x="207003" y="3469318"/>
                  </a:lnTo>
                  <a:lnTo>
                    <a:pt x="207243" y="3479119"/>
                  </a:lnTo>
                  <a:lnTo>
                    <a:pt x="207469" y="3488919"/>
                  </a:lnTo>
                  <a:lnTo>
                    <a:pt x="207652" y="3498719"/>
                  </a:lnTo>
                  <a:lnTo>
                    <a:pt x="207816" y="3508520"/>
                  </a:lnTo>
                  <a:lnTo>
                    <a:pt x="207950" y="3518320"/>
                  </a:lnTo>
                  <a:lnTo>
                    <a:pt x="208048" y="3528120"/>
                  </a:lnTo>
                  <a:lnTo>
                    <a:pt x="208130" y="3537921"/>
                  </a:lnTo>
                  <a:lnTo>
                    <a:pt x="208158" y="3547721"/>
                  </a:lnTo>
                  <a:lnTo>
                    <a:pt x="208169" y="3557521"/>
                  </a:lnTo>
                  <a:lnTo>
                    <a:pt x="208141" y="3567322"/>
                  </a:lnTo>
                  <a:lnTo>
                    <a:pt x="208077" y="3577122"/>
                  </a:lnTo>
                  <a:lnTo>
                    <a:pt x="207990" y="3586922"/>
                  </a:lnTo>
                  <a:lnTo>
                    <a:pt x="207849" y="3596723"/>
                  </a:lnTo>
                  <a:lnTo>
                    <a:pt x="207688" y="3606523"/>
                  </a:lnTo>
                  <a:lnTo>
                    <a:pt x="207481" y="3616323"/>
                  </a:lnTo>
                  <a:lnTo>
                    <a:pt x="207239" y="3626124"/>
                  </a:lnTo>
                  <a:lnTo>
                    <a:pt x="206970" y="3635924"/>
                  </a:lnTo>
                  <a:lnTo>
                    <a:pt x="206646" y="3645724"/>
                  </a:lnTo>
                  <a:lnTo>
                    <a:pt x="206303" y="3655525"/>
                  </a:lnTo>
                  <a:lnTo>
                    <a:pt x="205908" y="3665325"/>
                  </a:lnTo>
                  <a:lnTo>
                    <a:pt x="205482" y="3675125"/>
                  </a:lnTo>
                  <a:lnTo>
                    <a:pt x="205023" y="3684926"/>
                  </a:lnTo>
                  <a:lnTo>
                    <a:pt x="204514" y="3694726"/>
                  </a:lnTo>
                  <a:lnTo>
                    <a:pt x="203985" y="3704526"/>
                  </a:lnTo>
                  <a:lnTo>
                    <a:pt x="203401" y="3714327"/>
                  </a:lnTo>
                  <a:lnTo>
                    <a:pt x="202790" y="3724127"/>
                  </a:lnTo>
                  <a:lnTo>
                    <a:pt x="202144" y="3733927"/>
                  </a:lnTo>
                  <a:lnTo>
                    <a:pt x="201453" y="3743728"/>
                  </a:lnTo>
                  <a:lnTo>
                    <a:pt x="200744" y="3753528"/>
                  </a:lnTo>
                  <a:lnTo>
                    <a:pt x="199978" y="3763328"/>
                  </a:lnTo>
                  <a:lnTo>
                    <a:pt x="199191" y="3773129"/>
                  </a:lnTo>
                  <a:lnTo>
                    <a:pt x="198368" y="3782929"/>
                  </a:lnTo>
                  <a:lnTo>
                    <a:pt x="197507" y="3792729"/>
                  </a:lnTo>
                  <a:lnTo>
                    <a:pt x="196628" y="3802530"/>
                  </a:lnTo>
                  <a:lnTo>
                    <a:pt x="195698" y="3812330"/>
                  </a:lnTo>
                  <a:lnTo>
                    <a:pt x="194751" y="3822131"/>
                  </a:lnTo>
                  <a:lnTo>
                    <a:pt x="193768" y="3831931"/>
                  </a:lnTo>
                  <a:lnTo>
                    <a:pt x="192757" y="3841731"/>
                  </a:lnTo>
                  <a:lnTo>
                    <a:pt x="191726" y="3851532"/>
                  </a:lnTo>
                  <a:lnTo>
                    <a:pt x="190655" y="3861332"/>
                  </a:lnTo>
                  <a:lnTo>
                    <a:pt x="189570" y="3871132"/>
                  </a:lnTo>
                  <a:lnTo>
                    <a:pt x="188452" y="3880933"/>
                  </a:lnTo>
                  <a:lnTo>
                    <a:pt x="187314" y="3890733"/>
                  </a:lnTo>
                  <a:lnTo>
                    <a:pt x="186159" y="3900533"/>
                  </a:lnTo>
                  <a:lnTo>
                    <a:pt x="184973" y="3910334"/>
                  </a:lnTo>
                  <a:lnTo>
                    <a:pt x="183777" y="3920134"/>
                  </a:lnTo>
                  <a:lnTo>
                    <a:pt x="182555" y="3929934"/>
                  </a:lnTo>
                  <a:lnTo>
                    <a:pt x="181319" y="3939735"/>
                  </a:lnTo>
                  <a:lnTo>
                    <a:pt x="180069" y="3949535"/>
                  </a:lnTo>
                  <a:lnTo>
                    <a:pt x="178799" y="3959335"/>
                  </a:lnTo>
                  <a:lnTo>
                    <a:pt x="177523" y="3969136"/>
                  </a:lnTo>
                  <a:lnTo>
                    <a:pt x="176227" y="3978936"/>
                  </a:lnTo>
                  <a:lnTo>
                    <a:pt x="174926" y="3988736"/>
                  </a:lnTo>
                  <a:lnTo>
                    <a:pt x="173614" y="3998537"/>
                  </a:lnTo>
                  <a:lnTo>
                    <a:pt x="172292" y="4008337"/>
                  </a:lnTo>
                  <a:lnTo>
                    <a:pt x="170967" y="4018137"/>
                  </a:lnTo>
                  <a:lnTo>
                    <a:pt x="169633" y="4027938"/>
                  </a:lnTo>
                  <a:lnTo>
                    <a:pt x="168297" y="4037738"/>
                  </a:lnTo>
                  <a:lnTo>
                    <a:pt x="166957" y="4047538"/>
                  </a:lnTo>
                  <a:lnTo>
                    <a:pt x="165616" y="4057339"/>
                  </a:lnTo>
                  <a:lnTo>
                    <a:pt x="164275" y="4067139"/>
                  </a:lnTo>
                  <a:lnTo>
                    <a:pt x="162934" y="4076939"/>
                  </a:lnTo>
                  <a:lnTo>
                    <a:pt x="161596" y="4086740"/>
                  </a:lnTo>
                  <a:lnTo>
                    <a:pt x="160260" y="4096540"/>
                  </a:lnTo>
                  <a:lnTo>
                    <a:pt x="158930" y="4106340"/>
                  </a:lnTo>
                  <a:lnTo>
                    <a:pt x="157603" y="4116141"/>
                  </a:lnTo>
                  <a:lnTo>
                    <a:pt x="156286" y="4125941"/>
                  </a:lnTo>
                  <a:lnTo>
                    <a:pt x="154974" y="4135741"/>
                  </a:lnTo>
                  <a:lnTo>
                    <a:pt x="153672" y="4145542"/>
                  </a:lnTo>
                  <a:lnTo>
                    <a:pt x="152380" y="4155342"/>
                  </a:lnTo>
                  <a:lnTo>
                    <a:pt x="151096" y="4165142"/>
                  </a:lnTo>
                  <a:lnTo>
                    <a:pt x="149829" y="4174943"/>
                  </a:lnTo>
                  <a:lnTo>
                    <a:pt x="148568" y="4184743"/>
                  </a:lnTo>
                  <a:lnTo>
                    <a:pt x="147326" y="4194543"/>
                  </a:lnTo>
                  <a:lnTo>
                    <a:pt x="146095" y="4204344"/>
                  </a:lnTo>
                  <a:lnTo>
                    <a:pt x="144878" y="4214144"/>
                  </a:lnTo>
                  <a:lnTo>
                    <a:pt x="143681" y="4223944"/>
                  </a:lnTo>
                  <a:lnTo>
                    <a:pt x="142493" y="4233745"/>
                  </a:lnTo>
                  <a:lnTo>
                    <a:pt x="141331" y="4243545"/>
                  </a:lnTo>
                  <a:lnTo>
                    <a:pt x="140181" y="4253345"/>
                  </a:lnTo>
                  <a:lnTo>
                    <a:pt x="139049" y="4263146"/>
                  </a:lnTo>
                  <a:lnTo>
                    <a:pt x="137940" y="4272946"/>
                  </a:lnTo>
                  <a:lnTo>
                    <a:pt x="136840" y="4282746"/>
                  </a:lnTo>
                  <a:lnTo>
                    <a:pt x="135773" y="4292547"/>
                  </a:lnTo>
                  <a:lnTo>
                    <a:pt x="134717" y="4302347"/>
                  </a:lnTo>
                  <a:lnTo>
                    <a:pt x="133684" y="4312147"/>
                  </a:lnTo>
                  <a:lnTo>
                    <a:pt x="132674" y="4321948"/>
                  </a:lnTo>
                  <a:lnTo>
                    <a:pt x="131676" y="4331748"/>
                  </a:lnTo>
                  <a:lnTo>
                    <a:pt x="130712" y="4341548"/>
                  </a:lnTo>
                  <a:lnTo>
                    <a:pt x="129759" y="4351349"/>
                  </a:lnTo>
                  <a:lnTo>
                    <a:pt x="128833" y="4361149"/>
                  </a:lnTo>
                  <a:lnTo>
                    <a:pt x="127928" y="4370949"/>
                  </a:lnTo>
                  <a:lnTo>
                    <a:pt x="127039" y="4380750"/>
                  </a:lnTo>
                  <a:lnTo>
                    <a:pt x="126182" y="4390550"/>
                  </a:lnTo>
                  <a:lnTo>
                    <a:pt x="125337" y="4400350"/>
                  </a:lnTo>
                  <a:lnTo>
                    <a:pt x="124521" y="4410151"/>
                  </a:lnTo>
                  <a:lnTo>
                    <a:pt x="123724" y="4419951"/>
                  </a:lnTo>
                  <a:lnTo>
                    <a:pt x="122944" y="4429751"/>
                  </a:lnTo>
                  <a:lnTo>
                    <a:pt x="122195" y="4439552"/>
                  </a:lnTo>
                  <a:lnTo>
                    <a:pt x="121457" y="4449352"/>
                  </a:lnTo>
                  <a:lnTo>
                    <a:pt x="120750" y="4459152"/>
                  </a:lnTo>
                  <a:lnTo>
                    <a:pt x="120059" y="4468953"/>
                  </a:lnTo>
                  <a:lnTo>
                    <a:pt x="119387" y="4478753"/>
                  </a:lnTo>
                  <a:lnTo>
                    <a:pt x="118742" y="4488553"/>
                  </a:lnTo>
                  <a:lnTo>
                    <a:pt x="118108" y="4498354"/>
                  </a:lnTo>
                  <a:lnTo>
                    <a:pt x="117505" y="4508154"/>
                  </a:lnTo>
                  <a:lnTo>
                    <a:pt x="116916" y="4517954"/>
                  </a:lnTo>
                  <a:lnTo>
                    <a:pt x="116346" y="4527755"/>
                  </a:lnTo>
                  <a:lnTo>
                    <a:pt x="115800" y="4537555"/>
                  </a:lnTo>
                  <a:lnTo>
                    <a:pt x="115263" y="4547355"/>
                  </a:lnTo>
                  <a:lnTo>
                    <a:pt x="114758" y="4557156"/>
                  </a:lnTo>
                  <a:lnTo>
                    <a:pt x="114262" y="4566956"/>
                  </a:lnTo>
                  <a:lnTo>
                    <a:pt x="113787" y="4576756"/>
                  </a:lnTo>
                  <a:lnTo>
                    <a:pt x="113331" y="4586557"/>
                  </a:lnTo>
                  <a:lnTo>
                    <a:pt x="112885" y="4596357"/>
                  </a:lnTo>
                  <a:lnTo>
                    <a:pt x="112466" y="4606157"/>
                  </a:lnTo>
                  <a:lnTo>
                    <a:pt x="112056" y="4615958"/>
                  </a:lnTo>
                  <a:lnTo>
                    <a:pt x="111666" y="4625758"/>
                  </a:lnTo>
                  <a:lnTo>
                    <a:pt x="111291" y="4635558"/>
                  </a:lnTo>
                  <a:lnTo>
                    <a:pt x="110927" y="4645359"/>
                  </a:lnTo>
                  <a:lnTo>
                    <a:pt x="110584" y="4655159"/>
                  </a:lnTo>
                  <a:lnTo>
                    <a:pt x="110250" y="4664959"/>
                  </a:lnTo>
                  <a:lnTo>
                    <a:pt x="109934" y="4674760"/>
                  </a:lnTo>
                  <a:lnTo>
                    <a:pt x="109630" y="4684560"/>
                  </a:lnTo>
                  <a:lnTo>
                    <a:pt x="109337" y="4694360"/>
                  </a:lnTo>
                  <a:lnTo>
                    <a:pt x="109062" y="4704161"/>
                  </a:lnTo>
                  <a:lnTo>
                    <a:pt x="108793" y="4713961"/>
                  </a:lnTo>
                  <a:lnTo>
                    <a:pt x="108541" y="4723761"/>
                  </a:lnTo>
                  <a:lnTo>
                    <a:pt x="108299" y="4733562"/>
                  </a:lnTo>
                  <a:lnTo>
                    <a:pt x="108066" y="4743362"/>
                  </a:lnTo>
                  <a:lnTo>
                    <a:pt x="107848" y="4753162"/>
                  </a:lnTo>
                  <a:lnTo>
                    <a:pt x="107635" y="4762963"/>
                  </a:lnTo>
                  <a:lnTo>
                    <a:pt x="107438" y="4772763"/>
                  </a:lnTo>
                  <a:lnTo>
                    <a:pt x="107246" y="4782563"/>
                  </a:lnTo>
                  <a:lnTo>
                    <a:pt x="107065" y="4792364"/>
                  </a:lnTo>
                  <a:lnTo>
                    <a:pt x="106894" y="4802164"/>
                  </a:lnTo>
                  <a:lnTo>
                    <a:pt x="106728" y="4811964"/>
                  </a:lnTo>
                  <a:lnTo>
                    <a:pt x="106575" y="4821765"/>
                  </a:lnTo>
                  <a:lnTo>
                    <a:pt x="106427" y="4831565"/>
                  </a:lnTo>
                  <a:lnTo>
                    <a:pt x="106288" y="4841365"/>
                  </a:lnTo>
                  <a:lnTo>
                    <a:pt x="106156" y="4851166"/>
                  </a:lnTo>
                  <a:lnTo>
                    <a:pt x="106028" y="4860966"/>
                  </a:lnTo>
                  <a:lnTo>
                    <a:pt x="105912" y="4870766"/>
                  </a:lnTo>
                  <a:lnTo>
                    <a:pt x="105798" y="4880567"/>
                  </a:lnTo>
                  <a:lnTo>
                    <a:pt x="105692" y="4890367"/>
                  </a:lnTo>
                  <a:lnTo>
                    <a:pt x="105592" y="4900167"/>
                  </a:lnTo>
                  <a:lnTo>
                    <a:pt x="105496" y="4909968"/>
                  </a:lnTo>
                  <a:lnTo>
                    <a:pt x="105408" y="4919768"/>
                  </a:lnTo>
                  <a:lnTo>
                    <a:pt x="105322" y="4929568"/>
                  </a:lnTo>
                  <a:lnTo>
                    <a:pt x="105243" y="4939369"/>
                  </a:lnTo>
                  <a:lnTo>
                    <a:pt x="105168" y="4949169"/>
                  </a:lnTo>
                  <a:lnTo>
                    <a:pt x="105097" y="4958969"/>
                  </a:lnTo>
                  <a:lnTo>
                    <a:pt x="105031" y="4968770"/>
                  </a:lnTo>
                  <a:lnTo>
                    <a:pt x="104967" y="4978570"/>
                  </a:lnTo>
                  <a:lnTo>
                    <a:pt x="104909" y="4988370"/>
                  </a:lnTo>
                  <a:lnTo>
                    <a:pt x="104853" y="4998171"/>
                  </a:lnTo>
                  <a:lnTo>
                    <a:pt x="10480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491337"/>
              <a:ext cx="0" cy="1216"/>
            </a:xfrm>
            <a:custGeom>
              <a:avLst/>
              <a:pathLst>
                <a:path w="0" h="1216">
                  <a:moveTo>
                    <a:pt x="0" y="1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2662860"/>
              <a:ext cx="0" cy="169089"/>
            </a:xfrm>
            <a:custGeom>
              <a:avLst/>
              <a:pathLst>
                <a:path w="0" h="169089">
                  <a:moveTo>
                    <a:pt x="0" y="0"/>
                  </a:moveTo>
                  <a:lnTo>
                    <a:pt x="0" y="1690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492554"/>
              <a:ext cx="182029" cy="170306"/>
            </a:xfrm>
            <a:custGeom>
              <a:avLst/>
              <a:pathLst>
                <a:path w="182029" h="170306">
                  <a:moveTo>
                    <a:pt x="0" y="0"/>
                  </a:moveTo>
                  <a:lnTo>
                    <a:pt x="0" y="170306"/>
                  </a:lnTo>
                  <a:lnTo>
                    <a:pt x="182029" y="17030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49377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91337"/>
              <a:ext cx="0" cy="282830"/>
            </a:xfrm>
            <a:custGeom>
              <a:avLst/>
              <a:pathLst>
                <a:path w="0" h="282830">
                  <a:moveTo>
                    <a:pt x="0" y="2828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02030"/>
              <a:ext cx="0" cy="112523"/>
            </a:xfrm>
            <a:custGeom>
              <a:avLst/>
              <a:pathLst>
                <a:path w="0" h="112523">
                  <a:moveTo>
                    <a:pt x="0" y="0"/>
                  </a:moveTo>
                  <a:lnTo>
                    <a:pt x="0" y="1125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774167"/>
              <a:ext cx="182029" cy="2027862"/>
            </a:xfrm>
            <a:custGeom>
              <a:avLst/>
              <a:pathLst>
                <a:path w="182029" h="2027862">
                  <a:moveTo>
                    <a:pt x="0" y="0"/>
                  </a:moveTo>
                  <a:lnTo>
                    <a:pt x="0" y="2027862"/>
                  </a:lnTo>
                  <a:lnTo>
                    <a:pt x="182029" y="202786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86960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31470" y="2984786"/>
              <a:ext cx="93331" cy="933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18939" y="4754536"/>
              <a:ext cx="91337" cy="91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55413" y="2668287"/>
              <a:ext cx="93762" cy="93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03080" y="2446836"/>
              <a:ext cx="89001" cy="89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29065" y="4659297"/>
              <a:ext cx="92045" cy="92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19958" y="3540523"/>
              <a:ext cx="71818" cy="71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113577" y="2405534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16433" y="3390963"/>
              <a:ext cx="93582" cy="93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16921" y="2727932"/>
              <a:ext cx="42595" cy="42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35237" y="2795783"/>
              <a:ext cx="72333" cy="72333"/>
            </a:xfrm>
            <a:custGeom>
              <a:avLst/>
              <a:pathLst>
                <a:path w="72333" h="72333">
                  <a:moveTo>
                    <a:pt x="0" y="36166"/>
                  </a:moveTo>
                  <a:lnTo>
                    <a:pt x="36166" y="0"/>
                  </a:lnTo>
                  <a:lnTo>
                    <a:pt x="72333" y="36166"/>
                  </a:lnTo>
                  <a:lnTo>
                    <a:pt x="36166" y="723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68547" y="2445393"/>
              <a:ext cx="91889" cy="918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26742" y="2514694"/>
              <a:ext cx="94398" cy="943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63308" y="3892599"/>
              <a:ext cx="34295" cy="34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05955" y="2453617"/>
              <a:ext cx="94904" cy="9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63484" y="2638236"/>
              <a:ext cx="90607" cy="90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15507" y="4852991"/>
              <a:ext cx="93930" cy="9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7381" y="4021010"/>
              <a:ext cx="113218" cy="113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36107" y="4857790"/>
              <a:ext cx="94064" cy="94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34384" y="2481055"/>
              <a:ext cx="93552" cy="93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92523" y="2801521"/>
              <a:ext cx="94919" cy="949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83591" y="4690170"/>
              <a:ext cx="93556" cy="93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54690" y="4170692"/>
              <a:ext cx="91210" cy="91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04616" y="3703252"/>
              <a:ext cx="91839" cy="918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61599" y="4858263"/>
              <a:ext cx="93117" cy="93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51479" y="4755845"/>
              <a:ext cx="93586" cy="93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37392" y="4879567"/>
              <a:ext cx="69972" cy="69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74331" y="3805696"/>
              <a:ext cx="47524" cy="475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58360" y="2426600"/>
              <a:ext cx="134340" cy="1343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32649" y="3925315"/>
              <a:ext cx="75911" cy="75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88147" y="4838522"/>
              <a:ext cx="93672" cy="9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83546" y="4782798"/>
              <a:ext cx="93204" cy="93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47068" y="4817234"/>
              <a:ext cx="141114" cy="14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03879" y="3388381"/>
              <a:ext cx="123075" cy="123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358510" y="263203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chr22:29658202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448133" y="607860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8133" y="547037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48621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42538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03125" y="36456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503125" y="30374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24291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880411" y="61383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55300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49218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43136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37053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30971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2488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06490" y="203915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7179089" y="23908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089" y="25857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79089" y="278058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232377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251862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271347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309846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67898" y="3388282"/>
              <a:ext cx="88565" cy="885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207681" y="362291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67898" y="3777981"/>
              <a:ext cx="88565" cy="885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51420" y="3956352"/>
              <a:ext cx="121522" cy="1215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38776" y="4138557"/>
              <a:ext cx="146811" cy="1468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28116" y="4331012"/>
              <a:ext cx="168130" cy="1681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7406440" y="337701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406440" y="356769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406440" y="376671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406440" y="395955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406440" y="415224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40644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06490" y="469443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7179089" y="5025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179089" y="522052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389908" y="498810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89908" y="518295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24695" y="619487"/>
              <a:ext cx="762992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080347"/>
              <a:ext cx="1638269" cy="1390934"/>
            </a:xfrm>
            <a:custGeom>
              <a:avLst/>
              <a:pathLst>
                <a:path w="1638269" h="1390934">
                  <a:moveTo>
                    <a:pt x="809961" y="1390934"/>
                  </a:moveTo>
                  <a:lnTo>
                    <a:pt x="809447" y="1388212"/>
                  </a:lnTo>
                  <a:lnTo>
                    <a:pt x="808896" y="1385490"/>
                  </a:lnTo>
                  <a:lnTo>
                    <a:pt x="808335" y="1382768"/>
                  </a:lnTo>
                  <a:lnTo>
                    <a:pt x="807725" y="1380046"/>
                  </a:lnTo>
                  <a:lnTo>
                    <a:pt x="807107" y="1377324"/>
                  </a:lnTo>
                  <a:lnTo>
                    <a:pt x="806438" y="1374602"/>
                  </a:lnTo>
                  <a:lnTo>
                    <a:pt x="805755" y="1371880"/>
                  </a:lnTo>
                  <a:lnTo>
                    <a:pt x="805025" y="1369158"/>
                  </a:lnTo>
                  <a:lnTo>
                    <a:pt x="804271" y="1366436"/>
                  </a:lnTo>
                  <a:lnTo>
                    <a:pt x="803477" y="1363714"/>
                  </a:lnTo>
                  <a:lnTo>
                    <a:pt x="802646" y="1360992"/>
                  </a:lnTo>
                  <a:lnTo>
                    <a:pt x="801783" y="1358270"/>
                  </a:lnTo>
                  <a:lnTo>
                    <a:pt x="800870" y="1355548"/>
                  </a:lnTo>
                  <a:lnTo>
                    <a:pt x="799933" y="1352826"/>
                  </a:lnTo>
                  <a:lnTo>
                    <a:pt x="798931" y="1350104"/>
                  </a:lnTo>
                  <a:lnTo>
                    <a:pt x="797915" y="1347382"/>
                  </a:lnTo>
                  <a:lnTo>
                    <a:pt x="796817" y="1344660"/>
                  </a:lnTo>
                  <a:lnTo>
                    <a:pt x="795706" y="1341938"/>
                  </a:lnTo>
                  <a:lnTo>
                    <a:pt x="794517" y="1339216"/>
                  </a:lnTo>
                  <a:lnTo>
                    <a:pt x="793302" y="1336494"/>
                  </a:lnTo>
                  <a:lnTo>
                    <a:pt x="792018" y="1333772"/>
                  </a:lnTo>
                  <a:lnTo>
                    <a:pt x="790691" y="1331050"/>
                  </a:lnTo>
                  <a:lnTo>
                    <a:pt x="789307" y="1328328"/>
                  </a:lnTo>
                  <a:lnTo>
                    <a:pt x="787861" y="1325606"/>
                  </a:lnTo>
                  <a:lnTo>
                    <a:pt x="786370" y="1322884"/>
                  </a:lnTo>
                  <a:lnTo>
                    <a:pt x="784797" y="1320162"/>
                  </a:lnTo>
                  <a:lnTo>
                    <a:pt x="783193" y="1317440"/>
                  </a:lnTo>
                  <a:lnTo>
                    <a:pt x="781486" y="1314718"/>
                  </a:lnTo>
                  <a:lnTo>
                    <a:pt x="779760" y="1311996"/>
                  </a:lnTo>
                  <a:lnTo>
                    <a:pt x="777913" y="1309274"/>
                  </a:lnTo>
                  <a:lnTo>
                    <a:pt x="776042" y="1306552"/>
                  </a:lnTo>
                  <a:lnTo>
                    <a:pt x="774064" y="1303830"/>
                  </a:lnTo>
                  <a:lnTo>
                    <a:pt x="772040" y="1301108"/>
                  </a:lnTo>
                  <a:lnTo>
                    <a:pt x="769923" y="1298386"/>
                  </a:lnTo>
                  <a:lnTo>
                    <a:pt x="767738" y="1295664"/>
                  </a:lnTo>
                  <a:lnTo>
                    <a:pt x="765477" y="1292942"/>
                  </a:lnTo>
                  <a:lnTo>
                    <a:pt x="763121" y="1290220"/>
                  </a:lnTo>
                  <a:lnTo>
                    <a:pt x="760709" y="1287498"/>
                  </a:lnTo>
                  <a:lnTo>
                    <a:pt x="758175" y="1284776"/>
                  </a:lnTo>
                  <a:lnTo>
                    <a:pt x="755606" y="1282054"/>
                  </a:lnTo>
                  <a:lnTo>
                    <a:pt x="752884" y="1279332"/>
                  </a:lnTo>
                  <a:lnTo>
                    <a:pt x="750137" y="1276610"/>
                  </a:lnTo>
                  <a:lnTo>
                    <a:pt x="747234" y="1273888"/>
                  </a:lnTo>
                  <a:lnTo>
                    <a:pt x="744290" y="1271166"/>
                  </a:lnTo>
                  <a:lnTo>
                    <a:pt x="741210" y="1268445"/>
                  </a:lnTo>
                  <a:lnTo>
                    <a:pt x="738060" y="1265723"/>
                  </a:lnTo>
                  <a:lnTo>
                    <a:pt x="734797" y="1263001"/>
                  </a:lnTo>
                  <a:lnTo>
                    <a:pt x="731434" y="1260279"/>
                  </a:lnTo>
                  <a:lnTo>
                    <a:pt x="727983" y="1257557"/>
                  </a:lnTo>
                  <a:lnTo>
                    <a:pt x="724398" y="1254835"/>
                  </a:lnTo>
                  <a:lnTo>
                    <a:pt x="720752" y="1252113"/>
                  </a:lnTo>
                  <a:lnTo>
                    <a:pt x="716939" y="1249391"/>
                  </a:lnTo>
                  <a:lnTo>
                    <a:pt x="713094" y="1246669"/>
                  </a:lnTo>
                  <a:lnTo>
                    <a:pt x="709046" y="1243947"/>
                  </a:lnTo>
                  <a:lnTo>
                    <a:pt x="704966" y="1241225"/>
                  </a:lnTo>
                  <a:lnTo>
                    <a:pt x="700706" y="1238503"/>
                  </a:lnTo>
                  <a:lnTo>
                    <a:pt x="696383" y="1235781"/>
                  </a:lnTo>
                  <a:lnTo>
                    <a:pt x="691909" y="1233059"/>
                  </a:lnTo>
                  <a:lnTo>
                    <a:pt x="687339" y="1230337"/>
                  </a:lnTo>
                  <a:lnTo>
                    <a:pt x="682646" y="1227615"/>
                  </a:lnTo>
                  <a:lnTo>
                    <a:pt x="677823" y="1224893"/>
                  </a:lnTo>
                  <a:lnTo>
                    <a:pt x="672909" y="1222171"/>
                  </a:lnTo>
                  <a:lnTo>
                    <a:pt x="667829" y="1219449"/>
                  </a:lnTo>
                  <a:lnTo>
                    <a:pt x="662691" y="1216727"/>
                  </a:lnTo>
                  <a:lnTo>
                    <a:pt x="657352" y="1214005"/>
                  </a:lnTo>
                  <a:lnTo>
                    <a:pt x="651978" y="1211283"/>
                  </a:lnTo>
                  <a:lnTo>
                    <a:pt x="646386" y="1208561"/>
                  </a:lnTo>
                  <a:lnTo>
                    <a:pt x="640750" y="1205839"/>
                  </a:lnTo>
                  <a:lnTo>
                    <a:pt x="634929" y="1203117"/>
                  </a:lnTo>
                  <a:lnTo>
                    <a:pt x="629030" y="1200395"/>
                  </a:lnTo>
                  <a:lnTo>
                    <a:pt x="622982" y="1197673"/>
                  </a:lnTo>
                  <a:lnTo>
                    <a:pt x="616820" y="1194951"/>
                  </a:lnTo>
                  <a:lnTo>
                    <a:pt x="610544" y="1192229"/>
                  </a:lnTo>
                  <a:lnTo>
                    <a:pt x="604122" y="1189507"/>
                  </a:lnTo>
                  <a:lnTo>
                    <a:pt x="597620" y="1186785"/>
                  </a:lnTo>
                  <a:lnTo>
                    <a:pt x="590939" y="1184063"/>
                  </a:lnTo>
                  <a:lnTo>
                    <a:pt x="584214" y="1181341"/>
                  </a:lnTo>
                  <a:lnTo>
                    <a:pt x="577280" y="1178619"/>
                  </a:lnTo>
                  <a:lnTo>
                    <a:pt x="570314" y="1175897"/>
                  </a:lnTo>
                  <a:lnTo>
                    <a:pt x="563154" y="1173175"/>
                  </a:lnTo>
                  <a:lnTo>
                    <a:pt x="555941" y="1170453"/>
                  </a:lnTo>
                  <a:lnTo>
                    <a:pt x="548572" y="1167731"/>
                  </a:lnTo>
                  <a:lnTo>
                    <a:pt x="541120" y="1165009"/>
                  </a:lnTo>
                  <a:lnTo>
                    <a:pt x="533548" y="1162287"/>
                  </a:lnTo>
                  <a:lnTo>
                    <a:pt x="525867" y="1159565"/>
                  </a:lnTo>
                  <a:lnTo>
                    <a:pt x="518099" y="1156843"/>
                  </a:lnTo>
                  <a:lnTo>
                    <a:pt x="510200" y="1154121"/>
                  </a:lnTo>
                  <a:lnTo>
                    <a:pt x="502245" y="1151399"/>
                  </a:lnTo>
                  <a:lnTo>
                    <a:pt x="494139" y="1148677"/>
                  </a:lnTo>
                  <a:lnTo>
                    <a:pt x="486007" y="1145955"/>
                  </a:lnTo>
                  <a:lnTo>
                    <a:pt x="477710" y="1143233"/>
                  </a:lnTo>
                  <a:lnTo>
                    <a:pt x="469388" y="1140511"/>
                  </a:lnTo>
                  <a:lnTo>
                    <a:pt x="460937" y="1137789"/>
                  </a:lnTo>
                  <a:lnTo>
                    <a:pt x="452443" y="1135067"/>
                  </a:lnTo>
                  <a:lnTo>
                    <a:pt x="443850" y="1132345"/>
                  </a:lnTo>
                  <a:lnTo>
                    <a:pt x="435201" y="1129623"/>
                  </a:lnTo>
                  <a:lnTo>
                    <a:pt x="426482" y="1126901"/>
                  </a:lnTo>
                  <a:lnTo>
                    <a:pt x="417696" y="1124179"/>
                  </a:lnTo>
                  <a:lnTo>
                    <a:pt x="408866" y="1121457"/>
                  </a:lnTo>
                  <a:lnTo>
                    <a:pt x="399964" y="1118735"/>
                  </a:lnTo>
                  <a:lnTo>
                    <a:pt x="391039" y="1116013"/>
                  </a:lnTo>
                  <a:lnTo>
                    <a:pt x="382043" y="1113291"/>
                  </a:lnTo>
                  <a:lnTo>
                    <a:pt x="373036" y="1110569"/>
                  </a:lnTo>
                  <a:lnTo>
                    <a:pt x="363974" y="1107847"/>
                  </a:lnTo>
                  <a:lnTo>
                    <a:pt x="354903" y="1105125"/>
                  </a:lnTo>
                  <a:lnTo>
                    <a:pt x="345800" y="1102403"/>
                  </a:lnTo>
                  <a:lnTo>
                    <a:pt x="336690" y="1099681"/>
                  </a:lnTo>
                  <a:lnTo>
                    <a:pt x="327566" y="1096959"/>
                  </a:lnTo>
                  <a:lnTo>
                    <a:pt x="318443" y="1094237"/>
                  </a:lnTo>
                  <a:lnTo>
                    <a:pt x="309320" y="1091515"/>
                  </a:lnTo>
                  <a:lnTo>
                    <a:pt x="300211" y="1088793"/>
                  </a:lnTo>
                  <a:lnTo>
                    <a:pt x="291109" y="1086072"/>
                  </a:lnTo>
                  <a:lnTo>
                    <a:pt x="282043" y="1083350"/>
                  </a:lnTo>
                  <a:lnTo>
                    <a:pt x="272985" y="1080628"/>
                  </a:lnTo>
                  <a:lnTo>
                    <a:pt x="263991" y="1077906"/>
                  </a:lnTo>
                  <a:lnTo>
                    <a:pt x="255010" y="1075184"/>
                  </a:lnTo>
                  <a:lnTo>
                    <a:pt x="246108" y="1072462"/>
                  </a:lnTo>
                  <a:lnTo>
                    <a:pt x="237236" y="1069740"/>
                  </a:lnTo>
                  <a:lnTo>
                    <a:pt x="228447" y="1067018"/>
                  </a:lnTo>
                  <a:lnTo>
                    <a:pt x="219715" y="1064296"/>
                  </a:lnTo>
                  <a:lnTo>
                    <a:pt x="211062" y="1061574"/>
                  </a:lnTo>
                  <a:lnTo>
                    <a:pt x="202500" y="1058852"/>
                  </a:lnTo>
                  <a:lnTo>
                    <a:pt x="194008" y="1056130"/>
                  </a:lnTo>
                  <a:lnTo>
                    <a:pt x="185648" y="1053408"/>
                  </a:lnTo>
                  <a:lnTo>
                    <a:pt x="177340" y="1050686"/>
                  </a:lnTo>
                  <a:lnTo>
                    <a:pt x="169213" y="1047964"/>
                  </a:lnTo>
                  <a:lnTo>
                    <a:pt x="161118" y="1045242"/>
                  </a:lnTo>
                  <a:lnTo>
                    <a:pt x="153249" y="1042520"/>
                  </a:lnTo>
                  <a:lnTo>
                    <a:pt x="145424" y="1039798"/>
                  </a:lnTo>
                  <a:lnTo>
                    <a:pt x="137811" y="1037076"/>
                  </a:lnTo>
                  <a:lnTo>
                    <a:pt x="130287" y="1034354"/>
                  </a:lnTo>
                  <a:lnTo>
                    <a:pt x="122952" y="1031632"/>
                  </a:lnTo>
                  <a:lnTo>
                    <a:pt x="115758" y="1028910"/>
                  </a:lnTo>
                  <a:lnTo>
                    <a:pt x="108723" y="1026188"/>
                  </a:lnTo>
                  <a:lnTo>
                    <a:pt x="101888" y="1023466"/>
                  </a:lnTo>
                  <a:lnTo>
                    <a:pt x="95175" y="1020744"/>
                  </a:lnTo>
                  <a:lnTo>
                    <a:pt x="88727" y="1018022"/>
                  </a:lnTo>
                  <a:lnTo>
                    <a:pt x="82356" y="1015300"/>
                  </a:lnTo>
                  <a:lnTo>
                    <a:pt x="76321" y="1012578"/>
                  </a:lnTo>
                  <a:lnTo>
                    <a:pt x="70342" y="1009856"/>
                  </a:lnTo>
                  <a:lnTo>
                    <a:pt x="64716" y="1007134"/>
                  </a:lnTo>
                  <a:lnTo>
                    <a:pt x="59180" y="1004412"/>
                  </a:lnTo>
                  <a:lnTo>
                    <a:pt x="53953" y="1001690"/>
                  </a:lnTo>
                  <a:lnTo>
                    <a:pt x="48883" y="998968"/>
                  </a:lnTo>
                  <a:lnTo>
                    <a:pt x="44073" y="996246"/>
                  </a:lnTo>
                  <a:lnTo>
                    <a:pt x="39490" y="993524"/>
                  </a:lnTo>
                  <a:lnTo>
                    <a:pt x="35111" y="990802"/>
                  </a:lnTo>
                  <a:lnTo>
                    <a:pt x="31034" y="988080"/>
                  </a:lnTo>
                  <a:lnTo>
                    <a:pt x="27101" y="985358"/>
                  </a:lnTo>
                  <a:lnTo>
                    <a:pt x="23547" y="982636"/>
                  </a:lnTo>
                  <a:lnTo>
                    <a:pt x="20071" y="979914"/>
                  </a:lnTo>
                  <a:lnTo>
                    <a:pt x="17054" y="977192"/>
                  </a:lnTo>
                  <a:lnTo>
                    <a:pt x="14110" y="974470"/>
                  </a:lnTo>
                  <a:lnTo>
                    <a:pt x="11580" y="971748"/>
                  </a:lnTo>
                  <a:lnTo>
                    <a:pt x="9187" y="969026"/>
                  </a:lnTo>
                  <a:lnTo>
                    <a:pt x="7142" y="966304"/>
                  </a:lnTo>
                  <a:lnTo>
                    <a:pt x="5310" y="963582"/>
                  </a:lnTo>
                  <a:lnTo>
                    <a:pt x="3756" y="960860"/>
                  </a:lnTo>
                  <a:lnTo>
                    <a:pt x="2490" y="958138"/>
                  </a:lnTo>
                  <a:lnTo>
                    <a:pt x="1430" y="955416"/>
                  </a:lnTo>
                  <a:lnTo>
                    <a:pt x="735" y="952694"/>
                  </a:lnTo>
                  <a:lnTo>
                    <a:pt x="172" y="949972"/>
                  </a:lnTo>
                  <a:lnTo>
                    <a:pt x="48" y="947250"/>
                  </a:lnTo>
                  <a:lnTo>
                    <a:pt x="0" y="944528"/>
                  </a:lnTo>
                  <a:lnTo>
                    <a:pt x="428" y="941806"/>
                  </a:lnTo>
                  <a:lnTo>
                    <a:pt x="947" y="939084"/>
                  </a:lnTo>
                  <a:lnTo>
                    <a:pt x="1866" y="936362"/>
                  </a:lnTo>
                  <a:lnTo>
                    <a:pt x="2949" y="933640"/>
                  </a:lnTo>
                  <a:lnTo>
                    <a:pt x="4353" y="930918"/>
                  </a:lnTo>
                  <a:lnTo>
                    <a:pt x="5991" y="928196"/>
                  </a:lnTo>
                  <a:lnTo>
                    <a:pt x="7873" y="925474"/>
                  </a:lnTo>
                  <a:lnTo>
                    <a:pt x="10054" y="922752"/>
                  </a:lnTo>
                  <a:lnTo>
                    <a:pt x="12405" y="920030"/>
                  </a:lnTo>
                  <a:lnTo>
                    <a:pt x="15116" y="917308"/>
                  </a:lnTo>
                  <a:lnTo>
                    <a:pt x="17924" y="914586"/>
                  </a:lnTo>
                  <a:lnTo>
                    <a:pt x="21149" y="911864"/>
                  </a:lnTo>
                  <a:lnTo>
                    <a:pt x="24441" y="909142"/>
                  </a:lnTo>
                  <a:lnTo>
                    <a:pt x="28122" y="906421"/>
                  </a:lnTo>
                  <a:lnTo>
                    <a:pt x="31904" y="903699"/>
                  </a:lnTo>
                  <a:lnTo>
                    <a:pt x="35999" y="900977"/>
                  </a:lnTo>
                  <a:lnTo>
                    <a:pt x="40249" y="898255"/>
                  </a:lnTo>
                  <a:lnTo>
                    <a:pt x="44739" y="895533"/>
                  </a:lnTo>
                  <a:lnTo>
                    <a:pt x="49433" y="892811"/>
                  </a:lnTo>
                  <a:lnTo>
                    <a:pt x="54299" y="890089"/>
                  </a:lnTo>
                  <a:lnTo>
                    <a:pt x="59412" y="887367"/>
                  </a:lnTo>
                  <a:lnTo>
                    <a:pt x="64633" y="884645"/>
                  </a:lnTo>
                  <a:lnTo>
                    <a:pt x="70135" y="881923"/>
                  </a:lnTo>
                  <a:lnTo>
                    <a:pt x="75688" y="879201"/>
                  </a:lnTo>
                  <a:lnTo>
                    <a:pt x="81550" y="876479"/>
                  </a:lnTo>
                  <a:lnTo>
                    <a:pt x="87454" y="873757"/>
                  </a:lnTo>
                  <a:lnTo>
                    <a:pt x="93602" y="871035"/>
                  </a:lnTo>
                  <a:lnTo>
                    <a:pt x="99826" y="868313"/>
                  </a:lnTo>
                  <a:lnTo>
                    <a:pt x="106233" y="865591"/>
                  </a:lnTo>
                  <a:lnTo>
                    <a:pt x="112743" y="862869"/>
                  </a:lnTo>
                  <a:lnTo>
                    <a:pt x="119383" y="860147"/>
                  </a:lnTo>
                  <a:lnTo>
                    <a:pt x="126144" y="857425"/>
                  </a:lnTo>
                  <a:lnTo>
                    <a:pt x="132989" y="854703"/>
                  </a:lnTo>
                  <a:lnTo>
                    <a:pt x="139966" y="851981"/>
                  </a:lnTo>
                  <a:lnTo>
                    <a:pt x="146987" y="849259"/>
                  </a:lnTo>
                  <a:lnTo>
                    <a:pt x="154142" y="846537"/>
                  </a:lnTo>
                  <a:lnTo>
                    <a:pt x="161318" y="843815"/>
                  </a:lnTo>
                  <a:lnTo>
                    <a:pt x="168608" y="841093"/>
                  </a:lnTo>
                  <a:lnTo>
                    <a:pt x="175916" y="838371"/>
                  </a:lnTo>
                  <a:lnTo>
                    <a:pt x="183296" y="835649"/>
                  </a:lnTo>
                  <a:lnTo>
                    <a:pt x="190697" y="832927"/>
                  </a:lnTo>
                  <a:lnTo>
                    <a:pt x="198137" y="830205"/>
                  </a:lnTo>
                  <a:lnTo>
                    <a:pt x="205593" y="827483"/>
                  </a:lnTo>
                  <a:lnTo>
                    <a:pt x="213065" y="824761"/>
                  </a:lnTo>
                  <a:lnTo>
                    <a:pt x="220538" y="822039"/>
                  </a:lnTo>
                  <a:lnTo>
                    <a:pt x="228011" y="819317"/>
                  </a:lnTo>
                  <a:lnTo>
                    <a:pt x="235461" y="816595"/>
                  </a:lnTo>
                  <a:lnTo>
                    <a:pt x="242906" y="813873"/>
                  </a:lnTo>
                  <a:lnTo>
                    <a:pt x="250297" y="811151"/>
                  </a:lnTo>
                  <a:lnTo>
                    <a:pt x="257676" y="808429"/>
                  </a:lnTo>
                  <a:lnTo>
                    <a:pt x="264978" y="805707"/>
                  </a:lnTo>
                  <a:lnTo>
                    <a:pt x="272251" y="802985"/>
                  </a:lnTo>
                  <a:lnTo>
                    <a:pt x="279439" y="800263"/>
                  </a:lnTo>
                  <a:lnTo>
                    <a:pt x="286569" y="797541"/>
                  </a:lnTo>
                  <a:lnTo>
                    <a:pt x="293615" y="794819"/>
                  </a:lnTo>
                  <a:lnTo>
                    <a:pt x="300566" y="792097"/>
                  </a:lnTo>
                  <a:lnTo>
                    <a:pt x="307443" y="789375"/>
                  </a:lnTo>
                  <a:lnTo>
                    <a:pt x="314181" y="786653"/>
                  </a:lnTo>
                  <a:lnTo>
                    <a:pt x="320863" y="783931"/>
                  </a:lnTo>
                  <a:lnTo>
                    <a:pt x="327355" y="781209"/>
                  </a:lnTo>
                  <a:lnTo>
                    <a:pt x="333813" y="778487"/>
                  </a:lnTo>
                  <a:lnTo>
                    <a:pt x="340029" y="775765"/>
                  </a:lnTo>
                  <a:lnTo>
                    <a:pt x="346202" y="773043"/>
                  </a:lnTo>
                  <a:lnTo>
                    <a:pt x="352149" y="770321"/>
                  </a:lnTo>
                  <a:lnTo>
                    <a:pt x="358006" y="767599"/>
                  </a:lnTo>
                  <a:lnTo>
                    <a:pt x="363662" y="764877"/>
                  </a:lnTo>
                  <a:lnTo>
                    <a:pt x="369174" y="762155"/>
                  </a:lnTo>
                  <a:lnTo>
                    <a:pt x="374519" y="759433"/>
                  </a:lnTo>
                  <a:lnTo>
                    <a:pt x="379659" y="756711"/>
                  </a:lnTo>
                  <a:lnTo>
                    <a:pt x="384672" y="753989"/>
                  </a:lnTo>
                  <a:lnTo>
                    <a:pt x="389417" y="751267"/>
                  </a:lnTo>
                  <a:lnTo>
                    <a:pt x="394079" y="748545"/>
                  </a:lnTo>
                  <a:lnTo>
                    <a:pt x="398405" y="745823"/>
                  </a:lnTo>
                  <a:lnTo>
                    <a:pt x="402674" y="743101"/>
                  </a:lnTo>
                  <a:lnTo>
                    <a:pt x="406585" y="740379"/>
                  </a:lnTo>
                  <a:lnTo>
                    <a:pt x="410410" y="737657"/>
                  </a:lnTo>
                  <a:lnTo>
                    <a:pt x="413923" y="734935"/>
                  </a:lnTo>
                  <a:lnTo>
                    <a:pt x="417285" y="732213"/>
                  </a:lnTo>
                  <a:lnTo>
                    <a:pt x="420388" y="729491"/>
                  </a:lnTo>
                  <a:lnTo>
                    <a:pt x="423272" y="726769"/>
                  </a:lnTo>
                  <a:lnTo>
                    <a:pt x="425953" y="724048"/>
                  </a:lnTo>
                  <a:lnTo>
                    <a:pt x="428344" y="721326"/>
                  </a:lnTo>
                  <a:lnTo>
                    <a:pt x="430593" y="718604"/>
                  </a:lnTo>
                  <a:lnTo>
                    <a:pt x="432481" y="715882"/>
                  </a:lnTo>
                  <a:lnTo>
                    <a:pt x="434290" y="713160"/>
                  </a:lnTo>
                  <a:lnTo>
                    <a:pt x="435665" y="710438"/>
                  </a:lnTo>
                  <a:lnTo>
                    <a:pt x="436972" y="707716"/>
                  </a:lnTo>
                  <a:lnTo>
                    <a:pt x="437883" y="704994"/>
                  </a:lnTo>
                  <a:lnTo>
                    <a:pt x="438670" y="702272"/>
                  </a:lnTo>
                  <a:lnTo>
                    <a:pt x="439126" y="699550"/>
                  </a:lnTo>
                  <a:lnTo>
                    <a:pt x="439389" y="696828"/>
                  </a:lnTo>
                  <a:lnTo>
                    <a:pt x="439389" y="694106"/>
                  </a:lnTo>
                  <a:lnTo>
                    <a:pt x="439126" y="691384"/>
                  </a:lnTo>
                  <a:lnTo>
                    <a:pt x="438670" y="688662"/>
                  </a:lnTo>
                  <a:lnTo>
                    <a:pt x="437883" y="685940"/>
                  </a:lnTo>
                  <a:lnTo>
                    <a:pt x="436972" y="683218"/>
                  </a:lnTo>
                  <a:lnTo>
                    <a:pt x="435665" y="680496"/>
                  </a:lnTo>
                  <a:lnTo>
                    <a:pt x="434290" y="677774"/>
                  </a:lnTo>
                  <a:lnTo>
                    <a:pt x="432481" y="675052"/>
                  </a:lnTo>
                  <a:lnTo>
                    <a:pt x="430593" y="672330"/>
                  </a:lnTo>
                  <a:lnTo>
                    <a:pt x="428344" y="669608"/>
                  </a:lnTo>
                  <a:lnTo>
                    <a:pt x="425953" y="666886"/>
                  </a:lnTo>
                  <a:lnTo>
                    <a:pt x="423272" y="664164"/>
                  </a:lnTo>
                  <a:lnTo>
                    <a:pt x="420388" y="661442"/>
                  </a:lnTo>
                  <a:lnTo>
                    <a:pt x="417285" y="658720"/>
                  </a:lnTo>
                  <a:lnTo>
                    <a:pt x="413923" y="655998"/>
                  </a:lnTo>
                  <a:lnTo>
                    <a:pt x="410410" y="653276"/>
                  </a:lnTo>
                  <a:lnTo>
                    <a:pt x="406585" y="650554"/>
                  </a:lnTo>
                  <a:lnTo>
                    <a:pt x="402674" y="647832"/>
                  </a:lnTo>
                  <a:lnTo>
                    <a:pt x="398405" y="645110"/>
                  </a:lnTo>
                  <a:lnTo>
                    <a:pt x="394079" y="642388"/>
                  </a:lnTo>
                  <a:lnTo>
                    <a:pt x="389417" y="639666"/>
                  </a:lnTo>
                  <a:lnTo>
                    <a:pt x="384672" y="636944"/>
                  </a:lnTo>
                  <a:lnTo>
                    <a:pt x="379659" y="634222"/>
                  </a:lnTo>
                  <a:lnTo>
                    <a:pt x="374519" y="631500"/>
                  </a:lnTo>
                  <a:lnTo>
                    <a:pt x="369174" y="628778"/>
                  </a:lnTo>
                  <a:lnTo>
                    <a:pt x="363662" y="626056"/>
                  </a:lnTo>
                  <a:lnTo>
                    <a:pt x="358006" y="623334"/>
                  </a:lnTo>
                  <a:lnTo>
                    <a:pt x="352149" y="620612"/>
                  </a:lnTo>
                  <a:lnTo>
                    <a:pt x="346202" y="617890"/>
                  </a:lnTo>
                  <a:lnTo>
                    <a:pt x="340029" y="615168"/>
                  </a:lnTo>
                  <a:lnTo>
                    <a:pt x="333813" y="612446"/>
                  </a:lnTo>
                  <a:lnTo>
                    <a:pt x="327355" y="609724"/>
                  </a:lnTo>
                  <a:lnTo>
                    <a:pt x="320863" y="607002"/>
                  </a:lnTo>
                  <a:lnTo>
                    <a:pt x="314181" y="604280"/>
                  </a:lnTo>
                  <a:lnTo>
                    <a:pt x="307443" y="601558"/>
                  </a:lnTo>
                  <a:lnTo>
                    <a:pt x="300566" y="598836"/>
                  </a:lnTo>
                  <a:lnTo>
                    <a:pt x="293615" y="596114"/>
                  </a:lnTo>
                  <a:lnTo>
                    <a:pt x="286569" y="593392"/>
                  </a:lnTo>
                  <a:lnTo>
                    <a:pt x="279439" y="590670"/>
                  </a:lnTo>
                  <a:lnTo>
                    <a:pt x="272251" y="587948"/>
                  </a:lnTo>
                  <a:lnTo>
                    <a:pt x="264978" y="585226"/>
                  </a:lnTo>
                  <a:lnTo>
                    <a:pt x="257676" y="582504"/>
                  </a:lnTo>
                  <a:lnTo>
                    <a:pt x="250297" y="579782"/>
                  </a:lnTo>
                  <a:lnTo>
                    <a:pt x="242906" y="577060"/>
                  </a:lnTo>
                  <a:lnTo>
                    <a:pt x="235461" y="574338"/>
                  </a:lnTo>
                  <a:lnTo>
                    <a:pt x="228011" y="571616"/>
                  </a:lnTo>
                  <a:lnTo>
                    <a:pt x="220538" y="568894"/>
                  </a:lnTo>
                  <a:lnTo>
                    <a:pt x="213065" y="566172"/>
                  </a:lnTo>
                  <a:lnTo>
                    <a:pt x="205593" y="563450"/>
                  </a:lnTo>
                  <a:lnTo>
                    <a:pt x="198137" y="560728"/>
                  </a:lnTo>
                  <a:lnTo>
                    <a:pt x="190697" y="558006"/>
                  </a:lnTo>
                  <a:lnTo>
                    <a:pt x="183296" y="555284"/>
                  </a:lnTo>
                  <a:lnTo>
                    <a:pt x="175916" y="552562"/>
                  </a:lnTo>
                  <a:lnTo>
                    <a:pt x="168608" y="549840"/>
                  </a:lnTo>
                  <a:lnTo>
                    <a:pt x="161318" y="547118"/>
                  </a:lnTo>
                  <a:lnTo>
                    <a:pt x="154142" y="544396"/>
                  </a:lnTo>
                  <a:lnTo>
                    <a:pt x="146987" y="541675"/>
                  </a:lnTo>
                  <a:lnTo>
                    <a:pt x="139966" y="538953"/>
                  </a:lnTo>
                  <a:lnTo>
                    <a:pt x="132989" y="536231"/>
                  </a:lnTo>
                  <a:lnTo>
                    <a:pt x="126144" y="533509"/>
                  </a:lnTo>
                  <a:lnTo>
                    <a:pt x="119383" y="530787"/>
                  </a:lnTo>
                  <a:lnTo>
                    <a:pt x="112743" y="528065"/>
                  </a:lnTo>
                  <a:lnTo>
                    <a:pt x="106233" y="525343"/>
                  </a:lnTo>
                  <a:lnTo>
                    <a:pt x="99826" y="522621"/>
                  </a:lnTo>
                  <a:lnTo>
                    <a:pt x="93602" y="519899"/>
                  </a:lnTo>
                  <a:lnTo>
                    <a:pt x="87454" y="517177"/>
                  </a:lnTo>
                  <a:lnTo>
                    <a:pt x="81550" y="514455"/>
                  </a:lnTo>
                  <a:lnTo>
                    <a:pt x="75688" y="511733"/>
                  </a:lnTo>
                  <a:lnTo>
                    <a:pt x="70135" y="509011"/>
                  </a:lnTo>
                  <a:lnTo>
                    <a:pt x="64633" y="506289"/>
                  </a:lnTo>
                  <a:lnTo>
                    <a:pt x="59412" y="503567"/>
                  </a:lnTo>
                  <a:lnTo>
                    <a:pt x="54299" y="500845"/>
                  </a:lnTo>
                  <a:lnTo>
                    <a:pt x="49433" y="498123"/>
                  </a:lnTo>
                  <a:lnTo>
                    <a:pt x="44739" y="495401"/>
                  </a:lnTo>
                  <a:lnTo>
                    <a:pt x="40249" y="492679"/>
                  </a:lnTo>
                  <a:lnTo>
                    <a:pt x="35999" y="489957"/>
                  </a:lnTo>
                  <a:lnTo>
                    <a:pt x="31904" y="487235"/>
                  </a:lnTo>
                  <a:lnTo>
                    <a:pt x="28122" y="484513"/>
                  </a:lnTo>
                  <a:lnTo>
                    <a:pt x="24441" y="481791"/>
                  </a:lnTo>
                  <a:lnTo>
                    <a:pt x="21149" y="479069"/>
                  </a:lnTo>
                  <a:lnTo>
                    <a:pt x="17924" y="476347"/>
                  </a:lnTo>
                  <a:lnTo>
                    <a:pt x="15116" y="473625"/>
                  </a:lnTo>
                  <a:lnTo>
                    <a:pt x="12405" y="470903"/>
                  </a:lnTo>
                  <a:lnTo>
                    <a:pt x="10054" y="468181"/>
                  </a:lnTo>
                  <a:lnTo>
                    <a:pt x="7873" y="465459"/>
                  </a:lnTo>
                  <a:lnTo>
                    <a:pt x="5991" y="462737"/>
                  </a:lnTo>
                  <a:lnTo>
                    <a:pt x="4353" y="460015"/>
                  </a:lnTo>
                  <a:lnTo>
                    <a:pt x="2949" y="457293"/>
                  </a:lnTo>
                  <a:lnTo>
                    <a:pt x="1866" y="454571"/>
                  </a:lnTo>
                  <a:lnTo>
                    <a:pt x="947" y="451849"/>
                  </a:lnTo>
                  <a:lnTo>
                    <a:pt x="428" y="449127"/>
                  </a:lnTo>
                  <a:lnTo>
                    <a:pt x="0" y="446405"/>
                  </a:lnTo>
                  <a:lnTo>
                    <a:pt x="48" y="443683"/>
                  </a:lnTo>
                  <a:lnTo>
                    <a:pt x="172" y="440961"/>
                  </a:lnTo>
                  <a:lnTo>
                    <a:pt x="735" y="438239"/>
                  </a:lnTo>
                  <a:lnTo>
                    <a:pt x="1430" y="435517"/>
                  </a:lnTo>
                  <a:lnTo>
                    <a:pt x="2490" y="432795"/>
                  </a:lnTo>
                  <a:lnTo>
                    <a:pt x="3756" y="430073"/>
                  </a:lnTo>
                  <a:lnTo>
                    <a:pt x="5310" y="427351"/>
                  </a:lnTo>
                  <a:lnTo>
                    <a:pt x="7142" y="424629"/>
                  </a:lnTo>
                  <a:lnTo>
                    <a:pt x="9187" y="421907"/>
                  </a:lnTo>
                  <a:lnTo>
                    <a:pt x="11580" y="419185"/>
                  </a:lnTo>
                  <a:lnTo>
                    <a:pt x="14110" y="416463"/>
                  </a:lnTo>
                  <a:lnTo>
                    <a:pt x="17054" y="413741"/>
                  </a:lnTo>
                  <a:lnTo>
                    <a:pt x="20071" y="411019"/>
                  </a:lnTo>
                  <a:lnTo>
                    <a:pt x="23547" y="408297"/>
                  </a:lnTo>
                  <a:lnTo>
                    <a:pt x="27101" y="405575"/>
                  </a:lnTo>
                  <a:lnTo>
                    <a:pt x="31034" y="402853"/>
                  </a:lnTo>
                  <a:lnTo>
                    <a:pt x="35111" y="400131"/>
                  </a:lnTo>
                  <a:lnTo>
                    <a:pt x="39490" y="397409"/>
                  </a:lnTo>
                  <a:lnTo>
                    <a:pt x="44073" y="394687"/>
                  </a:lnTo>
                  <a:lnTo>
                    <a:pt x="48883" y="391965"/>
                  </a:lnTo>
                  <a:lnTo>
                    <a:pt x="53953" y="389243"/>
                  </a:lnTo>
                  <a:lnTo>
                    <a:pt x="59180" y="386521"/>
                  </a:lnTo>
                  <a:lnTo>
                    <a:pt x="64716" y="383799"/>
                  </a:lnTo>
                  <a:lnTo>
                    <a:pt x="70342" y="381077"/>
                  </a:lnTo>
                  <a:lnTo>
                    <a:pt x="76321" y="378355"/>
                  </a:lnTo>
                  <a:lnTo>
                    <a:pt x="82356" y="375633"/>
                  </a:lnTo>
                  <a:lnTo>
                    <a:pt x="88727" y="372911"/>
                  </a:lnTo>
                  <a:lnTo>
                    <a:pt x="95175" y="370189"/>
                  </a:lnTo>
                  <a:lnTo>
                    <a:pt x="101888" y="367467"/>
                  </a:lnTo>
                  <a:lnTo>
                    <a:pt x="108723" y="364745"/>
                  </a:lnTo>
                  <a:lnTo>
                    <a:pt x="115758" y="362024"/>
                  </a:lnTo>
                  <a:lnTo>
                    <a:pt x="122952" y="359302"/>
                  </a:lnTo>
                  <a:lnTo>
                    <a:pt x="130287" y="356580"/>
                  </a:lnTo>
                  <a:lnTo>
                    <a:pt x="137811" y="353858"/>
                  </a:lnTo>
                  <a:lnTo>
                    <a:pt x="145424" y="351136"/>
                  </a:lnTo>
                  <a:lnTo>
                    <a:pt x="153249" y="348414"/>
                  </a:lnTo>
                  <a:lnTo>
                    <a:pt x="161118" y="345692"/>
                  </a:lnTo>
                  <a:lnTo>
                    <a:pt x="169213" y="342970"/>
                  </a:lnTo>
                  <a:lnTo>
                    <a:pt x="177340" y="340248"/>
                  </a:lnTo>
                  <a:lnTo>
                    <a:pt x="185648" y="337526"/>
                  </a:lnTo>
                  <a:lnTo>
                    <a:pt x="194008" y="334804"/>
                  </a:lnTo>
                  <a:lnTo>
                    <a:pt x="202500" y="332082"/>
                  </a:lnTo>
                  <a:lnTo>
                    <a:pt x="211062" y="329360"/>
                  </a:lnTo>
                  <a:lnTo>
                    <a:pt x="219715" y="326638"/>
                  </a:lnTo>
                  <a:lnTo>
                    <a:pt x="228447" y="323916"/>
                  </a:lnTo>
                  <a:lnTo>
                    <a:pt x="237236" y="321194"/>
                  </a:lnTo>
                  <a:lnTo>
                    <a:pt x="246108" y="318472"/>
                  </a:lnTo>
                  <a:lnTo>
                    <a:pt x="255010" y="315750"/>
                  </a:lnTo>
                  <a:lnTo>
                    <a:pt x="263991" y="313028"/>
                  </a:lnTo>
                  <a:lnTo>
                    <a:pt x="272985" y="310306"/>
                  </a:lnTo>
                  <a:lnTo>
                    <a:pt x="282043" y="307584"/>
                  </a:lnTo>
                  <a:lnTo>
                    <a:pt x="291109" y="304862"/>
                  </a:lnTo>
                  <a:lnTo>
                    <a:pt x="300211" y="302140"/>
                  </a:lnTo>
                  <a:lnTo>
                    <a:pt x="309320" y="299418"/>
                  </a:lnTo>
                  <a:lnTo>
                    <a:pt x="318443" y="296696"/>
                  </a:lnTo>
                  <a:lnTo>
                    <a:pt x="327566" y="293974"/>
                  </a:lnTo>
                  <a:lnTo>
                    <a:pt x="336690" y="291252"/>
                  </a:lnTo>
                  <a:lnTo>
                    <a:pt x="345800" y="288530"/>
                  </a:lnTo>
                  <a:lnTo>
                    <a:pt x="354903" y="285808"/>
                  </a:lnTo>
                  <a:lnTo>
                    <a:pt x="363974" y="283086"/>
                  </a:lnTo>
                  <a:lnTo>
                    <a:pt x="373036" y="280364"/>
                  </a:lnTo>
                  <a:lnTo>
                    <a:pt x="382043" y="277642"/>
                  </a:lnTo>
                  <a:lnTo>
                    <a:pt x="391039" y="274920"/>
                  </a:lnTo>
                  <a:lnTo>
                    <a:pt x="399964" y="272198"/>
                  </a:lnTo>
                  <a:lnTo>
                    <a:pt x="408866" y="269476"/>
                  </a:lnTo>
                  <a:lnTo>
                    <a:pt x="417696" y="266754"/>
                  </a:lnTo>
                  <a:lnTo>
                    <a:pt x="426482" y="264032"/>
                  </a:lnTo>
                  <a:lnTo>
                    <a:pt x="435201" y="261310"/>
                  </a:lnTo>
                  <a:lnTo>
                    <a:pt x="443850" y="258588"/>
                  </a:lnTo>
                  <a:lnTo>
                    <a:pt x="452443" y="255866"/>
                  </a:lnTo>
                  <a:lnTo>
                    <a:pt x="460937" y="253144"/>
                  </a:lnTo>
                  <a:lnTo>
                    <a:pt x="469388" y="250422"/>
                  </a:lnTo>
                  <a:lnTo>
                    <a:pt x="477710" y="247700"/>
                  </a:lnTo>
                  <a:lnTo>
                    <a:pt x="486007" y="244978"/>
                  </a:lnTo>
                  <a:lnTo>
                    <a:pt x="494139" y="242256"/>
                  </a:lnTo>
                  <a:lnTo>
                    <a:pt x="502245" y="239534"/>
                  </a:lnTo>
                  <a:lnTo>
                    <a:pt x="510200" y="236812"/>
                  </a:lnTo>
                  <a:lnTo>
                    <a:pt x="518099" y="234090"/>
                  </a:lnTo>
                  <a:lnTo>
                    <a:pt x="525867" y="231368"/>
                  </a:lnTo>
                  <a:lnTo>
                    <a:pt x="533548" y="228646"/>
                  </a:lnTo>
                  <a:lnTo>
                    <a:pt x="541120" y="225924"/>
                  </a:lnTo>
                  <a:lnTo>
                    <a:pt x="548572" y="223202"/>
                  </a:lnTo>
                  <a:lnTo>
                    <a:pt x="555941" y="220480"/>
                  </a:lnTo>
                  <a:lnTo>
                    <a:pt x="563154" y="217758"/>
                  </a:lnTo>
                  <a:lnTo>
                    <a:pt x="570314" y="215036"/>
                  </a:lnTo>
                  <a:lnTo>
                    <a:pt x="577280" y="212314"/>
                  </a:lnTo>
                  <a:lnTo>
                    <a:pt x="584214" y="209592"/>
                  </a:lnTo>
                  <a:lnTo>
                    <a:pt x="590939" y="206870"/>
                  </a:lnTo>
                  <a:lnTo>
                    <a:pt x="597620" y="204148"/>
                  </a:lnTo>
                  <a:lnTo>
                    <a:pt x="604122" y="201426"/>
                  </a:lnTo>
                  <a:lnTo>
                    <a:pt x="610544" y="198704"/>
                  </a:lnTo>
                  <a:lnTo>
                    <a:pt x="616820" y="195982"/>
                  </a:lnTo>
                  <a:lnTo>
                    <a:pt x="622982" y="193260"/>
                  </a:lnTo>
                  <a:lnTo>
                    <a:pt x="629030" y="190538"/>
                  </a:lnTo>
                  <a:lnTo>
                    <a:pt x="634929" y="187816"/>
                  </a:lnTo>
                  <a:lnTo>
                    <a:pt x="640750" y="185094"/>
                  </a:lnTo>
                  <a:lnTo>
                    <a:pt x="646386" y="182372"/>
                  </a:lnTo>
                  <a:lnTo>
                    <a:pt x="651978" y="179651"/>
                  </a:lnTo>
                  <a:lnTo>
                    <a:pt x="657352" y="176929"/>
                  </a:lnTo>
                  <a:lnTo>
                    <a:pt x="662691" y="174207"/>
                  </a:lnTo>
                  <a:lnTo>
                    <a:pt x="667829" y="171485"/>
                  </a:lnTo>
                  <a:lnTo>
                    <a:pt x="672909" y="168763"/>
                  </a:lnTo>
                  <a:lnTo>
                    <a:pt x="677823" y="166041"/>
                  </a:lnTo>
                  <a:lnTo>
                    <a:pt x="682646" y="163319"/>
                  </a:lnTo>
                  <a:lnTo>
                    <a:pt x="687339" y="160597"/>
                  </a:lnTo>
                  <a:lnTo>
                    <a:pt x="691909" y="157875"/>
                  </a:lnTo>
                  <a:lnTo>
                    <a:pt x="696383" y="155153"/>
                  </a:lnTo>
                  <a:lnTo>
                    <a:pt x="700706" y="152431"/>
                  </a:lnTo>
                  <a:lnTo>
                    <a:pt x="704966" y="149709"/>
                  </a:lnTo>
                  <a:lnTo>
                    <a:pt x="709046" y="146987"/>
                  </a:lnTo>
                  <a:lnTo>
                    <a:pt x="713094" y="144265"/>
                  </a:lnTo>
                  <a:lnTo>
                    <a:pt x="716939" y="141543"/>
                  </a:lnTo>
                  <a:lnTo>
                    <a:pt x="720752" y="138821"/>
                  </a:lnTo>
                  <a:lnTo>
                    <a:pt x="724398" y="136099"/>
                  </a:lnTo>
                  <a:lnTo>
                    <a:pt x="727983" y="133377"/>
                  </a:lnTo>
                  <a:lnTo>
                    <a:pt x="731434" y="130655"/>
                  </a:lnTo>
                  <a:lnTo>
                    <a:pt x="734797" y="127933"/>
                  </a:lnTo>
                  <a:lnTo>
                    <a:pt x="738060" y="125211"/>
                  </a:lnTo>
                  <a:lnTo>
                    <a:pt x="741210" y="122489"/>
                  </a:lnTo>
                  <a:lnTo>
                    <a:pt x="744290" y="119767"/>
                  </a:lnTo>
                  <a:lnTo>
                    <a:pt x="747234" y="117045"/>
                  </a:lnTo>
                  <a:lnTo>
                    <a:pt x="750137" y="114323"/>
                  </a:lnTo>
                  <a:lnTo>
                    <a:pt x="752884" y="111601"/>
                  </a:lnTo>
                  <a:lnTo>
                    <a:pt x="755606" y="108879"/>
                  </a:lnTo>
                  <a:lnTo>
                    <a:pt x="758175" y="106157"/>
                  </a:lnTo>
                  <a:lnTo>
                    <a:pt x="760709" y="103435"/>
                  </a:lnTo>
                  <a:lnTo>
                    <a:pt x="763121" y="100713"/>
                  </a:lnTo>
                  <a:lnTo>
                    <a:pt x="765477" y="97991"/>
                  </a:lnTo>
                  <a:lnTo>
                    <a:pt x="767738" y="95269"/>
                  </a:lnTo>
                  <a:lnTo>
                    <a:pt x="769923" y="92547"/>
                  </a:lnTo>
                  <a:lnTo>
                    <a:pt x="772040" y="89825"/>
                  </a:lnTo>
                  <a:lnTo>
                    <a:pt x="774064" y="87103"/>
                  </a:lnTo>
                  <a:lnTo>
                    <a:pt x="776042" y="84381"/>
                  </a:lnTo>
                  <a:lnTo>
                    <a:pt x="777913" y="81659"/>
                  </a:lnTo>
                  <a:lnTo>
                    <a:pt x="779760" y="78937"/>
                  </a:lnTo>
                  <a:lnTo>
                    <a:pt x="781486" y="76215"/>
                  </a:lnTo>
                  <a:lnTo>
                    <a:pt x="783193" y="73493"/>
                  </a:lnTo>
                  <a:lnTo>
                    <a:pt x="784797" y="70771"/>
                  </a:lnTo>
                  <a:lnTo>
                    <a:pt x="786370" y="68049"/>
                  </a:lnTo>
                  <a:lnTo>
                    <a:pt x="787861" y="65327"/>
                  </a:lnTo>
                  <a:lnTo>
                    <a:pt x="789307" y="62605"/>
                  </a:lnTo>
                  <a:lnTo>
                    <a:pt x="790691" y="59883"/>
                  </a:lnTo>
                  <a:lnTo>
                    <a:pt x="792018" y="57161"/>
                  </a:lnTo>
                  <a:lnTo>
                    <a:pt x="793302" y="54439"/>
                  </a:lnTo>
                  <a:lnTo>
                    <a:pt x="794517" y="51717"/>
                  </a:lnTo>
                  <a:lnTo>
                    <a:pt x="795706" y="48995"/>
                  </a:lnTo>
                  <a:lnTo>
                    <a:pt x="796817" y="46273"/>
                  </a:lnTo>
                  <a:lnTo>
                    <a:pt x="797915" y="43551"/>
                  </a:lnTo>
                  <a:lnTo>
                    <a:pt x="798931" y="40829"/>
                  </a:lnTo>
                  <a:lnTo>
                    <a:pt x="799933" y="38107"/>
                  </a:lnTo>
                  <a:lnTo>
                    <a:pt x="800870" y="35385"/>
                  </a:lnTo>
                  <a:lnTo>
                    <a:pt x="801783" y="32663"/>
                  </a:lnTo>
                  <a:lnTo>
                    <a:pt x="802646" y="29941"/>
                  </a:lnTo>
                  <a:lnTo>
                    <a:pt x="803477" y="27219"/>
                  </a:lnTo>
                  <a:lnTo>
                    <a:pt x="804271" y="24497"/>
                  </a:lnTo>
                  <a:lnTo>
                    <a:pt x="805025" y="21775"/>
                  </a:lnTo>
                  <a:lnTo>
                    <a:pt x="805755" y="19053"/>
                  </a:lnTo>
                  <a:lnTo>
                    <a:pt x="806438" y="16331"/>
                  </a:lnTo>
                  <a:lnTo>
                    <a:pt x="807107" y="13609"/>
                  </a:lnTo>
                  <a:lnTo>
                    <a:pt x="807725" y="10887"/>
                  </a:lnTo>
                  <a:lnTo>
                    <a:pt x="808335" y="8165"/>
                  </a:lnTo>
                  <a:lnTo>
                    <a:pt x="808896" y="5443"/>
                  </a:lnTo>
                  <a:lnTo>
                    <a:pt x="809447" y="2721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2721"/>
                  </a:lnTo>
                  <a:lnTo>
                    <a:pt x="829372" y="5443"/>
                  </a:lnTo>
                  <a:lnTo>
                    <a:pt x="829934" y="8165"/>
                  </a:lnTo>
                  <a:lnTo>
                    <a:pt x="830544" y="10887"/>
                  </a:lnTo>
                  <a:lnTo>
                    <a:pt x="831161" y="13609"/>
                  </a:lnTo>
                  <a:lnTo>
                    <a:pt x="831831" y="16331"/>
                  </a:lnTo>
                  <a:lnTo>
                    <a:pt x="832514" y="19053"/>
                  </a:lnTo>
                  <a:lnTo>
                    <a:pt x="833244" y="21775"/>
                  </a:lnTo>
                  <a:lnTo>
                    <a:pt x="833998" y="24497"/>
                  </a:lnTo>
                  <a:lnTo>
                    <a:pt x="834792" y="27219"/>
                  </a:lnTo>
                  <a:lnTo>
                    <a:pt x="835622" y="29941"/>
                  </a:lnTo>
                  <a:lnTo>
                    <a:pt x="836486" y="32663"/>
                  </a:lnTo>
                  <a:lnTo>
                    <a:pt x="837399" y="35385"/>
                  </a:lnTo>
                  <a:lnTo>
                    <a:pt x="838336" y="38107"/>
                  </a:lnTo>
                  <a:lnTo>
                    <a:pt x="839338" y="40829"/>
                  </a:lnTo>
                  <a:lnTo>
                    <a:pt x="840354" y="43551"/>
                  </a:lnTo>
                  <a:lnTo>
                    <a:pt x="841451" y="46273"/>
                  </a:lnTo>
                  <a:lnTo>
                    <a:pt x="842562" y="48995"/>
                  </a:lnTo>
                  <a:lnTo>
                    <a:pt x="843751" y="51717"/>
                  </a:lnTo>
                  <a:lnTo>
                    <a:pt x="844967" y="54439"/>
                  </a:lnTo>
                  <a:lnTo>
                    <a:pt x="846251" y="57161"/>
                  </a:lnTo>
                  <a:lnTo>
                    <a:pt x="847577" y="59883"/>
                  </a:lnTo>
                  <a:lnTo>
                    <a:pt x="848962" y="62605"/>
                  </a:lnTo>
                  <a:lnTo>
                    <a:pt x="850408" y="65327"/>
                  </a:lnTo>
                  <a:lnTo>
                    <a:pt x="851899" y="68049"/>
                  </a:lnTo>
                  <a:lnTo>
                    <a:pt x="853472" y="70771"/>
                  </a:lnTo>
                  <a:lnTo>
                    <a:pt x="855075" y="73493"/>
                  </a:lnTo>
                  <a:lnTo>
                    <a:pt x="856783" y="76215"/>
                  </a:lnTo>
                  <a:lnTo>
                    <a:pt x="858509" y="78937"/>
                  </a:lnTo>
                  <a:lnTo>
                    <a:pt x="860356" y="81659"/>
                  </a:lnTo>
                  <a:lnTo>
                    <a:pt x="862227" y="84381"/>
                  </a:lnTo>
                  <a:lnTo>
                    <a:pt x="864205" y="87103"/>
                  </a:lnTo>
                  <a:lnTo>
                    <a:pt x="866229" y="89825"/>
                  </a:lnTo>
                  <a:lnTo>
                    <a:pt x="868346" y="92547"/>
                  </a:lnTo>
                  <a:lnTo>
                    <a:pt x="870531" y="95269"/>
                  </a:lnTo>
                  <a:lnTo>
                    <a:pt x="872792" y="97991"/>
                  </a:lnTo>
                  <a:lnTo>
                    <a:pt x="875148" y="100713"/>
                  </a:lnTo>
                  <a:lnTo>
                    <a:pt x="877559" y="103435"/>
                  </a:lnTo>
                  <a:lnTo>
                    <a:pt x="880094" y="106157"/>
                  </a:lnTo>
                  <a:lnTo>
                    <a:pt x="882663" y="108879"/>
                  </a:lnTo>
                  <a:lnTo>
                    <a:pt x="885385" y="111601"/>
                  </a:lnTo>
                  <a:lnTo>
                    <a:pt x="888132" y="114323"/>
                  </a:lnTo>
                  <a:lnTo>
                    <a:pt x="891035" y="117045"/>
                  </a:lnTo>
                  <a:lnTo>
                    <a:pt x="893979" y="119767"/>
                  </a:lnTo>
                  <a:lnTo>
                    <a:pt x="897059" y="122489"/>
                  </a:lnTo>
                  <a:lnTo>
                    <a:pt x="900209" y="125211"/>
                  </a:lnTo>
                  <a:lnTo>
                    <a:pt x="903471" y="127933"/>
                  </a:lnTo>
                  <a:lnTo>
                    <a:pt x="906835" y="130655"/>
                  </a:lnTo>
                  <a:lnTo>
                    <a:pt x="910286" y="133377"/>
                  </a:lnTo>
                  <a:lnTo>
                    <a:pt x="913871" y="136099"/>
                  </a:lnTo>
                  <a:lnTo>
                    <a:pt x="917516" y="138821"/>
                  </a:lnTo>
                  <a:lnTo>
                    <a:pt x="921329" y="141543"/>
                  </a:lnTo>
                  <a:lnTo>
                    <a:pt x="925175" y="144265"/>
                  </a:lnTo>
                  <a:lnTo>
                    <a:pt x="929223" y="146987"/>
                  </a:lnTo>
                  <a:lnTo>
                    <a:pt x="933303" y="149709"/>
                  </a:lnTo>
                  <a:lnTo>
                    <a:pt x="937563" y="152431"/>
                  </a:lnTo>
                  <a:lnTo>
                    <a:pt x="941885" y="155153"/>
                  </a:lnTo>
                  <a:lnTo>
                    <a:pt x="946360" y="157875"/>
                  </a:lnTo>
                  <a:lnTo>
                    <a:pt x="950930" y="160597"/>
                  </a:lnTo>
                  <a:lnTo>
                    <a:pt x="955623" y="163319"/>
                  </a:lnTo>
                  <a:lnTo>
                    <a:pt x="960446" y="166041"/>
                  </a:lnTo>
                  <a:lnTo>
                    <a:pt x="965360" y="168763"/>
                  </a:lnTo>
                  <a:lnTo>
                    <a:pt x="970440" y="171485"/>
                  </a:lnTo>
                  <a:lnTo>
                    <a:pt x="975577" y="174207"/>
                  </a:lnTo>
                  <a:lnTo>
                    <a:pt x="980917" y="176929"/>
                  </a:lnTo>
                  <a:lnTo>
                    <a:pt x="986291" y="179651"/>
                  </a:lnTo>
                  <a:lnTo>
                    <a:pt x="991883" y="182372"/>
                  </a:lnTo>
                  <a:lnTo>
                    <a:pt x="997519" y="185094"/>
                  </a:lnTo>
                  <a:lnTo>
                    <a:pt x="1003339" y="187816"/>
                  </a:lnTo>
                  <a:lnTo>
                    <a:pt x="1009238" y="190538"/>
                  </a:lnTo>
                  <a:lnTo>
                    <a:pt x="1015287" y="193260"/>
                  </a:lnTo>
                  <a:lnTo>
                    <a:pt x="1021449" y="195982"/>
                  </a:lnTo>
                  <a:lnTo>
                    <a:pt x="1027725" y="198704"/>
                  </a:lnTo>
                  <a:lnTo>
                    <a:pt x="1034147" y="201426"/>
                  </a:lnTo>
                  <a:lnTo>
                    <a:pt x="1040649" y="204148"/>
                  </a:lnTo>
                  <a:lnTo>
                    <a:pt x="1047329" y="206870"/>
                  </a:lnTo>
                  <a:lnTo>
                    <a:pt x="1054055" y="209592"/>
                  </a:lnTo>
                  <a:lnTo>
                    <a:pt x="1060988" y="212314"/>
                  </a:lnTo>
                  <a:lnTo>
                    <a:pt x="1067955" y="215036"/>
                  </a:lnTo>
                  <a:lnTo>
                    <a:pt x="1075115" y="217758"/>
                  </a:lnTo>
                  <a:lnTo>
                    <a:pt x="1082327" y="220480"/>
                  </a:lnTo>
                  <a:lnTo>
                    <a:pt x="1089697" y="223202"/>
                  </a:lnTo>
                  <a:lnTo>
                    <a:pt x="1097148" y="225924"/>
                  </a:lnTo>
                  <a:lnTo>
                    <a:pt x="1104721" y="228646"/>
                  </a:lnTo>
                  <a:lnTo>
                    <a:pt x="1112402" y="231368"/>
                  </a:lnTo>
                  <a:lnTo>
                    <a:pt x="1120170" y="234090"/>
                  </a:lnTo>
                  <a:lnTo>
                    <a:pt x="1128069" y="236812"/>
                  </a:lnTo>
                  <a:lnTo>
                    <a:pt x="1136024" y="239534"/>
                  </a:lnTo>
                  <a:lnTo>
                    <a:pt x="1144130" y="242256"/>
                  </a:lnTo>
                  <a:lnTo>
                    <a:pt x="1152262" y="244978"/>
                  </a:lnTo>
                  <a:lnTo>
                    <a:pt x="1160559" y="247700"/>
                  </a:lnTo>
                  <a:lnTo>
                    <a:pt x="1168881" y="250422"/>
                  </a:lnTo>
                  <a:lnTo>
                    <a:pt x="1177332" y="253144"/>
                  </a:lnTo>
                  <a:lnTo>
                    <a:pt x="1185826" y="255866"/>
                  </a:lnTo>
                  <a:lnTo>
                    <a:pt x="1194418" y="258588"/>
                  </a:lnTo>
                  <a:lnTo>
                    <a:pt x="1203068" y="261310"/>
                  </a:lnTo>
                  <a:lnTo>
                    <a:pt x="1211787" y="264032"/>
                  </a:lnTo>
                  <a:lnTo>
                    <a:pt x="1220573" y="266754"/>
                  </a:lnTo>
                  <a:lnTo>
                    <a:pt x="1229403" y="269476"/>
                  </a:lnTo>
                  <a:lnTo>
                    <a:pt x="1238305" y="272198"/>
                  </a:lnTo>
                  <a:lnTo>
                    <a:pt x="1247230" y="274920"/>
                  </a:lnTo>
                  <a:lnTo>
                    <a:pt x="1256226" y="277642"/>
                  </a:lnTo>
                  <a:lnTo>
                    <a:pt x="1265232" y="280364"/>
                  </a:lnTo>
                  <a:lnTo>
                    <a:pt x="1274295" y="283086"/>
                  </a:lnTo>
                  <a:lnTo>
                    <a:pt x="1283366" y="285808"/>
                  </a:lnTo>
                  <a:lnTo>
                    <a:pt x="1292469" y="288530"/>
                  </a:lnTo>
                  <a:lnTo>
                    <a:pt x="1301579" y="291252"/>
                  </a:lnTo>
                  <a:lnTo>
                    <a:pt x="1310703" y="293974"/>
                  </a:lnTo>
                  <a:lnTo>
                    <a:pt x="1319826" y="296696"/>
                  </a:lnTo>
                  <a:lnTo>
                    <a:pt x="1328949" y="299418"/>
                  </a:lnTo>
                  <a:lnTo>
                    <a:pt x="1338058" y="302140"/>
                  </a:lnTo>
                  <a:lnTo>
                    <a:pt x="1347160" y="304862"/>
                  </a:lnTo>
                  <a:lnTo>
                    <a:pt x="1356226" y="307584"/>
                  </a:lnTo>
                  <a:lnTo>
                    <a:pt x="1365283" y="310306"/>
                  </a:lnTo>
                  <a:lnTo>
                    <a:pt x="1374277" y="313028"/>
                  </a:lnTo>
                  <a:lnTo>
                    <a:pt x="1383259" y="315750"/>
                  </a:lnTo>
                  <a:lnTo>
                    <a:pt x="1392161" y="318472"/>
                  </a:lnTo>
                  <a:lnTo>
                    <a:pt x="1401033" y="321194"/>
                  </a:lnTo>
                  <a:lnTo>
                    <a:pt x="1409822" y="323916"/>
                  </a:lnTo>
                  <a:lnTo>
                    <a:pt x="1418554" y="326638"/>
                  </a:lnTo>
                  <a:lnTo>
                    <a:pt x="1427207" y="329360"/>
                  </a:lnTo>
                  <a:lnTo>
                    <a:pt x="1435768" y="332082"/>
                  </a:lnTo>
                  <a:lnTo>
                    <a:pt x="1444261" y="334804"/>
                  </a:lnTo>
                  <a:lnTo>
                    <a:pt x="1452621" y="337526"/>
                  </a:lnTo>
                  <a:lnTo>
                    <a:pt x="1460929" y="340248"/>
                  </a:lnTo>
                  <a:lnTo>
                    <a:pt x="1469056" y="342970"/>
                  </a:lnTo>
                  <a:lnTo>
                    <a:pt x="1477151" y="345692"/>
                  </a:lnTo>
                  <a:lnTo>
                    <a:pt x="1485020" y="348414"/>
                  </a:lnTo>
                  <a:lnTo>
                    <a:pt x="1492844" y="351136"/>
                  </a:lnTo>
                  <a:lnTo>
                    <a:pt x="1500458" y="353858"/>
                  </a:lnTo>
                  <a:lnTo>
                    <a:pt x="1507982" y="356580"/>
                  </a:lnTo>
                  <a:lnTo>
                    <a:pt x="1515317" y="359302"/>
                  </a:lnTo>
                  <a:lnTo>
                    <a:pt x="1522511" y="362024"/>
                  </a:lnTo>
                  <a:lnTo>
                    <a:pt x="1529546" y="364745"/>
                  </a:lnTo>
                  <a:lnTo>
                    <a:pt x="1536381" y="367467"/>
                  </a:lnTo>
                  <a:lnTo>
                    <a:pt x="1543094" y="370189"/>
                  </a:lnTo>
                  <a:lnTo>
                    <a:pt x="1549542" y="372911"/>
                  </a:lnTo>
                  <a:lnTo>
                    <a:pt x="1555913" y="375633"/>
                  </a:lnTo>
                  <a:lnTo>
                    <a:pt x="1561948" y="378355"/>
                  </a:lnTo>
                  <a:lnTo>
                    <a:pt x="1567927" y="381077"/>
                  </a:lnTo>
                  <a:lnTo>
                    <a:pt x="1573553" y="383799"/>
                  </a:lnTo>
                  <a:lnTo>
                    <a:pt x="1579089" y="386521"/>
                  </a:lnTo>
                  <a:lnTo>
                    <a:pt x="1584316" y="389243"/>
                  </a:lnTo>
                  <a:lnTo>
                    <a:pt x="1589385" y="391965"/>
                  </a:lnTo>
                  <a:lnTo>
                    <a:pt x="1594196" y="394687"/>
                  </a:lnTo>
                  <a:lnTo>
                    <a:pt x="1598779" y="397409"/>
                  </a:lnTo>
                  <a:lnTo>
                    <a:pt x="1603158" y="400131"/>
                  </a:lnTo>
                  <a:lnTo>
                    <a:pt x="1607234" y="402853"/>
                  </a:lnTo>
                  <a:lnTo>
                    <a:pt x="1611168" y="405575"/>
                  </a:lnTo>
                  <a:lnTo>
                    <a:pt x="1614722" y="408297"/>
                  </a:lnTo>
                  <a:lnTo>
                    <a:pt x="1618198" y="411019"/>
                  </a:lnTo>
                  <a:lnTo>
                    <a:pt x="1621214" y="413741"/>
                  </a:lnTo>
                  <a:lnTo>
                    <a:pt x="1624159" y="416463"/>
                  </a:lnTo>
                  <a:lnTo>
                    <a:pt x="1626689" y="419185"/>
                  </a:lnTo>
                  <a:lnTo>
                    <a:pt x="1629082" y="421907"/>
                  </a:lnTo>
                  <a:lnTo>
                    <a:pt x="1631127" y="424629"/>
                  </a:lnTo>
                  <a:lnTo>
                    <a:pt x="1632959" y="427351"/>
                  </a:lnTo>
                  <a:lnTo>
                    <a:pt x="1634513" y="430073"/>
                  </a:lnTo>
                  <a:lnTo>
                    <a:pt x="1635779" y="432795"/>
                  </a:lnTo>
                  <a:lnTo>
                    <a:pt x="1636838" y="435517"/>
                  </a:lnTo>
                  <a:lnTo>
                    <a:pt x="1637533" y="438239"/>
                  </a:lnTo>
                  <a:lnTo>
                    <a:pt x="1638097" y="440961"/>
                  </a:lnTo>
                  <a:lnTo>
                    <a:pt x="1638220" y="443683"/>
                  </a:lnTo>
                  <a:lnTo>
                    <a:pt x="1638269" y="446405"/>
                  </a:lnTo>
                  <a:lnTo>
                    <a:pt x="1637841" y="449127"/>
                  </a:lnTo>
                  <a:lnTo>
                    <a:pt x="1637322" y="451849"/>
                  </a:lnTo>
                  <a:lnTo>
                    <a:pt x="1636403" y="454571"/>
                  </a:lnTo>
                  <a:lnTo>
                    <a:pt x="1635320" y="457293"/>
                  </a:lnTo>
                  <a:lnTo>
                    <a:pt x="1633916" y="460015"/>
                  </a:lnTo>
                  <a:lnTo>
                    <a:pt x="1632278" y="462737"/>
                  </a:lnTo>
                  <a:lnTo>
                    <a:pt x="1630396" y="465459"/>
                  </a:lnTo>
                  <a:lnTo>
                    <a:pt x="1628215" y="468181"/>
                  </a:lnTo>
                  <a:lnTo>
                    <a:pt x="1625864" y="470903"/>
                  </a:lnTo>
                  <a:lnTo>
                    <a:pt x="1623153" y="473625"/>
                  </a:lnTo>
                  <a:lnTo>
                    <a:pt x="1620345" y="476347"/>
                  </a:lnTo>
                  <a:lnTo>
                    <a:pt x="1617119" y="479069"/>
                  </a:lnTo>
                  <a:lnTo>
                    <a:pt x="1613828" y="481791"/>
                  </a:lnTo>
                  <a:lnTo>
                    <a:pt x="1610146" y="484513"/>
                  </a:lnTo>
                  <a:lnTo>
                    <a:pt x="1606365" y="487235"/>
                  </a:lnTo>
                  <a:lnTo>
                    <a:pt x="1602270" y="489957"/>
                  </a:lnTo>
                  <a:lnTo>
                    <a:pt x="1598020" y="492679"/>
                  </a:lnTo>
                  <a:lnTo>
                    <a:pt x="1593530" y="495401"/>
                  </a:lnTo>
                  <a:lnTo>
                    <a:pt x="1588835" y="498123"/>
                  </a:lnTo>
                  <a:lnTo>
                    <a:pt x="1583969" y="500845"/>
                  </a:lnTo>
                  <a:lnTo>
                    <a:pt x="1578857" y="503567"/>
                  </a:lnTo>
                  <a:lnTo>
                    <a:pt x="1573636" y="506289"/>
                  </a:lnTo>
                  <a:lnTo>
                    <a:pt x="1568134" y="509011"/>
                  </a:lnTo>
                  <a:lnTo>
                    <a:pt x="1562581" y="511733"/>
                  </a:lnTo>
                  <a:lnTo>
                    <a:pt x="1556719" y="514455"/>
                  </a:lnTo>
                  <a:lnTo>
                    <a:pt x="1550815" y="517177"/>
                  </a:lnTo>
                  <a:lnTo>
                    <a:pt x="1544667" y="519899"/>
                  </a:lnTo>
                  <a:lnTo>
                    <a:pt x="1538443" y="522621"/>
                  </a:lnTo>
                  <a:lnTo>
                    <a:pt x="1532036" y="525343"/>
                  </a:lnTo>
                  <a:lnTo>
                    <a:pt x="1525525" y="528065"/>
                  </a:lnTo>
                  <a:lnTo>
                    <a:pt x="1518886" y="530787"/>
                  </a:lnTo>
                  <a:lnTo>
                    <a:pt x="1512124" y="533509"/>
                  </a:lnTo>
                  <a:lnTo>
                    <a:pt x="1505280" y="536231"/>
                  </a:lnTo>
                  <a:lnTo>
                    <a:pt x="1498303" y="538953"/>
                  </a:lnTo>
                  <a:lnTo>
                    <a:pt x="1491282" y="541675"/>
                  </a:lnTo>
                  <a:lnTo>
                    <a:pt x="1484127" y="544396"/>
                  </a:lnTo>
                  <a:lnTo>
                    <a:pt x="1476950" y="547118"/>
                  </a:lnTo>
                  <a:lnTo>
                    <a:pt x="1469661" y="549840"/>
                  </a:lnTo>
                  <a:lnTo>
                    <a:pt x="1462353" y="552562"/>
                  </a:lnTo>
                  <a:lnTo>
                    <a:pt x="1454973" y="555284"/>
                  </a:lnTo>
                  <a:lnTo>
                    <a:pt x="1447572" y="558006"/>
                  </a:lnTo>
                  <a:lnTo>
                    <a:pt x="1440132" y="560728"/>
                  </a:lnTo>
                  <a:lnTo>
                    <a:pt x="1432675" y="563450"/>
                  </a:lnTo>
                  <a:lnTo>
                    <a:pt x="1425204" y="566172"/>
                  </a:lnTo>
                  <a:lnTo>
                    <a:pt x="1417731" y="568894"/>
                  </a:lnTo>
                  <a:lnTo>
                    <a:pt x="1410258" y="571616"/>
                  </a:lnTo>
                  <a:lnTo>
                    <a:pt x="1402808" y="574338"/>
                  </a:lnTo>
                  <a:lnTo>
                    <a:pt x="1395362" y="577060"/>
                  </a:lnTo>
                  <a:lnTo>
                    <a:pt x="1387972" y="579782"/>
                  </a:lnTo>
                  <a:lnTo>
                    <a:pt x="1380593" y="582504"/>
                  </a:lnTo>
                  <a:lnTo>
                    <a:pt x="1373291" y="585226"/>
                  </a:lnTo>
                  <a:lnTo>
                    <a:pt x="1366018" y="587948"/>
                  </a:lnTo>
                  <a:lnTo>
                    <a:pt x="1358830" y="590670"/>
                  </a:lnTo>
                  <a:lnTo>
                    <a:pt x="1351700" y="593392"/>
                  </a:lnTo>
                  <a:lnTo>
                    <a:pt x="1344654" y="596114"/>
                  </a:lnTo>
                  <a:lnTo>
                    <a:pt x="1337703" y="598836"/>
                  </a:lnTo>
                  <a:lnTo>
                    <a:pt x="1330826" y="601558"/>
                  </a:lnTo>
                  <a:lnTo>
                    <a:pt x="1324087" y="604280"/>
                  </a:lnTo>
                  <a:lnTo>
                    <a:pt x="1317405" y="607002"/>
                  </a:lnTo>
                  <a:lnTo>
                    <a:pt x="1310914" y="609724"/>
                  </a:lnTo>
                  <a:lnTo>
                    <a:pt x="1304455" y="612446"/>
                  </a:lnTo>
                  <a:lnTo>
                    <a:pt x="1298239" y="615168"/>
                  </a:lnTo>
                  <a:lnTo>
                    <a:pt x="1292067" y="617890"/>
                  </a:lnTo>
                  <a:lnTo>
                    <a:pt x="1286120" y="620612"/>
                  </a:lnTo>
                  <a:lnTo>
                    <a:pt x="1280263" y="623334"/>
                  </a:lnTo>
                  <a:lnTo>
                    <a:pt x="1274607" y="626056"/>
                  </a:lnTo>
                  <a:lnTo>
                    <a:pt x="1269095" y="628778"/>
                  </a:lnTo>
                  <a:lnTo>
                    <a:pt x="1263750" y="631500"/>
                  </a:lnTo>
                  <a:lnTo>
                    <a:pt x="1258609" y="634222"/>
                  </a:lnTo>
                  <a:lnTo>
                    <a:pt x="1253596" y="636944"/>
                  </a:lnTo>
                  <a:lnTo>
                    <a:pt x="1248852" y="639666"/>
                  </a:lnTo>
                  <a:lnTo>
                    <a:pt x="1244189" y="642388"/>
                  </a:lnTo>
                  <a:lnTo>
                    <a:pt x="1239864" y="645110"/>
                  </a:lnTo>
                  <a:lnTo>
                    <a:pt x="1235595" y="647832"/>
                  </a:lnTo>
                  <a:lnTo>
                    <a:pt x="1231684" y="650554"/>
                  </a:lnTo>
                  <a:lnTo>
                    <a:pt x="1227859" y="653276"/>
                  </a:lnTo>
                  <a:lnTo>
                    <a:pt x="1224345" y="655998"/>
                  </a:lnTo>
                  <a:lnTo>
                    <a:pt x="1220983" y="658720"/>
                  </a:lnTo>
                  <a:lnTo>
                    <a:pt x="1217881" y="661442"/>
                  </a:lnTo>
                  <a:lnTo>
                    <a:pt x="1214997" y="664164"/>
                  </a:lnTo>
                  <a:lnTo>
                    <a:pt x="1212316" y="666886"/>
                  </a:lnTo>
                  <a:lnTo>
                    <a:pt x="1209925" y="669608"/>
                  </a:lnTo>
                  <a:lnTo>
                    <a:pt x="1207676" y="672330"/>
                  </a:lnTo>
                  <a:lnTo>
                    <a:pt x="1205788" y="675052"/>
                  </a:lnTo>
                  <a:lnTo>
                    <a:pt x="1203979" y="677774"/>
                  </a:lnTo>
                  <a:lnTo>
                    <a:pt x="1202604" y="680496"/>
                  </a:lnTo>
                  <a:lnTo>
                    <a:pt x="1201297" y="683218"/>
                  </a:lnTo>
                  <a:lnTo>
                    <a:pt x="1200385" y="685940"/>
                  </a:lnTo>
                  <a:lnTo>
                    <a:pt x="1199599" y="688662"/>
                  </a:lnTo>
                  <a:lnTo>
                    <a:pt x="1199142" y="691384"/>
                  </a:lnTo>
                  <a:lnTo>
                    <a:pt x="1198880" y="694106"/>
                  </a:lnTo>
                  <a:lnTo>
                    <a:pt x="1198880" y="696828"/>
                  </a:lnTo>
                  <a:lnTo>
                    <a:pt x="1199142" y="699550"/>
                  </a:lnTo>
                  <a:lnTo>
                    <a:pt x="1199599" y="702272"/>
                  </a:lnTo>
                  <a:lnTo>
                    <a:pt x="1200385" y="704994"/>
                  </a:lnTo>
                  <a:lnTo>
                    <a:pt x="1201297" y="707716"/>
                  </a:lnTo>
                  <a:lnTo>
                    <a:pt x="1202604" y="710438"/>
                  </a:lnTo>
                  <a:lnTo>
                    <a:pt x="1203979" y="713160"/>
                  </a:lnTo>
                  <a:lnTo>
                    <a:pt x="1205788" y="715882"/>
                  </a:lnTo>
                  <a:lnTo>
                    <a:pt x="1207676" y="718604"/>
                  </a:lnTo>
                  <a:lnTo>
                    <a:pt x="1209925" y="721326"/>
                  </a:lnTo>
                  <a:lnTo>
                    <a:pt x="1212316" y="724048"/>
                  </a:lnTo>
                  <a:lnTo>
                    <a:pt x="1214997" y="726769"/>
                  </a:lnTo>
                  <a:lnTo>
                    <a:pt x="1217881" y="729491"/>
                  </a:lnTo>
                  <a:lnTo>
                    <a:pt x="1220983" y="732213"/>
                  </a:lnTo>
                  <a:lnTo>
                    <a:pt x="1224345" y="734935"/>
                  </a:lnTo>
                  <a:lnTo>
                    <a:pt x="1227859" y="737657"/>
                  </a:lnTo>
                  <a:lnTo>
                    <a:pt x="1231684" y="740379"/>
                  </a:lnTo>
                  <a:lnTo>
                    <a:pt x="1235595" y="743101"/>
                  </a:lnTo>
                  <a:lnTo>
                    <a:pt x="1239864" y="745823"/>
                  </a:lnTo>
                  <a:lnTo>
                    <a:pt x="1244189" y="748545"/>
                  </a:lnTo>
                  <a:lnTo>
                    <a:pt x="1248852" y="751267"/>
                  </a:lnTo>
                  <a:lnTo>
                    <a:pt x="1253596" y="753989"/>
                  </a:lnTo>
                  <a:lnTo>
                    <a:pt x="1258609" y="756711"/>
                  </a:lnTo>
                  <a:lnTo>
                    <a:pt x="1263750" y="759433"/>
                  </a:lnTo>
                  <a:lnTo>
                    <a:pt x="1269095" y="762155"/>
                  </a:lnTo>
                  <a:lnTo>
                    <a:pt x="1274607" y="764877"/>
                  </a:lnTo>
                  <a:lnTo>
                    <a:pt x="1280263" y="767599"/>
                  </a:lnTo>
                  <a:lnTo>
                    <a:pt x="1286120" y="770321"/>
                  </a:lnTo>
                  <a:lnTo>
                    <a:pt x="1292067" y="773043"/>
                  </a:lnTo>
                  <a:lnTo>
                    <a:pt x="1298239" y="775765"/>
                  </a:lnTo>
                  <a:lnTo>
                    <a:pt x="1304455" y="778487"/>
                  </a:lnTo>
                  <a:lnTo>
                    <a:pt x="1310914" y="781209"/>
                  </a:lnTo>
                  <a:lnTo>
                    <a:pt x="1317405" y="783931"/>
                  </a:lnTo>
                  <a:lnTo>
                    <a:pt x="1324087" y="786653"/>
                  </a:lnTo>
                  <a:lnTo>
                    <a:pt x="1330826" y="789375"/>
                  </a:lnTo>
                  <a:lnTo>
                    <a:pt x="1337703" y="792097"/>
                  </a:lnTo>
                  <a:lnTo>
                    <a:pt x="1344654" y="794819"/>
                  </a:lnTo>
                  <a:lnTo>
                    <a:pt x="1351700" y="797541"/>
                  </a:lnTo>
                  <a:lnTo>
                    <a:pt x="1358830" y="800263"/>
                  </a:lnTo>
                  <a:lnTo>
                    <a:pt x="1366018" y="802985"/>
                  </a:lnTo>
                  <a:lnTo>
                    <a:pt x="1373291" y="805707"/>
                  </a:lnTo>
                  <a:lnTo>
                    <a:pt x="1380593" y="808429"/>
                  </a:lnTo>
                  <a:lnTo>
                    <a:pt x="1387972" y="811151"/>
                  </a:lnTo>
                  <a:lnTo>
                    <a:pt x="1395362" y="813873"/>
                  </a:lnTo>
                  <a:lnTo>
                    <a:pt x="1402808" y="816595"/>
                  </a:lnTo>
                  <a:lnTo>
                    <a:pt x="1410258" y="819317"/>
                  </a:lnTo>
                  <a:lnTo>
                    <a:pt x="1417731" y="822039"/>
                  </a:lnTo>
                  <a:lnTo>
                    <a:pt x="1425204" y="824761"/>
                  </a:lnTo>
                  <a:lnTo>
                    <a:pt x="1432675" y="827483"/>
                  </a:lnTo>
                  <a:lnTo>
                    <a:pt x="1440132" y="830205"/>
                  </a:lnTo>
                  <a:lnTo>
                    <a:pt x="1447572" y="832927"/>
                  </a:lnTo>
                  <a:lnTo>
                    <a:pt x="1454973" y="835649"/>
                  </a:lnTo>
                  <a:lnTo>
                    <a:pt x="1462353" y="838371"/>
                  </a:lnTo>
                  <a:lnTo>
                    <a:pt x="1469661" y="841093"/>
                  </a:lnTo>
                  <a:lnTo>
                    <a:pt x="1476950" y="843815"/>
                  </a:lnTo>
                  <a:lnTo>
                    <a:pt x="1484127" y="846537"/>
                  </a:lnTo>
                  <a:lnTo>
                    <a:pt x="1491282" y="849259"/>
                  </a:lnTo>
                  <a:lnTo>
                    <a:pt x="1498303" y="851981"/>
                  </a:lnTo>
                  <a:lnTo>
                    <a:pt x="1505280" y="854703"/>
                  </a:lnTo>
                  <a:lnTo>
                    <a:pt x="1512124" y="857425"/>
                  </a:lnTo>
                  <a:lnTo>
                    <a:pt x="1518886" y="860147"/>
                  </a:lnTo>
                  <a:lnTo>
                    <a:pt x="1525525" y="862869"/>
                  </a:lnTo>
                  <a:lnTo>
                    <a:pt x="1532036" y="865591"/>
                  </a:lnTo>
                  <a:lnTo>
                    <a:pt x="1538443" y="868313"/>
                  </a:lnTo>
                  <a:lnTo>
                    <a:pt x="1544667" y="871035"/>
                  </a:lnTo>
                  <a:lnTo>
                    <a:pt x="1550815" y="873757"/>
                  </a:lnTo>
                  <a:lnTo>
                    <a:pt x="1556719" y="876479"/>
                  </a:lnTo>
                  <a:lnTo>
                    <a:pt x="1562581" y="879201"/>
                  </a:lnTo>
                  <a:lnTo>
                    <a:pt x="1568134" y="881923"/>
                  </a:lnTo>
                  <a:lnTo>
                    <a:pt x="1573636" y="884645"/>
                  </a:lnTo>
                  <a:lnTo>
                    <a:pt x="1578857" y="887367"/>
                  </a:lnTo>
                  <a:lnTo>
                    <a:pt x="1583969" y="890089"/>
                  </a:lnTo>
                  <a:lnTo>
                    <a:pt x="1588835" y="892811"/>
                  </a:lnTo>
                  <a:lnTo>
                    <a:pt x="1593530" y="895533"/>
                  </a:lnTo>
                  <a:lnTo>
                    <a:pt x="1598020" y="898255"/>
                  </a:lnTo>
                  <a:lnTo>
                    <a:pt x="1602270" y="900977"/>
                  </a:lnTo>
                  <a:lnTo>
                    <a:pt x="1606365" y="903699"/>
                  </a:lnTo>
                  <a:lnTo>
                    <a:pt x="1610146" y="906421"/>
                  </a:lnTo>
                  <a:lnTo>
                    <a:pt x="1613828" y="909142"/>
                  </a:lnTo>
                  <a:lnTo>
                    <a:pt x="1617119" y="911864"/>
                  </a:lnTo>
                  <a:lnTo>
                    <a:pt x="1620345" y="914586"/>
                  </a:lnTo>
                  <a:lnTo>
                    <a:pt x="1623153" y="917308"/>
                  </a:lnTo>
                  <a:lnTo>
                    <a:pt x="1625864" y="920030"/>
                  </a:lnTo>
                  <a:lnTo>
                    <a:pt x="1628215" y="922752"/>
                  </a:lnTo>
                  <a:lnTo>
                    <a:pt x="1630396" y="925474"/>
                  </a:lnTo>
                  <a:lnTo>
                    <a:pt x="1632278" y="928196"/>
                  </a:lnTo>
                  <a:lnTo>
                    <a:pt x="1633916" y="930918"/>
                  </a:lnTo>
                  <a:lnTo>
                    <a:pt x="1635320" y="933640"/>
                  </a:lnTo>
                  <a:lnTo>
                    <a:pt x="1636403" y="936362"/>
                  </a:lnTo>
                  <a:lnTo>
                    <a:pt x="1637322" y="939084"/>
                  </a:lnTo>
                  <a:lnTo>
                    <a:pt x="1637841" y="941806"/>
                  </a:lnTo>
                  <a:lnTo>
                    <a:pt x="1638269" y="944528"/>
                  </a:lnTo>
                  <a:lnTo>
                    <a:pt x="1638220" y="947250"/>
                  </a:lnTo>
                  <a:lnTo>
                    <a:pt x="1638097" y="949972"/>
                  </a:lnTo>
                  <a:lnTo>
                    <a:pt x="1637533" y="952694"/>
                  </a:lnTo>
                  <a:lnTo>
                    <a:pt x="1636838" y="955416"/>
                  </a:lnTo>
                  <a:lnTo>
                    <a:pt x="1635779" y="958138"/>
                  </a:lnTo>
                  <a:lnTo>
                    <a:pt x="1634513" y="960860"/>
                  </a:lnTo>
                  <a:lnTo>
                    <a:pt x="1632959" y="963582"/>
                  </a:lnTo>
                  <a:lnTo>
                    <a:pt x="1631127" y="966304"/>
                  </a:lnTo>
                  <a:lnTo>
                    <a:pt x="1629082" y="969026"/>
                  </a:lnTo>
                  <a:lnTo>
                    <a:pt x="1626689" y="971748"/>
                  </a:lnTo>
                  <a:lnTo>
                    <a:pt x="1624159" y="974470"/>
                  </a:lnTo>
                  <a:lnTo>
                    <a:pt x="1621214" y="977192"/>
                  </a:lnTo>
                  <a:lnTo>
                    <a:pt x="1618198" y="979914"/>
                  </a:lnTo>
                  <a:lnTo>
                    <a:pt x="1614722" y="982636"/>
                  </a:lnTo>
                  <a:lnTo>
                    <a:pt x="1611168" y="985358"/>
                  </a:lnTo>
                  <a:lnTo>
                    <a:pt x="1607234" y="988080"/>
                  </a:lnTo>
                  <a:lnTo>
                    <a:pt x="1603158" y="990802"/>
                  </a:lnTo>
                  <a:lnTo>
                    <a:pt x="1598779" y="993524"/>
                  </a:lnTo>
                  <a:lnTo>
                    <a:pt x="1594196" y="996246"/>
                  </a:lnTo>
                  <a:lnTo>
                    <a:pt x="1589385" y="998968"/>
                  </a:lnTo>
                  <a:lnTo>
                    <a:pt x="1584316" y="1001690"/>
                  </a:lnTo>
                  <a:lnTo>
                    <a:pt x="1579089" y="1004412"/>
                  </a:lnTo>
                  <a:lnTo>
                    <a:pt x="1573553" y="1007134"/>
                  </a:lnTo>
                  <a:lnTo>
                    <a:pt x="1567927" y="1009856"/>
                  </a:lnTo>
                  <a:lnTo>
                    <a:pt x="1561948" y="1012578"/>
                  </a:lnTo>
                  <a:lnTo>
                    <a:pt x="1555913" y="1015300"/>
                  </a:lnTo>
                  <a:lnTo>
                    <a:pt x="1549542" y="1018022"/>
                  </a:lnTo>
                  <a:lnTo>
                    <a:pt x="1543094" y="1020744"/>
                  </a:lnTo>
                  <a:lnTo>
                    <a:pt x="1536381" y="1023466"/>
                  </a:lnTo>
                  <a:lnTo>
                    <a:pt x="1529546" y="1026188"/>
                  </a:lnTo>
                  <a:lnTo>
                    <a:pt x="1522511" y="1028910"/>
                  </a:lnTo>
                  <a:lnTo>
                    <a:pt x="1515317" y="1031632"/>
                  </a:lnTo>
                  <a:lnTo>
                    <a:pt x="1507982" y="1034354"/>
                  </a:lnTo>
                  <a:lnTo>
                    <a:pt x="1500458" y="1037076"/>
                  </a:lnTo>
                  <a:lnTo>
                    <a:pt x="1492844" y="1039798"/>
                  </a:lnTo>
                  <a:lnTo>
                    <a:pt x="1485020" y="1042520"/>
                  </a:lnTo>
                  <a:lnTo>
                    <a:pt x="1477151" y="1045242"/>
                  </a:lnTo>
                  <a:lnTo>
                    <a:pt x="1469056" y="1047964"/>
                  </a:lnTo>
                  <a:lnTo>
                    <a:pt x="1460929" y="1050686"/>
                  </a:lnTo>
                  <a:lnTo>
                    <a:pt x="1452621" y="1053408"/>
                  </a:lnTo>
                  <a:lnTo>
                    <a:pt x="1444261" y="1056130"/>
                  </a:lnTo>
                  <a:lnTo>
                    <a:pt x="1435768" y="1058852"/>
                  </a:lnTo>
                  <a:lnTo>
                    <a:pt x="1427207" y="1061574"/>
                  </a:lnTo>
                  <a:lnTo>
                    <a:pt x="1418554" y="1064296"/>
                  </a:lnTo>
                  <a:lnTo>
                    <a:pt x="1409822" y="1067018"/>
                  </a:lnTo>
                  <a:lnTo>
                    <a:pt x="1401033" y="1069740"/>
                  </a:lnTo>
                  <a:lnTo>
                    <a:pt x="1392161" y="1072462"/>
                  </a:lnTo>
                  <a:lnTo>
                    <a:pt x="1383259" y="1075184"/>
                  </a:lnTo>
                  <a:lnTo>
                    <a:pt x="1374277" y="1077906"/>
                  </a:lnTo>
                  <a:lnTo>
                    <a:pt x="1365283" y="1080628"/>
                  </a:lnTo>
                  <a:lnTo>
                    <a:pt x="1356226" y="1083350"/>
                  </a:lnTo>
                  <a:lnTo>
                    <a:pt x="1347160" y="1086072"/>
                  </a:lnTo>
                  <a:lnTo>
                    <a:pt x="1338058" y="1088793"/>
                  </a:lnTo>
                  <a:lnTo>
                    <a:pt x="1328949" y="1091515"/>
                  </a:lnTo>
                  <a:lnTo>
                    <a:pt x="1319826" y="1094237"/>
                  </a:lnTo>
                  <a:lnTo>
                    <a:pt x="1310703" y="1096959"/>
                  </a:lnTo>
                  <a:lnTo>
                    <a:pt x="1301579" y="1099681"/>
                  </a:lnTo>
                  <a:lnTo>
                    <a:pt x="1292469" y="1102403"/>
                  </a:lnTo>
                  <a:lnTo>
                    <a:pt x="1283366" y="1105125"/>
                  </a:lnTo>
                  <a:lnTo>
                    <a:pt x="1274295" y="1107847"/>
                  </a:lnTo>
                  <a:lnTo>
                    <a:pt x="1265232" y="1110569"/>
                  </a:lnTo>
                  <a:lnTo>
                    <a:pt x="1256226" y="1113291"/>
                  </a:lnTo>
                  <a:lnTo>
                    <a:pt x="1247230" y="1116013"/>
                  </a:lnTo>
                  <a:lnTo>
                    <a:pt x="1238305" y="1118735"/>
                  </a:lnTo>
                  <a:lnTo>
                    <a:pt x="1229403" y="1121457"/>
                  </a:lnTo>
                  <a:lnTo>
                    <a:pt x="1220573" y="1124179"/>
                  </a:lnTo>
                  <a:lnTo>
                    <a:pt x="1211787" y="1126901"/>
                  </a:lnTo>
                  <a:lnTo>
                    <a:pt x="1203068" y="1129623"/>
                  </a:lnTo>
                  <a:lnTo>
                    <a:pt x="1194418" y="1132345"/>
                  </a:lnTo>
                  <a:lnTo>
                    <a:pt x="1185826" y="1135067"/>
                  </a:lnTo>
                  <a:lnTo>
                    <a:pt x="1177332" y="1137789"/>
                  </a:lnTo>
                  <a:lnTo>
                    <a:pt x="1168881" y="1140511"/>
                  </a:lnTo>
                  <a:lnTo>
                    <a:pt x="1160559" y="1143233"/>
                  </a:lnTo>
                  <a:lnTo>
                    <a:pt x="1152262" y="1145955"/>
                  </a:lnTo>
                  <a:lnTo>
                    <a:pt x="1144130" y="1148677"/>
                  </a:lnTo>
                  <a:lnTo>
                    <a:pt x="1136024" y="1151399"/>
                  </a:lnTo>
                  <a:lnTo>
                    <a:pt x="1128069" y="1154121"/>
                  </a:lnTo>
                  <a:lnTo>
                    <a:pt x="1120170" y="1156843"/>
                  </a:lnTo>
                  <a:lnTo>
                    <a:pt x="1112402" y="1159565"/>
                  </a:lnTo>
                  <a:lnTo>
                    <a:pt x="1104721" y="1162287"/>
                  </a:lnTo>
                  <a:lnTo>
                    <a:pt x="1097148" y="1165009"/>
                  </a:lnTo>
                  <a:lnTo>
                    <a:pt x="1089697" y="1167731"/>
                  </a:lnTo>
                  <a:lnTo>
                    <a:pt x="1082327" y="1170453"/>
                  </a:lnTo>
                  <a:lnTo>
                    <a:pt x="1075115" y="1173175"/>
                  </a:lnTo>
                  <a:lnTo>
                    <a:pt x="1067955" y="1175897"/>
                  </a:lnTo>
                  <a:lnTo>
                    <a:pt x="1060988" y="1178619"/>
                  </a:lnTo>
                  <a:lnTo>
                    <a:pt x="1054055" y="1181341"/>
                  </a:lnTo>
                  <a:lnTo>
                    <a:pt x="1047329" y="1184063"/>
                  </a:lnTo>
                  <a:lnTo>
                    <a:pt x="1040649" y="1186785"/>
                  </a:lnTo>
                  <a:lnTo>
                    <a:pt x="1034147" y="1189507"/>
                  </a:lnTo>
                  <a:lnTo>
                    <a:pt x="1027725" y="1192229"/>
                  </a:lnTo>
                  <a:lnTo>
                    <a:pt x="1021449" y="1194951"/>
                  </a:lnTo>
                  <a:lnTo>
                    <a:pt x="1015287" y="1197673"/>
                  </a:lnTo>
                  <a:lnTo>
                    <a:pt x="1009238" y="1200395"/>
                  </a:lnTo>
                  <a:lnTo>
                    <a:pt x="1003339" y="1203117"/>
                  </a:lnTo>
                  <a:lnTo>
                    <a:pt x="997519" y="1205839"/>
                  </a:lnTo>
                  <a:lnTo>
                    <a:pt x="991883" y="1208561"/>
                  </a:lnTo>
                  <a:lnTo>
                    <a:pt x="986291" y="1211283"/>
                  </a:lnTo>
                  <a:lnTo>
                    <a:pt x="980917" y="1214005"/>
                  </a:lnTo>
                  <a:lnTo>
                    <a:pt x="975577" y="1216727"/>
                  </a:lnTo>
                  <a:lnTo>
                    <a:pt x="970440" y="1219449"/>
                  </a:lnTo>
                  <a:lnTo>
                    <a:pt x="965360" y="1222171"/>
                  </a:lnTo>
                  <a:lnTo>
                    <a:pt x="960446" y="1224893"/>
                  </a:lnTo>
                  <a:lnTo>
                    <a:pt x="955623" y="1227615"/>
                  </a:lnTo>
                  <a:lnTo>
                    <a:pt x="950930" y="1230337"/>
                  </a:lnTo>
                  <a:lnTo>
                    <a:pt x="946360" y="1233059"/>
                  </a:lnTo>
                  <a:lnTo>
                    <a:pt x="941885" y="1235781"/>
                  </a:lnTo>
                  <a:lnTo>
                    <a:pt x="937563" y="1238503"/>
                  </a:lnTo>
                  <a:lnTo>
                    <a:pt x="933303" y="1241225"/>
                  </a:lnTo>
                  <a:lnTo>
                    <a:pt x="929223" y="1243947"/>
                  </a:lnTo>
                  <a:lnTo>
                    <a:pt x="925175" y="1246669"/>
                  </a:lnTo>
                  <a:lnTo>
                    <a:pt x="921329" y="1249391"/>
                  </a:lnTo>
                  <a:lnTo>
                    <a:pt x="917516" y="1252113"/>
                  </a:lnTo>
                  <a:lnTo>
                    <a:pt x="913871" y="1254835"/>
                  </a:lnTo>
                  <a:lnTo>
                    <a:pt x="910286" y="1257557"/>
                  </a:lnTo>
                  <a:lnTo>
                    <a:pt x="906835" y="1260279"/>
                  </a:lnTo>
                  <a:lnTo>
                    <a:pt x="903471" y="1263001"/>
                  </a:lnTo>
                  <a:lnTo>
                    <a:pt x="900209" y="1265723"/>
                  </a:lnTo>
                  <a:lnTo>
                    <a:pt x="897059" y="1268445"/>
                  </a:lnTo>
                  <a:lnTo>
                    <a:pt x="893979" y="1271166"/>
                  </a:lnTo>
                  <a:lnTo>
                    <a:pt x="891035" y="1273888"/>
                  </a:lnTo>
                  <a:lnTo>
                    <a:pt x="888132" y="1276610"/>
                  </a:lnTo>
                  <a:lnTo>
                    <a:pt x="885385" y="1279332"/>
                  </a:lnTo>
                  <a:lnTo>
                    <a:pt x="882663" y="1282054"/>
                  </a:lnTo>
                  <a:lnTo>
                    <a:pt x="880094" y="1284776"/>
                  </a:lnTo>
                  <a:lnTo>
                    <a:pt x="877559" y="1287498"/>
                  </a:lnTo>
                  <a:lnTo>
                    <a:pt x="875148" y="1290220"/>
                  </a:lnTo>
                  <a:lnTo>
                    <a:pt x="872792" y="1292942"/>
                  </a:lnTo>
                  <a:lnTo>
                    <a:pt x="870531" y="1295664"/>
                  </a:lnTo>
                  <a:lnTo>
                    <a:pt x="868346" y="1298386"/>
                  </a:lnTo>
                  <a:lnTo>
                    <a:pt x="866229" y="1301108"/>
                  </a:lnTo>
                  <a:lnTo>
                    <a:pt x="864205" y="1303830"/>
                  </a:lnTo>
                  <a:lnTo>
                    <a:pt x="862227" y="1306552"/>
                  </a:lnTo>
                  <a:lnTo>
                    <a:pt x="860356" y="1309274"/>
                  </a:lnTo>
                  <a:lnTo>
                    <a:pt x="858509" y="1311996"/>
                  </a:lnTo>
                  <a:lnTo>
                    <a:pt x="856783" y="1314718"/>
                  </a:lnTo>
                  <a:lnTo>
                    <a:pt x="855075" y="1317440"/>
                  </a:lnTo>
                  <a:lnTo>
                    <a:pt x="853472" y="1320162"/>
                  </a:lnTo>
                  <a:lnTo>
                    <a:pt x="851899" y="1322884"/>
                  </a:lnTo>
                  <a:lnTo>
                    <a:pt x="850408" y="1325606"/>
                  </a:lnTo>
                  <a:lnTo>
                    <a:pt x="848962" y="1328328"/>
                  </a:lnTo>
                  <a:lnTo>
                    <a:pt x="847577" y="1331050"/>
                  </a:lnTo>
                  <a:lnTo>
                    <a:pt x="846251" y="1333772"/>
                  </a:lnTo>
                  <a:lnTo>
                    <a:pt x="844967" y="1336494"/>
                  </a:lnTo>
                  <a:lnTo>
                    <a:pt x="843751" y="1339216"/>
                  </a:lnTo>
                  <a:lnTo>
                    <a:pt x="842562" y="1341938"/>
                  </a:lnTo>
                  <a:lnTo>
                    <a:pt x="841451" y="1344660"/>
                  </a:lnTo>
                  <a:lnTo>
                    <a:pt x="840354" y="1347382"/>
                  </a:lnTo>
                  <a:lnTo>
                    <a:pt x="839338" y="1350104"/>
                  </a:lnTo>
                  <a:lnTo>
                    <a:pt x="838336" y="1352826"/>
                  </a:lnTo>
                  <a:lnTo>
                    <a:pt x="837399" y="1355548"/>
                  </a:lnTo>
                  <a:lnTo>
                    <a:pt x="836486" y="1358270"/>
                  </a:lnTo>
                  <a:lnTo>
                    <a:pt x="835622" y="1360992"/>
                  </a:lnTo>
                  <a:lnTo>
                    <a:pt x="834792" y="1363714"/>
                  </a:lnTo>
                  <a:lnTo>
                    <a:pt x="833998" y="1366436"/>
                  </a:lnTo>
                  <a:lnTo>
                    <a:pt x="833244" y="1369158"/>
                  </a:lnTo>
                  <a:lnTo>
                    <a:pt x="832514" y="1371880"/>
                  </a:lnTo>
                  <a:lnTo>
                    <a:pt x="831831" y="1374602"/>
                  </a:lnTo>
                  <a:lnTo>
                    <a:pt x="831161" y="1377324"/>
                  </a:lnTo>
                  <a:lnTo>
                    <a:pt x="830544" y="1380046"/>
                  </a:lnTo>
                  <a:lnTo>
                    <a:pt x="829934" y="1382768"/>
                  </a:lnTo>
                  <a:lnTo>
                    <a:pt x="829372" y="1385490"/>
                  </a:lnTo>
                  <a:lnTo>
                    <a:pt x="828822" y="1388212"/>
                  </a:lnTo>
                  <a:lnTo>
                    <a:pt x="828308" y="13909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24641" y="1198960"/>
              <a:ext cx="425068" cy="5007971"/>
            </a:xfrm>
            <a:custGeom>
              <a:avLst/>
              <a:pathLst>
                <a:path w="425068" h="5007971">
                  <a:moveTo>
                    <a:pt x="211242" y="5007971"/>
                  </a:moveTo>
                  <a:lnTo>
                    <a:pt x="211146" y="4998171"/>
                  </a:lnTo>
                  <a:lnTo>
                    <a:pt x="211047" y="4988370"/>
                  </a:lnTo>
                  <a:lnTo>
                    <a:pt x="210941" y="4978570"/>
                  </a:lnTo>
                  <a:lnTo>
                    <a:pt x="210827" y="4968770"/>
                  </a:lnTo>
                  <a:lnTo>
                    <a:pt x="210710" y="4958969"/>
                  </a:lnTo>
                  <a:lnTo>
                    <a:pt x="210580" y="4949169"/>
                  </a:lnTo>
                  <a:lnTo>
                    <a:pt x="210446" y="4939369"/>
                  </a:lnTo>
                  <a:lnTo>
                    <a:pt x="210302" y="4929568"/>
                  </a:lnTo>
                  <a:lnTo>
                    <a:pt x="210149" y="4919768"/>
                  </a:lnTo>
                  <a:lnTo>
                    <a:pt x="209991" y="4909968"/>
                  </a:lnTo>
                  <a:lnTo>
                    <a:pt x="209817" y="4900167"/>
                  </a:lnTo>
                  <a:lnTo>
                    <a:pt x="209638" y="4890367"/>
                  </a:lnTo>
                  <a:lnTo>
                    <a:pt x="209447" y="4880567"/>
                  </a:lnTo>
                  <a:lnTo>
                    <a:pt x="209244" y="4870766"/>
                  </a:lnTo>
                  <a:lnTo>
                    <a:pt x="209033" y="4860966"/>
                  </a:lnTo>
                  <a:lnTo>
                    <a:pt x="208805" y="4851166"/>
                  </a:lnTo>
                  <a:lnTo>
                    <a:pt x="208569" y="4841365"/>
                  </a:lnTo>
                  <a:lnTo>
                    <a:pt x="208317" y="4831565"/>
                  </a:lnTo>
                  <a:lnTo>
                    <a:pt x="208052" y="4821765"/>
                  </a:lnTo>
                  <a:lnTo>
                    <a:pt x="207776" y="4811964"/>
                  </a:lnTo>
                  <a:lnTo>
                    <a:pt x="207479" y="4802164"/>
                  </a:lnTo>
                  <a:lnTo>
                    <a:pt x="207174" y="4792364"/>
                  </a:lnTo>
                  <a:lnTo>
                    <a:pt x="206846" y="4782563"/>
                  </a:lnTo>
                  <a:lnTo>
                    <a:pt x="206505" y="4772763"/>
                  </a:lnTo>
                  <a:lnTo>
                    <a:pt x="206149" y="4762963"/>
                  </a:lnTo>
                  <a:lnTo>
                    <a:pt x="205769" y="4753162"/>
                  </a:lnTo>
                  <a:lnTo>
                    <a:pt x="205379" y="4743362"/>
                  </a:lnTo>
                  <a:lnTo>
                    <a:pt x="204960" y="4733562"/>
                  </a:lnTo>
                  <a:lnTo>
                    <a:pt x="204526" y="4723761"/>
                  </a:lnTo>
                  <a:lnTo>
                    <a:pt x="204073" y="4713961"/>
                  </a:lnTo>
                  <a:lnTo>
                    <a:pt x="203593" y="4704161"/>
                  </a:lnTo>
                  <a:lnTo>
                    <a:pt x="203102" y="4694360"/>
                  </a:lnTo>
                  <a:lnTo>
                    <a:pt x="202574" y="4684560"/>
                  </a:lnTo>
                  <a:lnTo>
                    <a:pt x="202032" y="4674760"/>
                  </a:lnTo>
                  <a:lnTo>
                    <a:pt x="201463" y="4664959"/>
                  </a:lnTo>
                  <a:lnTo>
                    <a:pt x="200867" y="4655159"/>
                  </a:lnTo>
                  <a:lnTo>
                    <a:pt x="200255" y="4645359"/>
                  </a:lnTo>
                  <a:lnTo>
                    <a:pt x="199601" y="4635558"/>
                  </a:lnTo>
                  <a:lnTo>
                    <a:pt x="198933" y="4625758"/>
                  </a:lnTo>
                  <a:lnTo>
                    <a:pt x="198230" y="4615958"/>
                  </a:lnTo>
                  <a:lnTo>
                    <a:pt x="197499" y="4606157"/>
                  </a:lnTo>
                  <a:lnTo>
                    <a:pt x="196748" y="4596357"/>
                  </a:lnTo>
                  <a:lnTo>
                    <a:pt x="195952" y="4586557"/>
                  </a:lnTo>
                  <a:lnTo>
                    <a:pt x="195139" y="4576756"/>
                  </a:lnTo>
                  <a:lnTo>
                    <a:pt x="194285" y="4566956"/>
                  </a:lnTo>
                  <a:lnTo>
                    <a:pt x="193402" y="4557156"/>
                  </a:lnTo>
                  <a:lnTo>
                    <a:pt x="192493" y="4547355"/>
                  </a:lnTo>
                  <a:lnTo>
                    <a:pt x="191537" y="4537555"/>
                  </a:lnTo>
                  <a:lnTo>
                    <a:pt x="190563" y="4527755"/>
                  </a:lnTo>
                  <a:lnTo>
                    <a:pt x="189541" y="4517954"/>
                  </a:lnTo>
                  <a:lnTo>
                    <a:pt x="188490" y="4508154"/>
                  </a:lnTo>
                  <a:lnTo>
                    <a:pt x="187408" y="4498354"/>
                  </a:lnTo>
                  <a:lnTo>
                    <a:pt x="186278" y="4488553"/>
                  </a:lnTo>
                  <a:lnTo>
                    <a:pt x="185129" y="4478753"/>
                  </a:lnTo>
                  <a:lnTo>
                    <a:pt x="183924" y="4468953"/>
                  </a:lnTo>
                  <a:lnTo>
                    <a:pt x="182693" y="4459152"/>
                  </a:lnTo>
                  <a:lnTo>
                    <a:pt x="181424" y="4449352"/>
                  </a:lnTo>
                  <a:lnTo>
                    <a:pt x="180109" y="4439552"/>
                  </a:lnTo>
                  <a:lnTo>
                    <a:pt x="178773" y="4429751"/>
                  </a:lnTo>
                  <a:lnTo>
                    <a:pt x="177375" y="4419951"/>
                  </a:lnTo>
                  <a:lnTo>
                    <a:pt x="175954" y="4410151"/>
                  </a:lnTo>
                  <a:lnTo>
                    <a:pt x="174490" y="4400350"/>
                  </a:lnTo>
                  <a:lnTo>
                    <a:pt x="172983" y="4390550"/>
                  </a:lnTo>
                  <a:lnTo>
                    <a:pt x="171453" y="4380750"/>
                  </a:lnTo>
                  <a:lnTo>
                    <a:pt x="169859" y="4370949"/>
                  </a:lnTo>
                  <a:lnTo>
                    <a:pt x="168244" y="4361149"/>
                  </a:lnTo>
                  <a:lnTo>
                    <a:pt x="166583" y="4351349"/>
                  </a:lnTo>
                  <a:lnTo>
                    <a:pt x="164882" y="4341548"/>
                  </a:lnTo>
                  <a:lnTo>
                    <a:pt x="163155" y="4331748"/>
                  </a:lnTo>
                  <a:lnTo>
                    <a:pt x="161370" y="4321948"/>
                  </a:lnTo>
                  <a:lnTo>
                    <a:pt x="159564" y="4312147"/>
                  </a:lnTo>
                  <a:lnTo>
                    <a:pt x="157710" y="4302347"/>
                  </a:lnTo>
                  <a:lnTo>
                    <a:pt x="155822" y="4292547"/>
                  </a:lnTo>
                  <a:lnTo>
                    <a:pt x="153905" y="4282746"/>
                  </a:lnTo>
                  <a:lnTo>
                    <a:pt x="151937" y="4272946"/>
                  </a:lnTo>
                  <a:lnTo>
                    <a:pt x="149951" y="4263146"/>
                  </a:lnTo>
                  <a:lnTo>
                    <a:pt x="147916" y="4253345"/>
                  </a:lnTo>
                  <a:lnTo>
                    <a:pt x="145854" y="4243545"/>
                  </a:lnTo>
                  <a:lnTo>
                    <a:pt x="143763" y="4233745"/>
                  </a:lnTo>
                  <a:lnTo>
                    <a:pt x="141631" y="4223944"/>
                  </a:lnTo>
                  <a:lnTo>
                    <a:pt x="139481" y="4214144"/>
                  </a:lnTo>
                  <a:lnTo>
                    <a:pt x="137288" y="4204344"/>
                  </a:lnTo>
                  <a:lnTo>
                    <a:pt x="135074" y="4194543"/>
                  </a:lnTo>
                  <a:lnTo>
                    <a:pt x="132833" y="4184743"/>
                  </a:lnTo>
                  <a:lnTo>
                    <a:pt x="130561" y="4174943"/>
                  </a:lnTo>
                  <a:lnTo>
                    <a:pt x="128276" y="4165142"/>
                  </a:lnTo>
                  <a:lnTo>
                    <a:pt x="125953" y="4155342"/>
                  </a:lnTo>
                  <a:lnTo>
                    <a:pt x="123618" y="4145542"/>
                  </a:lnTo>
                  <a:lnTo>
                    <a:pt x="121260" y="4135741"/>
                  </a:lnTo>
                  <a:lnTo>
                    <a:pt x="118882" y="4125941"/>
                  </a:lnTo>
                  <a:lnTo>
                    <a:pt x="116494" y="4116141"/>
                  </a:lnTo>
                  <a:lnTo>
                    <a:pt x="114081" y="4106340"/>
                  </a:lnTo>
                  <a:lnTo>
                    <a:pt x="111662" y="4096540"/>
                  </a:lnTo>
                  <a:lnTo>
                    <a:pt x="109228" y="4086740"/>
                  </a:lnTo>
                  <a:lnTo>
                    <a:pt x="106785" y="4076939"/>
                  </a:lnTo>
                  <a:lnTo>
                    <a:pt x="104335" y="4067139"/>
                  </a:lnTo>
                  <a:lnTo>
                    <a:pt x="101877" y="4057339"/>
                  </a:lnTo>
                  <a:lnTo>
                    <a:pt x="99418" y="4047538"/>
                  </a:lnTo>
                  <a:lnTo>
                    <a:pt x="96955" y="4037738"/>
                  </a:lnTo>
                  <a:lnTo>
                    <a:pt x="94493" y="4027938"/>
                  </a:lnTo>
                  <a:lnTo>
                    <a:pt x="92031" y="4018137"/>
                  </a:lnTo>
                  <a:lnTo>
                    <a:pt x="89577" y="4008337"/>
                  </a:lnTo>
                  <a:lnTo>
                    <a:pt x="87125" y="3998537"/>
                  </a:lnTo>
                  <a:lnTo>
                    <a:pt x="84685" y="3988736"/>
                  </a:lnTo>
                  <a:lnTo>
                    <a:pt x="82253" y="3978936"/>
                  </a:lnTo>
                  <a:lnTo>
                    <a:pt x="79832" y="3969136"/>
                  </a:lnTo>
                  <a:lnTo>
                    <a:pt x="77431" y="3959335"/>
                  </a:lnTo>
                  <a:lnTo>
                    <a:pt x="75039" y="3949535"/>
                  </a:lnTo>
                  <a:lnTo>
                    <a:pt x="72674" y="3939735"/>
                  </a:lnTo>
                  <a:lnTo>
                    <a:pt x="70325" y="3929934"/>
                  </a:lnTo>
                  <a:lnTo>
                    <a:pt x="67997" y="3920134"/>
                  </a:lnTo>
                  <a:lnTo>
                    <a:pt x="65701" y="3910334"/>
                  </a:lnTo>
                  <a:lnTo>
                    <a:pt x="63419" y="3900533"/>
                  </a:lnTo>
                  <a:lnTo>
                    <a:pt x="61182" y="3890733"/>
                  </a:lnTo>
                  <a:lnTo>
                    <a:pt x="58965" y="3880933"/>
                  </a:lnTo>
                  <a:lnTo>
                    <a:pt x="56782" y="3871132"/>
                  </a:lnTo>
                  <a:lnTo>
                    <a:pt x="54638" y="3861332"/>
                  </a:lnTo>
                  <a:lnTo>
                    <a:pt x="52514" y="3851532"/>
                  </a:lnTo>
                  <a:lnTo>
                    <a:pt x="50453" y="3841731"/>
                  </a:lnTo>
                  <a:lnTo>
                    <a:pt x="48413" y="3831931"/>
                  </a:lnTo>
                  <a:lnTo>
                    <a:pt x="46421" y="3822131"/>
                  </a:lnTo>
                  <a:lnTo>
                    <a:pt x="44473" y="3812330"/>
                  </a:lnTo>
                  <a:lnTo>
                    <a:pt x="42554" y="3802530"/>
                  </a:lnTo>
                  <a:lnTo>
                    <a:pt x="40705" y="3792729"/>
                  </a:lnTo>
                  <a:lnTo>
                    <a:pt x="38882" y="3782929"/>
                  </a:lnTo>
                  <a:lnTo>
                    <a:pt x="37119" y="3773129"/>
                  </a:lnTo>
                  <a:lnTo>
                    <a:pt x="35403" y="3763328"/>
                  </a:lnTo>
                  <a:lnTo>
                    <a:pt x="33723" y="3753528"/>
                  </a:lnTo>
                  <a:lnTo>
                    <a:pt x="32119" y="3743728"/>
                  </a:lnTo>
                  <a:lnTo>
                    <a:pt x="30542" y="3733927"/>
                  </a:lnTo>
                  <a:lnTo>
                    <a:pt x="29037" y="3724127"/>
                  </a:lnTo>
                  <a:lnTo>
                    <a:pt x="27577" y="3714327"/>
                  </a:lnTo>
                  <a:lnTo>
                    <a:pt x="26163" y="3704526"/>
                  </a:lnTo>
                  <a:lnTo>
                    <a:pt x="24823" y="3694726"/>
                  </a:lnTo>
                  <a:lnTo>
                    <a:pt x="23513" y="3684926"/>
                  </a:lnTo>
                  <a:lnTo>
                    <a:pt x="22283" y="3675125"/>
                  </a:lnTo>
                  <a:lnTo>
                    <a:pt x="21095" y="3665325"/>
                  </a:lnTo>
                  <a:lnTo>
                    <a:pt x="19959" y="3655525"/>
                  </a:lnTo>
                  <a:lnTo>
                    <a:pt x="18894" y="3645724"/>
                  </a:lnTo>
                  <a:lnTo>
                    <a:pt x="17858" y="3635924"/>
                  </a:lnTo>
                  <a:lnTo>
                    <a:pt x="16909" y="3626124"/>
                  </a:lnTo>
                  <a:lnTo>
                    <a:pt x="15996" y="3616323"/>
                  </a:lnTo>
                  <a:lnTo>
                    <a:pt x="15140" y="3606523"/>
                  </a:lnTo>
                  <a:lnTo>
                    <a:pt x="14347" y="3596723"/>
                  </a:lnTo>
                  <a:lnTo>
                    <a:pt x="13583" y="3586922"/>
                  </a:lnTo>
                  <a:lnTo>
                    <a:pt x="12909" y="3577122"/>
                  </a:lnTo>
                  <a:lnTo>
                    <a:pt x="12263" y="3567322"/>
                  </a:lnTo>
                  <a:lnTo>
                    <a:pt x="11677" y="3557521"/>
                  </a:lnTo>
                  <a:lnTo>
                    <a:pt x="11144" y="3547721"/>
                  </a:lnTo>
                  <a:lnTo>
                    <a:pt x="10644" y="3537921"/>
                  </a:lnTo>
                  <a:lnTo>
                    <a:pt x="10222" y="3528120"/>
                  </a:lnTo>
                  <a:lnTo>
                    <a:pt x="9825" y="3518320"/>
                  </a:lnTo>
                  <a:lnTo>
                    <a:pt x="9489" y="3508520"/>
                  </a:lnTo>
                  <a:lnTo>
                    <a:pt x="9196" y="3498719"/>
                  </a:lnTo>
                  <a:lnTo>
                    <a:pt x="8936" y="3488919"/>
                  </a:lnTo>
                  <a:lnTo>
                    <a:pt x="8741" y="3479119"/>
                  </a:lnTo>
                  <a:lnTo>
                    <a:pt x="8569" y="3469318"/>
                  </a:lnTo>
                  <a:lnTo>
                    <a:pt x="8453" y="3459518"/>
                  </a:lnTo>
                  <a:lnTo>
                    <a:pt x="8371" y="3449718"/>
                  </a:lnTo>
                  <a:lnTo>
                    <a:pt x="8322" y="3439917"/>
                  </a:lnTo>
                  <a:lnTo>
                    <a:pt x="8324" y="3430117"/>
                  </a:lnTo>
                  <a:lnTo>
                    <a:pt x="8345" y="3420317"/>
                  </a:lnTo>
                  <a:lnTo>
                    <a:pt x="8417" y="3410516"/>
                  </a:lnTo>
                  <a:lnTo>
                    <a:pt x="8512" y="3400716"/>
                  </a:lnTo>
                  <a:lnTo>
                    <a:pt x="8639" y="3390916"/>
                  </a:lnTo>
                  <a:lnTo>
                    <a:pt x="8803" y="3381115"/>
                  </a:lnTo>
                  <a:lnTo>
                    <a:pt x="8983" y="3371315"/>
                  </a:lnTo>
                  <a:lnTo>
                    <a:pt x="9206" y="3361515"/>
                  </a:lnTo>
                  <a:lnTo>
                    <a:pt x="9446" y="3351714"/>
                  </a:lnTo>
                  <a:lnTo>
                    <a:pt x="9712" y="3341914"/>
                  </a:lnTo>
                  <a:lnTo>
                    <a:pt x="10004" y="3332114"/>
                  </a:lnTo>
                  <a:lnTo>
                    <a:pt x="10308" y="3322313"/>
                  </a:lnTo>
                  <a:lnTo>
                    <a:pt x="10647" y="3312513"/>
                  </a:lnTo>
                  <a:lnTo>
                    <a:pt x="10996" y="3302713"/>
                  </a:lnTo>
                  <a:lnTo>
                    <a:pt x="11366" y="3292912"/>
                  </a:lnTo>
                  <a:lnTo>
                    <a:pt x="11754" y="3283112"/>
                  </a:lnTo>
                  <a:lnTo>
                    <a:pt x="12151" y="3273312"/>
                  </a:lnTo>
                  <a:lnTo>
                    <a:pt x="12572" y="3263511"/>
                  </a:lnTo>
                  <a:lnTo>
                    <a:pt x="12999" y="3253711"/>
                  </a:lnTo>
                  <a:lnTo>
                    <a:pt x="13443" y="3243911"/>
                  </a:lnTo>
                  <a:lnTo>
                    <a:pt x="13896" y="3234110"/>
                  </a:lnTo>
                  <a:lnTo>
                    <a:pt x="14358" y="3224310"/>
                  </a:lnTo>
                  <a:lnTo>
                    <a:pt x="14833" y="3214510"/>
                  </a:lnTo>
                  <a:lnTo>
                    <a:pt x="15313" y="3204709"/>
                  </a:lnTo>
                  <a:lnTo>
                    <a:pt x="15803" y="3194909"/>
                  </a:lnTo>
                  <a:lnTo>
                    <a:pt x="16299" y="3185109"/>
                  </a:lnTo>
                  <a:lnTo>
                    <a:pt x="16801" y="3175308"/>
                  </a:lnTo>
                  <a:lnTo>
                    <a:pt x="17310" y="3165508"/>
                  </a:lnTo>
                  <a:lnTo>
                    <a:pt x="17822" y="3155708"/>
                  </a:lnTo>
                  <a:lnTo>
                    <a:pt x="18340" y="3145907"/>
                  </a:lnTo>
                  <a:lnTo>
                    <a:pt x="18862" y="3136107"/>
                  </a:lnTo>
                  <a:lnTo>
                    <a:pt x="19386" y="3126307"/>
                  </a:lnTo>
                  <a:lnTo>
                    <a:pt x="19915" y="3116506"/>
                  </a:lnTo>
                  <a:lnTo>
                    <a:pt x="20445" y="3106706"/>
                  </a:lnTo>
                  <a:lnTo>
                    <a:pt x="20979" y="3096906"/>
                  </a:lnTo>
                  <a:lnTo>
                    <a:pt x="21514" y="3087105"/>
                  </a:lnTo>
                  <a:lnTo>
                    <a:pt x="22052" y="3077305"/>
                  </a:lnTo>
                  <a:lnTo>
                    <a:pt x="22592" y="3067505"/>
                  </a:lnTo>
                  <a:lnTo>
                    <a:pt x="23132" y="3057704"/>
                  </a:lnTo>
                  <a:lnTo>
                    <a:pt x="23676" y="3047904"/>
                  </a:lnTo>
                  <a:lnTo>
                    <a:pt x="24220" y="3038104"/>
                  </a:lnTo>
                  <a:lnTo>
                    <a:pt x="24766" y="3028303"/>
                  </a:lnTo>
                  <a:lnTo>
                    <a:pt x="25314" y="3018503"/>
                  </a:lnTo>
                  <a:lnTo>
                    <a:pt x="25863" y="3008703"/>
                  </a:lnTo>
                  <a:lnTo>
                    <a:pt x="26415" y="2998902"/>
                  </a:lnTo>
                  <a:lnTo>
                    <a:pt x="26968" y="2989102"/>
                  </a:lnTo>
                  <a:lnTo>
                    <a:pt x="27524" y="2979302"/>
                  </a:lnTo>
                  <a:lnTo>
                    <a:pt x="28081" y="2969501"/>
                  </a:lnTo>
                  <a:lnTo>
                    <a:pt x="28640" y="2959701"/>
                  </a:lnTo>
                  <a:lnTo>
                    <a:pt x="29203" y="2949901"/>
                  </a:lnTo>
                  <a:lnTo>
                    <a:pt x="29767" y="2940100"/>
                  </a:lnTo>
                  <a:lnTo>
                    <a:pt x="30335" y="2930300"/>
                  </a:lnTo>
                  <a:lnTo>
                    <a:pt x="30906" y="2920500"/>
                  </a:lnTo>
                  <a:lnTo>
                    <a:pt x="31479" y="2910699"/>
                  </a:lnTo>
                  <a:lnTo>
                    <a:pt x="32057" y="2900899"/>
                  </a:lnTo>
                  <a:lnTo>
                    <a:pt x="32637" y="2891099"/>
                  </a:lnTo>
                  <a:lnTo>
                    <a:pt x="33223" y="2881298"/>
                  </a:lnTo>
                  <a:lnTo>
                    <a:pt x="33811" y="2871498"/>
                  </a:lnTo>
                  <a:lnTo>
                    <a:pt x="34403" y="2861698"/>
                  </a:lnTo>
                  <a:lnTo>
                    <a:pt x="35000" y="2851897"/>
                  </a:lnTo>
                  <a:lnTo>
                    <a:pt x="35600" y="2842097"/>
                  </a:lnTo>
                  <a:lnTo>
                    <a:pt x="36206" y="2832297"/>
                  </a:lnTo>
                  <a:lnTo>
                    <a:pt x="36815" y="2822496"/>
                  </a:lnTo>
                  <a:lnTo>
                    <a:pt x="37428" y="2812696"/>
                  </a:lnTo>
                  <a:lnTo>
                    <a:pt x="38047" y="2802896"/>
                  </a:lnTo>
                  <a:lnTo>
                    <a:pt x="38668" y="2793095"/>
                  </a:lnTo>
                  <a:lnTo>
                    <a:pt x="39296" y="2783295"/>
                  </a:lnTo>
                  <a:lnTo>
                    <a:pt x="39927" y="2773495"/>
                  </a:lnTo>
                  <a:lnTo>
                    <a:pt x="40562" y="2763694"/>
                  </a:lnTo>
                  <a:lnTo>
                    <a:pt x="41201" y="2753894"/>
                  </a:lnTo>
                  <a:lnTo>
                    <a:pt x="41842" y="2744094"/>
                  </a:lnTo>
                  <a:lnTo>
                    <a:pt x="42488" y="2734293"/>
                  </a:lnTo>
                  <a:lnTo>
                    <a:pt x="43137" y="2724493"/>
                  </a:lnTo>
                  <a:lnTo>
                    <a:pt x="43788" y="2714693"/>
                  </a:lnTo>
                  <a:lnTo>
                    <a:pt x="44442" y="2704892"/>
                  </a:lnTo>
                  <a:lnTo>
                    <a:pt x="45097" y="2695092"/>
                  </a:lnTo>
                  <a:lnTo>
                    <a:pt x="45754" y="2685292"/>
                  </a:lnTo>
                  <a:lnTo>
                    <a:pt x="46412" y="2675491"/>
                  </a:lnTo>
                  <a:lnTo>
                    <a:pt x="47070" y="2665691"/>
                  </a:lnTo>
                  <a:lnTo>
                    <a:pt x="47728" y="2655891"/>
                  </a:lnTo>
                  <a:lnTo>
                    <a:pt x="48386" y="2646090"/>
                  </a:lnTo>
                  <a:lnTo>
                    <a:pt x="49041" y="2636290"/>
                  </a:lnTo>
                  <a:lnTo>
                    <a:pt x="49694" y="2626490"/>
                  </a:lnTo>
                  <a:lnTo>
                    <a:pt x="50344" y="2616689"/>
                  </a:lnTo>
                  <a:lnTo>
                    <a:pt x="50990" y="2606889"/>
                  </a:lnTo>
                  <a:lnTo>
                    <a:pt x="51633" y="2597089"/>
                  </a:lnTo>
                  <a:lnTo>
                    <a:pt x="52267" y="2587288"/>
                  </a:lnTo>
                  <a:lnTo>
                    <a:pt x="52899" y="2577488"/>
                  </a:lnTo>
                  <a:lnTo>
                    <a:pt x="53519" y="2567688"/>
                  </a:lnTo>
                  <a:lnTo>
                    <a:pt x="54134" y="2557887"/>
                  </a:lnTo>
                  <a:lnTo>
                    <a:pt x="54739" y="2548087"/>
                  </a:lnTo>
                  <a:lnTo>
                    <a:pt x="55331" y="2538286"/>
                  </a:lnTo>
                  <a:lnTo>
                    <a:pt x="55918" y="2528486"/>
                  </a:lnTo>
                  <a:lnTo>
                    <a:pt x="56484" y="2518686"/>
                  </a:lnTo>
                  <a:lnTo>
                    <a:pt x="57042" y="2508885"/>
                  </a:lnTo>
                  <a:lnTo>
                    <a:pt x="57584" y="2499085"/>
                  </a:lnTo>
                  <a:lnTo>
                    <a:pt x="58108" y="2489285"/>
                  </a:lnTo>
                  <a:lnTo>
                    <a:pt x="58622" y="2479484"/>
                  </a:lnTo>
                  <a:lnTo>
                    <a:pt x="59107" y="2469684"/>
                  </a:lnTo>
                  <a:lnTo>
                    <a:pt x="59582" y="2459884"/>
                  </a:lnTo>
                  <a:lnTo>
                    <a:pt x="60032" y="2450083"/>
                  </a:lnTo>
                  <a:lnTo>
                    <a:pt x="60460" y="2440283"/>
                  </a:lnTo>
                  <a:lnTo>
                    <a:pt x="60873" y="2430483"/>
                  </a:lnTo>
                  <a:lnTo>
                    <a:pt x="61250" y="2420682"/>
                  </a:lnTo>
                  <a:lnTo>
                    <a:pt x="61613" y="2410882"/>
                  </a:lnTo>
                  <a:lnTo>
                    <a:pt x="61942" y="2401082"/>
                  </a:lnTo>
                  <a:lnTo>
                    <a:pt x="62247" y="2391281"/>
                  </a:lnTo>
                  <a:lnTo>
                    <a:pt x="62529" y="2381481"/>
                  </a:lnTo>
                  <a:lnTo>
                    <a:pt x="62770" y="2371681"/>
                  </a:lnTo>
                  <a:lnTo>
                    <a:pt x="62994" y="2361880"/>
                  </a:lnTo>
                  <a:lnTo>
                    <a:pt x="63174" y="2352080"/>
                  </a:lnTo>
                  <a:lnTo>
                    <a:pt x="63329" y="2342280"/>
                  </a:lnTo>
                  <a:lnTo>
                    <a:pt x="63454" y="2332479"/>
                  </a:lnTo>
                  <a:lnTo>
                    <a:pt x="63533" y="2322679"/>
                  </a:lnTo>
                  <a:lnTo>
                    <a:pt x="63594" y="2312879"/>
                  </a:lnTo>
                  <a:lnTo>
                    <a:pt x="63601" y="2303078"/>
                  </a:lnTo>
                  <a:lnTo>
                    <a:pt x="63582" y="2293278"/>
                  </a:lnTo>
                  <a:lnTo>
                    <a:pt x="63526" y="2283478"/>
                  </a:lnTo>
                  <a:lnTo>
                    <a:pt x="63424" y="2273677"/>
                  </a:lnTo>
                  <a:lnTo>
                    <a:pt x="63302" y="2263877"/>
                  </a:lnTo>
                  <a:lnTo>
                    <a:pt x="63116" y="2254077"/>
                  </a:lnTo>
                  <a:lnTo>
                    <a:pt x="62906" y="2244276"/>
                  </a:lnTo>
                  <a:lnTo>
                    <a:pt x="62653" y="2234476"/>
                  </a:lnTo>
                  <a:lnTo>
                    <a:pt x="62354" y="2224676"/>
                  </a:lnTo>
                  <a:lnTo>
                    <a:pt x="62033" y="2214875"/>
                  </a:lnTo>
                  <a:lnTo>
                    <a:pt x="61644" y="2205075"/>
                  </a:lnTo>
                  <a:lnTo>
                    <a:pt x="61233" y="2195275"/>
                  </a:lnTo>
                  <a:lnTo>
                    <a:pt x="60774" y="2185474"/>
                  </a:lnTo>
                  <a:lnTo>
                    <a:pt x="60272" y="2175674"/>
                  </a:lnTo>
                  <a:lnTo>
                    <a:pt x="59743" y="2165874"/>
                  </a:lnTo>
                  <a:lnTo>
                    <a:pt x="59151" y="2156073"/>
                  </a:lnTo>
                  <a:lnTo>
                    <a:pt x="58538" y="2146273"/>
                  </a:lnTo>
                  <a:lnTo>
                    <a:pt x="57872" y="2136473"/>
                  </a:lnTo>
                  <a:lnTo>
                    <a:pt x="57169" y="2126672"/>
                  </a:lnTo>
                  <a:lnTo>
                    <a:pt x="56437" y="2116872"/>
                  </a:lnTo>
                  <a:lnTo>
                    <a:pt x="55648" y="2107072"/>
                  </a:lnTo>
                  <a:lnTo>
                    <a:pt x="54839" y="2097271"/>
                  </a:lnTo>
                  <a:lnTo>
                    <a:pt x="53978" y="2087471"/>
                  </a:lnTo>
                  <a:lnTo>
                    <a:pt x="53087" y="2077671"/>
                  </a:lnTo>
                  <a:lnTo>
                    <a:pt x="52165" y="2067870"/>
                  </a:lnTo>
                  <a:lnTo>
                    <a:pt x="51197" y="2058070"/>
                  </a:lnTo>
                  <a:lnTo>
                    <a:pt x="50211" y="2048270"/>
                  </a:lnTo>
                  <a:lnTo>
                    <a:pt x="49176" y="2038469"/>
                  </a:lnTo>
                  <a:lnTo>
                    <a:pt x="48120" y="2028669"/>
                  </a:lnTo>
                  <a:lnTo>
                    <a:pt x="47034" y="2018869"/>
                  </a:lnTo>
                  <a:lnTo>
                    <a:pt x="45914" y="2009068"/>
                  </a:lnTo>
                  <a:lnTo>
                    <a:pt x="44779" y="1999268"/>
                  </a:lnTo>
                  <a:lnTo>
                    <a:pt x="43604" y="1989468"/>
                  </a:lnTo>
                  <a:lnTo>
                    <a:pt x="42414" y="1979667"/>
                  </a:lnTo>
                  <a:lnTo>
                    <a:pt x="41201" y="1969867"/>
                  </a:lnTo>
                  <a:lnTo>
                    <a:pt x="39966" y="1960067"/>
                  </a:lnTo>
                  <a:lnTo>
                    <a:pt x="38720" y="1950266"/>
                  </a:lnTo>
                  <a:lnTo>
                    <a:pt x="37447" y="1940466"/>
                  </a:lnTo>
                  <a:lnTo>
                    <a:pt x="36167" y="1930666"/>
                  </a:lnTo>
                  <a:lnTo>
                    <a:pt x="34873" y="1920865"/>
                  </a:lnTo>
                  <a:lnTo>
                    <a:pt x="33569" y="1911065"/>
                  </a:lnTo>
                  <a:lnTo>
                    <a:pt x="32259" y="1901265"/>
                  </a:lnTo>
                  <a:lnTo>
                    <a:pt x="30941" y="1891464"/>
                  </a:lnTo>
                  <a:lnTo>
                    <a:pt x="29621" y="1881664"/>
                  </a:lnTo>
                  <a:lnTo>
                    <a:pt x="28299" y="1871864"/>
                  </a:lnTo>
                  <a:lnTo>
                    <a:pt x="26980" y="1862063"/>
                  </a:lnTo>
                  <a:lnTo>
                    <a:pt x="25663" y="1852263"/>
                  </a:lnTo>
                  <a:lnTo>
                    <a:pt x="24355" y="1842463"/>
                  </a:lnTo>
                  <a:lnTo>
                    <a:pt x="23052" y="1832662"/>
                  </a:lnTo>
                  <a:lnTo>
                    <a:pt x="21765" y="1822862"/>
                  </a:lnTo>
                  <a:lnTo>
                    <a:pt x="20489" y="1813062"/>
                  </a:lnTo>
                  <a:lnTo>
                    <a:pt x="19226" y="1803261"/>
                  </a:lnTo>
                  <a:lnTo>
                    <a:pt x="17990" y="1793461"/>
                  </a:lnTo>
                  <a:lnTo>
                    <a:pt x="16764" y="1783661"/>
                  </a:lnTo>
                  <a:lnTo>
                    <a:pt x="15574" y="1773860"/>
                  </a:lnTo>
                  <a:lnTo>
                    <a:pt x="14403" y="1764060"/>
                  </a:lnTo>
                  <a:lnTo>
                    <a:pt x="13259" y="1754260"/>
                  </a:lnTo>
                  <a:lnTo>
                    <a:pt x="12155" y="1744459"/>
                  </a:lnTo>
                  <a:lnTo>
                    <a:pt x="11069" y="1734659"/>
                  </a:lnTo>
                  <a:lnTo>
                    <a:pt x="10040" y="1724859"/>
                  </a:lnTo>
                  <a:lnTo>
                    <a:pt x="9035" y="1715058"/>
                  </a:lnTo>
                  <a:lnTo>
                    <a:pt x="8074" y="1705258"/>
                  </a:lnTo>
                  <a:lnTo>
                    <a:pt x="7163" y="1695458"/>
                  </a:lnTo>
                  <a:lnTo>
                    <a:pt x="6276" y="1685657"/>
                  </a:lnTo>
                  <a:lnTo>
                    <a:pt x="5469" y="1675857"/>
                  </a:lnTo>
                  <a:lnTo>
                    <a:pt x="4688" y="1666057"/>
                  </a:lnTo>
                  <a:lnTo>
                    <a:pt x="3969" y="1656256"/>
                  </a:lnTo>
                  <a:lnTo>
                    <a:pt x="3306" y="1646456"/>
                  </a:lnTo>
                  <a:lnTo>
                    <a:pt x="2679" y="1636656"/>
                  </a:lnTo>
                  <a:lnTo>
                    <a:pt x="2143" y="1626855"/>
                  </a:lnTo>
                  <a:lnTo>
                    <a:pt x="1639" y="1617055"/>
                  </a:lnTo>
                  <a:lnTo>
                    <a:pt x="1212" y="1607255"/>
                  </a:lnTo>
                  <a:lnTo>
                    <a:pt x="846" y="1597454"/>
                  </a:lnTo>
                  <a:lnTo>
                    <a:pt x="528" y="1587654"/>
                  </a:lnTo>
                  <a:lnTo>
                    <a:pt x="307" y="1577854"/>
                  </a:lnTo>
                  <a:lnTo>
                    <a:pt x="122" y="1568053"/>
                  </a:lnTo>
                  <a:lnTo>
                    <a:pt x="31" y="1558253"/>
                  </a:lnTo>
                  <a:lnTo>
                    <a:pt x="0" y="1548453"/>
                  </a:lnTo>
                  <a:lnTo>
                    <a:pt x="28" y="1538652"/>
                  </a:lnTo>
                  <a:lnTo>
                    <a:pt x="155" y="1528852"/>
                  </a:lnTo>
                  <a:lnTo>
                    <a:pt x="320" y="1519052"/>
                  </a:lnTo>
                  <a:lnTo>
                    <a:pt x="594" y="1509251"/>
                  </a:lnTo>
                  <a:lnTo>
                    <a:pt x="923" y="1499451"/>
                  </a:lnTo>
                  <a:lnTo>
                    <a:pt x="1323" y="1489651"/>
                  </a:lnTo>
                  <a:lnTo>
                    <a:pt x="1818" y="1479850"/>
                  </a:lnTo>
                  <a:lnTo>
                    <a:pt x="2353" y="1470050"/>
                  </a:lnTo>
                  <a:lnTo>
                    <a:pt x="3007" y="1460250"/>
                  </a:lnTo>
                  <a:lnTo>
                    <a:pt x="3709" y="1450449"/>
                  </a:lnTo>
                  <a:lnTo>
                    <a:pt x="4491" y="1440649"/>
                  </a:lnTo>
                  <a:lnTo>
                    <a:pt x="5360" y="1430849"/>
                  </a:lnTo>
                  <a:lnTo>
                    <a:pt x="6269" y="1421048"/>
                  </a:lnTo>
                  <a:lnTo>
                    <a:pt x="7303" y="1411248"/>
                  </a:lnTo>
                  <a:lnTo>
                    <a:pt x="8377" y="1401448"/>
                  </a:lnTo>
                  <a:lnTo>
                    <a:pt x="9535" y="1391647"/>
                  </a:lnTo>
                  <a:lnTo>
                    <a:pt x="10771" y="1381847"/>
                  </a:lnTo>
                  <a:lnTo>
                    <a:pt x="12051" y="1372047"/>
                  </a:lnTo>
                  <a:lnTo>
                    <a:pt x="13444" y="1362246"/>
                  </a:lnTo>
                  <a:lnTo>
                    <a:pt x="14874" y="1352446"/>
                  </a:lnTo>
                  <a:lnTo>
                    <a:pt x="16390" y="1342646"/>
                  </a:lnTo>
                  <a:lnTo>
                    <a:pt x="17970" y="1332845"/>
                  </a:lnTo>
                  <a:lnTo>
                    <a:pt x="19598" y="1323045"/>
                  </a:lnTo>
                  <a:lnTo>
                    <a:pt x="21322" y="1313245"/>
                  </a:lnTo>
                  <a:lnTo>
                    <a:pt x="23079" y="1303444"/>
                  </a:lnTo>
                  <a:lnTo>
                    <a:pt x="24919" y="1293644"/>
                  </a:lnTo>
                  <a:lnTo>
                    <a:pt x="26810" y="1283844"/>
                  </a:lnTo>
                  <a:lnTo>
                    <a:pt x="28749" y="1274043"/>
                  </a:lnTo>
                  <a:lnTo>
                    <a:pt x="30764" y="1264243"/>
                  </a:lnTo>
                  <a:lnTo>
                    <a:pt x="32808" y="1254442"/>
                  </a:lnTo>
                  <a:lnTo>
                    <a:pt x="34929" y="1244642"/>
                  </a:lnTo>
                  <a:lnTo>
                    <a:pt x="37085" y="1234842"/>
                  </a:lnTo>
                  <a:lnTo>
                    <a:pt x="39287" y="1225041"/>
                  </a:lnTo>
                  <a:lnTo>
                    <a:pt x="41546" y="1215241"/>
                  </a:lnTo>
                  <a:lnTo>
                    <a:pt x="43828" y="1205441"/>
                  </a:lnTo>
                  <a:lnTo>
                    <a:pt x="46174" y="1195640"/>
                  </a:lnTo>
                  <a:lnTo>
                    <a:pt x="48545" y="1185840"/>
                  </a:lnTo>
                  <a:lnTo>
                    <a:pt x="50953" y="1176040"/>
                  </a:lnTo>
                  <a:lnTo>
                    <a:pt x="53400" y="1166239"/>
                  </a:lnTo>
                  <a:lnTo>
                    <a:pt x="55865" y="1156439"/>
                  </a:lnTo>
                  <a:lnTo>
                    <a:pt x="58378" y="1146639"/>
                  </a:lnTo>
                  <a:lnTo>
                    <a:pt x="60904" y="1136838"/>
                  </a:lnTo>
                  <a:lnTo>
                    <a:pt x="63458" y="1127038"/>
                  </a:lnTo>
                  <a:lnTo>
                    <a:pt x="66035" y="1117238"/>
                  </a:lnTo>
                  <a:lnTo>
                    <a:pt x="68624" y="1107437"/>
                  </a:lnTo>
                  <a:lnTo>
                    <a:pt x="71239" y="1097637"/>
                  </a:lnTo>
                  <a:lnTo>
                    <a:pt x="73861" y="1087837"/>
                  </a:lnTo>
                  <a:lnTo>
                    <a:pt x="76499" y="1078036"/>
                  </a:lnTo>
                  <a:lnTo>
                    <a:pt x="79144" y="1068236"/>
                  </a:lnTo>
                  <a:lnTo>
                    <a:pt x="81795" y="1058436"/>
                  </a:lnTo>
                  <a:lnTo>
                    <a:pt x="84453" y="1048635"/>
                  </a:lnTo>
                  <a:lnTo>
                    <a:pt x="87112" y="1038835"/>
                  </a:lnTo>
                  <a:lnTo>
                    <a:pt x="89771" y="1029035"/>
                  </a:lnTo>
                  <a:lnTo>
                    <a:pt x="92427" y="1019234"/>
                  </a:lnTo>
                  <a:lnTo>
                    <a:pt x="95080" y="1009434"/>
                  </a:lnTo>
                  <a:lnTo>
                    <a:pt x="97723" y="999634"/>
                  </a:lnTo>
                  <a:lnTo>
                    <a:pt x="100362" y="989833"/>
                  </a:lnTo>
                  <a:lnTo>
                    <a:pt x="102986" y="980033"/>
                  </a:lnTo>
                  <a:lnTo>
                    <a:pt x="105598" y="970233"/>
                  </a:lnTo>
                  <a:lnTo>
                    <a:pt x="108198" y="960432"/>
                  </a:lnTo>
                  <a:lnTo>
                    <a:pt x="110775" y="950632"/>
                  </a:lnTo>
                  <a:lnTo>
                    <a:pt x="113343" y="940832"/>
                  </a:lnTo>
                  <a:lnTo>
                    <a:pt x="115880" y="931031"/>
                  </a:lnTo>
                  <a:lnTo>
                    <a:pt x="118401" y="921231"/>
                  </a:lnTo>
                  <a:lnTo>
                    <a:pt x="120898" y="911431"/>
                  </a:lnTo>
                  <a:lnTo>
                    <a:pt x="123365" y="901630"/>
                  </a:lnTo>
                  <a:lnTo>
                    <a:pt x="125819" y="891830"/>
                  </a:lnTo>
                  <a:lnTo>
                    <a:pt x="128225" y="882030"/>
                  </a:lnTo>
                  <a:lnTo>
                    <a:pt x="130615" y="872229"/>
                  </a:lnTo>
                  <a:lnTo>
                    <a:pt x="132970" y="862429"/>
                  </a:lnTo>
                  <a:lnTo>
                    <a:pt x="135290" y="852629"/>
                  </a:lnTo>
                  <a:lnTo>
                    <a:pt x="137590" y="842828"/>
                  </a:lnTo>
                  <a:lnTo>
                    <a:pt x="139835" y="833028"/>
                  </a:lnTo>
                  <a:lnTo>
                    <a:pt x="142061" y="823228"/>
                  </a:lnTo>
                  <a:lnTo>
                    <a:pt x="144243" y="813427"/>
                  </a:lnTo>
                  <a:lnTo>
                    <a:pt x="146389" y="803627"/>
                  </a:lnTo>
                  <a:lnTo>
                    <a:pt x="148508" y="793827"/>
                  </a:lnTo>
                  <a:lnTo>
                    <a:pt x="150569" y="784026"/>
                  </a:lnTo>
                  <a:lnTo>
                    <a:pt x="152609" y="774226"/>
                  </a:lnTo>
                  <a:lnTo>
                    <a:pt x="154596" y="764426"/>
                  </a:lnTo>
                  <a:lnTo>
                    <a:pt x="156548" y="754625"/>
                  </a:lnTo>
                  <a:lnTo>
                    <a:pt x="158467" y="744825"/>
                  </a:lnTo>
                  <a:lnTo>
                    <a:pt x="160329" y="735025"/>
                  </a:lnTo>
                  <a:lnTo>
                    <a:pt x="162169" y="725224"/>
                  </a:lnTo>
                  <a:lnTo>
                    <a:pt x="163950" y="715424"/>
                  </a:lnTo>
                  <a:lnTo>
                    <a:pt x="165698" y="705624"/>
                  </a:lnTo>
                  <a:lnTo>
                    <a:pt x="167409" y="695823"/>
                  </a:lnTo>
                  <a:lnTo>
                    <a:pt x="169065" y="686023"/>
                  </a:lnTo>
                  <a:lnTo>
                    <a:pt x="170699" y="676223"/>
                  </a:lnTo>
                  <a:lnTo>
                    <a:pt x="172269" y="666422"/>
                  </a:lnTo>
                  <a:lnTo>
                    <a:pt x="173811" y="656622"/>
                  </a:lnTo>
                  <a:lnTo>
                    <a:pt x="175312" y="646822"/>
                  </a:lnTo>
                  <a:lnTo>
                    <a:pt x="176763" y="637021"/>
                  </a:lnTo>
                  <a:lnTo>
                    <a:pt x="178192" y="627221"/>
                  </a:lnTo>
                  <a:lnTo>
                    <a:pt x="179555" y="617421"/>
                  </a:lnTo>
                  <a:lnTo>
                    <a:pt x="180895" y="607620"/>
                  </a:lnTo>
                  <a:lnTo>
                    <a:pt x="182191" y="597820"/>
                  </a:lnTo>
                  <a:lnTo>
                    <a:pt x="183444" y="588020"/>
                  </a:lnTo>
                  <a:lnTo>
                    <a:pt x="184673" y="578219"/>
                  </a:lnTo>
                  <a:lnTo>
                    <a:pt x="185841" y="568419"/>
                  </a:lnTo>
                  <a:lnTo>
                    <a:pt x="186989" y="558619"/>
                  </a:lnTo>
                  <a:lnTo>
                    <a:pt x="188091" y="548818"/>
                  </a:lnTo>
                  <a:lnTo>
                    <a:pt x="189157" y="539018"/>
                  </a:lnTo>
                  <a:lnTo>
                    <a:pt x="190197" y="529218"/>
                  </a:lnTo>
                  <a:lnTo>
                    <a:pt x="191184" y="519417"/>
                  </a:lnTo>
                  <a:lnTo>
                    <a:pt x="192153" y="509617"/>
                  </a:lnTo>
                  <a:lnTo>
                    <a:pt x="193077" y="499817"/>
                  </a:lnTo>
                  <a:lnTo>
                    <a:pt x="193971" y="490016"/>
                  </a:lnTo>
                  <a:lnTo>
                    <a:pt x="194838" y="480216"/>
                  </a:lnTo>
                  <a:lnTo>
                    <a:pt x="195661" y="470416"/>
                  </a:lnTo>
                  <a:lnTo>
                    <a:pt x="196467" y="460615"/>
                  </a:lnTo>
                  <a:lnTo>
                    <a:pt x="197230" y="450815"/>
                  </a:lnTo>
                  <a:lnTo>
                    <a:pt x="197969" y="441015"/>
                  </a:lnTo>
                  <a:lnTo>
                    <a:pt x="198682" y="431214"/>
                  </a:lnTo>
                  <a:lnTo>
                    <a:pt x="199358" y="421414"/>
                  </a:lnTo>
                  <a:lnTo>
                    <a:pt x="200020" y="411614"/>
                  </a:lnTo>
                  <a:lnTo>
                    <a:pt x="200640" y="401813"/>
                  </a:lnTo>
                  <a:lnTo>
                    <a:pt x="201243" y="392013"/>
                  </a:lnTo>
                  <a:lnTo>
                    <a:pt x="201820" y="382213"/>
                  </a:lnTo>
                  <a:lnTo>
                    <a:pt x="202368" y="372412"/>
                  </a:lnTo>
                  <a:lnTo>
                    <a:pt x="202904" y="362612"/>
                  </a:lnTo>
                  <a:lnTo>
                    <a:pt x="203401" y="352812"/>
                  </a:lnTo>
                  <a:lnTo>
                    <a:pt x="203886" y="343011"/>
                  </a:lnTo>
                  <a:lnTo>
                    <a:pt x="204347" y="333211"/>
                  </a:lnTo>
                  <a:lnTo>
                    <a:pt x="204785" y="323411"/>
                  </a:lnTo>
                  <a:lnTo>
                    <a:pt x="205211" y="313610"/>
                  </a:lnTo>
                  <a:lnTo>
                    <a:pt x="205606" y="303810"/>
                  </a:lnTo>
                  <a:lnTo>
                    <a:pt x="205990" y="294010"/>
                  </a:lnTo>
                  <a:lnTo>
                    <a:pt x="206353" y="284209"/>
                  </a:lnTo>
                  <a:lnTo>
                    <a:pt x="206698" y="274409"/>
                  </a:lnTo>
                  <a:lnTo>
                    <a:pt x="207032" y="264609"/>
                  </a:lnTo>
                  <a:lnTo>
                    <a:pt x="207341" y="254808"/>
                  </a:lnTo>
                  <a:lnTo>
                    <a:pt x="207642" y="245008"/>
                  </a:lnTo>
                  <a:lnTo>
                    <a:pt x="207924" y="235208"/>
                  </a:lnTo>
                  <a:lnTo>
                    <a:pt x="208193" y="225407"/>
                  </a:lnTo>
                  <a:lnTo>
                    <a:pt x="208450" y="215607"/>
                  </a:lnTo>
                  <a:lnTo>
                    <a:pt x="208689" y="205807"/>
                  </a:lnTo>
                  <a:lnTo>
                    <a:pt x="208922" y="196006"/>
                  </a:lnTo>
                  <a:lnTo>
                    <a:pt x="209137" y="186206"/>
                  </a:lnTo>
                  <a:lnTo>
                    <a:pt x="209343" y="176406"/>
                  </a:lnTo>
                  <a:lnTo>
                    <a:pt x="209540" y="166605"/>
                  </a:lnTo>
                  <a:lnTo>
                    <a:pt x="209722" y="156805"/>
                  </a:lnTo>
                  <a:lnTo>
                    <a:pt x="209899" y="147005"/>
                  </a:lnTo>
                  <a:lnTo>
                    <a:pt x="210061" y="137204"/>
                  </a:lnTo>
                  <a:lnTo>
                    <a:pt x="210218" y="127404"/>
                  </a:lnTo>
                  <a:lnTo>
                    <a:pt x="210365" y="117604"/>
                  </a:lnTo>
                  <a:lnTo>
                    <a:pt x="210502" y="107803"/>
                  </a:lnTo>
                  <a:lnTo>
                    <a:pt x="210635" y="98003"/>
                  </a:lnTo>
                  <a:lnTo>
                    <a:pt x="210756" y="88203"/>
                  </a:lnTo>
                  <a:lnTo>
                    <a:pt x="210873" y="78402"/>
                  </a:lnTo>
                  <a:lnTo>
                    <a:pt x="210982" y="68602"/>
                  </a:lnTo>
                  <a:lnTo>
                    <a:pt x="211084" y="58802"/>
                  </a:lnTo>
                  <a:lnTo>
                    <a:pt x="211182" y="49001"/>
                  </a:lnTo>
                  <a:lnTo>
                    <a:pt x="211271" y="39201"/>
                  </a:lnTo>
                  <a:lnTo>
                    <a:pt x="211357" y="29401"/>
                  </a:lnTo>
                  <a:lnTo>
                    <a:pt x="211437" y="19600"/>
                  </a:lnTo>
                  <a:lnTo>
                    <a:pt x="211512" y="9800"/>
                  </a:lnTo>
                  <a:lnTo>
                    <a:pt x="211583" y="0"/>
                  </a:lnTo>
                  <a:lnTo>
                    <a:pt x="213484" y="0"/>
                  </a:lnTo>
                  <a:lnTo>
                    <a:pt x="213555" y="9800"/>
                  </a:lnTo>
                  <a:lnTo>
                    <a:pt x="213630" y="19600"/>
                  </a:lnTo>
                  <a:lnTo>
                    <a:pt x="213710" y="29401"/>
                  </a:lnTo>
                  <a:lnTo>
                    <a:pt x="213796" y="39201"/>
                  </a:lnTo>
                  <a:lnTo>
                    <a:pt x="213885" y="49001"/>
                  </a:lnTo>
                  <a:lnTo>
                    <a:pt x="213983" y="58802"/>
                  </a:lnTo>
                  <a:lnTo>
                    <a:pt x="214085" y="68602"/>
                  </a:lnTo>
                  <a:lnTo>
                    <a:pt x="214194" y="78402"/>
                  </a:lnTo>
                  <a:lnTo>
                    <a:pt x="214311" y="88203"/>
                  </a:lnTo>
                  <a:lnTo>
                    <a:pt x="214432" y="98003"/>
                  </a:lnTo>
                  <a:lnTo>
                    <a:pt x="214565" y="107803"/>
                  </a:lnTo>
                  <a:lnTo>
                    <a:pt x="214702" y="117604"/>
                  </a:lnTo>
                  <a:lnTo>
                    <a:pt x="214850" y="127404"/>
                  </a:lnTo>
                  <a:lnTo>
                    <a:pt x="215006" y="137204"/>
                  </a:lnTo>
                  <a:lnTo>
                    <a:pt x="215168" y="147005"/>
                  </a:lnTo>
                  <a:lnTo>
                    <a:pt x="215345" y="156805"/>
                  </a:lnTo>
                  <a:lnTo>
                    <a:pt x="215527" y="166605"/>
                  </a:lnTo>
                  <a:lnTo>
                    <a:pt x="215724" y="176406"/>
                  </a:lnTo>
                  <a:lnTo>
                    <a:pt x="215930" y="186206"/>
                  </a:lnTo>
                  <a:lnTo>
                    <a:pt x="216145" y="196006"/>
                  </a:lnTo>
                  <a:lnTo>
                    <a:pt x="216378" y="205807"/>
                  </a:lnTo>
                  <a:lnTo>
                    <a:pt x="216617" y="215607"/>
                  </a:lnTo>
                  <a:lnTo>
                    <a:pt x="216875" y="225407"/>
                  </a:lnTo>
                  <a:lnTo>
                    <a:pt x="217143" y="235208"/>
                  </a:lnTo>
                  <a:lnTo>
                    <a:pt x="217425" y="245008"/>
                  </a:lnTo>
                  <a:lnTo>
                    <a:pt x="217726" y="254808"/>
                  </a:lnTo>
                  <a:lnTo>
                    <a:pt x="218035" y="264609"/>
                  </a:lnTo>
                  <a:lnTo>
                    <a:pt x="218369" y="274409"/>
                  </a:lnTo>
                  <a:lnTo>
                    <a:pt x="218714" y="284209"/>
                  </a:lnTo>
                  <a:lnTo>
                    <a:pt x="219077" y="294010"/>
                  </a:lnTo>
                  <a:lnTo>
                    <a:pt x="219461" y="303810"/>
                  </a:lnTo>
                  <a:lnTo>
                    <a:pt x="219856" y="313610"/>
                  </a:lnTo>
                  <a:lnTo>
                    <a:pt x="220282" y="323411"/>
                  </a:lnTo>
                  <a:lnTo>
                    <a:pt x="220720" y="333211"/>
                  </a:lnTo>
                  <a:lnTo>
                    <a:pt x="221181" y="343011"/>
                  </a:lnTo>
                  <a:lnTo>
                    <a:pt x="221666" y="352812"/>
                  </a:lnTo>
                  <a:lnTo>
                    <a:pt x="222164" y="362612"/>
                  </a:lnTo>
                  <a:lnTo>
                    <a:pt x="222699" y="372412"/>
                  </a:lnTo>
                  <a:lnTo>
                    <a:pt x="223247" y="382213"/>
                  </a:lnTo>
                  <a:lnTo>
                    <a:pt x="223824" y="392013"/>
                  </a:lnTo>
                  <a:lnTo>
                    <a:pt x="224427" y="401813"/>
                  </a:lnTo>
                  <a:lnTo>
                    <a:pt x="225048" y="411614"/>
                  </a:lnTo>
                  <a:lnTo>
                    <a:pt x="225709" y="421414"/>
                  </a:lnTo>
                  <a:lnTo>
                    <a:pt x="226385" y="431214"/>
                  </a:lnTo>
                  <a:lnTo>
                    <a:pt x="227098" y="441015"/>
                  </a:lnTo>
                  <a:lnTo>
                    <a:pt x="227837" y="450815"/>
                  </a:lnTo>
                  <a:lnTo>
                    <a:pt x="228600" y="460615"/>
                  </a:lnTo>
                  <a:lnTo>
                    <a:pt x="229406" y="470416"/>
                  </a:lnTo>
                  <a:lnTo>
                    <a:pt x="230229" y="480216"/>
                  </a:lnTo>
                  <a:lnTo>
                    <a:pt x="231097" y="490016"/>
                  </a:lnTo>
                  <a:lnTo>
                    <a:pt x="231991" y="499817"/>
                  </a:lnTo>
                  <a:lnTo>
                    <a:pt x="232914" y="509617"/>
                  </a:lnTo>
                  <a:lnTo>
                    <a:pt x="233883" y="519417"/>
                  </a:lnTo>
                  <a:lnTo>
                    <a:pt x="234870" y="529218"/>
                  </a:lnTo>
                  <a:lnTo>
                    <a:pt x="235911" y="539018"/>
                  </a:lnTo>
                  <a:lnTo>
                    <a:pt x="236976" y="548818"/>
                  </a:lnTo>
                  <a:lnTo>
                    <a:pt x="238079" y="558619"/>
                  </a:lnTo>
                  <a:lnTo>
                    <a:pt x="239226" y="568419"/>
                  </a:lnTo>
                  <a:lnTo>
                    <a:pt x="240394" y="578219"/>
                  </a:lnTo>
                  <a:lnTo>
                    <a:pt x="241623" y="588020"/>
                  </a:lnTo>
                  <a:lnTo>
                    <a:pt x="242876" y="597820"/>
                  </a:lnTo>
                  <a:lnTo>
                    <a:pt x="244172" y="607620"/>
                  </a:lnTo>
                  <a:lnTo>
                    <a:pt x="245512" y="617421"/>
                  </a:lnTo>
                  <a:lnTo>
                    <a:pt x="246875" y="627221"/>
                  </a:lnTo>
                  <a:lnTo>
                    <a:pt x="248304" y="637021"/>
                  </a:lnTo>
                  <a:lnTo>
                    <a:pt x="249756" y="646822"/>
                  </a:lnTo>
                  <a:lnTo>
                    <a:pt x="251256" y="656622"/>
                  </a:lnTo>
                  <a:lnTo>
                    <a:pt x="252798" y="666422"/>
                  </a:lnTo>
                  <a:lnTo>
                    <a:pt x="254368" y="676223"/>
                  </a:lnTo>
                  <a:lnTo>
                    <a:pt x="256002" y="686023"/>
                  </a:lnTo>
                  <a:lnTo>
                    <a:pt x="257658" y="695823"/>
                  </a:lnTo>
                  <a:lnTo>
                    <a:pt x="259369" y="705624"/>
                  </a:lnTo>
                  <a:lnTo>
                    <a:pt x="261117" y="715424"/>
                  </a:lnTo>
                  <a:lnTo>
                    <a:pt x="262898" y="725224"/>
                  </a:lnTo>
                  <a:lnTo>
                    <a:pt x="264738" y="735025"/>
                  </a:lnTo>
                  <a:lnTo>
                    <a:pt x="266600" y="744825"/>
                  </a:lnTo>
                  <a:lnTo>
                    <a:pt x="268519" y="754625"/>
                  </a:lnTo>
                  <a:lnTo>
                    <a:pt x="270471" y="764426"/>
                  </a:lnTo>
                  <a:lnTo>
                    <a:pt x="272458" y="774226"/>
                  </a:lnTo>
                  <a:lnTo>
                    <a:pt x="274499" y="784026"/>
                  </a:lnTo>
                  <a:lnTo>
                    <a:pt x="276559" y="793827"/>
                  </a:lnTo>
                  <a:lnTo>
                    <a:pt x="278678" y="803627"/>
                  </a:lnTo>
                  <a:lnTo>
                    <a:pt x="280824" y="813427"/>
                  </a:lnTo>
                  <a:lnTo>
                    <a:pt x="283006" y="823228"/>
                  </a:lnTo>
                  <a:lnTo>
                    <a:pt x="285232" y="833028"/>
                  </a:lnTo>
                  <a:lnTo>
                    <a:pt x="287477" y="842828"/>
                  </a:lnTo>
                  <a:lnTo>
                    <a:pt x="289777" y="852629"/>
                  </a:lnTo>
                  <a:lnTo>
                    <a:pt x="292097" y="862429"/>
                  </a:lnTo>
                  <a:lnTo>
                    <a:pt x="294453" y="872229"/>
                  </a:lnTo>
                  <a:lnTo>
                    <a:pt x="296842" y="882030"/>
                  </a:lnTo>
                  <a:lnTo>
                    <a:pt x="299249" y="891830"/>
                  </a:lnTo>
                  <a:lnTo>
                    <a:pt x="301702" y="901630"/>
                  </a:lnTo>
                  <a:lnTo>
                    <a:pt x="304169" y="911431"/>
                  </a:lnTo>
                  <a:lnTo>
                    <a:pt x="306666" y="921231"/>
                  </a:lnTo>
                  <a:lnTo>
                    <a:pt x="309187" y="931031"/>
                  </a:lnTo>
                  <a:lnTo>
                    <a:pt x="311724" y="940832"/>
                  </a:lnTo>
                  <a:lnTo>
                    <a:pt x="314292" y="950632"/>
                  </a:lnTo>
                  <a:lnTo>
                    <a:pt x="316869" y="960432"/>
                  </a:lnTo>
                  <a:lnTo>
                    <a:pt x="319469" y="970233"/>
                  </a:lnTo>
                  <a:lnTo>
                    <a:pt x="322082" y="980033"/>
                  </a:lnTo>
                  <a:lnTo>
                    <a:pt x="324705" y="989833"/>
                  </a:lnTo>
                  <a:lnTo>
                    <a:pt x="327344" y="999634"/>
                  </a:lnTo>
                  <a:lnTo>
                    <a:pt x="329987" y="1009434"/>
                  </a:lnTo>
                  <a:lnTo>
                    <a:pt x="332640" y="1019234"/>
                  </a:lnTo>
                  <a:lnTo>
                    <a:pt x="335296" y="1029035"/>
                  </a:lnTo>
                  <a:lnTo>
                    <a:pt x="337956" y="1038835"/>
                  </a:lnTo>
                  <a:lnTo>
                    <a:pt x="340614" y="1048635"/>
                  </a:lnTo>
                  <a:lnTo>
                    <a:pt x="343272" y="1058436"/>
                  </a:lnTo>
                  <a:lnTo>
                    <a:pt x="345923" y="1068236"/>
                  </a:lnTo>
                  <a:lnTo>
                    <a:pt x="348569" y="1078036"/>
                  </a:lnTo>
                  <a:lnTo>
                    <a:pt x="351206" y="1087837"/>
                  </a:lnTo>
                  <a:lnTo>
                    <a:pt x="353828" y="1097637"/>
                  </a:lnTo>
                  <a:lnTo>
                    <a:pt x="356443" y="1107437"/>
                  </a:lnTo>
                  <a:lnTo>
                    <a:pt x="359032" y="1117238"/>
                  </a:lnTo>
                  <a:lnTo>
                    <a:pt x="361609" y="1127038"/>
                  </a:lnTo>
                  <a:lnTo>
                    <a:pt x="364163" y="1136838"/>
                  </a:lnTo>
                  <a:lnTo>
                    <a:pt x="366689" y="1146639"/>
                  </a:lnTo>
                  <a:lnTo>
                    <a:pt x="369202" y="1156439"/>
                  </a:lnTo>
                  <a:lnTo>
                    <a:pt x="371667" y="1166239"/>
                  </a:lnTo>
                  <a:lnTo>
                    <a:pt x="374114" y="1176040"/>
                  </a:lnTo>
                  <a:lnTo>
                    <a:pt x="376523" y="1185840"/>
                  </a:lnTo>
                  <a:lnTo>
                    <a:pt x="378893" y="1195640"/>
                  </a:lnTo>
                  <a:lnTo>
                    <a:pt x="381239" y="1205441"/>
                  </a:lnTo>
                  <a:lnTo>
                    <a:pt x="383521" y="1215241"/>
                  </a:lnTo>
                  <a:lnTo>
                    <a:pt x="385780" y="1225041"/>
                  </a:lnTo>
                  <a:lnTo>
                    <a:pt x="387982" y="1234842"/>
                  </a:lnTo>
                  <a:lnTo>
                    <a:pt x="390139" y="1244642"/>
                  </a:lnTo>
                  <a:lnTo>
                    <a:pt x="392259" y="1254442"/>
                  </a:lnTo>
                  <a:lnTo>
                    <a:pt x="394303" y="1264243"/>
                  </a:lnTo>
                  <a:lnTo>
                    <a:pt x="396318" y="1274043"/>
                  </a:lnTo>
                  <a:lnTo>
                    <a:pt x="398257" y="1283844"/>
                  </a:lnTo>
                  <a:lnTo>
                    <a:pt x="400148" y="1293644"/>
                  </a:lnTo>
                  <a:lnTo>
                    <a:pt x="401988" y="1303444"/>
                  </a:lnTo>
                  <a:lnTo>
                    <a:pt x="403745" y="1313245"/>
                  </a:lnTo>
                  <a:lnTo>
                    <a:pt x="405469" y="1323045"/>
                  </a:lnTo>
                  <a:lnTo>
                    <a:pt x="407097" y="1332845"/>
                  </a:lnTo>
                  <a:lnTo>
                    <a:pt x="408677" y="1342646"/>
                  </a:lnTo>
                  <a:lnTo>
                    <a:pt x="410193" y="1352446"/>
                  </a:lnTo>
                  <a:lnTo>
                    <a:pt x="411623" y="1362246"/>
                  </a:lnTo>
                  <a:lnTo>
                    <a:pt x="413016" y="1372047"/>
                  </a:lnTo>
                  <a:lnTo>
                    <a:pt x="414296" y="1381847"/>
                  </a:lnTo>
                  <a:lnTo>
                    <a:pt x="415532" y="1391647"/>
                  </a:lnTo>
                  <a:lnTo>
                    <a:pt x="416690" y="1401448"/>
                  </a:lnTo>
                  <a:lnTo>
                    <a:pt x="417764" y="1411248"/>
                  </a:lnTo>
                  <a:lnTo>
                    <a:pt x="418798" y="1421048"/>
                  </a:lnTo>
                  <a:lnTo>
                    <a:pt x="419707" y="1430849"/>
                  </a:lnTo>
                  <a:lnTo>
                    <a:pt x="420576" y="1440649"/>
                  </a:lnTo>
                  <a:lnTo>
                    <a:pt x="421358" y="1450449"/>
                  </a:lnTo>
                  <a:lnTo>
                    <a:pt x="422060" y="1460250"/>
                  </a:lnTo>
                  <a:lnTo>
                    <a:pt x="422714" y="1470050"/>
                  </a:lnTo>
                  <a:lnTo>
                    <a:pt x="423249" y="1479850"/>
                  </a:lnTo>
                  <a:lnTo>
                    <a:pt x="423744" y="1489651"/>
                  </a:lnTo>
                  <a:lnTo>
                    <a:pt x="424144" y="1499451"/>
                  </a:lnTo>
                  <a:lnTo>
                    <a:pt x="424473" y="1509251"/>
                  </a:lnTo>
                  <a:lnTo>
                    <a:pt x="424747" y="1519052"/>
                  </a:lnTo>
                  <a:lnTo>
                    <a:pt x="424912" y="1528852"/>
                  </a:lnTo>
                  <a:lnTo>
                    <a:pt x="425039" y="1538652"/>
                  </a:lnTo>
                  <a:lnTo>
                    <a:pt x="425068" y="1548453"/>
                  </a:lnTo>
                  <a:lnTo>
                    <a:pt x="425036" y="1558253"/>
                  </a:lnTo>
                  <a:lnTo>
                    <a:pt x="424945" y="1568053"/>
                  </a:lnTo>
                  <a:lnTo>
                    <a:pt x="424760" y="1577854"/>
                  </a:lnTo>
                  <a:lnTo>
                    <a:pt x="424539" y="1587654"/>
                  </a:lnTo>
                  <a:lnTo>
                    <a:pt x="424221" y="1597454"/>
                  </a:lnTo>
                  <a:lnTo>
                    <a:pt x="423855" y="1607255"/>
                  </a:lnTo>
                  <a:lnTo>
                    <a:pt x="423428" y="1617055"/>
                  </a:lnTo>
                  <a:lnTo>
                    <a:pt x="422924" y="1626855"/>
                  </a:lnTo>
                  <a:lnTo>
                    <a:pt x="422388" y="1636656"/>
                  </a:lnTo>
                  <a:lnTo>
                    <a:pt x="421761" y="1646456"/>
                  </a:lnTo>
                  <a:lnTo>
                    <a:pt x="421099" y="1656256"/>
                  </a:lnTo>
                  <a:lnTo>
                    <a:pt x="420379" y="1666057"/>
                  </a:lnTo>
                  <a:lnTo>
                    <a:pt x="419599" y="1675857"/>
                  </a:lnTo>
                  <a:lnTo>
                    <a:pt x="418791" y="1685657"/>
                  </a:lnTo>
                  <a:lnTo>
                    <a:pt x="417904" y="1695458"/>
                  </a:lnTo>
                  <a:lnTo>
                    <a:pt x="416993" y="1705258"/>
                  </a:lnTo>
                  <a:lnTo>
                    <a:pt x="416032" y="1715058"/>
                  </a:lnTo>
                  <a:lnTo>
                    <a:pt x="415027" y="1724859"/>
                  </a:lnTo>
                  <a:lnTo>
                    <a:pt x="413998" y="1734659"/>
                  </a:lnTo>
                  <a:lnTo>
                    <a:pt x="412912" y="1744459"/>
                  </a:lnTo>
                  <a:lnTo>
                    <a:pt x="411808" y="1754260"/>
                  </a:lnTo>
                  <a:lnTo>
                    <a:pt x="410664" y="1764060"/>
                  </a:lnTo>
                  <a:lnTo>
                    <a:pt x="409493" y="1773860"/>
                  </a:lnTo>
                  <a:lnTo>
                    <a:pt x="408303" y="1783661"/>
                  </a:lnTo>
                  <a:lnTo>
                    <a:pt x="407077" y="1793461"/>
                  </a:lnTo>
                  <a:lnTo>
                    <a:pt x="405841" y="1803261"/>
                  </a:lnTo>
                  <a:lnTo>
                    <a:pt x="404578" y="1813062"/>
                  </a:lnTo>
                  <a:lnTo>
                    <a:pt x="403303" y="1822862"/>
                  </a:lnTo>
                  <a:lnTo>
                    <a:pt x="402015" y="1832662"/>
                  </a:lnTo>
                  <a:lnTo>
                    <a:pt x="400712" y="1842463"/>
                  </a:lnTo>
                  <a:lnTo>
                    <a:pt x="399404" y="1852263"/>
                  </a:lnTo>
                  <a:lnTo>
                    <a:pt x="398087" y="1862063"/>
                  </a:lnTo>
                  <a:lnTo>
                    <a:pt x="396768" y="1871864"/>
                  </a:lnTo>
                  <a:lnTo>
                    <a:pt x="395446" y="1881664"/>
                  </a:lnTo>
                  <a:lnTo>
                    <a:pt x="394127" y="1891464"/>
                  </a:lnTo>
                  <a:lnTo>
                    <a:pt x="392808" y="1901265"/>
                  </a:lnTo>
                  <a:lnTo>
                    <a:pt x="391498" y="1911065"/>
                  </a:lnTo>
                  <a:lnTo>
                    <a:pt x="390194" y="1920865"/>
                  </a:lnTo>
                  <a:lnTo>
                    <a:pt x="388900" y="1930666"/>
                  </a:lnTo>
                  <a:lnTo>
                    <a:pt x="387620" y="1940466"/>
                  </a:lnTo>
                  <a:lnTo>
                    <a:pt x="386347" y="1950266"/>
                  </a:lnTo>
                  <a:lnTo>
                    <a:pt x="385101" y="1960067"/>
                  </a:lnTo>
                  <a:lnTo>
                    <a:pt x="383866" y="1969867"/>
                  </a:lnTo>
                  <a:lnTo>
                    <a:pt x="382653" y="1979667"/>
                  </a:lnTo>
                  <a:lnTo>
                    <a:pt x="381464" y="1989468"/>
                  </a:lnTo>
                  <a:lnTo>
                    <a:pt x="380288" y="1999268"/>
                  </a:lnTo>
                  <a:lnTo>
                    <a:pt x="379153" y="2009068"/>
                  </a:lnTo>
                  <a:lnTo>
                    <a:pt x="378033" y="2018869"/>
                  </a:lnTo>
                  <a:lnTo>
                    <a:pt x="376947" y="2028669"/>
                  </a:lnTo>
                  <a:lnTo>
                    <a:pt x="375891" y="2038469"/>
                  </a:lnTo>
                  <a:lnTo>
                    <a:pt x="374856" y="2048270"/>
                  </a:lnTo>
                  <a:lnTo>
                    <a:pt x="373870" y="2058070"/>
                  </a:lnTo>
                  <a:lnTo>
                    <a:pt x="372902" y="2067870"/>
                  </a:lnTo>
                  <a:lnTo>
                    <a:pt x="371980" y="2077671"/>
                  </a:lnTo>
                  <a:lnTo>
                    <a:pt x="371089" y="2087471"/>
                  </a:lnTo>
                  <a:lnTo>
                    <a:pt x="370228" y="2097271"/>
                  </a:lnTo>
                  <a:lnTo>
                    <a:pt x="369419" y="2107072"/>
                  </a:lnTo>
                  <a:lnTo>
                    <a:pt x="368630" y="2116872"/>
                  </a:lnTo>
                  <a:lnTo>
                    <a:pt x="367898" y="2126672"/>
                  </a:lnTo>
                  <a:lnTo>
                    <a:pt x="367195" y="2136473"/>
                  </a:lnTo>
                  <a:lnTo>
                    <a:pt x="366530" y="2146273"/>
                  </a:lnTo>
                  <a:lnTo>
                    <a:pt x="365916" y="2156073"/>
                  </a:lnTo>
                  <a:lnTo>
                    <a:pt x="365324" y="2165874"/>
                  </a:lnTo>
                  <a:lnTo>
                    <a:pt x="364795" y="2175674"/>
                  </a:lnTo>
                  <a:lnTo>
                    <a:pt x="364293" y="2185474"/>
                  </a:lnTo>
                  <a:lnTo>
                    <a:pt x="363834" y="2195275"/>
                  </a:lnTo>
                  <a:lnTo>
                    <a:pt x="363423" y="2205075"/>
                  </a:lnTo>
                  <a:lnTo>
                    <a:pt x="363034" y="2214875"/>
                  </a:lnTo>
                  <a:lnTo>
                    <a:pt x="362713" y="2224676"/>
                  </a:lnTo>
                  <a:lnTo>
                    <a:pt x="362414" y="2234476"/>
                  </a:lnTo>
                  <a:lnTo>
                    <a:pt x="362161" y="2244276"/>
                  </a:lnTo>
                  <a:lnTo>
                    <a:pt x="361951" y="2254077"/>
                  </a:lnTo>
                  <a:lnTo>
                    <a:pt x="361766" y="2263877"/>
                  </a:lnTo>
                  <a:lnTo>
                    <a:pt x="361643" y="2273677"/>
                  </a:lnTo>
                  <a:lnTo>
                    <a:pt x="361541" y="2283478"/>
                  </a:lnTo>
                  <a:lnTo>
                    <a:pt x="361485" y="2293278"/>
                  </a:lnTo>
                  <a:lnTo>
                    <a:pt x="361466" y="2303078"/>
                  </a:lnTo>
                  <a:lnTo>
                    <a:pt x="361473" y="2312879"/>
                  </a:lnTo>
                  <a:lnTo>
                    <a:pt x="361534" y="2322679"/>
                  </a:lnTo>
                  <a:lnTo>
                    <a:pt x="361614" y="2332479"/>
                  </a:lnTo>
                  <a:lnTo>
                    <a:pt x="361738" y="2342280"/>
                  </a:lnTo>
                  <a:lnTo>
                    <a:pt x="361893" y="2352080"/>
                  </a:lnTo>
                  <a:lnTo>
                    <a:pt x="362073" y="2361880"/>
                  </a:lnTo>
                  <a:lnTo>
                    <a:pt x="362297" y="2371681"/>
                  </a:lnTo>
                  <a:lnTo>
                    <a:pt x="362538" y="2381481"/>
                  </a:lnTo>
                  <a:lnTo>
                    <a:pt x="362820" y="2391281"/>
                  </a:lnTo>
                  <a:lnTo>
                    <a:pt x="363125" y="2401082"/>
                  </a:lnTo>
                  <a:lnTo>
                    <a:pt x="363454" y="2410882"/>
                  </a:lnTo>
                  <a:lnTo>
                    <a:pt x="363817" y="2420682"/>
                  </a:lnTo>
                  <a:lnTo>
                    <a:pt x="364194" y="2430483"/>
                  </a:lnTo>
                  <a:lnTo>
                    <a:pt x="364607" y="2440283"/>
                  </a:lnTo>
                  <a:lnTo>
                    <a:pt x="365035" y="2450083"/>
                  </a:lnTo>
                  <a:lnTo>
                    <a:pt x="365485" y="2459884"/>
                  </a:lnTo>
                  <a:lnTo>
                    <a:pt x="365960" y="2469684"/>
                  </a:lnTo>
                  <a:lnTo>
                    <a:pt x="366445" y="2479484"/>
                  </a:lnTo>
                  <a:lnTo>
                    <a:pt x="366959" y="2489285"/>
                  </a:lnTo>
                  <a:lnTo>
                    <a:pt x="367484" y="2499085"/>
                  </a:lnTo>
                  <a:lnTo>
                    <a:pt x="368026" y="2508885"/>
                  </a:lnTo>
                  <a:lnTo>
                    <a:pt x="368583" y="2518686"/>
                  </a:lnTo>
                  <a:lnTo>
                    <a:pt x="369150" y="2528486"/>
                  </a:lnTo>
                  <a:lnTo>
                    <a:pt x="369736" y="2538286"/>
                  </a:lnTo>
                  <a:lnTo>
                    <a:pt x="370328" y="2548087"/>
                  </a:lnTo>
                  <a:lnTo>
                    <a:pt x="370934" y="2557887"/>
                  </a:lnTo>
                  <a:lnTo>
                    <a:pt x="371548" y="2567688"/>
                  </a:lnTo>
                  <a:lnTo>
                    <a:pt x="372168" y="2577488"/>
                  </a:lnTo>
                  <a:lnTo>
                    <a:pt x="372800" y="2587288"/>
                  </a:lnTo>
                  <a:lnTo>
                    <a:pt x="373434" y="2597089"/>
                  </a:lnTo>
                  <a:lnTo>
                    <a:pt x="374077" y="2606889"/>
                  </a:lnTo>
                  <a:lnTo>
                    <a:pt x="374723" y="2616689"/>
                  </a:lnTo>
                  <a:lnTo>
                    <a:pt x="375373" y="2626490"/>
                  </a:lnTo>
                  <a:lnTo>
                    <a:pt x="376027" y="2636290"/>
                  </a:lnTo>
                  <a:lnTo>
                    <a:pt x="376682" y="2646090"/>
                  </a:lnTo>
                  <a:lnTo>
                    <a:pt x="377339" y="2655891"/>
                  </a:lnTo>
                  <a:lnTo>
                    <a:pt x="377997" y="2665691"/>
                  </a:lnTo>
                  <a:lnTo>
                    <a:pt x="378655" y="2675491"/>
                  </a:lnTo>
                  <a:lnTo>
                    <a:pt x="379313" y="2685292"/>
                  </a:lnTo>
                  <a:lnTo>
                    <a:pt x="379970" y="2695092"/>
                  </a:lnTo>
                  <a:lnTo>
                    <a:pt x="380625" y="2704892"/>
                  </a:lnTo>
                  <a:lnTo>
                    <a:pt x="381279" y="2714693"/>
                  </a:lnTo>
                  <a:lnTo>
                    <a:pt x="381931" y="2724493"/>
                  </a:lnTo>
                  <a:lnTo>
                    <a:pt x="382579" y="2734293"/>
                  </a:lnTo>
                  <a:lnTo>
                    <a:pt x="383225" y="2744094"/>
                  </a:lnTo>
                  <a:lnTo>
                    <a:pt x="383867" y="2753894"/>
                  </a:lnTo>
                  <a:lnTo>
                    <a:pt x="384506" y="2763694"/>
                  </a:lnTo>
                  <a:lnTo>
                    <a:pt x="385140" y="2773495"/>
                  </a:lnTo>
                  <a:lnTo>
                    <a:pt x="385771" y="2783295"/>
                  </a:lnTo>
                  <a:lnTo>
                    <a:pt x="386399" y="2793095"/>
                  </a:lnTo>
                  <a:lnTo>
                    <a:pt x="387020" y="2802896"/>
                  </a:lnTo>
                  <a:lnTo>
                    <a:pt x="387639" y="2812696"/>
                  </a:lnTo>
                  <a:lnTo>
                    <a:pt x="388252" y="2822496"/>
                  </a:lnTo>
                  <a:lnTo>
                    <a:pt x="388861" y="2832297"/>
                  </a:lnTo>
                  <a:lnTo>
                    <a:pt x="389467" y="2842097"/>
                  </a:lnTo>
                  <a:lnTo>
                    <a:pt x="390067" y="2851897"/>
                  </a:lnTo>
                  <a:lnTo>
                    <a:pt x="390664" y="2861698"/>
                  </a:lnTo>
                  <a:lnTo>
                    <a:pt x="391256" y="2871498"/>
                  </a:lnTo>
                  <a:lnTo>
                    <a:pt x="391844" y="2881298"/>
                  </a:lnTo>
                  <a:lnTo>
                    <a:pt x="392430" y="2891099"/>
                  </a:lnTo>
                  <a:lnTo>
                    <a:pt x="393010" y="2900899"/>
                  </a:lnTo>
                  <a:lnTo>
                    <a:pt x="393588" y="2910699"/>
                  </a:lnTo>
                  <a:lnTo>
                    <a:pt x="394161" y="2920500"/>
                  </a:lnTo>
                  <a:lnTo>
                    <a:pt x="394732" y="2930300"/>
                  </a:lnTo>
                  <a:lnTo>
                    <a:pt x="395300" y="2940100"/>
                  </a:lnTo>
                  <a:lnTo>
                    <a:pt x="395864" y="2949901"/>
                  </a:lnTo>
                  <a:lnTo>
                    <a:pt x="396427" y="2959701"/>
                  </a:lnTo>
                  <a:lnTo>
                    <a:pt x="396986" y="2969501"/>
                  </a:lnTo>
                  <a:lnTo>
                    <a:pt x="397543" y="2979302"/>
                  </a:lnTo>
                  <a:lnTo>
                    <a:pt x="398099" y="2989102"/>
                  </a:lnTo>
                  <a:lnTo>
                    <a:pt x="398652" y="2998902"/>
                  </a:lnTo>
                  <a:lnTo>
                    <a:pt x="399204" y="3008703"/>
                  </a:lnTo>
                  <a:lnTo>
                    <a:pt x="399753" y="3018503"/>
                  </a:lnTo>
                  <a:lnTo>
                    <a:pt x="400301" y="3028303"/>
                  </a:lnTo>
                  <a:lnTo>
                    <a:pt x="400847" y="3038104"/>
                  </a:lnTo>
                  <a:lnTo>
                    <a:pt x="401391" y="3047904"/>
                  </a:lnTo>
                  <a:lnTo>
                    <a:pt x="401935" y="3057704"/>
                  </a:lnTo>
                  <a:lnTo>
                    <a:pt x="402475" y="3067505"/>
                  </a:lnTo>
                  <a:lnTo>
                    <a:pt x="403015" y="3077305"/>
                  </a:lnTo>
                  <a:lnTo>
                    <a:pt x="403553" y="3087105"/>
                  </a:lnTo>
                  <a:lnTo>
                    <a:pt x="404088" y="3096906"/>
                  </a:lnTo>
                  <a:lnTo>
                    <a:pt x="404622" y="3106706"/>
                  </a:lnTo>
                  <a:lnTo>
                    <a:pt x="405152" y="3116506"/>
                  </a:lnTo>
                  <a:lnTo>
                    <a:pt x="405681" y="3126307"/>
                  </a:lnTo>
                  <a:lnTo>
                    <a:pt x="406206" y="3136107"/>
                  </a:lnTo>
                  <a:lnTo>
                    <a:pt x="406727" y="3145907"/>
                  </a:lnTo>
                  <a:lnTo>
                    <a:pt x="407245" y="3155708"/>
                  </a:lnTo>
                  <a:lnTo>
                    <a:pt x="407757" y="3165508"/>
                  </a:lnTo>
                  <a:lnTo>
                    <a:pt x="408266" y="3175308"/>
                  </a:lnTo>
                  <a:lnTo>
                    <a:pt x="408768" y="3185109"/>
                  </a:lnTo>
                  <a:lnTo>
                    <a:pt x="409264" y="3194909"/>
                  </a:lnTo>
                  <a:lnTo>
                    <a:pt x="409754" y="3204709"/>
                  </a:lnTo>
                  <a:lnTo>
                    <a:pt x="410234" y="3214510"/>
                  </a:lnTo>
                  <a:lnTo>
                    <a:pt x="410710" y="3224310"/>
                  </a:lnTo>
                  <a:lnTo>
                    <a:pt x="411171" y="3234110"/>
                  </a:lnTo>
                  <a:lnTo>
                    <a:pt x="411625" y="3243911"/>
                  </a:lnTo>
                  <a:lnTo>
                    <a:pt x="412068" y="3253711"/>
                  </a:lnTo>
                  <a:lnTo>
                    <a:pt x="412495" y="3263511"/>
                  </a:lnTo>
                  <a:lnTo>
                    <a:pt x="412916" y="3273312"/>
                  </a:lnTo>
                  <a:lnTo>
                    <a:pt x="413313" y="3283112"/>
                  </a:lnTo>
                  <a:lnTo>
                    <a:pt x="413701" y="3292912"/>
                  </a:lnTo>
                  <a:lnTo>
                    <a:pt x="414071" y="3302713"/>
                  </a:lnTo>
                  <a:lnTo>
                    <a:pt x="414420" y="3312513"/>
                  </a:lnTo>
                  <a:lnTo>
                    <a:pt x="414759" y="3322313"/>
                  </a:lnTo>
                  <a:lnTo>
                    <a:pt x="415063" y="3332114"/>
                  </a:lnTo>
                  <a:lnTo>
                    <a:pt x="415356" y="3341914"/>
                  </a:lnTo>
                  <a:lnTo>
                    <a:pt x="415621" y="3351714"/>
                  </a:lnTo>
                  <a:lnTo>
                    <a:pt x="415861" y="3361515"/>
                  </a:lnTo>
                  <a:lnTo>
                    <a:pt x="416084" y="3371315"/>
                  </a:lnTo>
                  <a:lnTo>
                    <a:pt x="416264" y="3381115"/>
                  </a:lnTo>
                  <a:lnTo>
                    <a:pt x="416428" y="3390916"/>
                  </a:lnTo>
                  <a:lnTo>
                    <a:pt x="416555" y="3400716"/>
                  </a:lnTo>
                  <a:lnTo>
                    <a:pt x="416651" y="3410516"/>
                  </a:lnTo>
                  <a:lnTo>
                    <a:pt x="416722" y="3420317"/>
                  </a:lnTo>
                  <a:lnTo>
                    <a:pt x="416743" y="3430117"/>
                  </a:lnTo>
                  <a:lnTo>
                    <a:pt x="416745" y="3439917"/>
                  </a:lnTo>
                  <a:lnTo>
                    <a:pt x="416696" y="3449718"/>
                  </a:lnTo>
                  <a:lnTo>
                    <a:pt x="416614" y="3459518"/>
                  </a:lnTo>
                  <a:lnTo>
                    <a:pt x="416498" y="3469318"/>
                  </a:lnTo>
                  <a:lnTo>
                    <a:pt x="416326" y="3479119"/>
                  </a:lnTo>
                  <a:lnTo>
                    <a:pt x="416131" y="3488919"/>
                  </a:lnTo>
                  <a:lnTo>
                    <a:pt x="415872" y="3498719"/>
                  </a:lnTo>
                  <a:lnTo>
                    <a:pt x="415578" y="3508520"/>
                  </a:lnTo>
                  <a:lnTo>
                    <a:pt x="415242" y="3518320"/>
                  </a:lnTo>
                  <a:lnTo>
                    <a:pt x="414845" y="3528120"/>
                  </a:lnTo>
                  <a:lnTo>
                    <a:pt x="414423" y="3537921"/>
                  </a:lnTo>
                  <a:lnTo>
                    <a:pt x="413923" y="3547721"/>
                  </a:lnTo>
                  <a:lnTo>
                    <a:pt x="413391" y="3557521"/>
                  </a:lnTo>
                  <a:lnTo>
                    <a:pt x="412805" y="3567322"/>
                  </a:lnTo>
                  <a:lnTo>
                    <a:pt x="412158" y="3577122"/>
                  </a:lnTo>
                  <a:lnTo>
                    <a:pt x="411484" y="3586922"/>
                  </a:lnTo>
                  <a:lnTo>
                    <a:pt x="410720" y="3596723"/>
                  </a:lnTo>
                  <a:lnTo>
                    <a:pt x="409927" y="3606523"/>
                  </a:lnTo>
                  <a:lnTo>
                    <a:pt x="409071" y="3616323"/>
                  </a:lnTo>
                  <a:lnTo>
                    <a:pt x="408158" y="3626124"/>
                  </a:lnTo>
                  <a:lnTo>
                    <a:pt x="407209" y="3635924"/>
                  </a:lnTo>
                  <a:lnTo>
                    <a:pt x="406173" y="3645724"/>
                  </a:lnTo>
                  <a:lnTo>
                    <a:pt x="405108" y="3655525"/>
                  </a:lnTo>
                  <a:lnTo>
                    <a:pt x="403972" y="3665325"/>
                  </a:lnTo>
                  <a:lnTo>
                    <a:pt x="402784" y="3675125"/>
                  </a:lnTo>
                  <a:lnTo>
                    <a:pt x="401555" y="3684926"/>
                  </a:lnTo>
                  <a:lnTo>
                    <a:pt x="400244" y="3694726"/>
                  </a:lnTo>
                  <a:lnTo>
                    <a:pt x="398904" y="3704526"/>
                  </a:lnTo>
                  <a:lnTo>
                    <a:pt x="397490" y="3714327"/>
                  </a:lnTo>
                  <a:lnTo>
                    <a:pt x="396030" y="3724127"/>
                  </a:lnTo>
                  <a:lnTo>
                    <a:pt x="394525" y="3733927"/>
                  </a:lnTo>
                  <a:lnTo>
                    <a:pt x="392948" y="3743728"/>
                  </a:lnTo>
                  <a:lnTo>
                    <a:pt x="391344" y="3753528"/>
                  </a:lnTo>
                  <a:lnTo>
                    <a:pt x="389664" y="3763328"/>
                  </a:lnTo>
                  <a:lnTo>
                    <a:pt x="387948" y="3773129"/>
                  </a:lnTo>
                  <a:lnTo>
                    <a:pt x="386185" y="3782929"/>
                  </a:lnTo>
                  <a:lnTo>
                    <a:pt x="384362" y="3792729"/>
                  </a:lnTo>
                  <a:lnTo>
                    <a:pt x="382513" y="3802530"/>
                  </a:lnTo>
                  <a:lnTo>
                    <a:pt x="380594" y="3812330"/>
                  </a:lnTo>
                  <a:lnTo>
                    <a:pt x="378646" y="3822131"/>
                  </a:lnTo>
                  <a:lnTo>
                    <a:pt x="376654" y="3831931"/>
                  </a:lnTo>
                  <a:lnTo>
                    <a:pt x="374614" y="3841731"/>
                  </a:lnTo>
                  <a:lnTo>
                    <a:pt x="372553" y="3851532"/>
                  </a:lnTo>
                  <a:lnTo>
                    <a:pt x="370429" y="3861332"/>
                  </a:lnTo>
                  <a:lnTo>
                    <a:pt x="368285" y="3871132"/>
                  </a:lnTo>
                  <a:lnTo>
                    <a:pt x="366102" y="3880933"/>
                  </a:lnTo>
                  <a:lnTo>
                    <a:pt x="363885" y="3890733"/>
                  </a:lnTo>
                  <a:lnTo>
                    <a:pt x="361648" y="3900533"/>
                  </a:lnTo>
                  <a:lnTo>
                    <a:pt x="359366" y="3910334"/>
                  </a:lnTo>
                  <a:lnTo>
                    <a:pt x="357070" y="3920134"/>
                  </a:lnTo>
                  <a:lnTo>
                    <a:pt x="354742" y="3929934"/>
                  </a:lnTo>
                  <a:lnTo>
                    <a:pt x="352393" y="3939735"/>
                  </a:lnTo>
                  <a:lnTo>
                    <a:pt x="350028" y="3949535"/>
                  </a:lnTo>
                  <a:lnTo>
                    <a:pt x="347636" y="3959335"/>
                  </a:lnTo>
                  <a:lnTo>
                    <a:pt x="345235" y="3969136"/>
                  </a:lnTo>
                  <a:lnTo>
                    <a:pt x="342814" y="3978936"/>
                  </a:lnTo>
                  <a:lnTo>
                    <a:pt x="340383" y="3988736"/>
                  </a:lnTo>
                  <a:lnTo>
                    <a:pt x="337942" y="3998537"/>
                  </a:lnTo>
                  <a:lnTo>
                    <a:pt x="335491" y="4008337"/>
                  </a:lnTo>
                  <a:lnTo>
                    <a:pt x="333036" y="4018137"/>
                  </a:lnTo>
                  <a:lnTo>
                    <a:pt x="330574" y="4027938"/>
                  </a:lnTo>
                  <a:lnTo>
                    <a:pt x="328112" y="4037738"/>
                  </a:lnTo>
                  <a:lnTo>
                    <a:pt x="325649" y="4047538"/>
                  </a:lnTo>
                  <a:lnTo>
                    <a:pt x="323190" y="4057339"/>
                  </a:lnTo>
                  <a:lnTo>
                    <a:pt x="320732" y="4067139"/>
                  </a:lnTo>
                  <a:lnTo>
                    <a:pt x="318283" y="4076939"/>
                  </a:lnTo>
                  <a:lnTo>
                    <a:pt x="315839" y="4086740"/>
                  </a:lnTo>
                  <a:lnTo>
                    <a:pt x="313406" y="4096540"/>
                  </a:lnTo>
                  <a:lnTo>
                    <a:pt x="310986" y="4106340"/>
                  </a:lnTo>
                  <a:lnTo>
                    <a:pt x="308573" y="4116141"/>
                  </a:lnTo>
                  <a:lnTo>
                    <a:pt x="306185" y="4125941"/>
                  </a:lnTo>
                  <a:lnTo>
                    <a:pt x="303807" y="4135741"/>
                  </a:lnTo>
                  <a:lnTo>
                    <a:pt x="301450" y="4145542"/>
                  </a:lnTo>
                  <a:lnTo>
                    <a:pt x="299114" y="4155342"/>
                  </a:lnTo>
                  <a:lnTo>
                    <a:pt x="296791" y="4165142"/>
                  </a:lnTo>
                  <a:lnTo>
                    <a:pt x="294506" y="4174943"/>
                  </a:lnTo>
                  <a:lnTo>
                    <a:pt x="292234" y="4184743"/>
                  </a:lnTo>
                  <a:lnTo>
                    <a:pt x="289993" y="4194543"/>
                  </a:lnTo>
                  <a:lnTo>
                    <a:pt x="287780" y="4204344"/>
                  </a:lnTo>
                  <a:lnTo>
                    <a:pt x="285586" y="4214144"/>
                  </a:lnTo>
                  <a:lnTo>
                    <a:pt x="283436" y="4223944"/>
                  </a:lnTo>
                  <a:lnTo>
                    <a:pt x="281304" y="4233745"/>
                  </a:lnTo>
                  <a:lnTo>
                    <a:pt x="279213" y="4243545"/>
                  </a:lnTo>
                  <a:lnTo>
                    <a:pt x="277151" y="4253345"/>
                  </a:lnTo>
                  <a:lnTo>
                    <a:pt x="275116" y="4263146"/>
                  </a:lnTo>
                  <a:lnTo>
                    <a:pt x="273130" y="4272946"/>
                  </a:lnTo>
                  <a:lnTo>
                    <a:pt x="271162" y="4282746"/>
                  </a:lnTo>
                  <a:lnTo>
                    <a:pt x="269245" y="4292547"/>
                  </a:lnTo>
                  <a:lnTo>
                    <a:pt x="267357" y="4302347"/>
                  </a:lnTo>
                  <a:lnTo>
                    <a:pt x="265503" y="4312147"/>
                  </a:lnTo>
                  <a:lnTo>
                    <a:pt x="263697" y="4321948"/>
                  </a:lnTo>
                  <a:lnTo>
                    <a:pt x="261912" y="4331748"/>
                  </a:lnTo>
                  <a:lnTo>
                    <a:pt x="260185" y="4341548"/>
                  </a:lnTo>
                  <a:lnTo>
                    <a:pt x="258484" y="4351349"/>
                  </a:lnTo>
                  <a:lnTo>
                    <a:pt x="256823" y="4361149"/>
                  </a:lnTo>
                  <a:lnTo>
                    <a:pt x="255208" y="4370949"/>
                  </a:lnTo>
                  <a:lnTo>
                    <a:pt x="253614" y="4380750"/>
                  </a:lnTo>
                  <a:lnTo>
                    <a:pt x="252084" y="4390550"/>
                  </a:lnTo>
                  <a:lnTo>
                    <a:pt x="250577" y="4400350"/>
                  </a:lnTo>
                  <a:lnTo>
                    <a:pt x="249113" y="4410151"/>
                  </a:lnTo>
                  <a:lnTo>
                    <a:pt x="247692" y="4419951"/>
                  </a:lnTo>
                  <a:lnTo>
                    <a:pt x="246294" y="4429751"/>
                  </a:lnTo>
                  <a:lnTo>
                    <a:pt x="244958" y="4439552"/>
                  </a:lnTo>
                  <a:lnTo>
                    <a:pt x="243643" y="4449352"/>
                  </a:lnTo>
                  <a:lnTo>
                    <a:pt x="242375" y="4459152"/>
                  </a:lnTo>
                  <a:lnTo>
                    <a:pt x="241143" y="4468953"/>
                  </a:lnTo>
                  <a:lnTo>
                    <a:pt x="239938" y="4478753"/>
                  </a:lnTo>
                  <a:lnTo>
                    <a:pt x="238789" y="4488553"/>
                  </a:lnTo>
                  <a:lnTo>
                    <a:pt x="237659" y="4498354"/>
                  </a:lnTo>
                  <a:lnTo>
                    <a:pt x="236577" y="4508154"/>
                  </a:lnTo>
                  <a:lnTo>
                    <a:pt x="235526" y="4517954"/>
                  </a:lnTo>
                  <a:lnTo>
                    <a:pt x="234504" y="4527755"/>
                  </a:lnTo>
                  <a:lnTo>
                    <a:pt x="233530" y="4537555"/>
                  </a:lnTo>
                  <a:lnTo>
                    <a:pt x="232574" y="4547355"/>
                  </a:lnTo>
                  <a:lnTo>
                    <a:pt x="231665" y="4557156"/>
                  </a:lnTo>
                  <a:lnTo>
                    <a:pt x="230783" y="4566956"/>
                  </a:lnTo>
                  <a:lnTo>
                    <a:pt x="229928" y="4576756"/>
                  </a:lnTo>
                  <a:lnTo>
                    <a:pt x="229116" y="4586557"/>
                  </a:lnTo>
                  <a:lnTo>
                    <a:pt x="228319" y="4596357"/>
                  </a:lnTo>
                  <a:lnTo>
                    <a:pt x="227568" y="4606157"/>
                  </a:lnTo>
                  <a:lnTo>
                    <a:pt x="226837" y="4615958"/>
                  </a:lnTo>
                  <a:lnTo>
                    <a:pt x="226135" y="4625758"/>
                  </a:lnTo>
                  <a:lnTo>
                    <a:pt x="225466" y="4635558"/>
                  </a:lnTo>
                  <a:lnTo>
                    <a:pt x="224812" y="4645359"/>
                  </a:lnTo>
                  <a:lnTo>
                    <a:pt x="224200" y="4655159"/>
                  </a:lnTo>
                  <a:lnTo>
                    <a:pt x="223604" y="4664959"/>
                  </a:lnTo>
                  <a:lnTo>
                    <a:pt x="223035" y="4674760"/>
                  </a:lnTo>
                  <a:lnTo>
                    <a:pt x="222493" y="4684560"/>
                  </a:lnTo>
                  <a:lnTo>
                    <a:pt x="221965" y="4694360"/>
                  </a:lnTo>
                  <a:lnTo>
                    <a:pt x="221474" y="4704161"/>
                  </a:lnTo>
                  <a:lnTo>
                    <a:pt x="220994" y="4713961"/>
                  </a:lnTo>
                  <a:lnTo>
                    <a:pt x="220541" y="4723761"/>
                  </a:lnTo>
                  <a:lnTo>
                    <a:pt x="220108" y="4733562"/>
                  </a:lnTo>
                  <a:lnTo>
                    <a:pt x="219688" y="4743362"/>
                  </a:lnTo>
                  <a:lnTo>
                    <a:pt x="219299" y="4753162"/>
                  </a:lnTo>
                  <a:lnTo>
                    <a:pt x="218918" y="4762963"/>
                  </a:lnTo>
                  <a:lnTo>
                    <a:pt x="218562" y="4772763"/>
                  </a:lnTo>
                  <a:lnTo>
                    <a:pt x="218221" y="4782563"/>
                  </a:lnTo>
                  <a:lnTo>
                    <a:pt x="217893" y="4792364"/>
                  </a:lnTo>
                  <a:lnTo>
                    <a:pt x="217588" y="4802164"/>
                  </a:lnTo>
                  <a:lnTo>
                    <a:pt x="217291" y="4811964"/>
                  </a:lnTo>
                  <a:lnTo>
                    <a:pt x="217015" y="4821765"/>
                  </a:lnTo>
                  <a:lnTo>
                    <a:pt x="216750" y="4831565"/>
                  </a:lnTo>
                  <a:lnTo>
                    <a:pt x="216498" y="4841365"/>
                  </a:lnTo>
                  <a:lnTo>
                    <a:pt x="216262" y="4851166"/>
                  </a:lnTo>
                  <a:lnTo>
                    <a:pt x="216034" y="4860966"/>
                  </a:lnTo>
                  <a:lnTo>
                    <a:pt x="215823" y="4870766"/>
                  </a:lnTo>
                  <a:lnTo>
                    <a:pt x="215621" y="4880567"/>
                  </a:lnTo>
                  <a:lnTo>
                    <a:pt x="215429" y="4890367"/>
                  </a:lnTo>
                  <a:lnTo>
                    <a:pt x="215250" y="4900167"/>
                  </a:lnTo>
                  <a:lnTo>
                    <a:pt x="215076" y="4909968"/>
                  </a:lnTo>
                  <a:lnTo>
                    <a:pt x="214918" y="4919768"/>
                  </a:lnTo>
                  <a:lnTo>
                    <a:pt x="214765" y="4929568"/>
                  </a:lnTo>
                  <a:lnTo>
                    <a:pt x="214621" y="4939369"/>
                  </a:lnTo>
                  <a:lnTo>
                    <a:pt x="214487" y="4949169"/>
                  </a:lnTo>
                  <a:lnTo>
                    <a:pt x="214357" y="4958969"/>
                  </a:lnTo>
                  <a:lnTo>
                    <a:pt x="214240" y="4968770"/>
                  </a:lnTo>
                  <a:lnTo>
                    <a:pt x="214126" y="4978570"/>
                  </a:lnTo>
                  <a:lnTo>
                    <a:pt x="214020" y="4988370"/>
                  </a:lnTo>
                  <a:lnTo>
                    <a:pt x="213921" y="4998171"/>
                  </a:lnTo>
                  <a:lnTo>
                    <a:pt x="21382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23293"/>
              <a:ext cx="0" cy="126260"/>
            </a:xfrm>
            <a:custGeom>
              <a:avLst/>
              <a:pathLst>
                <a:path w="0" h="126260">
                  <a:moveTo>
                    <a:pt x="0" y="1262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2902075"/>
              <a:ext cx="0" cy="126260"/>
            </a:xfrm>
            <a:custGeom>
              <a:avLst/>
              <a:pathLst>
                <a:path w="0" h="126260">
                  <a:moveTo>
                    <a:pt x="0" y="0"/>
                  </a:moveTo>
                  <a:lnTo>
                    <a:pt x="0" y="1262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649554"/>
              <a:ext cx="182029" cy="252521"/>
            </a:xfrm>
            <a:custGeom>
              <a:avLst/>
              <a:pathLst>
                <a:path w="182029" h="252521">
                  <a:moveTo>
                    <a:pt x="0" y="0"/>
                  </a:moveTo>
                  <a:lnTo>
                    <a:pt x="0" y="252521"/>
                  </a:lnTo>
                  <a:lnTo>
                    <a:pt x="182029" y="25252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77581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89136"/>
              <a:ext cx="0" cy="318396"/>
            </a:xfrm>
            <a:custGeom>
              <a:avLst/>
              <a:pathLst>
                <a:path w="0" h="318396">
                  <a:moveTo>
                    <a:pt x="0" y="31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55117"/>
              <a:ext cx="0" cy="161637"/>
            </a:xfrm>
            <a:custGeom>
              <a:avLst/>
              <a:pathLst>
                <a:path w="0" h="161637">
                  <a:moveTo>
                    <a:pt x="0" y="0"/>
                  </a:moveTo>
                  <a:lnTo>
                    <a:pt x="0" y="1616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807532"/>
              <a:ext cx="182029" cy="1947584"/>
            </a:xfrm>
            <a:custGeom>
              <a:avLst/>
              <a:pathLst>
                <a:path w="182029" h="1947584">
                  <a:moveTo>
                    <a:pt x="0" y="0"/>
                  </a:moveTo>
                  <a:lnTo>
                    <a:pt x="0" y="1947584"/>
                  </a:lnTo>
                  <a:lnTo>
                    <a:pt x="182029" y="194758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86885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790187" y="2942532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90467" y="3527578"/>
              <a:ext cx="94553" cy="945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14816" y="3358632"/>
              <a:ext cx="154306" cy="1543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31967" y="2697653"/>
              <a:ext cx="95327" cy="95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87995" y="4110909"/>
              <a:ext cx="94125" cy="94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29918" y="2818666"/>
              <a:ext cx="19209" cy="19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448394" y="2605568"/>
              <a:ext cx="94071" cy="94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88156" y="2489269"/>
              <a:ext cx="136363" cy="1363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72381" y="3881660"/>
              <a:ext cx="54900" cy="54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83040" y="2448767"/>
              <a:ext cx="95376" cy="95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30129" y="2632267"/>
              <a:ext cx="94350" cy="943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98512" y="4854113"/>
              <a:ext cx="96005" cy="96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5673" y="4030129"/>
              <a:ext cx="94656" cy="94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11374" y="2476029"/>
              <a:ext cx="94528" cy="945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50290" y="2439414"/>
              <a:ext cx="167757" cy="167757"/>
            </a:xfrm>
            <a:custGeom>
              <a:avLst/>
              <a:pathLst>
                <a:path w="167757" h="167757">
                  <a:moveTo>
                    <a:pt x="0" y="83878"/>
                  </a:moveTo>
                  <a:lnTo>
                    <a:pt x="83878" y="0"/>
                  </a:lnTo>
                  <a:lnTo>
                    <a:pt x="167757" y="83878"/>
                  </a:lnTo>
                  <a:lnTo>
                    <a:pt x="83878" y="1677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778167" y="2797651"/>
              <a:ext cx="95397" cy="953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48570" y="4691159"/>
              <a:ext cx="94978" cy="94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08916" y="2790867"/>
              <a:ext cx="94325" cy="94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99485" y="3053944"/>
              <a:ext cx="95171" cy="951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80257" y="4147606"/>
              <a:ext cx="137841" cy="137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54417" y="4832794"/>
              <a:ext cx="148403" cy="14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46150" y="4796305"/>
              <a:ext cx="16436" cy="16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84653" y="4882561"/>
              <a:ext cx="68387" cy="68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18794" y="3780579"/>
              <a:ext cx="96034" cy="96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50433" y="2441919"/>
              <a:ext cx="94432" cy="944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74299" y="3937528"/>
              <a:ext cx="50515" cy="50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39039" y="4821593"/>
              <a:ext cx="131768" cy="131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48194" y="4757356"/>
              <a:ext cx="148009" cy="148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81638" y="4842825"/>
              <a:ext cx="94183" cy="94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33882" y="4376913"/>
              <a:ext cx="93996" cy="93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359166" y="282934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chr22:29636778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358531" y="232343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chr22:29673378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448133" y="608426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8133" y="54743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8643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425440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6444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30344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03125" y="24245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880411" y="61439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55340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9240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4314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7041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30942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24842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7157340" y="3491680"/>
              <a:ext cx="93150" cy="93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57340" y="3881379"/>
              <a:ext cx="93150" cy="93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39911" y="4058800"/>
              <a:ext cx="128007" cy="1280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26538" y="4240276"/>
              <a:ext cx="154753" cy="154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924695" y="619487"/>
              <a:ext cx="995412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747224"/>
              <a:ext cx="1638269" cy="4061510"/>
            </a:xfrm>
            <a:custGeom>
              <a:avLst/>
              <a:pathLst>
                <a:path w="1638269" h="4061510">
                  <a:moveTo>
                    <a:pt x="814608" y="4061510"/>
                  </a:moveTo>
                  <a:lnTo>
                    <a:pt x="814244" y="4053562"/>
                  </a:lnTo>
                  <a:lnTo>
                    <a:pt x="813864" y="4045614"/>
                  </a:lnTo>
                  <a:lnTo>
                    <a:pt x="813451" y="4037666"/>
                  </a:lnTo>
                  <a:lnTo>
                    <a:pt x="813010" y="4029718"/>
                  </a:lnTo>
                  <a:lnTo>
                    <a:pt x="812550" y="4021769"/>
                  </a:lnTo>
                  <a:lnTo>
                    <a:pt x="812041" y="4013821"/>
                  </a:lnTo>
                  <a:lnTo>
                    <a:pt x="811511" y="4005873"/>
                  </a:lnTo>
                  <a:lnTo>
                    <a:pt x="810946" y="3997925"/>
                  </a:lnTo>
                  <a:lnTo>
                    <a:pt x="810337" y="3989977"/>
                  </a:lnTo>
                  <a:lnTo>
                    <a:pt x="809703" y="3982029"/>
                  </a:lnTo>
                  <a:lnTo>
                    <a:pt x="809014" y="3974080"/>
                  </a:lnTo>
                  <a:lnTo>
                    <a:pt x="808288" y="3966132"/>
                  </a:lnTo>
                  <a:lnTo>
                    <a:pt x="807530" y="3958184"/>
                  </a:lnTo>
                  <a:lnTo>
                    <a:pt x="806703" y="3950236"/>
                  </a:lnTo>
                  <a:lnTo>
                    <a:pt x="805844" y="3942288"/>
                  </a:lnTo>
                  <a:lnTo>
                    <a:pt x="804931" y="3934340"/>
                  </a:lnTo>
                  <a:lnTo>
                    <a:pt x="803956" y="3926391"/>
                  </a:lnTo>
                  <a:lnTo>
                    <a:pt x="802947" y="3918443"/>
                  </a:lnTo>
                  <a:lnTo>
                    <a:pt x="801855" y="3910495"/>
                  </a:lnTo>
                  <a:lnTo>
                    <a:pt x="800714" y="3902547"/>
                  </a:lnTo>
                  <a:lnTo>
                    <a:pt x="799523" y="3894599"/>
                  </a:lnTo>
                  <a:lnTo>
                    <a:pt x="798240" y="3886651"/>
                  </a:lnTo>
                  <a:lnTo>
                    <a:pt x="796915" y="3878702"/>
                  </a:lnTo>
                  <a:lnTo>
                    <a:pt x="795507" y="3870754"/>
                  </a:lnTo>
                  <a:lnTo>
                    <a:pt x="794022" y="3862806"/>
                  </a:lnTo>
                  <a:lnTo>
                    <a:pt x="792492" y="3854858"/>
                  </a:lnTo>
                  <a:lnTo>
                    <a:pt x="790841" y="3846910"/>
                  </a:lnTo>
                  <a:lnTo>
                    <a:pt x="789134" y="3838962"/>
                  </a:lnTo>
                  <a:lnTo>
                    <a:pt x="787352" y="3831013"/>
                  </a:lnTo>
                  <a:lnTo>
                    <a:pt x="785457" y="3823065"/>
                  </a:lnTo>
                  <a:lnTo>
                    <a:pt x="783508" y="3815117"/>
                  </a:lnTo>
                  <a:lnTo>
                    <a:pt x="781444" y="3807169"/>
                  </a:lnTo>
                  <a:lnTo>
                    <a:pt x="779290" y="3799221"/>
                  </a:lnTo>
                  <a:lnTo>
                    <a:pt x="777075" y="3791273"/>
                  </a:lnTo>
                  <a:lnTo>
                    <a:pt x="774706" y="3783324"/>
                  </a:lnTo>
                  <a:lnTo>
                    <a:pt x="772274" y="3775376"/>
                  </a:lnTo>
                  <a:lnTo>
                    <a:pt x="769740" y="3767428"/>
                  </a:lnTo>
                  <a:lnTo>
                    <a:pt x="767078" y="3759480"/>
                  </a:lnTo>
                  <a:lnTo>
                    <a:pt x="764350" y="3751532"/>
                  </a:lnTo>
                  <a:lnTo>
                    <a:pt x="761474" y="3743584"/>
                  </a:lnTo>
                  <a:lnTo>
                    <a:pt x="758503" y="3735636"/>
                  </a:lnTo>
                  <a:lnTo>
                    <a:pt x="755450" y="3727687"/>
                  </a:lnTo>
                  <a:lnTo>
                    <a:pt x="752227" y="3719739"/>
                  </a:lnTo>
                  <a:lnTo>
                    <a:pt x="748933" y="3711791"/>
                  </a:lnTo>
                  <a:lnTo>
                    <a:pt x="745512" y="3703843"/>
                  </a:lnTo>
                  <a:lnTo>
                    <a:pt x="741959" y="3695895"/>
                  </a:lnTo>
                  <a:lnTo>
                    <a:pt x="738331" y="3687947"/>
                  </a:lnTo>
                  <a:lnTo>
                    <a:pt x="734532" y="3679998"/>
                  </a:lnTo>
                  <a:lnTo>
                    <a:pt x="730640" y="3672050"/>
                  </a:lnTo>
                  <a:lnTo>
                    <a:pt x="726649" y="3664102"/>
                  </a:lnTo>
                  <a:lnTo>
                    <a:pt x="722490" y="3656154"/>
                  </a:lnTo>
                  <a:lnTo>
                    <a:pt x="718257" y="3648206"/>
                  </a:lnTo>
                  <a:lnTo>
                    <a:pt x="713883" y="3640258"/>
                  </a:lnTo>
                  <a:lnTo>
                    <a:pt x="709385" y="3632309"/>
                  </a:lnTo>
                  <a:lnTo>
                    <a:pt x="704813" y="3624361"/>
                  </a:lnTo>
                  <a:lnTo>
                    <a:pt x="700062" y="3616413"/>
                  </a:lnTo>
                  <a:lnTo>
                    <a:pt x="695232" y="3608465"/>
                  </a:lnTo>
                  <a:lnTo>
                    <a:pt x="690298" y="3600517"/>
                  </a:lnTo>
                  <a:lnTo>
                    <a:pt x="685218" y="3592569"/>
                  </a:lnTo>
                  <a:lnTo>
                    <a:pt x="680069" y="3584620"/>
                  </a:lnTo>
                  <a:lnTo>
                    <a:pt x="674784" y="3576672"/>
                  </a:lnTo>
                  <a:lnTo>
                    <a:pt x="669400" y="3568724"/>
                  </a:lnTo>
                  <a:lnTo>
                    <a:pt x="663951" y="3560776"/>
                  </a:lnTo>
                  <a:lnTo>
                    <a:pt x="658346" y="3552828"/>
                  </a:lnTo>
                  <a:lnTo>
                    <a:pt x="652685" y="3544880"/>
                  </a:lnTo>
                  <a:lnTo>
                    <a:pt x="646932" y="3536931"/>
                  </a:lnTo>
                  <a:lnTo>
                    <a:pt x="641075" y="3528983"/>
                  </a:lnTo>
                  <a:lnTo>
                    <a:pt x="635168" y="3521035"/>
                  </a:lnTo>
                  <a:lnTo>
                    <a:pt x="629156" y="3513087"/>
                  </a:lnTo>
                  <a:lnTo>
                    <a:pt x="623083" y="3505139"/>
                  </a:lnTo>
                  <a:lnTo>
                    <a:pt x="616961" y="3497191"/>
                  </a:lnTo>
                  <a:lnTo>
                    <a:pt x="610750" y="3489243"/>
                  </a:lnTo>
                  <a:lnTo>
                    <a:pt x="604506" y="3481294"/>
                  </a:lnTo>
                  <a:lnTo>
                    <a:pt x="598207" y="3473346"/>
                  </a:lnTo>
                  <a:lnTo>
                    <a:pt x="591863" y="3465398"/>
                  </a:lnTo>
                  <a:lnTo>
                    <a:pt x="585496" y="3457450"/>
                  </a:lnTo>
                  <a:lnTo>
                    <a:pt x="579087" y="3449502"/>
                  </a:lnTo>
                  <a:lnTo>
                    <a:pt x="572664" y="3441554"/>
                  </a:lnTo>
                  <a:lnTo>
                    <a:pt x="566227" y="3433605"/>
                  </a:lnTo>
                  <a:lnTo>
                    <a:pt x="559780" y="3425657"/>
                  </a:lnTo>
                  <a:lnTo>
                    <a:pt x="553335" y="3417709"/>
                  </a:lnTo>
                  <a:lnTo>
                    <a:pt x="546897" y="3409761"/>
                  </a:lnTo>
                  <a:lnTo>
                    <a:pt x="540478" y="3401813"/>
                  </a:lnTo>
                  <a:lnTo>
                    <a:pt x="534071" y="3393865"/>
                  </a:lnTo>
                  <a:lnTo>
                    <a:pt x="527710" y="3385916"/>
                  </a:lnTo>
                  <a:lnTo>
                    <a:pt x="521379" y="3377968"/>
                  </a:lnTo>
                  <a:lnTo>
                    <a:pt x="515087" y="3370020"/>
                  </a:lnTo>
                  <a:lnTo>
                    <a:pt x="508868" y="3362072"/>
                  </a:lnTo>
                  <a:lnTo>
                    <a:pt x="502688" y="3354124"/>
                  </a:lnTo>
                  <a:lnTo>
                    <a:pt x="496592" y="3346176"/>
                  </a:lnTo>
                  <a:lnTo>
                    <a:pt x="490572" y="3338227"/>
                  </a:lnTo>
                  <a:lnTo>
                    <a:pt x="484603" y="3330279"/>
                  </a:lnTo>
                  <a:lnTo>
                    <a:pt x="478778" y="3322331"/>
                  </a:lnTo>
                  <a:lnTo>
                    <a:pt x="473017" y="3314383"/>
                  </a:lnTo>
                  <a:lnTo>
                    <a:pt x="467355" y="3306435"/>
                  </a:lnTo>
                  <a:lnTo>
                    <a:pt x="461832" y="3298487"/>
                  </a:lnTo>
                  <a:lnTo>
                    <a:pt x="456382" y="3290538"/>
                  </a:lnTo>
                  <a:lnTo>
                    <a:pt x="451094" y="3282590"/>
                  </a:lnTo>
                  <a:lnTo>
                    <a:pt x="445921" y="3274642"/>
                  </a:lnTo>
                  <a:lnTo>
                    <a:pt x="440841" y="3266694"/>
                  </a:lnTo>
                  <a:lnTo>
                    <a:pt x="435969" y="3258746"/>
                  </a:lnTo>
                  <a:lnTo>
                    <a:pt x="431186" y="3250798"/>
                  </a:lnTo>
                  <a:lnTo>
                    <a:pt x="426558" y="3242849"/>
                  </a:lnTo>
                  <a:lnTo>
                    <a:pt x="422103" y="3234901"/>
                  </a:lnTo>
                  <a:lnTo>
                    <a:pt x="417742" y="3226953"/>
                  </a:lnTo>
                  <a:lnTo>
                    <a:pt x="413600" y="3219005"/>
                  </a:lnTo>
                  <a:lnTo>
                    <a:pt x="409583" y="3211057"/>
                  </a:lnTo>
                  <a:lnTo>
                    <a:pt x="405693" y="3203109"/>
                  </a:lnTo>
                  <a:lnTo>
                    <a:pt x="402027" y="3195161"/>
                  </a:lnTo>
                  <a:lnTo>
                    <a:pt x="398459" y="3187212"/>
                  </a:lnTo>
                  <a:lnTo>
                    <a:pt x="395075" y="3179264"/>
                  </a:lnTo>
                  <a:lnTo>
                    <a:pt x="391857" y="3171316"/>
                  </a:lnTo>
                  <a:lnTo>
                    <a:pt x="388737" y="3163368"/>
                  </a:lnTo>
                  <a:lnTo>
                    <a:pt x="385850" y="3155420"/>
                  </a:lnTo>
                  <a:lnTo>
                    <a:pt x="383067" y="3147472"/>
                  </a:lnTo>
                  <a:lnTo>
                    <a:pt x="380418" y="3139523"/>
                  </a:lnTo>
                  <a:lnTo>
                    <a:pt x="377959" y="3131575"/>
                  </a:lnTo>
                  <a:lnTo>
                    <a:pt x="375586" y="3123627"/>
                  </a:lnTo>
                  <a:lnTo>
                    <a:pt x="373382" y="3115679"/>
                  </a:lnTo>
                  <a:lnTo>
                    <a:pt x="371300" y="3107731"/>
                  </a:lnTo>
                  <a:lnTo>
                    <a:pt x="369298" y="3099783"/>
                  </a:lnTo>
                  <a:lnTo>
                    <a:pt x="367479" y="3091834"/>
                  </a:lnTo>
                  <a:lnTo>
                    <a:pt x="365726" y="3083886"/>
                  </a:lnTo>
                  <a:lnTo>
                    <a:pt x="364073" y="3075938"/>
                  </a:lnTo>
                  <a:lnTo>
                    <a:pt x="362534" y="3067990"/>
                  </a:lnTo>
                  <a:lnTo>
                    <a:pt x="361046" y="3060042"/>
                  </a:lnTo>
                  <a:lnTo>
                    <a:pt x="359660" y="3052094"/>
                  </a:lnTo>
                  <a:lnTo>
                    <a:pt x="358328" y="3044145"/>
                  </a:lnTo>
                  <a:lnTo>
                    <a:pt x="357040" y="3036197"/>
                  </a:lnTo>
                  <a:lnTo>
                    <a:pt x="355818" y="3028249"/>
                  </a:lnTo>
                  <a:lnTo>
                    <a:pt x="354614" y="3020301"/>
                  </a:lnTo>
                  <a:lnTo>
                    <a:pt x="353440" y="3012353"/>
                  </a:lnTo>
                  <a:lnTo>
                    <a:pt x="352277" y="3004405"/>
                  </a:lnTo>
                  <a:lnTo>
                    <a:pt x="351116" y="2996456"/>
                  </a:lnTo>
                  <a:lnTo>
                    <a:pt x="349943" y="2988508"/>
                  </a:lnTo>
                  <a:lnTo>
                    <a:pt x="348749" y="2980560"/>
                  </a:lnTo>
                  <a:lnTo>
                    <a:pt x="347533" y="2972612"/>
                  </a:lnTo>
                  <a:lnTo>
                    <a:pt x="346252" y="2964664"/>
                  </a:lnTo>
                  <a:lnTo>
                    <a:pt x="344934" y="2956716"/>
                  </a:lnTo>
                  <a:lnTo>
                    <a:pt x="343543" y="2948768"/>
                  </a:lnTo>
                  <a:lnTo>
                    <a:pt x="342064" y="2940819"/>
                  </a:lnTo>
                  <a:lnTo>
                    <a:pt x="340532" y="2932871"/>
                  </a:lnTo>
                  <a:lnTo>
                    <a:pt x="338850" y="2924923"/>
                  </a:lnTo>
                  <a:lnTo>
                    <a:pt x="337085" y="2916975"/>
                  </a:lnTo>
                  <a:lnTo>
                    <a:pt x="335216" y="2909027"/>
                  </a:lnTo>
                  <a:lnTo>
                    <a:pt x="333170" y="2901079"/>
                  </a:lnTo>
                  <a:lnTo>
                    <a:pt x="331036" y="2893130"/>
                  </a:lnTo>
                  <a:lnTo>
                    <a:pt x="328719" y="2885182"/>
                  </a:lnTo>
                  <a:lnTo>
                    <a:pt x="326243" y="2877234"/>
                  </a:lnTo>
                  <a:lnTo>
                    <a:pt x="323666" y="2869286"/>
                  </a:lnTo>
                  <a:lnTo>
                    <a:pt x="320814" y="2861338"/>
                  </a:lnTo>
                  <a:lnTo>
                    <a:pt x="317845" y="2853390"/>
                  </a:lnTo>
                  <a:lnTo>
                    <a:pt x="314697" y="2845441"/>
                  </a:lnTo>
                  <a:lnTo>
                    <a:pt x="311307" y="2837493"/>
                  </a:lnTo>
                  <a:lnTo>
                    <a:pt x="307795" y="2829545"/>
                  </a:lnTo>
                  <a:lnTo>
                    <a:pt x="304018" y="2821597"/>
                  </a:lnTo>
                  <a:lnTo>
                    <a:pt x="300056" y="2813649"/>
                  </a:lnTo>
                  <a:lnTo>
                    <a:pt x="295950" y="2805701"/>
                  </a:lnTo>
                  <a:lnTo>
                    <a:pt x="291527" y="2797752"/>
                  </a:lnTo>
                  <a:lnTo>
                    <a:pt x="286975" y="2789804"/>
                  </a:lnTo>
                  <a:lnTo>
                    <a:pt x="282202" y="2781856"/>
                  </a:lnTo>
                  <a:lnTo>
                    <a:pt x="277187" y="2773908"/>
                  </a:lnTo>
                  <a:lnTo>
                    <a:pt x="272044" y="2765960"/>
                  </a:lnTo>
                  <a:lnTo>
                    <a:pt x="266615" y="2758012"/>
                  </a:lnTo>
                  <a:lnTo>
                    <a:pt x="261025" y="2750063"/>
                  </a:lnTo>
                  <a:lnTo>
                    <a:pt x="255281" y="2742115"/>
                  </a:lnTo>
                  <a:lnTo>
                    <a:pt x="249266" y="2734167"/>
                  </a:lnTo>
                  <a:lnTo>
                    <a:pt x="243139" y="2726219"/>
                  </a:lnTo>
                  <a:lnTo>
                    <a:pt x="236810" y="2718271"/>
                  </a:lnTo>
                  <a:lnTo>
                    <a:pt x="230303" y="2710323"/>
                  </a:lnTo>
                  <a:lnTo>
                    <a:pt x="223696" y="2702374"/>
                  </a:lnTo>
                  <a:lnTo>
                    <a:pt x="216867" y="2694426"/>
                  </a:lnTo>
                  <a:lnTo>
                    <a:pt x="209942" y="2686478"/>
                  </a:lnTo>
                  <a:lnTo>
                    <a:pt x="202904" y="2678530"/>
                  </a:lnTo>
                  <a:lnTo>
                    <a:pt x="195716" y="2670582"/>
                  </a:lnTo>
                  <a:lnTo>
                    <a:pt x="188467" y="2662634"/>
                  </a:lnTo>
                  <a:lnTo>
                    <a:pt x="181108" y="2654686"/>
                  </a:lnTo>
                  <a:lnTo>
                    <a:pt x="173683" y="2646737"/>
                  </a:lnTo>
                  <a:lnTo>
                    <a:pt x="166218" y="2638789"/>
                  </a:lnTo>
                  <a:lnTo>
                    <a:pt x="158688" y="2630841"/>
                  </a:lnTo>
                  <a:lnTo>
                    <a:pt x="151148" y="2622893"/>
                  </a:lnTo>
                  <a:lnTo>
                    <a:pt x="143595" y="2614945"/>
                  </a:lnTo>
                  <a:lnTo>
                    <a:pt x="136057" y="2606997"/>
                  </a:lnTo>
                  <a:lnTo>
                    <a:pt x="128536" y="2599048"/>
                  </a:lnTo>
                  <a:lnTo>
                    <a:pt x="121069" y="2591100"/>
                  </a:lnTo>
                  <a:lnTo>
                    <a:pt x="113666" y="2583152"/>
                  </a:lnTo>
                  <a:lnTo>
                    <a:pt x="106311" y="2575204"/>
                  </a:lnTo>
                  <a:lnTo>
                    <a:pt x="99111" y="2567256"/>
                  </a:lnTo>
                  <a:lnTo>
                    <a:pt x="91989" y="2559308"/>
                  </a:lnTo>
                  <a:lnTo>
                    <a:pt x="85004" y="2551359"/>
                  </a:lnTo>
                  <a:lnTo>
                    <a:pt x="78207" y="2543411"/>
                  </a:lnTo>
                  <a:lnTo>
                    <a:pt x="71516" y="2535463"/>
                  </a:lnTo>
                  <a:lnTo>
                    <a:pt x="65091" y="2527515"/>
                  </a:lnTo>
                  <a:lnTo>
                    <a:pt x="58847" y="2519567"/>
                  </a:lnTo>
                  <a:lnTo>
                    <a:pt x="52773" y="2511619"/>
                  </a:lnTo>
                  <a:lnTo>
                    <a:pt x="47058" y="2503670"/>
                  </a:lnTo>
                  <a:lnTo>
                    <a:pt x="41510" y="2495722"/>
                  </a:lnTo>
                  <a:lnTo>
                    <a:pt x="36273" y="2487774"/>
                  </a:lnTo>
                  <a:lnTo>
                    <a:pt x="31365" y="2479826"/>
                  </a:lnTo>
                  <a:lnTo>
                    <a:pt x="26649" y="2471878"/>
                  </a:lnTo>
                  <a:lnTo>
                    <a:pt x="22418" y="2463930"/>
                  </a:lnTo>
                  <a:lnTo>
                    <a:pt x="18444" y="2455981"/>
                  </a:lnTo>
                  <a:lnTo>
                    <a:pt x="14772" y="2448033"/>
                  </a:lnTo>
                  <a:lnTo>
                    <a:pt x="11606" y="2440085"/>
                  </a:lnTo>
                  <a:lnTo>
                    <a:pt x="8678" y="2432137"/>
                  </a:lnTo>
                  <a:lnTo>
                    <a:pt x="6225" y="2424189"/>
                  </a:lnTo>
                  <a:lnTo>
                    <a:pt x="4182" y="2416241"/>
                  </a:lnTo>
                  <a:lnTo>
                    <a:pt x="2394" y="2408293"/>
                  </a:lnTo>
                  <a:lnTo>
                    <a:pt x="1269" y="2400344"/>
                  </a:lnTo>
                  <a:lnTo>
                    <a:pt x="428" y="2392396"/>
                  </a:lnTo>
                  <a:lnTo>
                    <a:pt x="0" y="2384448"/>
                  </a:lnTo>
                  <a:lnTo>
                    <a:pt x="138" y="2376500"/>
                  </a:lnTo>
                  <a:lnTo>
                    <a:pt x="555" y="2368552"/>
                  </a:lnTo>
                  <a:lnTo>
                    <a:pt x="1561" y="2360604"/>
                  </a:lnTo>
                  <a:lnTo>
                    <a:pt x="2987" y="2352655"/>
                  </a:lnTo>
                  <a:lnTo>
                    <a:pt x="4724" y="2344707"/>
                  </a:lnTo>
                  <a:lnTo>
                    <a:pt x="7168" y="2336759"/>
                  </a:lnTo>
                  <a:lnTo>
                    <a:pt x="9896" y="2328811"/>
                  </a:lnTo>
                  <a:lnTo>
                    <a:pt x="13098" y="2320863"/>
                  </a:lnTo>
                  <a:lnTo>
                    <a:pt x="16840" y="2312915"/>
                  </a:lnTo>
                  <a:lnTo>
                    <a:pt x="20863" y="2304966"/>
                  </a:lnTo>
                  <a:lnTo>
                    <a:pt x="25508" y="2297018"/>
                  </a:lnTo>
                  <a:lnTo>
                    <a:pt x="30520" y="2289070"/>
                  </a:lnTo>
                  <a:lnTo>
                    <a:pt x="35868" y="2281122"/>
                  </a:lnTo>
                  <a:lnTo>
                    <a:pt x="41839" y="2273174"/>
                  </a:lnTo>
                  <a:lnTo>
                    <a:pt x="48071" y="2265226"/>
                  </a:lnTo>
                  <a:lnTo>
                    <a:pt x="54767" y="2257277"/>
                  </a:lnTo>
                  <a:lnTo>
                    <a:pt x="61903" y="2249329"/>
                  </a:lnTo>
                  <a:lnTo>
                    <a:pt x="69285" y="2241381"/>
                  </a:lnTo>
                  <a:lnTo>
                    <a:pt x="77230" y="2233433"/>
                  </a:lnTo>
                  <a:lnTo>
                    <a:pt x="85444" y="2225485"/>
                  </a:lnTo>
                  <a:lnTo>
                    <a:pt x="93967" y="2217537"/>
                  </a:lnTo>
                  <a:lnTo>
                    <a:pt x="102955" y="2209588"/>
                  </a:lnTo>
                  <a:lnTo>
                    <a:pt x="112147" y="2201640"/>
                  </a:lnTo>
                  <a:lnTo>
                    <a:pt x="121721" y="2193692"/>
                  </a:lnTo>
                  <a:lnTo>
                    <a:pt x="131592" y="2185744"/>
                  </a:lnTo>
                  <a:lnTo>
                    <a:pt x="141644" y="2177796"/>
                  </a:lnTo>
                  <a:lnTo>
                    <a:pt x="152114" y="2169848"/>
                  </a:lnTo>
                  <a:lnTo>
                    <a:pt x="162742" y="2161899"/>
                  </a:lnTo>
                  <a:lnTo>
                    <a:pt x="173597" y="2153951"/>
                  </a:lnTo>
                  <a:lnTo>
                    <a:pt x="184726" y="2146003"/>
                  </a:lnTo>
                  <a:lnTo>
                    <a:pt x="195979" y="2138055"/>
                  </a:lnTo>
                  <a:lnTo>
                    <a:pt x="207473" y="2130107"/>
                  </a:lnTo>
                  <a:lnTo>
                    <a:pt x="219113" y="2122159"/>
                  </a:lnTo>
                  <a:lnTo>
                    <a:pt x="230859" y="2114211"/>
                  </a:lnTo>
                  <a:lnTo>
                    <a:pt x="242806" y="2106262"/>
                  </a:lnTo>
                  <a:lnTo>
                    <a:pt x="254817" y="2098314"/>
                  </a:lnTo>
                  <a:lnTo>
                    <a:pt x="266933" y="2090366"/>
                  </a:lnTo>
                  <a:lnTo>
                    <a:pt x="279136" y="2082418"/>
                  </a:lnTo>
                  <a:lnTo>
                    <a:pt x="291379" y="2074470"/>
                  </a:lnTo>
                  <a:lnTo>
                    <a:pt x="303686" y="2066522"/>
                  </a:lnTo>
                  <a:lnTo>
                    <a:pt x="316008" y="2058573"/>
                  </a:lnTo>
                  <a:lnTo>
                    <a:pt x="328346" y="2050625"/>
                  </a:lnTo>
                  <a:lnTo>
                    <a:pt x="340673" y="2042677"/>
                  </a:lnTo>
                  <a:lnTo>
                    <a:pt x="352983" y="2034729"/>
                  </a:lnTo>
                  <a:lnTo>
                    <a:pt x="365257" y="2026781"/>
                  </a:lnTo>
                  <a:lnTo>
                    <a:pt x="377469" y="2018833"/>
                  </a:lnTo>
                  <a:lnTo>
                    <a:pt x="389642" y="2010884"/>
                  </a:lnTo>
                  <a:lnTo>
                    <a:pt x="401699" y="2002936"/>
                  </a:lnTo>
                  <a:lnTo>
                    <a:pt x="413679" y="1994988"/>
                  </a:lnTo>
                  <a:lnTo>
                    <a:pt x="425573" y="1987040"/>
                  </a:lnTo>
                  <a:lnTo>
                    <a:pt x="437299" y="1979092"/>
                  </a:lnTo>
                  <a:lnTo>
                    <a:pt x="448941" y="1971144"/>
                  </a:lnTo>
                  <a:lnTo>
                    <a:pt x="460414" y="1963195"/>
                  </a:lnTo>
                  <a:lnTo>
                    <a:pt x="471723" y="1955247"/>
                  </a:lnTo>
                  <a:lnTo>
                    <a:pt x="482933" y="1947299"/>
                  </a:lnTo>
                  <a:lnTo>
                    <a:pt x="493869" y="1939351"/>
                  </a:lnTo>
                  <a:lnTo>
                    <a:pt x="504678" y="1931403"/>
                  </a:lnTo>
                  <a:lnTo>
                    <a:pt x="515310" y="1923455"/>
                  </a:lnTo>
                  <a:lnTo>
                    <a:pt x="525677" y="1915506"/>
                  </a:lnTo>
                  <a:lnTo>
                    <a:pt x="535914" y="1907558"/>
                  </a:lnTo>
                  <a:lnTo>
                    <a:pt x="545873" y="1899610"/>
                  </a:lnTo>
                  <a:lnTo>
                    <a:pt x="555619" y="1891662"/>
                  </a:lnTo>
                  <a:lnTo>
                    <a:pt x="565215" y="1883714"/>
                  </a:lnTo>
                  <a:lnTo>
                    <a:pt x="574441" y="1875766"/>
                  </a:lnTo>
                  <a:lnTo>
                    <a:pt x="583516" y="1867818"/>
                  </a:lnTo>
                  <a:lnTo>
                    <a:pt x="592344" y="1859869"/>
                  </a:lnTo>
                  <a:lnTo>
                    <a:pt x="600868" y="1851921"/>
                  </a:lnTo>
                  <a:lnTo>
                    <a:pt x="609235" y="1843973"/>
                  </a:lnTo>
                  <a:lnTo>
                    <a:pt x="617250" y="1836025"/>
                  </a:lnTo>
                  <a:lnTo>
                    <a:pt x="625044" y="1828077"/>
                  </a:lnTo>
                  <a:lnTo>
                    <a:pt x="632642" y="1820129"/>
                  </a:lnTo>
                  <a:lnTo>
                    <a:pt x="639852" y="1812180"/>
                  </a:lnTo>
                  <a:lnTo>
                    <a:pt x="646896" y="1804232"/>
                  </a:lnTo>
                  <a:lnTo>
                    <a:pt x="653647" y="1796284"/>
                  </a:lnTo>
                  <a:lnTo>
                    <a:pt x="660098" y="1788336"/>
                  </a:lnTo>
                  <a:lnTo>
                    <a:pt x="666383" y="1780388"/>
                  </a:lnTo>
                  <a:lnTo>
                    <a:pt x="672278" y="1772440"/>
                  </a:lnTo>
                  <a:lnTo>
                    <a:pt x="677967" y="1764491"/>
                  </a:lnTo>
                  <a:lnTo>
                    <a:pt x="683434" y="1756543"/>
                  </a:lnTo>
                  <a:lnTo>
                    <a:pt x="688531" y="1748595"/>
                  </a:lnTo>
                  <a:lnTo>
                    <a:pt x="693462" y="1740647"/>
                  </a:lnTo>
                  <a:lnTo>
                    <a:pt x="698078" y="1732699"/>
                  </a:lnTo>
                  <a:lnTo>
                    <a:pt x="702422" y="1724751"/>
                  </a:lnTo>
                  <a:lnTo>
                    <a:pt x="706602" y="1716802"/>
                  </a:lnTo>
                  <a:lnTo>
                    <a:pt x="710381" y="1708854"/>
                  </a:lnTo>
                  <a:lnTo>
                    <a:pt x="713984" y="1700906"/>
                  </a:lnTo>
                  <a:lnTo>
                    <a:pt x="717351" y="1692958"/>
                  </a:lnTo>
                  <a:lnTo>
                    <a:pt x="720385" y="1685010"/>
                  </a:lnTo>
                  <a:lnTo>
                    <a:pt x="723263" y="1677062"/>
                  </a:lnTo>
                  <a:lnTo>
                    <a:pt x="725820" y="1669113"/>
                  </a:lnTo>
                  <a:lnTo>
                    <a:pt x="728142" y="1661165"/>
                  </a:lnTo>
                  <a:lnTo>
                    <a:pt x="730303" y="1653217"/>
                  </a:lnTo>
                  <a:lnTo>
                    <a:pt x="732081" y="1645269"/>
                  </a:lnTo>
                  <a:lnTo>
                    <a:pt x="733710" y="1637321"/>
                  </a:lnTo>
                  <a:lnTo>
                    <a:pt x="735097" y="1629373"/>
                  </a:lnTo>
                  <a:lnTo>
                    <a:pt x="736196" y="1621424"/>
                  </a:lnTo>
                  <a:lnTo>
                    <a:pt x="737149" y="1613476"/>
                  </a:lnTo>
                  <a:lnTo>
                    <a:pt x="737787" y="1605528"/>
                  </a:lnTo>
                  <a:lnTo>
                    <a:pt x="738228" y="1597580"/>
                  </a:lnTo>
                  <a:lnTo>
                    <a:pt x="738500" y="1589632"/>
                  </a:lnTo>
                  <a:lnTo>
                    <a:pt x="738439" y="1581684"/>
                  </a:lnTo>
                  <a:lnTo>
                    <a:pt x="738241" y="1573736"/>
                  </a:lnTo>
                  <a:lnTo>
                    <a:pt x="737803" y="1565787"/>
                  </a:lnTo>
                  <a:lnTo>
                    <a:pt x="737120" y="1557839"/>
                  </a:lnTo>
                  <a:lnTo>
                    <a:pt x="736303" y="1549891"/>
                  </a:lnTo>
                  <a:lnTo>
                    <a:pt x="735180" y="1541943"/>
                  </a:lnTo>
                  <a:lnTo>
                    <a:pt x="733896" y="1533995"/>
                  </a:lnTo>
                  <a:lnTo>
                    <a:pt x="732440" y="1526047"/>
                  </a:lnTo>
                  <a:lnTo>
                    <a:pt x="730701" y="1518098"/>
                  </a:lnTo>
                  <a:lnTo>
                    <a:pt x="728836" y="1510150"/>
                  </a:lnTo>
                  <a:lnTo>
                    <a:pt x="726737" y="1502202"/>
                  </a:lnTo>
                  <a:lnTo>
                    <a:pt x="724436" y="1494254"/>
                  </a:lnTo>
                  <a:lnTo>
                    <a:pt x="722013" y="1486306"/>
                  </a:lnTo>
                  <a:lnTo>
                    <a:pt x="719301" y="1478358"/>
                  </a:lnTo>
                  <a:lnTo>
                    <a:pt x="716461" y="1470409"/>
                  </a:lnTo>
                  <a:lnTo>
                    <a:pt x="713453" y="1462461"/>
                  </a:lnTo>
                  <a:lnTo>
                    <a:pt x="710211" y="1454513"/>
                  </a:lnTo>
                  <a:lnTo>
                    <a:pt x="706858" y="1446565"/>
                  </a:lnTo>
                  <a:lnTo>
                    <a:pt x="703287" y="1438617"/>
                  </a:lnTo>
                  <a:lnTo>
                    <a:pt x="699555" y="1430669"/>
                  </a:lnTo>
                  <a:lnTo>
                    <a:pt x="695716" y="1422720"/>
                  </a:lnTo>
                  <a:lnTo>
                    <a:pt x="691623" y="1414772"/>
                  </a:lnTo>
                  <a:lnTo>
                    <a:pt x="687434" y="1406824"/>
                  </a:lnTo>
                  <a:lnTo>
                    <a:pt x="683091" y="1398876"/>
                  </a:lnTo>
                  <a:lnTo>
                    <a:pt x="678568" y="1390928"/>
                  </a:lnTo>
                  <a:lnTo>
                    <a:pt x="673957" y="1382980"/>
                  </a:lnTo>
                  <a:lnTo>
                    <a:pt x="669157" y="1375031"/>
                  </a:lnTo>
                  <a:lnTo>
                    <a:pt x="664245" y="1367083"/>
                  </a:lnTo>
                  <a:lnTo>
                    <a:pt x="659237" y="1359135"/>
                  </a:lnTo>
                  <a:lnTo>
                    <a:pt x="654049" y="1351187"/>
                  </a:lnTo>
                  <a:lnTo>
                    <a:pt x="648790" y="1343239"/>
                  </a:lnTo>
                  <a:lnTo>
                    <a:pt x="643410" y="1335291"/>
                  </a:lnTo>
                  <a:lnTo>
                    <a:pt x="637915" y="1327343"/>
                  </a:lnTo>
                  <a:lnTo>
                    <a:pt x="632358" y="1319394"/>
                  </a:lnTo>
                  <a:lnTo>
                    <a:pt x="626672" y="1311446"/>
                  </a:lnTo>
                  <a:lnTo>
                    <a:pt x="620923" y="1303498"/>
                  </a:lnTo>
                  <a:lnTo>
                    <a:pt x="615110" y="1295550"/>
                  </a:lnTo>
                  <a:lnTo>
                    <a:pt x="609203" y="1287602"/>
                  </a:lnTo>
                  <a:lnTo>
                    <a:pt x="603259" y="1279654"/>
                  </a:lnTo>
                  <a:lnTo>
                    <a:pt x="597253" y="1271705"/>
                  </a:lnTo>
                  <a:lnTo>
                    <a:pt x="591203" y="1263757"/>
                  </a:lnTo>
                  <a:lnTo>
                    <a:pt x="585128" y="1255809"/>
                  </a:lnTo>
                  <a:lnTo>
                    <a:pt x="579012" y="1247861"/>
                  </a:lnTo>
                  <a:lnTo>
                    <a:pt x="572886" y="1239913"/>
                  </a:lnTo>
                  <a:lnTo>
                    <a:pt x="566749" y="1231965"/>
                  </a:lnTo>
                  <a:lnTo>
                    <a:pt x="560614" y="1224016"/>
                  </a:lnTo>
                  <a:lnTo>
                    <a:pt x="554485" y="1216068"/>
                  </a:lnTo>
                  <a:lnTo>
                    <a:pt x="548376" y="1208120"/>
                  </a:lnTo>
                  <a:lnTo>
                    <a:pt x="542299" y="1200172"/>
                  </a:lnTo>
                  <a:lnTo>
                    <a:pt x="536241" y="1192224"/>
                  </a:lnTo>
                  <a:lnTo>
                    <a:pt x="530259" y="1184276"/>
                  </a:lnTo>
                  <a:lnTo>
                    <a:pt x="524317" y="1176327"/>
                  </a:lnTo>
                  <a:lnTo>
                    <a:pt x="518436" y="1168379"/>
                  </a:lnTo>
                  <a:lnTo>
                    <a:pt x="512653" y="1160431"/>
                  </a:lnTo>
                  <a:lnTo>
                    <a:pt x="506923" y="1152483"/>
                  </a:lnTo>
                  <a:lnTo>
                    <a:pt x="501320" y="1144535"/>
                  </a:lnTo>
                  <a:lnTo>
                    <a:pt x="495814" y="1136587"/>
                  </a:lnTo>
                  <a:lnTo>
                    <a:pt x="490387" y="1128638"/>
                  </a:lnTo>
                  <a:lnTo>
                    <a:pt x="485149" y="1120690"/>
                  </a:lnTo>
                  <a:lnTo>
                    <a:pt x="479996" y="1112742"/>
                  </a:lnTo>
                  <a:lnTo>
                    <a:pt x="474995" y="1104794"/>
                  </a:lnTo>
                  <a:lnTo>
                    <a:pt x="470173" y="1096846"/>
                  </a:lnTo>
                  <a:lnTo>
                    <a:pt x="465449" y="1088898"/>
                  </a:lnTo>
                  <a:lnTo>
                    <a:pt x="460967" y="1080949"/>
                  </a:lnTo>
                  <a:lnTo>
                    <a:pt x="456630" y="1073001"/>
                  </a:lnTo>
                  <a:lnTo>
                    <a:pt x="452441" y="1065053"/>
                  </a:lnTo>
                  <a:lnTo>
                    <a:pt x="448529" y="1057105"/>
                  </a:lnTo>
                  <a:lnTo>
                    <a:pt x="444743" y="1049157"/>
                  </a:lnTo>
                  <a:lnTo>
                    <a:pt x="441198" y="1041209"/>
                  </a:lnTo>
                  <a:lnTo>
                    <a:pt x="437886" y="1033261"/>
                  </a:lnTo>
                  <a:lnTo>
                    <a:pt x="434710" y="1025312"/>
                  </a:lnTo>
                  <a:lnTo>
                    <a:pt x="431880" y="1017364"/>
                  </a:lnTo>
                  <a:lnTo>
                    <a:pt x="429219" y="1009416"/>
                  </a:lnTo>
                  <a:lnTo>
                    <a:pt x="426769" y="1001468"/>
                  </a:lnTo>
                  <a:lnTo>
                    <a:pt x="424645" y="993520"/>
                  </a:lnTo>
                  <a:lnTo>
                    <a:pt x="422677" y="985572"/>
                  </a:lnTo>
                  <a:lnTo>
                    <a:pt x="421022" y="977623"/>
                  </a:lnTo>
                  <a:lnTo>
                    <a:pt x="419618" y="969675"/>
                  </a:lnTo>
                  <a:lnTo>
                    <a:pt x="418375" y="961727"/>
                  </a:lnTo>
                  <a:lnTo>
                    <a:pt x="417549" y="953779"/>
                  </a:lnTo>
                  <a:lnTo>
                    <a:pt x="416887" y="945831"/>
                  </a:lnTo>
                  <a:lnTo>
                    <a:pt x="416484" y="937883"/>
                  </a:lnTo>
                  <a:lnTo>
                    <a:pt x="416411" y="929934"/>
                  </a:lnTo>
                  <a:lnTo>
                    <a:pt x="416502" y="921986"/>
                  </a:lnTo>
                  <a:lnTo>
                    <a:pt x="416948" y="914038"/>
                  </a:lnTo>
                  <a:lnTo>
                    <a:pt x="417628" y="906090"/>
                  </a:lnTo>
                  <a:lnTo>
                    <a:pt x="418495" y="898142"/>
                  </a:lnTo>
                  <a:lnTo>
                    <a:pt x="419757" y="890194"/>
                  </a:lnTo>
                  <a:lnTo>
                    <a:pt x="421180" y="882245"/>
                  </a:lnTo>
                  <a:lnTo>
                    <a:pt x="422877" y="874297"/>
                  </a:lnTo>
                  <a:lnTo>
                    <a:pt x="424865" y="866349"/>
                  </a:lnTo>
                  <a:lnTo>
                    <a:pt x="427008" y="858401"/>
                  </a:lnTo>
                  <a:lnTo>
                    <a:pt x="429500" y="850453"/>
                  </a:lnTo>
                  <a:lnTo>
                    <a:pt x="432182" y="842505"/>
                  </a:lnTo>
                  <a:lnTo>
                    <a:pt x="435054" y="834556"/>
                  </a:lnTo>
                  <a:lnTo>
                    <a:pt x="438251" y="826608"/>
                  </a:lnTo>
                  <a:lnTo>
                    <a:pt x="441586" y="818660"/>
                  </a:lnTo>
                  <a:lnTo>
                    <a:pt x="445173" y="810712"/>
                  </a:lnTo>
                  <a:lnTo>
                    <a:pt x="448983" y="802764"/>
                  </a:lnTo>
                  <a:lnTo>
                    <a:pt x="452921" y="794816"/>
                  </a:lnTo>
                  <a:lnTo>
                    <a:pt x="457154" y="786868"/>
                  </a:lnTo>
                  <a:lnTo>
                    <a:pt x="461518" y="778919"/>
                  </a:lnTo>
                  <a:lnTo>
                    <a:pt x="466045" y="770971"/>
                  </a:lnTo>
                  <a:lnTo>
                    <a:pt x="470799" y="763023"/>
                  </a:lnTo>
                  <a:lnTo>
                    <a:pt x="475655" y="755075"/>
                  </a:lnTo>
                  <a:lnTo>
                    <a:pt x="480704" y="747127"/>
                  </a:lnTo>
                  <a:lnTo>
                    <a:pt x="485893" y="739179"/>
                  </a:lnTo>
                  <a:lnTo>
                    <a:pt x="491171" y="731230"/>
                  </a:lnTo>
                  <a:lnTo>
                    <a:pt x="496651" y="723282"/>
                  </a:lnTo>
                  <a:lnTo>
                    <a:pt x="502202" y="715334"/>
                  </a:lnTo>
                  <a:lnTo>
                    <a:pt x="507863" y="707386"/>
                  </a:lnTo>
                  <a:lnTo>
                    <a:pt x="513646" y="699438"/>
                  </a:lnTo>
                  <a:lnTo>
                    <a:pt x="519485" y="691490"/>
                  </a:lnTo>
                  <a:lnTo>
                    <a:pt x="525433" y="683541"/>
                  </a:lnTo>
                  <a:lnTo>
                    <a:pt x="531442" y="675593"/>
                  </a:lnTo>
                  <a:lnTo>
                    <a:pt x="537498" y="667645"/>
                  </a:lnTo>
                  <a:lnTo>
                    <a:pt x="543634" y="659697"/>
                  </a:lnTo>
                  <a:lnTo>
                    <a:pt x="549794" y="651749"/>
                  </a:lnTo>
                  <a:lnTo>
                    <a:pt x="555995" y="643801"/>
                  </a:lnTo>
                  <a:lnTo>
                    <a:pt x="562223" y="635852"/>
                  </a:lnTo>
                  <a:lnTo>
                    <a:pt x="568462" y="627904"/>
                  </a:lnTo>
                  <a:lnTo>
                    <a:pt x="574715" y="619956"/>
                  </a:lnTo>
                  <a:lnTo>
                    <a:pt x="580965" y="612008"/>
                  </a:lnTo>
                  <a:lnTo>
                    <a:pt x="587213" y="604060"/>
                  </a:lnTo>
                  <a:lnTo>
                    <a:pt x="593436" y="596112"/>
                  </a:lnTo>
                  <a:lnTo>
                    <a:pt x="599643" y="588163"/>
                  </a:lnTo>
                  <a:lnTo>
                    <a:pt x="605817" y="580215"/>
                  </a:lnTo>
                  <a:lnTo>
                    <a:pt x="611947" y="572267"/>
                  </a:lnTo>
                  <a:lnTo>
                    <a:pt x="618052" y="564319"/>
                  </a:lnTo>
                  <a:lnTo>
                    <a:pt x="624079" y="556371"/>
                  </a:lnTo>
                  <a:lnTo>
                    <a:pt x="630062" y="548423"/>
                  </a:lnTo>
                  <a:lnTo>
                    <a:pt x="635992" y="540474"/>
                  </a:lnTo>
                  <a:lnTo>
                    <a:pt x="641827" y="532526"/>
                  </a:lnTo>
                  <a:lnTo>
                    <a:pt x="647614" y="524578"/>
                  </a:lnTo>
                  <a:lnTo>
                    <a:pt x="653305" y="516630"/>
                  </a:lnTo>
                  <a:lnTo>
                    <a:pt x="658910" y="508682"/>
                  </a:lnTo>
                  <a:lnTo>
                    <a:pt x="664461" y="500734"/>
                  </a:lnTo>
                  <a:lnTo>
                    <a:pt x="669864" y="492786"/>
                  </a:lnTo>
                  <a:lnTo>
                    <a:pt x="675204" y="484837"/>
                  </a:lnTo>
                  <a:lnTo>
                    <a:pt x="680449" y="476889"/>
                  </a:lnTo>
                  <a:lnTo>
                    <a:pt x="685562" y="468941"/>
                  </a:lnTo>
                  <a:lnTo>
                    <a:pt x="690609" y="460993"/>
                  </a:lnTo>
                  <a:lnTo>
                    <a:pt x="695514" y="453045"/>
                  </a:lnTo>
                  <a:lnTo>
                    <a:pt x="700317" y="445097"/>
                  </a:lnTo>
                  <a:lnTo>
                    <a:pt x="705042" y="437148"/>
                  </a:lnTo>
                  <a:lnTo>
                    <a:pt x="709592" y="429200"/>
                  </a:lnTo>
                  <a:lnTo>
                    <a:pt x="714070" y="421252"/>
                  </a:lnTo>
                  <a:lnTo>
                    <a:pt x="718425" y="413304"/>
                  </a:lnTo>
                  <a:lnTo>
                    <a:pt x="722642" y="405356"/>
                  </a:lnTo>
                  <a:lnTo>
                    <a:pt x="726785" y="397408"/>
                  </a:lnTo>
                  <a:lnTo>
                    <a:pt x="730763" y="389459"/>
                  </a:lnTo>
                  <a:lnTo>
                    <a:pt x="734642" y="381511"/>
                  </a:lnTo>
                  <a:lnTo>
                    <a:pt x="738430" y="373563"/>
                  </a:lnTo>
                  <a:lnTo>
                    <a:pt x="742048" y="365615"/>
                  </a:lnTo>
                  <a:lnTo>
                    <a:pt x="745592" y="357667"/>
                  </a:lnTo>
                  <a:lnTo>
                    <a:pt x="749004" y="349719"/>
                  </a:lnTo>
                  <a:lnTo>
                    <a:pt x="752291" y="341770"/>
                  </a:lnTo>
                  <a:lnTo>
                    <a:pt x="755507" y="333822"/>
                  </a:lnTo>
                  <a:lnTo>
                    <a:pt x="758554" y="325874"/>
                  </a:lnTo>
                  <a:lnTo>
                    <a:pt x="761520" y="317926"/>
                  </a:lnTo>
                  <a:lnTo>
                    <a:pt x="764390" y="309978"/>
                  </a:lnTo>
                  <a:lnTo>
                    <a:pt x="767114" y="302030"/>
                  </a:lnTo>
                  <a:lnTo>
                    <a:pt x="769773" y="294081"/>
                  </a:lnTo>
                  <a:lnTo>
                    <a:pt x="772303" y="286133"/>
                  </a:lnTo>
                  <a:lnTo>
                    <a:pt x="774732" y="278185"/>
                  </a:lnTo>
                  <a:lnTo>
                    <a:pt x="777098" y="270237"/>
                  </a:lnTo>
                  <a:lnTo>
                    <a:pt x="779311" y="262289"/>
                  </a:lnTo>
                  <a:lnTo>
                    <a:pt x="781462" y="254341"/>
                  </a:lnTo>
                  <a:lnTo>
                    <a:pt x="783524" y="246393"/>
                  </a:lnTo>
                  <a:lnTo>
                    <a:pt x="785472" y="238444"/>
                  </a:lnTo>
                  <a:lnTo>
                    <a:pt x="787365" y="230496"/>
                  </a:lnTo>
                  <a:lnTo>
                    <a:pt x="789145" y="222548"/>
                  </a:lnTo>
                  <a:lnTo>
                    <a:pt x="790851" y="214600"/>
                  </a:lnTo>
                  <a:lnTo>
                    <a:pt x="792500" y="206652"/>
                  </a:lnTo>
                  <a:lnTo>
                    <a:pt x="794030" y="198704"/>
                  </a:lnTo>
                  <a:lnTo>
                    <a:pt x="795514" y="190755"/>
                  </a:lnTo>
                  <a:lnTo>
                    <a:pt x="796921" y="182807"/>
                  </a:lnTo>
                  <a:lnTo>
                    <a:pt x="798246" y="174859"/>
                  </a:lnTo>
                  <a:lnTo>
                    <a:pt x="799528" y="166911"/>
                  </a:lnTo>
                  <a:lnTo>
                    <a:pt x="800719" y="158963"/>
                  </a:lnTo>
                  <a:lnTo>
                    <a:pt x="801858" y="151015"/>
                  </a:lnTo>
                  <a:lnTo>
                    <a:pt x="802951" y="143066"/>
                  </a:lnTo>
                  <a:lnTo>
                    <a:pt x="803959" y="135118"/>
                  </a:lnTo>
                  <a:lnTo>
                    <a:pt x="804933" y="127170"/>
                  </a:lnTo>
                  <a:lnTo>
                    <a:pt x="805847" y="119222"/>
                  </a:lnTo>
                  <a:lnTo>
                    <a:pt x="806705" y="111274"/>
                  </a:lnTo>
                  <a:lnTo>
                    <a:pt x="807532" y="103326"/>
                  </a:lnTo>
                  <a:lnTo>
                    <a:pt x="808290" y="95377"/>
                  </a:lnTo>
                  <a:lnTo>
                    <a:pt x="809016" y="87429"/>
                  </a:lnTo>
                  <a:lnTo>
                    <a:pt x="809704" y="79481"/>
                  </a:lnTo>
                  <a:lnTo>
                    <a:pt x="810338" y="71533"/>
                  </a:lnTo>
                  <a:lnTo>
                    <a:pt x="810947" y="63585"/>
                  </a:lnTo>
                  <a:lnTo>
                    <a:pt x="811512" y="55637"/>
                  </a:lnTo>
                  <a:lnTo>
                    <a:pt x="812042" y="47688"/>
                  </a:lnTo>
                  <a:lnTo>
                    <a:pt x="812551" y="39740"/>
                  </a:lnTo>
                  <a:lnTo>
                    <a:pt x="813011" y="31792"/>
                  </a:lnTo>
                  <a:lnTo>
                    <a:pt x="813451" y="23844"/>
                  </a:lnTo>
                  <a:lnTo>
                    <a:pt x="813865" y="15896"/>
                  </a:lnTo>
                  <a:lnTo>
                    <a:pt x="814245" y="7948"/>
                  </a:lnTo>
                  <a:lnTo>
                    <a:pt x="814609" y="0"/>
                  </a:lnTo>
                  <a:lnTo>
                    <a:pt x="823660" y="0"/>
                  </a:lnTo>
                  <a:lnTo>
                    <a:pt x="824024" y="7948"/>
                  </a:lnTo>
                  <a:lnTo>
                    <a:pt x="824404" y="15896"/>
                  </a:lnTo>
                  <a:lnTo>
                    <a:pt x="824817" y="23844"/>
                  </a:lnTo>
                  <a:lnTo>
                    <a:pt x="825258" y="31792"/>
                  </a:lnTo>
                  <a:lnTo>
                    <a:pt x="825718" y="39740"/>
                  </a:lnTo>
                  <a:lnTo>
                    <a:pt x="826227" y="47688"/>
                  </a:lnTo>
                  <a:lnTo>
                    <a:pt x="826757" y="55637"/>
                  </a:lnTo>
                  <a:lnTo>
                    <a:pt x="827321" y="63585"/>
                  </a:lnTo>
                  <a:lnTo>
                    <a:pt x="827931" y="71533"/>
                  </a:lnTo>
                  <a:lnTo>
                    <a:pt x="828565" y="79481"/>
                  </a:lnTo>
                  <a:lnTo>
                    <a:pt x="829253" y="87429"/>
                  </a:lnTo>
                  <a:lnTo>
                    <a:pt x="829979" y="95377"/>
                  </a:lnTo>
                  <a:lnTo>
                    <a:pt x="830737" y="103326"/>
                  </a:lnTo>
                  <a:lnTo>
                    <a:pt x="831564" y="111274"/>
                  </a:lnTo>
                  <a:lnTo>
                    <a:pt x="832422" y="119222"/>
                  </a:lnTo>
                  <a:lnTo>
                    <a:pt x="833336" y="127170"/>
                  </a:lnTo>
                  <a:lnTo>
                    <a:pt x="834310" y="135118"/>
                  </a:lnTo>
                  <a:lnTo>
                    <a:pt x="835318" y="143066"/>
                  </a:lnTo>
                  <a:lnTo>
                    <a:pt x="836410" y="151015"/>
                  </a:lnTo>
                  <a:lnTo>
                    <a:pt x="837550" y="158963"/>
                  </a:lnTo>
                  <a:lnTo>
                    <a:pt x="838741" y="166911"/>
                  </a:lnTo>
                  <a:lnTo>
                    <a:pt x="840023" y="174859"/>
                  </a:lnTo>
                  <a:lnTo>
                    <a:pt x="841348" y="182807"/>
                  </a:lnTo>
                  <a:lnTo>
                    <a:pt x="842755" y="190755"/>
                  </a:lnTo>
                  <a:lnTo>
                    <a:pt x="844239" y="198704"/>
                  </a:lnTo>
                  <a:lnTo>
                    <a:pt x="845768" y="206652"/>
                  </a:lnTo>
                  <a:lnTo>
                    <a:pt x="847418" y="214600"/>
                  </a:lnTo>
                  <a:lnTo>
                    <a:pt x="849123" y="222548"/>
                  </a:lnTo>
                  <a:lnTo>
                    <a:pt x="850904" y="230496"/>
                  </a:lnTo>
                  <a:lnTo>
                    <a:pt x="852797" y="238444"/>
                  </a:lnTo>
                  <a:lnTo>
                    <a:pt x="854745" y="246393"/>
                  </a:lnTo>
                  <a:lnTo>
                    <a:pt x="856807" y="254341"/>
                  </a:lnTo>
                  <a:lnTo>
                    <a:pt x="858958" y="262289"/>
                  </a:lnTo>
                  <a:lnTo>
                    <a:pt x="861171" y="270237"/>
                  </a:lnTo>
                  <a:lnTo>
                    <a:pt x="863537" y="278185"/>
                  </a:lnTo>
                  <a:lnTo>
                    <a:pt x="865966" y="286133"/>
                  </a:lnTo>
                  <a:lnTo>
                    <a:pt x="868496" y="294081"/>
                  </a:lnTo>
                  <a:lnTo>
                    <a:pt x="871154" y="302030"/>
                  </a:lnTo>
                  <a:lnTo>
                    <a:pt x="873878" y="309978"/>
                  </a:lnTo>
                  <a:lnTo>
                    <a:pt x="876749" y="317926"/>
                  </a:lnTo>
                  <a:lnTo>
                    <a:pt x="879715" y="325874"/>
                  </a:lnTo>
                  <a:lnTo>
                    <a:pt x="882762" y="333822"/>
                  </a:lnTo>
                  <a:lnTo>
                    <a:pt x="885977" y="341770"/>
                  </a:lnTo>
                  <a:lnTo>
                    <a:pt x="889264" y="349719"/>
                  </a:lnTo>
                  <a:lnTo>
                    <a:pt x="892677" y="357667"/>
                  </a:lnTo>
                  <a:lnTo>
                    <a:pt x="896221" y="365615"/>
                  </a:lnTo>
                  <a:lnTo>
                    <a:pt x="899839" y="373563"/>
                  </a:lnTo>
                  <a:lnTo>
                    <a:pt x="903626" y="381511"/>
                  </a:lnTo>
                  <a:lnTo>
                    <a:pt x="907506" y="389459"/>
                  </a:lnTo>
                  <a:lnTo>
                    <a:pt x="911484" y="397408"/>
                  </a:lnTo>
                  <a:lnTo>
                    <a:pt x="915627" y="405356"/>
                  </a:lnTo>
                  <a:lnTo>
                    <a:pt x="919843" y="413304"/>
                  </a:lnTo>
                  <a:lnTo>
                    <a:pt x="924199" y="421252"/>
                  </a:lnTo>
                  <a:lnTo>
                    <a:pt x="928676" y="429200"/>
                  </a:lnTo>
                  <a:lnTo>
                    <a:pt x="933226" y="437148"/>
                  </a:lnTo>
                  <a:lnTo>
                    <a:pt x="937952" y="445097"/>
                  </a:lnTo>
                  <a:lnTo>
                    <a:pt x="942755" y="453045"/>
                  </a:lnTo>
                  <a:lnTo>
                    <a:pt x="947659" y="460993"/>
                  </a:lnTo>
                  <a:lnTo>
                    <a:pt x="952707" y="468941"/>
                  </a:lnTo>
                  <a:lnTo>
                    <a:pt x="957820" y="476889"/>
                  </a:lnTo>
                  <a:lnTo>
                    <a:pt x="963065" y="484837"/>
                  </a:lnTo>
                  <a:lnTo>
                    <a:pt x="968405" y="492786"/>
                  </a:lnTo>
                  <a:lnTo>
                    <a:pt x="973808" y="500734"/>
                  </a:lnTo>
                  <a:lnTo>
                    <a:pt x="979359" y="508682"/>
                  </a:lnTo>
                  <a:lnTo>
                    <a:pt x="984964" y="516630"/>
                  </a:lnTo>
                  <a:lnTo>
                    <a:pt x="990654" y="524578"/>
                  </a:lnTo>
                  <a:lnTo>
                    <a:pt x="996442" y="532526"/>
                  </a:lnTo>
                  <a:lnTo>
                    <a:pt x="1002277" y="540474"/>
                  </a:lnTo>
                  <a:lnTo>
                    <a:pt x="1008206" y="548423"/>
                  </a:lnTo>
                  <a:lnTo>
                    <a:pt x="1014190" y="556371"/>
                  </a:lnTo>
                  <a:lnTo>
                    <a:pt x="1020217" y="564319"/>
                  </a:lnTo>
                  <a:lnTo>
                    <a:pt x="1026321" y="572267"/>
                  </a:lnTo>
                  <a:lnTo>
                    <a:pt x="1032452" y="580215"/>
                  </a:lnTo>
                  <a:lnTo>
                    <a:pt x="1038626" y="588163"/>
                  </a:lnTo>
                  <a:lnTo>
                    <a:pt x="1044833" y="596112"/>
                  </a:lnTo>
                  <a:lnTo>
                    <a:pt x="1051056" y="604060"/>
                  </a:lnTo>
                  <a:lnTo>
                    <a:pt x="1057303" y="612008"/>
                  </a:lnTo>
                  <a:lnTo>
                    <a:pt x="1063553" y="619956"/>
                  </a:lnTo>
                  <a:lnTo>
                    <a:pt x="1069807" y="627904"/>
                  </a:lnTo>
                  <a:lnTo>
                    <a:pt x="1076046" y="635852"/>
                  </a:lnTo>
                  <a:lnTo>
                    <a:pt x="1082274" y="643801"/>
                  </a:lnTo>
                  <a:lnTo>
                    <a:pt x="1088474" y="651749"/>
                  </a:lnTo>
                  <a:lnTo>
                    <a:pt x="1094635" y="659697"/>
                  </a:lnTo>
                  <a:lnTo>
                    <a:pt x="1100771" y="667645"/>
                  </a:lnTo>
                  <a:lnTo>
                    <a:pt x="1106827" y="675593"/>
                  </a:lnTo>
                  <a:lnTo>
                    <a:pt x="1112835" y="683541"/>
                  </a:lnTo>
                  <a:lnTo>
                    <a:pt x="1118784" y="691490"/>
                  </a:lnTo>
                  <a:lnTo>
                    <a:pt x="1124623" y="699438"/>
                  </a:lnTo>
                  <a:lnTo>
                    <a:pt x="1130406" y="707386"/>
                  </a:lnTo>
                  <a:lnTo>
                    <a:pt x="1136066" y="715334"/>
                  </a:lnTo>
                  <a:lnTo>
                    <a:pt x="1141618" y="723282"/>
                  </a:lnTo>
                  <a:lnTo>
                    <a:pt x="1147098" y="731230"/>
                  </a:lnTo>
                  <a:lnTo>
                    <a:pt x="1152376" y="739179"/>
                  </a:lnTo>
                  <a:lnTo>
                    <a:pt x="1157565" y="747127"/>
                  </a:lnTo>
                  <a:lnTo>
                    <a:pt x="1162614" y="755075"/>
                  </a:lnTo>
                  <a:lnTo>
                    <a:pt x="1167469" y="763023"/>
                  </a:lnTo>
                  <a:lnTo>
                    <a:pt x="1172224" y="770971"/>
                  </a:lnTo>
                  <a:lnTo>
                    <a:pt x="1176750" y="778919"/>
                  </a:lnTo>
                  <a:lnTo>
                    <a:pt x="1181115" y="786868"/>
                  </a:lnTo>
                  <a:lnTo>
                    <a:pt x="1185348" y="794816"/>
                  </a:lnTo>
                  <a:lnTo>
                    <a:pt x="1189286" y="802764"/>
                  </a:lnTo>
                  <a:lnTo>
                    <a:pt x="1193095" y="810712"/>
                  </a:lnTo>
                  <a:lnTo>
                    <a:pt x="1196682" y="818660"/>
                  </a:lnTo>
                  <a:lnTo>
                    <a:pt x="1200018" y="826608"/>
                  </a:lnTo>
                  <a:lnTo>
                    <a:pt x="1203215" y="834556"/>
                  </a:lnTo>
                  <a:lnTo>
                    <a:pt x="1206087" y="842505"/>
                  </a:lnTo>
                  <a:lnTo>
                    <a:pt x="1208769" y="850453"/>
                  </a:lnTo>
                  <a:lnTo>
                    <a:pt x="1211261" y="858401"/>
                  </a:lnTo>
                  <a:lnTo>
                    <a:pt x="1213404" y="866349"/>
                  </a:lnTo>
                  <a:lnTo>
                    <a:pt x="1215392" y="874297"/>
                  </a:lnTo>
                  <a:lnTo>
                    <a:pt x="1217089" y="882245"/>
                  </a:lnTo>
                  <a:lnTo>
                    <a:pt x="1218511" y="890194"/>
                  </a:lnTo>
                  <a:lnTo>
                    <a:pt x="1219774" y="898142"/>
                  </a:lnTo>
                  <a:lnTo>
                    <a:pt x="1220641" y="906090"/>
                  </a:lnTo>
                  <a:lnTo>
                    <a:pt x="1221321" y="914038"/>
                  </a:lnTo>
                  <a:lnTo>
                    <a:pt x="1221766" y="921986"/>
                  </a:lnTo>
                  <a:lnTo>
                    <a:pt x="1221858" y="929934"/>
                  </a:lnTo>
                  <a:lnTo>
                    <a:pt x="1221785" y="937883"/>
                  </a:lnTo>
                  <a:lnTo>
                    <a:pt x="1221381" y="945831"/>
                  </a:lnTo>
                  <a:lnTo>
                    <a:pt x="1220720" y="953779"/>
                  </a:lnTo>
                  <a:lnTo>
                    <a:pt x="1219894" y="961727"/>
                  </a:lnTo>
                  <a:lnTo>
                    <a:pt x="1218651" y="969675"/>
                  </a:lnTo>
                  <a:lnTo>
                    <a:pt x="1217247" y="977623"/>
                  </a:lnTo>
                  <a:lnTo>
                    <a:pt x="1215592" y="985572"/>
                  </a:lnTo>
                  <a:lnTo>
                    <a:pt x="1213624" y="993520"/>
                  </a:lnTo>
                  <a:lnTo>
                    <a:pt x="1211500" y="1001468"/>
                  </a:lnTo>
                  <a:lnTo>
                    <a:pt x="1209050" y="1009416"/>
                  </a:lnTo>
                  <a:lnTo>
                    <a:pt x="1206388" y="1017364"/>
                  </a:lnTo>
                  <a:lnTo>
                    <a:pt x="1203559" y="1025312"/>
                  </a:lnTo>
                  <a:lnTo>
                    <a:pt x="1200383" y="1033261"/>
                  </a:lnTo>
                  <a:lnTo>
                    <a:pt x="1197070" y="1041209"/>
                  </a:lnTo>
                  <a:lnTo>
                    <a:pt x="1193526" y="1049157"/>
                  </a:lnTo>
                  <a:lnTo>
                    <a:pt x="1189740" y="1057105"/>
                  </a:lnTo>
                  <a:lnTo>
                    <a:pt x="1185828" y="1065053"/>
                  </a:lnTo>
                  <a:lnTo>
                    <a:pt x="1181638" y="1073001"/>
                  </a:lnTo>
                  <a:lnTo>
                    <a:pt x="1177302" y="1080949"/>
                  </a:lnTo>
                  <a:lnTo>
                    <a:pt x="1172820" y="1088898"/>
                  </a:lnTo>
                  <a:lnTo>
                    <a:pt x="1168096" y="1096846"/>
                  </a:lnTo>
                  <a:lnTo>
                    <a:pt x="1163273" y="1104794"/>
                  </a:lnTo>
                  <a:lnTo>
                    <a:pt x="1158272" y="1112742"/>
                  </a:lnTo>
                  <a:lnTo>
                    <a:pt x="1153120" y="1120690"/>
                  </a:lnTo>
                  <a:lnTo>
                    <a:pt x="1147882" y="1128638"/>
                  </a:lnTo>
                  <a:lnTo>
                    <a:pt x="1142455" y="1136587"/>
                  </a:lnTo>
                  <a:lnTo>
                    <a:pt x="1136949" y="1144535"/>
                  </a:lnTo>
                  <a:lnTo>
                    <a:pt x="1131346" y="1152483"/>
                  </a:lnTo>
                  <a:lnTo>
                    <a:pt x="1125616" y="1160431"/>
                  </a:lnTo>
                  <a:lnTo>
                    <a:pt x="1119833" y="1168379"/>
                  </a:lnTo>
                  <a:lnTo>
                    <a:pt x="1113952" y="1176327"/>
                  </a:lnTo>
                  <a:lnTo>
                    <a:pt x="1108009" y="1184276"/>
                  </a:lnTo>
                  <a:lnTo>
                    <a:pt x="1102027" y="1192224"/>
                  </a:lnTo>
                  <a:lnTo>
                    <a:pt x="1095970" y="1200172"/>
                  </a:lnTo>
                  <a:lnTo>
                    <a:pt x="1089892" y="1208120"/>
                  </a:lnTo>
                  <a:lnTo>
                    <a:pt x="1083784" y="1216068"/>
                  </a:lnTo>
                  <a:lnTo>
                    <a:pt x="1077655" y="1224016"/>
                  </a:lnTo>
                  <a:lnTo>
                    <a:pt x="1071520" y="1231965"/>
                  </a:lnTo>
                  <a:lnTo>
                    <a:pt x="1065383" y="1239913"/>
                  </a:lnTo>
                  <a:lnTo>
                    <a:pt x="1059257" y="1247861"/>
                  </a:lnTo>
                  <a:lnTo>
                    <a:pt x="1053141" y="1255809"/>
                  </a:lnTo>
                  <a:lnTo>
                    <a:pt x="1047066" y="1263757"/>
                  </a:lnTo>
                  <a:lnTo>
                    <a:pt x="1041016" y="1271705"/>
                  </a:lnTo>
                  <a:lnTo>
                    <a:pt x="1035009" y="1279654"/>
                  </a:lnTo>
                  <a:lnTo>
                    <a:pt x="1029066" y="1287602"/>
                  </a:lnTo>
                  <a:lnTo>
                    <a:pt x="1023159" y="1295550"/>
                  </a:lnTo>
                  <a:lnTo>
                    <a:pt x="1017346" y="1303498"/>
                  </a:lnTo>
                  <a:lnTo>
                    <a:pt x="1011597" y="1311446"/>
                  </a:lnTo>
                  <a:lnTo>
                    <a:pt x="1005911" y="1319394"/>
                  </a:lnTo>
                  <a:lnTo>
                    <a:pt x="1000354" y="1327343"/>
                  </a:lnTo>
                  <a:lnTo>
                    <a:pt x="994859" y="1335291"/>
                  </a:lnTo>
                  <a:lnTo>
                    <a:pt x="989479" y="1343239"/>
                  </a:lnTo>
                  <a:lnTo>
                    <a:pt x="984220" y="1351187"/>
                  </a:lnTo>
                  <a:lnTo>
                    <a:pt x="979031" y="1359135"/>
                  </a:lnTo>
                  <a:lnTo>
                    <a:pt x="974024" y="1367083"/>
                  </a:lnTo>
                  <a:lnTo>
                    <a:pt x="969111" y="1375031"/>
                  </a:lnTo>
                  <a:lnTo>
                    <a:pt x="964312" y="1382980"/>
                  </a:lnTo>
                  <a:lnTo>
                    <a:pt x="959700" y="1390928"/>
                  </a:lnTo>
                  <a:lnTo>
                    <a:pt x="955178" y="1398876"/>
                  </a:lnTo>
                  <a:lnTo>
                    <a:pt x="950835" y="1406824"/>
                  </a:lnTo>
                  <a:lnTo>
                    <a:pt x="946646" y="1414772"/>
                  </a:lnTo>
                  <a:lnTo>
                    <a:pt x="942553" y="1422720"/>
                  </a:lnTo>
                  <a:lnTo>
                    <a:pt x="938713" y="1430669"/>
                  </a:lnTo>
                  <a:lnTo>
                    <a:pt x="934982" y="1438617"/>
                  </a:lnTo>
                  <a:lnTo>
                    <a:pt x="931410" y="1446565"/>
                  </a:lnTo>
                  <a:lnTo>
                    <a:pt x="928058" y="1454513"/>
                  </a:lnTo>
                  <a:lnTo>
                    <a:pt x="924816" y="1462461"/>
                  </a:lnTo>
                  <a:lnTo>
                    <a:pt x="921808" y="1470409"/>
                  </a:lnTo>
                  <a:lnTo>
                    <a:pt x="918968" y="1478358"/>
                  </a:lnTo>
                  <a:lnTo>
                    <a:pt x="916256" y="1486306"/>
                  </a:lnTo>
                  <a:lnTo>
                    <a:pt x="913833" y="1494254"/>
                  </a:lnTo>
                  <a:lnTo>
                    <a:pt x="911532" y="1502202"/>
                  </a:lnTo>
                  <a:lnTo>
                    <a:pt x="909433" y="1510150"/>
                  </a:lnTo>
                  <a:lnTo>
                    <a:pt x="907568" y="1518098"/>
                  </a:lnTo>
                  <a:lnTo>
                    <a:pt x="905828" y="1526047"/>
                  </a:lnTo>
                  <a:lnTo>
                    <a:pt x="904373" y="1533995"/>
                  </a:lnTo>
                  <a:lnTo>
                    <a:pt x="903089" y="1541943"/>
                  </a:lnTo>
                  <a:lnTo>
                    <a:pt x="901966" y="1549891"/>
                  </a:lnTo>
                  <a:lnTo>
                    <a:pt x="901149" y="1557839"/>
                  </a:lnTo>
                  <a:lnTo>
                    <a:pt x="900466" y="1565787"/>
                  </a:lnTo>
                  <a:lnTo>
                    <a:pt x="900028" y="1573736"/>
                  </a:lnTo>
                  <a:lnTo>
                    <a:pt x="899829" y="1581684"/>
                  </a:lnTo>
                  <a:lnTo>
                    <a:pt x="899769" y="1589632"/>
                  </a:lnTo>
                  <a:lnTo>
                    <a:pt x="900041" y="1597580"/>
                  </a:lnTo>
                  <a:lnTo>
                    <a:pt x="900482" y="1605528"/>
                  </a:lnTo>
                  <a:lnTo>
                    <a:pt x="901119" y="1613476"/>
                  </a:lnTo>
                  <a:lnTo>
                    <a:pt x="902073" y="1621424"/>
                  </a:lnTo>
                  <a:lnTo>
                    <a:pt x="903172" y="1629373"/>
                  </a:lnTo>
                  <a:lnTo>
                    <a:pt x="904559" y="1637321"/>
                  </a:lnTo>
                  <a:lnTo>
                    <a:pt x="906187" y="1645269"/>
                  </a:lnTo>
                  <a:lnTo>
                    <a:pt x="907965" y="1653217"/>
                  </a:lnTo>
                  <a:lnTo>
                    <a:pt x="910126" y="1661165"/>
                  </a:lnTo>
                  <a:lnTo>
                    <a:pt x="912449" y="1669113"/>
                  </a:lnTo>
                  <a:lnTo>
                    <a:pt x="915006" y="1677062"/>
                  </a:lnTo>
                  <a:lnTo>
                    <a:pt x="917883" y="1685010"/>
                  </a:lnTo>
                  <a:lnTo>
                    <a:pt x="920918" y="1692958"/>
                  </a:lnTo>
                  <a:lnTo>
                    <a:pt x="924284" y="1700906"/>
                  </a:lnTo>
                  <a:lnTo>
                    <a:pt x="927888" y="1708854"/>
                  </a:lnTo>
                  <a:lnTo>
                    <a:pt x="931666" y="1716802"/>
                  </a:lnTo>
                  <a:lnTo>
                    <a:pt x="935847" y="1724751"/>
                  </a:lnTo>
                  <a:lnTo>
                    <a:pt x="940191" y="1732699"/>
                  </a:lnTo>
                  <a:lnTo>
                    <a:pt x="944807" y="1740647"/>
                  </a:lnTo>
                  <a:lnTo>
                    <a:pt x="949738" y="1748595"/>
                  </a:lnTo>
                  <a:lnTo>
                    <a:pt x="954835" y="1756543"/>
                  </a:lnTo>
                  <a:lnTo>
                    <a:pt x="960301" y="1764491"/>
                  </a:lnTo>
                  <a:lnTo>
                    <a:pt x="965991" y="1772440"/>
                  </a:lnTo>
                  <a:lnTo>
                    <a:pt x="971886" y="1780388"/>
                  </a:lnTo>
                  <a:lnTo>
                    <a:pt x="978171" y="1788336"/>
                  </a:lnTo>
                  <a:lnTo>
                    <a:pt x="984622" y="1796284"/>
                  </a:lnTo>
                  <a:lnTo>
                    <a:pt x="991373" y="1804232"/>
                  </a:lnTo>
                  <a:lnTo>
                    <a:pt x="998417" y="1812180"/>
                  </a:lnTo>
                  <a:lnTo>
                    <a:pt x="1005626" y="1820129"/>
                  </a:lnTo>
                  <a:lnTo>
                    <a:pt x="1013225" y="1828077"/>
                  </a:lnTo>
                  <a:lnTo>
                    <a:pt x="1021019" y="1836025"/>
                  </a:lnTo>
                  <a:lnTo>
                    <a:pt x="1029034" y="1843973"/>
                  </a:lnTo>
                  <a:lnTo>
                    <a:pt x="1037401" y="1851921"/>
                  </a:lnTo>
                  <a:lnTo>
                    <a:pt x="1045925" y="1859869"/>
                  </a:lnTo>
                  <a:lnTo>
                    <a:pt x="1054752" y="1867818"/>
                  </a:lnTo>
                  <a:lnTo>
                    <a:pt x="1063827" y="1875766"/>
                  </a:lnTo>
                  <a:lnTo>
                    <a:pt x="1073054" y="1883714"/>
                  </a:lnTo>
                  <a:lnTo>
                    <a:pt x="1082650" y="1891662"/>
                  </a:lnTo>
                  <a:lnTo>
                    <a:pt x="1092396" y="1899610"/>
                  </a:lnTo>
                  <a:lnTo>
                    <a:pt x="1102355" y="1907558"/>
                  </a:lnTo>
                  <a:lnTo>
                    <a:pt x="1112591" y="1915506"/>
                  </a:lnTo>
                  <a:lnTo>
                    <a:pt x="1122959" y="1923455"/>
                  </a:lnTo>
                  <a:lnTo>
                    <a:pt x="1133591" y="1931403"/>
                  </a:lnTo>
                  <a:lnTo>
                    <a:pt x="1144399" y="1939351"/>
                  </a:lnTo>
                  <a:lnTo>
                    <a:pt x="1155336" y="1947299"/>
                  </a:lnTo>
                  <a:lnTo>
                    <a:pt x="1166546" y="1955247"/>
                  </a:lnTo>
                  <a:lnTo>
                    <a:pt x="1177855" y="1963195"/>
                  </a:lnTo>
                  <a:lnTo>
                    <a:pt x="1189328" y="1971144"/>
                  </a:lnTo>
                  <a:lnTo>
                    <a:pt x="1200970" y="1979092"/>
                  </a:lnTo>
                  <a:lnTo>
                    <a:pt x="1212696" y="1987040"/>
                  </a:lnTo>
                  <a:lnTo>
                    <a:pt x="1224590" y="1994988"/>
                  </a:lnTo>
                  <a:lnTo>
                    <a:pt x="1236570" y="2002936"/>
                  </a:lnTo>
                  <a:lnTo>
                    <a:pt x="1248626" y="2010884"/>
                  </a:lnTo>
                  <a:lnTo>
                    <a:pt x="1260800" y="2018833"/>
                  </a:lnTo>
                  <a:lnTo>
                    <a:pt x="1273012" y="2026781"/>
                  </a:lnTo>
                  <a:lnTo>
                    <a:pt x="1285286" y="2034729"/>
                  </a:lnTo>
                  <a:lnTo>
                    <a:pt x="1297596" y="2042677"/>
                  </a:lnTo>
                  <a:lnTo>
                    <a:pt x="1309923" y="2050625"/>
                  </a:lnTo>
                  <a:lnTo>
                    <a:pt x="1322260" y="2058573"/>
                  </a:lnTo>
                  <a:lnTo>
                    <a:pt x="1334583" y="2066522"/>
                  </a:lnTo>
                  <a:lnTo>
                    <a:pt x="1346890" y="2074470"/>
                  </a:lnTo>
                  <a:lnTo>
                    <a:pt x="1359133" y="2082418"/>
                  </a:lnTo>
                  <a:lnTo>
                    <a:pt x="1371336" y="2090366"/>
                  </a:lnTo>
                  <a:lnTo>
                    <a:pt x="1383451" y="2098314"/>
                  </a:lnTo>
                  <a:lnTo>
                    <a:pt x="1395463" y="2106262"/>
                  </a:lnTo>
                  <a:lnTo>
                    <a:pt x="1407410" y="2114211"/>
                  </a:lnTo>
                  <a:lnTo>
                    <a:pt x="1419156" y="2122159"/>
                  </a:lnTo>
                  <a:lnTo>
                    <a:pt x="1430796" y="2130107"/>
                  </a:lnTo>
                  <a:lnTo>
                    <a:pt x="1442289" y="2138055"/>
                  </a:lnTo>
                  <a:lnTo>
                    <a:pt x="1453543" y="2146003"/>
                  </a:lnTo>
                  <a:lnTo>
                    <a:pt x="1464672" y="2153951"/>
                  </a:lnTo>
                  <a:lnTo>
                    <a:pt x="1475526" y="2161899"/>
                  </a:lnTo>
                  <a:lnTo>
                    <a:pt x="1486155" y="2169848"/>
                  </a:lnTo>
                  <a:lnTo>
                    <a:pt x="1496625" y="2177796"/>
                  </a:lnTo>
                  <a:lnTo>
                    <a:pt x="1506677" y="2185744"/>
                  </a:lnTo>
                  <a:lnTo>
                    <a:pt x="1516548" y="2193692"/>
                  </a:lnTo>
                  <a:lnTo>
                    <a:pt x="1526122" y="2201640"/>
                  </a:lnTo>
                  <a:lnTo>
                    <a:pt x="1535313" y="2209588"/>
                  </a:lnTo>
                  <a:lnTo>
                    <a:pt x="1544302" y="2217537"/>
                  </a:lnTo>
                  <a:lnTo>
                    <a:pt x="1552825" y="2225485"/>
                  </a:lnTo>
                  <a:lnTo>
                    <a:pt x="1561039" y="2233433"/>
                  </a:lnTo>
                  <a:lnTo>
                    <a:pt x="1568983" y="2241381"/>
                  </a:lnTo>
                  <a:lnTo>
                    <a:pt x="1576366" y="2249329"/>
                  </a:lnTo>
                  <a:lnTo>
                    <a:pt x="1583502" y="2257277"/>
                  </a:lnTo>
                  <a:lnTo>
                    <a:pt x="1590198" y="2265226"/>
                  </a:lnTo>
                  <a:lnTo>
                    <a:pt x="1596430" y="2273174"/>
                  </a:lnTo>
                  <a:lnTo>
                    <a:pt x="1602401" y="2281122"/>
                  </a:lnTo>
                  <a:lnTo>
                    <a:pt x="1607749" y="2289070"/>
                  </a:lnTo>
                  <a:lnTo>
                    <a:pt x="1612760" y="2297018"/>
                  </a:lnTo>
                  <a:lnTo>
                    <a:pt x="1617406" y="2304966"/>
                  </a:lnTo>
                  <a:lnTo>
                    <a:pt x="1621429" y="2312915"/>
                  </a:lnTo>
                  <a:lnTo>
                    <a:pt x="1625170" y="2320863"/>
                  </a:lnTo>
                  <a:lnTo>
                    <a:pt x="1628372" y="2328811"/>
                  </a:lnTo>
                  <a:lnTo>
                    <a:pt x="1631101" y="2336759"/>
                  </a:lnTo>
                  <a:lnTo>
                    <a:pt x="1633545" y="2344707"/>
                  </a:lnTo>
                  <a:lnTo>
                    <a:pt x="1635281" y="2352655"/>
                  </a:lnTo>
                  <a:lnTo>
                    <a:pt x="1636708" y="2360604"/>
                  </a:lnTo>
                  <a:lnTo>
                    <a:pt x="1637714" y="2368552"/>
                  </a:lnTo>
                  <a:lnTo>
                    <a:pt x="1638131" y="2376500"/>
                  </a:lnTo>
                  <a:lnTo>
                    <a:pt x="1638269" y="2384448"/>
                  </a:lnTo>
                  <a:lnTo>
                    <a:pt x="1637841" y="2392396"/>
                  </a:lnTo>
                  <a:lnTo>
                    <a:pt x="1637000" y="2400344"/>
                  </a:lnTo>
                  <a:lnTo>
                    <a:pt x="1635875" y="2408293"/>
                  </a:lnTo>
                  <a:lnTo>
                    <a:pt x="1634087" y="2416241"/>
                  </a:lnTo>
                  <a:lnTo>
                    <a:pt x="1632044" y="2424189"/>
                  </a:lnTo>
                  <a:lnTo>
                    <a:pt x="1629591" y="2432137"/>
                  </a:lnTo>
                  <a:lnTo>
                    <a:pt x="1626663" y="2440085"/>
                  </a:lnTo>
                  <a:lnTo>
                    <a:pt x="1623496" y="2448033"/>
                  </a:lnTo>
                  <a:lnTo>
                    <a:pt x="1619825" y="2455981"/>
                  </a:lnTo>
                  <a:lnTo>
                    <a:pt x="1615851" y="2463930"/>
                  </a:lnTo>
                  <a:lnTo>
                    <a:pt x="1611620" y="2471878"/>
                  </a:lnTo>
                  <a:lnTo>
                    <a:pt x="1606903" y="2479826"/>
                  </a:lnTo>
                  <a:lnTo>
                    <a:pt x="1601996" y="2487774"/>
                  </a:lnTo>
                  <a:lnTo>
                    <a:pt x="1596759" y="2495722"/>
                  </a:lnTo>
                  <a:lnTo>
                    <a:pt x="1591211" y="2503670"/>
                  </a:lnTo>
                  <a:lnTo>
                    <a:pt x="1585496" y="2511619"/>
                  </a:lnTo>
                  <a:lnTo>
                    <a:pt x="1579422" y="2519567"/>
                  </a:lnTo>
                  <a:lnTo>
                    <a:pt x="1573178" y="2527515"/>
                  </a:lnTo>
                  <a:lnTo>
                    <a:pt x="1566753" y="2535463"/>
                  </a:lnTo>
                  <a:lnTo>
                    <a:pt x="1560062" y="2543411"/>
                  </a:lnTo>
                  <a:lnTo>
                    <a:pt x="1553265" y="2551359"/>
                  </a:lnTo>
                  <a:lnTo>
                    <a:pt x="1546280" y="2559308"/>
                  </a:lnTo>
                  <a:lnTo>
                    <a:pt x="1539158" y="2567256"/>
                  </a:lnTo>
                  <a:lnTo>
                    <a:pt x="1531958" y="2575204"/>
                  </a:lnTo>
                  <a:lnTo>
                    <a:pt x="1524603" y="2583152"/>
                  </a:lnTo>
                  <a:lnTo>
                    <a:pt x="1517200" y="2591100"/>
                  </a:lnTo>
                  <a:lnTo>
                    <a:pt x="1509733" y="2599048"/>
                  </a:lnTo>
                  <a:lnTo>
                    <a:pt x="1502212" y="2606997"/>
                  </a:lnTo>
                  <a:lnTo>
                    <a:pt x="1494674" y="2614945"/>
                  </a:lnTo>
                  <a:lnTo>
                    <a:pt x="1487120" y="2622893"/>
                  </a:lnTo>
                  <a:lnTo>
                    <a:pt x="1479581" y="2630841"/>
                  </a:lnTo>
                  <a:lnTo>
                    <a:pt x="1472051" y="2638789"/>
                  </a:lnTo>
                  <a:lnTo>
                    <a:pt x="1464585" y="2646737"/>
                  </a:lnTo>
                  <a:lnTo>
                    <a:pt x="1457161" y="2654686"/>
                  </a:lnTo>
                  <a:lnTo>
                    <a:pt x="1449802" y="2662634"/>
                  </a:lnTo>
                  <a:lnTo>
                    <a:pt x="1442553" y="2670582"/>
                  </a:lnTo>
                  <a:lnTo>
                    <a:pt x="1435364" y="2678530"/>
                  </a:lnTo>
                  <a:lnTo>
                    <a:pt x="1428326" y="2686478"/>
                  </a:lnTo>
                  <a:lnTo>
                    <a:pt x="1421402" y="2694426"/>
                  </a:lnTo>
                  <a:lnTo>
                    <a:pt x="1414573" y="2702374"/>
                  </a:lnTo>
                  <a:lnTo>
                    <a:pt x="1407966" y="2710323"/>
                  </a:lnTo>
                  <a:lnTo>
                    <a:pt x="1401459" y="2718271"/>
                  </a:lnTo>
                  <a:lnTo>
                    <a:pt x="1395130" y="2726219"/>
                  </a:lnTo>
                  <a:lnTo>
                    <a:pt x="1389003" y="2734167"/>
                  </a:lnTo>
                  <a:lnTo>
                    <a:pt x="1382988" y="2742115"/>
                  </a:lnTo>
                  <a:lnTo>
                    <a:pt x="1377243" y="2750063"/>
                  </a:lnTo>
                  <a:lnTo>
                    <a:pt x="1371654" y="2758012"/>
                  </a:lnTo>
                  <a:lnTo>
                    <a:pt x="1366224" y="2765960"/>
                  </a:lnTo>
                  <a:lnTo>
                    <a:pt x="1361081" y="2773908"/>
                  </a:lnTo>
                  <a:lnTo>
                    <a:pt x="1356066" y="2781856"/>
                  </a:lnTo>
                  <a:lnTo>
                    <a:pt x="1351294" y="2789804"/>
                  </a:lnTo>
                  <a:lnTo>
                    <a:pt x="1346741" y="2797752"/>
                  </a:lnTo>
                  <a:lnTo>
                    <a:pt x="1342319" y="2805701"/>
                  </a:lnTo>
                  <a:lnTo>
                    <a:pt x="1338213" y="2813649"/>
                  </a:lnTo>
                  <a:lnTo>
                    <a:pt x="1334251" y="2821597"/>
                  </a:lnTo>
                  <a:lnTo>
                    <a:pt x="1330474" y="2829545"/>
                  </a:lnTo>
                  <a:lnTo>
                    <a:pt x="1326962" y="2837493"/>
                  </a:lnTo>
                  <a:lnTo>
                    <a:pt x="1323572" y="2845441"/>
                  </a:lnTo>
                  <a:lnTo>
                    <a:pt x="1320424" y="2853390"/>
                  </a:lnTo>
                  <a:lnTo>
                    <a:pt x="1317455" y="2861338"/>
                  </a:lnTo>
                  <a:lnTo>
                    <a:pt x="1314602" y="2869286"/>
                  </a:lnTo>
                  <a:lnTo>
                    <a:pt x="1312026" y="2877234"/>
                  </a:lnTo>
                  <a:lnTo>
                    <a:pt x="1309550" y="2885182"/>
                  </a:lnTo>
                  <a:lnTo>
                    <a:pt x="1307233" y="2893130"/>
                  </a:lnTo>
                  <a:lnTo>
                    <a:pt x="1305099" y="2901079"/>
                  </a:lnTo>
                  <a:lnTo>
                    <a:pt x="1303052" y="2909027"/>
                  </a:lnTo>
                  <a:lnTo>
                    <a:pt x="1301184" y="2916975"/>
                  </a:lnTo>
                  <a:lnTo>
                    <a:pt x="1299418" y="2924923"/>
                  </a:lnTo>
                  <a:lnTo>
                    <a:pt x="1297737" y="2932871"/>
                  </a:lnTo>
                  <a:lnTo>
                    <a:pt x="1296205" y="2940819"/>
                  </a:lnTo>
                  <a:lnTo>
                    <a:pt x="1294726" y="2948768"/>
                  </a:lnTo>
                  <a:lnTo>
                    <a:pt x="1293335" y="2956716"/>
                  </a:lnTo>
                  <a:lnTo>
                    <a:pt x="1292017" y="2964664"/>
                  </a:lnTo>
                  <a:lnTo>
                    <a:pt x="1290736" y="2972612"/>
                  </a:lnTo>
                  <a:lnTo>
                    <a:pt x="1289520" y="2980560"/>
                  </a:lnTo>
                  <a:lnTo>
                    <a:pt x="1288325" y="2988508"/>
                  </a:lnTo>
                  <a:lnTo>
                    <a:pt x="1287153" y="2996456"/>
                  </a:lnTo>
                  <a:lnTo>
                    <a:pt x="1285992" y="3004405"/>
                  </a:lnTo>
                  <a:lnTo>
                    <a:pt x="1284829" y="3012353"/>
                  </a:lnTo>
                  <a:lnTo>
                    <a:pt x="1283654" y="3020301"/>
                  </a:lnTo>
                  <a:lnTo>
                    <a:pt x="1282451" y="3028249"/>
                  </a:lnTo>
                  <a:lnTo>
                    <a:pt x="1281229" y="3036197"/>
                  </a:lnTo>
                  <a:lnTo>
                    <a:pt x="1279940" y="3044145"/>
                  </a:lnTo>
                  <a:lnTo>
                    <a:pt x="1278608" y="3052094"/>
                  </a:lnTo>
                  <a:lnTo>
                    <a:pt x="1277222" y="3060042"/>
                  </a:lnTo>
                  <a:lnTo>
                    <a:pt x="1275735" y="3067990"/>
                  </a:lnTo>
                  <a:lnTo>
                    <a:pt x="1274195" y="3075938"/>
                  </a:lnTo>
                  <a:lnTo>
                    <a:pt x="1272543" y="3083886"/>
                  </a:lnTo>
                  <a:lnTo>
                    <a:pt x="1270789" y="3091834"/>
                  </a:lnTo>
                  <a:lnTo>
                    <a:pt x="1268971" y="3099783"/>
                  </a:lnTo>
                  <a:lnTo>
                    <a:pt x="1266968" y="3107731"/>
                  </a:lnTo>
                  <a:lnTo>
                    <a:pt x="1264887" y="3115679"/>
                  </a:lnTo>
                  <a:lnTo>
                    <a:pt x="1262683" y="3123627"/>
                  </a:lnTo>
                  <a:lnTo>
                    <a:pt x="1260310" y="3131575"/>
                  </a:lnTo>
                  <a:lnTo>
                    <a:pt x="1257851" y="3139523"/>
                  </a:lnTo>
                  <a:lnTo>
                    <a:pt x="1255201" y="3147472"/>
                  </a:lnTo>
                  <a:lnTo>
                    <a:pt x="1252419" y="3155420"/>
                  </a:lnTo>
                  <a:lnTo>
                    <a:pt x="1249531" y="3163368"/>
                  </a:lnTo>
                  <a:lnTo>
                    <a:pt x="1246411" y="3171316"/>
                  </a:lnTo>
                  <a:lnTo>
                    <a:pt x="1243194" y="3179264"/>
                  </a:lnTo>
                  <a:lnTo>
                    <a:pt x="1239810" y="3187212"/>
                  </a:lnTo>
                  <a:lnTo>
                    <a:pt x="1236242" y="3195161"/>
                  </a:lnTo>
                  <a:lnTo>
                    <a:pt x="1232576" y="3203109"/>
                  </a:lnTo>
                  <a:lnTo>
                    <a:pt x="1228685" y="3211057"/>
                  </a:lnTo>
                  <a:lnTo>
                    <a:pt x="1224669" y="3219005"/>
                  </a:lnTo>
                  <a:lnTo>
                    <a:pt x="1220527" y="3226953"/>
                  </a:lnTo>
                  <a:lnTo>
                    <a:pt x="1216166" y="3234901"/>
                  </a:lnTo>
                  <a:lnTo>
                    <a:pt x="1211710" y="3242849"/>
                  </a:lnTo>
                  <a:lnTo>
                    <a:pt x="1207082" y="3250798"/>
                  </a:lnTo>
                  <a:lnTo>
                    <a:pt x="1202300" y="3258746"/>
                  </a:lnTo>
                  <a:lnTo>
                    <a:pt x="1197428" y="3266694"/>
                  </a:lnTo>
                  <a:lnTo>
                    <a:pt x="1192348" y="3274642"/>
                  </a:lnTo>
                  <a:lnTo>
                    <a:pt x="1187175" y="3282590"/>
                  </a:lnTo>
                  <a:lnTo>
                    <a:pt x="1181887" y="3290538"/>
                  </a:lnTo>
                  <a:lnTo>
                    <a:pt x="1176437" y="3298487"/>
                  </a:lnTo>
                  <a:lnTo>
                    <a:pt x="1170914" y="3306435"/>
                  </a:lnTo>
                  <a:lnTo>
                    <a:pt x="1165252" y="3314383"/>
                  </a:lnTo>
                  <a:lnTo>
                    <a:pt x="1159491" y="3322331"/>
                  </a:lnTo>
                  <a:lnTo>
                    <a:pt x="1153666" y="3330279"/>
                  </a:lnTo>
                  <a:lnTo>
                    <a:pt x="1147697" y="3338227"/>
                  </a:lnTo>
                  <a:lnTo>
                    <a:pt x="1141677" y="3346176"/>
                  </a:lnTo>
                  <a:lnTo>
                    <a:pt x="1135581" y="3354124"/>
                  </a:lnTo>
                  <a:lnTo>
                    <a:pt x="1129401" y="3362072"/>
                  </a:lnTo>
                  <a:lnTo>
                    <a:pt x="1123182" y="3370020"/>
                  </a:lnTo>
                  <a:lnTo>
                    <a:pt x="1116889" y="3377968"/>
                  </a:lnTo>
                  <a:lnTo>
                    <a:pt x="1110559" y="3385916"/>
                  </a:lnTo>
                  <a:lnTo>
                    <a:pt x="1104198" y="3393865"/>
                  </a:lnTo>
                  <a:lnTo>
                    <a:pt x="1097791" y="3401813"/>
                  </a:lnTo>
                  <a:lnTo>
                    <a:pt x="1091372" y="3409761"/>
                  </a:lnTo>
                  <a:lnTo>
                    <a:pt x="1084933" y="3417709"/>
                  </a:lnTo>
                  <a:lnTo>
                    <a:pt x="1078488" y="3425657"/>
                  </a:lnTo>
                  <a:lnTo>
                    <a:pt x="1072042" y="3433605"/>
                  </a:lnTo>
                  <a:lnTo>
                    <a:pt x="1065605" y="3441554"/>
                  </a:lnTo>
                  <a:lnTo>
                    <a:pt x="1059181" y="3449502"/>
                  </a:lnTo>
                  <a:lnTo>
                    <a:pt x="1052773" y="3457450"/>
                  </a:lnTo>
                  <a:lnTo>
                    <a:pt x="1046405" y="3465398"/>
                  </a:lnTo>
                  <a:lnTo>
                    <a:pt x="1040061" y="3473346"/>
                  </a:lnTo>
                  <a:lnTo>
                    <a:pt x="1033763" y="3481294"/>
                  </a:lnTo>
                  <a:lnTo>
                    <a:pt x="1027519" y="3489243"/>
                  </a:lnTo>
                  <a:lnTo>
                    <a:pt x="1021307" y="3497191"/>
                  </a:lnTo>
                  <a:lnTo>
                    <a:pt x="1015185" y="3505139"/>
                  </a:lnTo>
                  <a:lnTo>
                    <a:pt x="1009113" y="3513087"/>
                  </a:lnTo>
                  <a:lnTo>
                    <a:pt x="1003101" y="3521035"/>
                  </a:lnTo>
                  <a:lnTo>
                    <a:pt x="997194" y="3528983"/>
                  </a:lnTo>
                  <a:lnTo>
                    <a:pt x="991337" y="3536931"/>
                  </a:lnTo>
                  <a:lnTo>
                    <a:pt x="985584" y="3544880"/>
                  </a:lnTo>
                  <a:lnTo>
                    <a:pt x="979922" y="3552828"/>
                  </a:lnTo>
                  <a:lnTo>
                    <a:pt x="974318" y="3560776"/>
                  </a:lnTo>
                  <a:lnTo>
                    <a:pt x="968868" y="3568724"/>
                  </a:lnTo>
                  <a:lnTo>
                    <a:pt x="963485" y="3576672"/>
                  </a:lnTo>
                  <a:lnTo>
                    <a:pt x="958200" y="3584620"/>
                  </a:lnTo>
                  <a:lnTo>
                    <a:pt x="953051" y="3592569"/>
                  </a:lnTo>
                  <a:lnTo>
                    <a:pt x="947970" y="3600517"/>
                  </a:lnTo>
                  <a:lnTo>
                    <a:pt x="943036" y="3608465"/>
                  </a:lnTo>
                  <a:lnTo>
                    <a:pt x="938206" y="3616413"/>
                  </a:lnTo>
                  <a:lnTo>
                    <a:pt x="933455" y="3624361"/>
                  </a:lnTo>
                  <a:lnTo>
                    <a:pt x="928884" y="3632309"/>
                  </a:lnTo>
                  <a:lnTo>
                    <a:pt x="924386" y="3640258"/>
                  </a:lnTo>
                  <a:lnTo>
                    <a:pt x="920012" y="3648206"/>
                  </a:lnTo>
                  <a:lnTo>
                    <a:pt x="915778" y="3656154"/>
                  </a:lnTo>
                  <a:lnTo>
                    <a:pt x="911620" y="3664102"/>
                  </a:lnTo>
                  <a:lnTo>
                    <a:pt x="907629" y="3672050"/>
                  </a:lnTo>
                  <a:lnTo>
                    <a:pt x="903737" y="3679998"/>
                  </a:lnTo>
                  <a:lnTo>
                    <a:pt x="899937" y="3687947"/>
                  </a:lnTo>
                  <a:lnTo>
                    <a:pt x="896310" y="3695895"/>
                  </a:lnTo>
                  <a:lnTo>
                    <a:pt x="892756" y="3703843"/>
                  </a:lnTo>
                  <a:lnTo>
                    <a:pt x="889336" y="3711791"/>
                  </a:lnTo>
                  <a:lnTo>
                    <a:pt x="886041" y="3719739"/>
                  </a:lnTo>
                  <a:lnTo>
                    <a:pt x="882819" y="3727687"/>
                  </a:lnTo>
                  <a:lnTo>
                    <a:pt x="879766" y="3735636"/>
                  </a:lnTo>
                  <a:lnTo>
                    <a:pt x="876795" y="3743584"/>
                  </a:lnTo>
                  <a:lnTo>
                    <a:pt x="873919" y="3751532"/>
                  </a:lnTo>
                  <a:lnTo>
                    <a:pt x="871191" y="3759480"/>
                  </a:lnTo>
                  <a:lnTo>
                    <a:pt x="868529" y="3767428"/>
                  </a:lnTo>
                  <a:lnTo>
                    <a:pt x="865995" y="3775376"/>
                  </a:lnTo>
                  <a:lnTo>
                    <a:pt x="863563" y="3783324"/>
                  </a:lnTo>
                  <a:lnTo>
                    <a:pt x="861194" y="3791273"/>
                  </a:lnTo>
                  <a:lnTo>
                    <a:pt x="858979" y="3799221"/>
                  </a:lnTo>
                  <a:lnTo>
                    <a:pt x="856825" y="3807169"/>
                  </a:lnTo>
                  <a:lnTo>
                    <a:pt x="854761" y="3815117"/>
                  </a:lnTo>
                  <a:lnTo>
                    <a:pt x="852811" y="3823065"/>
                  </a:lnTo>
                  <a:lnTo>
                    <a:pt x="850917" y="3831013"/>
                  </a:lnTo>
                  <a:lnTo>
                    <a:pt x="849135" y="3838962"/>
                  </a:lnTo>
                  <a:lnTo>
                    <a:pt x="847428" y="3846910"/>
                  </a:lnTo>
                  <a:lnTo>
                    <a:pt x="845777" y="3854858"/>
                  </a:lnTo>
                  <a:lnTo>
                    <a:pt x="844246" y="3862806"/>
                  </a:lnTo>
                  <a:lnTo>
                    <a:pt x="842762" y="3870754"/>
                  </a:lnTo>
                  <a:lnTo>
                    <a:pt x="841354" y="3878702"/>
                  </a:lnTo>
                  <a:lnTo>
                    <a:pt x="840029" y="3886651"/>
                  </a:lnTo>
                  <a:lnTo>
                    <a:pt x="838746" y="3894599"/>
                  </a:lnTo>
                  <a:lnTo>
                    <a:pt x="837554" y="3902547"/>
                  </a:lnTo>
                  <a:lnTo>
                    <a:pt x="836414" y="3910495"/>
                  </a:lnTo>
                  <a:lnTo>
                    <a:pt x="835321" y="3918443"/>
                  </a:lnTo>
                  <a:lnTo>
                    <a:pt x="834313" y="3926391"/>
                  </a:lnTo>
                  <a:lnTo>
                    <a:pt x="833338" y="3934340"/>
                  </a:lnTo>
                  <a:lnTo>
                    <a:pt x="832424" y="3942288"/>
                  </a:lnTo>
                  <a:lnTo>
                    <a:pt x="831566" y="3950236"/>
                  </a:lnTo>
                  <a:lnTo>
                    <a:pt x="830739" y="3958184"/>
                  </a:lnTo>
                  <a:lnTo>
                    <a:pt x="829980" y="3966132"/>
                  </a:lnTo>
                  <a:lnTo>
                    <a:pt x="829254" y="3974080"/>
                  </a:lnTo>
                  <a:lnTo>
                    <a:pt x="828566" y="3982029"/>
                  </a:lnTo>
                  <a:lnTo>
                    <a:pt x="827932" y="3989977"/>
                  </a:lnTo>
                  <a:lnTo>
                    <a:pt x="827322" y="3997925"/>
                  </a:lnTo>
                  <a:lnTo>
                    <a:pt x="826758" y="4005873"/>
                  </a:lnTo>
                  <a:lnTo>
                    <a:pt x="826227" y="4013821"/>
                  </a:lnTo>
                  <a:lnTo>
                    <a:pt x="825718" y="4021769"/>
                  </a:lnTo>
                  <a:lnTo>
                    <a:pt x="825259" y="4029718"/>
                  </a:lnTo>
                  <a:lnTo>
                    <a:pt x="824818" y="4037666"/>
                  </a:lnTo>
                  <a:lnTo>
                    <a:pt x="824404" y="4045614"/>
                  </a:lnTo>
                  <a:lnTo>
                    <a:pt x="824025" y="4053562"/>
                  </a:lnTo>
                  <a:lnTo>
                    <a:pt x="823660" y="4061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52005" y="1198960"/>
              <a:ext cx="970338" cy="5007971"/>
            </a:xfrm>
            <a:custGeom>
              <a:avLst/>
              <a:pathLst>
                <a:path w="970338" h="5007971">
                  <a:moveTo>
                    <a:pt x="482673" y="5007971"/>
                  </a:moveTo>
                  <a:lnTo>
                    <a:pt x="482499" y="4998171"/>
                  </a:lnTo>
                  <a:lnTo>
                    <a:pt x="482307" y="4988370"/>
                  </a:lnTo>
                  <a:lnTo>
                    <a:pt x="482108" y="4978570"/>
                  </a:lnTo>
                  <a:lnTo>
                    <a:pt x="481894" y="4968770"/>
                  </a:lnTo>
                  <a:lnTo>
                    <a:pt x="481667" y="4958969"/>
                  </a:lnTo>
                  <a:lnTo>
                    <a:pt x="481431" y="4949169"/>
                  </a:lnTo>
                  <a:lnTo>
                    <a:pt x="481172" y="4939369"/>
                  </a:lnTo>
                  <a:lnTo>
                    <a:pt x="480906" y="4929568"/>
                  </a:lnTo>
                  <a:lnTo>
                    <a:pt x="480618" y="4919768"/>
                  </a:lnTo>
                  <a:lnTo>
                    <a:pt x="480316" y="4909968"/>
                  </a:lnTo>
                  <a:lnTo>
                    <a:pt x="479998" y="4900167"/>
                  </a:lnTo>
                  <a:lnTo>
                    <a:pt x="479656" y="4890367"/>
                  </a:lnTo>
                  <a:lnTo>
                    <a:pt x="479305" y="4880567"/>
                  </a:lnTo>
                  <a:lnTo>
                    <a:pt x="478921" y="4870766"/>
                  </a:lnTo>
                  <a:lnTo>
                    <a:pt x="478524" y="4860966"/>
                  </a:lnTo>
                  <a:lnTo>
                    <a:pt x="478104" y="4851166"/>
                  </a:lnTo>
                  <a:lnTo>
                    <a:pt x="477657" y="4841365"/>
                  </a:lnTo>
                  <a:lnTo>
                    <a:pt x="477197" y="4831565"/>
                  </a:lnTo>
                  <a:lnTo>
                    <a:pt x="476696" y="4821765"/>
                  </a:lnTo>
                  <a:lnTo>
                    <a:pt x="476181" y="4811964"/>
                  </a:lnTo>
                  <a:lnTo>
                    <a:pt x="475633" y="4802164"/>
                  </a:lnTo>
                  <a:lnTo>
                    <a:pt x="475057" y="4792364"/>
                  </a:lnTo>
                  <a:lnTo>
                    <a:pt x="474460" y="4782563"/>
                  </a:lnTo>
                  <a:lnTo>
                    <a:pt x="473817" y="4772763"/>
                  </a:lnTo>
                  <a:lnTo>
                    <a:pt x="473158" y="4762963"/>
                  </a:lnTo>
                  <a:lnTo>
                    <a:pt x="472453" y="4753162"/>
                  </a:lnTo>
                  <a:lnTo>
                    <a:pt x="471720" y="4743362"/>
                  </a:lnTo>
                  <a:lnTo>
                    <a:pt x="470956" y="4733562"/>
                  </a:lnTo>
                  <a:lnTo>
                    <a:pt x="470143" y="4723761"/>
                  </a:lnTo>
                  <a:lnTo>
                    <a:pt x="469312" y="4713961"/>
                  </a:lnTo>
                  <a:lnTo>
                    <a:pt x="468418" y="4704161"/>
                  </a:lnTo>
                  <a:lnTo>
                    <a:pt x="467498" y="4694360"/>
                  </a:lnTo>
                  <a:lnTo>
                    <a:pt x="466533" y="4684560"/>
                  </a:lnTo>
                  <a:lnTo>
                    <a:pt x="465520" y="4674760"/>
                  </a:lnTo>
                  <a:lnTo>
                    <a:pt x="464481" y="4664959"/>
                  </a:lnTo>
                  <a:lnTo>
                    <a:pt x="463367" y="4655159"/>
                  </a:lnTo>
                  <a:lnTo>
                    <a:pt x="462229" y="4645359"/>
                  </a:lnTo>
                  <a:lnTo>
                    <a:pt x="461030" y="4635558"/>
                  </a:lnTo>
                  <a:lnTo>
                    <a:pt x="459783" y="4625758"/>
                  </a:lnTo>
                  <a:lnTo>
                    <a:pt x="458497" y="4615958"/>
                  </a:lnTo>
                  <a:lnTo>
                    <a:pt x="457135" y="4606157"/>
                  </a:lnTo>
                  <a:lnTo>
                    <a:pt x="455746" y="4596357"/>
                  </a:lnTo>
                  <a:lnTo>
                    <a:pt x="454276" y="4586557"/>
                  </a:lnTo>
                  <a:lnTo>
                    <a:pt x="452763" y="4576756"/>
                  </a:lnTo>
                  <a:lnTo>
                    <a:pt x="451196" y="4566956"/>
                  </a:lnTo>
                  <a:lnTo>
                    <a:pt x="449553" y="4557156"/>
                  </a:lnTo>
                  <a:lnTo>
                    <a:pt x="447881" y="4547355"/>
                  </a:lnTo>
                  <a:lnTo>
                    <a:pt x="446106" y="4537555"/>
                  </a:lnTo>
                  <a:lnTo>
                    <a:pt x="444296" y="4527755"/>
                  </a:lnTo>
                  <a:lnTo>
                    <a:pt x="442414" y="4517954"/>
                  </a:lnTo>
                  <a:lnTo>
                    <a:pt x="440461" y="4508154"/>
                  </a:lnTo>
                  <a:lnTo>
                    <a:pt x="438466" y="4498354"/>
                  </a:lnTo>
                  <a:lnTo>
                    <a:pt x="436366" y="4488553"/>
                  </a:lnTo>
                  <a:lnTo>
                    <a:pt x="434230" y="4478753"/>
                  </a:lnTo>
                  <a:lnTo>
                    <a:pt x="432004" y="4468953"/>
                  </a:lnTo>
                  <a:lnTo>
                    <a:pt x="429715" y="4459152"/>
                  </a:lnTo>
                  <a:lnTo>
                    <a:pt x="427368" y="4449352"/>
                  </a:lnTo>
                  <a:lnTo>
                    <a:pt x="424921" y="4439552"/>
                  </a:lnTo>
                  <a:lnTo>
                    <a:pt x="422438" y="4429751"/>
                  </a:lnTo>
                  <a:lnTo>
                    <a:pt x="419845" y="4419951"/>
                  </a:lnTo>
                  <a:lnTo>
                    <a:pt x="417200" y="4410151"/>
                  </a:lnTo>
                  <a:lnTo>
                    <a:pt x="414482" y="4400350"/>
                  </a:lnTo>
                  <a:lnTo>
                    <a:pt x="411674" y="4390550"/>
                  </a:lnTo>
                  <a:lnTo>
                    <a:pt x="408828" y="4380750"/>
                  </a:lnTo>
                  <a:lnTo>
                    <a:pt x="405856" y="4370949"/>
                  </a:lnTo>
                  <a:lnTo>
                    <a:pt x="402845" y="4361149"/>
                  </a:lnTo>
                  <a:lnTo>
                    <a:pt x="399745" y="4351349"/>
                  </a:lnTo>
                  <a:lnTo>
                    <a:pt x="396569" y="4341548"/>
                  </a:lnTo>
                  <a:lnTo>
                    <a:pt x="393343" y="4331748"/>
                  </a:lnTo>
                  <a:lnTo>
                    <a:pt x="390004" y="4321948"/>
                  </a:lnTo>
                  <a:lnTo>
                    <a:pt x="386627" y="4312147"/>
                  </a:lnTo>
                  <a:lnTo>
                    <a:pt x="383150" y="4302347"/>
                  </a:lnTo>
                  <a:lnTo>
                    <a:pt x="379613" y="4292547"/>
                  </a:lnTo>
                  <a:lnTo>
                    <a:pt x="376014" y="4282746"/>
                  </a:lnTo>
                  <a:lnTo>
                    <a:pt x="372320" y="4272946"/>
                  </a:lnTo>
                  <a:lnTo>
                    <a:pt x="368591" y="4263146"/>
                  </a:lnTo>
                  <a:lnTo>
                    <a:pt x="364755" y="4253345"/>
                  </a:lnTo>
                  <a:lnTo>
                    <a:pt x="360876" y="4243545"/>
                  </a:lnTo>
                  <a:lnTo>
                    <a:pt x="356929" y="4233745"/>
                  </a:lnTo>
                  <a:lnTo>
                    <a:pt x="352906" y="4223944"/>
                  </a:lnTo>
                  <a:lnTo>
                    <a:pt x="348851" y="4214144"/>
                  </a:lnTo>
                  <a:lnTo>
                    <a:pt x="344693" y="4204344"/>
                  </a:lnTo>
                  <a:lnTo>
                    <a:pt x="340507" y="4194543"/>
                  </a:lnTo>
                  <a:lnTo>
                    <a:pt x="336251" y="4184743"/>
                  </a:lnTo>
                  <a:lnTo>
                    <a:pt x="331942" y="4174943"/>
                  </a:lnTo>
                  <a:lnTo>
                    <a:pt x="327595" y="4165142"/>
                  </a:lnTo>
                  <a:lnTo>
                    <a:pt x="323175" y="4155342"/>
                  </a:lnTo>
                  <a:lnTo>
                    <a:pt x="318731" y="4145542"/>
                  </a:lnTo>
                  <a:lnTo>
                    <a:pt x="314225" y="4135741"/>
                  </a:lnTo>
                  <a:lnTo>
                    <a:pt x="309686" y="4125941"/>
                  </a:lnTo>
                  <a:lnTo>
                    <a:pt x="305111" y="4116141"/>
                  </a:lnTo>
                  <a:lnTo>
                    <a:pt x="300491" y="4106340"/>
                  </a:lnTo>
                  <a:lnTo>
                    <a:pt x="295854" y="4096540"/>
                  </a:lnTo>
                  <a:lnTo>
                    <a:pt x="291171" y="4086740"/>
                  </a:lnTo>
                  <a:lnTo>
                    <a:pt x="286473" y="4076939"/>
                  </a:lnTo>
                  <a:lnTo>
                    <a:pt x="281750" y="4067139"/>
                  </a:lnTo>
                  <a:lnTo>
                    <a:pt x="277007" y="4057339"/>
                  </a:lnTo>
                  <a:lnTo>
                    <a:pt x="272254" y="4047538"/>
                  </a:lnTo>
                  <a:lnTo>
                    <a:pt x="267483" y="4037738"/>
                  </a:lnTo>
                  <a:lnTo>
                    <a:pt x="262709" y="4027938"/>
                  </a:lnTo>
                  <a:lnTo>
                    <a:pt x="257929" y="4018137"/>
                  </a:lnTo>
                  <a:lnTo>
                    <a:pt x="253150" y="4008337"/>
                  </a:lnTo>
                  <a:lnTo>
                    <a:pt x="248374" y="3998537"/>
                  </a:lnTo>
                  <a:lnTo>
                    <a:pt x="243610" y="3988736"/>
                  </a:lnTo>
                  <a:lnTo>
                    <a:pt x="238852" y="3978936"/>
                  </a:lnTo>
                  <a:lnTo>
                    <a:pt x="234117" y="3969136"/>
                  </a:lnTo>
                  <a:lnTo>
                    <a:pt x="229399" y="3959335"/>
                  </a:lnTo>
                  <a:lnTo>
                    <a:pt x="224702" y="3949535"/>
                  </a:lnTo>
                  <a:lnTo>
                    <a:pt x="220043" y="3939735"/>
                  </a:lnTo>
                  <a:lnTo>
                    <a:pt x="215399" y="3929934"/>
                  </a:lnTo>
                  <a:lnTo>
                    <a:pt x="210815" y="3920134"/>
                  </a:lnTo>
                  <a:lnTo>
                    <a:pt x="206257" y="3910334"/>
                  </a:lnTo>
                  <a:lnTo>
                    <a:pt x="201747" y="3900533"/>
                  </a:lnTo>
                  <a:lnTo>
                    <a:pt x="197292" y="3890733"/>
                  </a:lnTo>
                  <a:lnTo>
                    <a:pt x="192868" y="3880933"/>
                  </a:lnTo>
                  <a:lnTo>
                    <a:pt x="188535" y="3871132"/>
                  </a:lnTo>
                  <a:lnTo>
                    <a:pt x="184234" y="3861332"/>
                  </a:lnTo>
                  <a:lnTo>
                    <a:pt x="180016" y="3851532"/>
                  </a:lnTo>
                  <a:lnTo>
                    <a:pt x="175861" y="3841731"/>
                  </a:lnTo>
                  <a:lnTo>
                    <a:pt x="171762" y="3831931"/>
                  </a:lnTo>
                  <a:lnTo>
                    <a:pt x="167771" y="3822131"/>
                  </a:lnTo>
                  <a:lnTo>
                    <a:pt x="163819" y="3812330"/>
                  </a:lnTo>
                  <a:lnTo>
                    <a:pt x="159989" y="3802530"/>
                  </a:lnTo>
                  <a:lnTo>
                    <a:pt x="156222" y="3792729"/>
                  </a:lnTo>
                  <a:lnTo>
                    <a:pt x="152541" y="3782929"/>
                  </a:lnTo>
                  <a:lnTo>
                    <a:pt x="148973" y="3773129"/>
                  </a:lnTo>
                  <a:lnTo>
                    <a:pt x="145453" y="3763328"/>
                  </a:lnTo>
                  <a:lnTo>
                    <a:pt x="142093" y="3753528"/>
                  </a:lnTo>
                  <a:lnTo>
                    <a:pt x="138790" y="3743728"/>
                  </a:lnTo>
                  <a:lnTo>
                    <a:pt x="135603" y="3733927"/>
                  </a:lnTo>
                  <a:lnTo>
                    <a:pt x="132527" y="3724127"/>
                  </a:lnTo>
                  <a:lnTo>
                    <a:pt x="129520" y="3714327"/>
                  </a:lnTo>
                  <a:lnTo>
                    <a:pt x="126681" y="3704526"/>
                  </a:lnTo>
                  <a:lnTo>
                    <a:pt x="123899" y="3694726"/>
                  </a:lnTo>
                  <a:lnTo>
                    <a:pt x="121265" y="3684926"/>
                  </a:lnTo>
                  <a:lnTo>
                    <a:pt x="118730" y="3675125"/>
                  </a:lnTo>
                  <a:lnTo>
                    <a:pt x="116290" y="3665325"/>
                  </a:lnTo>
                  <a:lnTo>
                    <a:pt x="114008" y="3655525"/>
                  </a:lnTo>
                  <a:lnTo>
                    <a:pt x="111786" y="3645724"/>
                  </a:lnTo>
                  <a:lnTo>
                    <a:pt x="109740" y="3635924"/>
                  </a:lnTo>
                  <a:lnTo>
                    <a:pt x="107775" y="3626124"/>
                  </a:lnTo>
                  <a:lnTo>
                    <a:pt x="105929" y="3616323"/>
                  </a:lnTo>
                  <a:lnTo>
                    <a:pt x="104223" y="3606523"/>
                  </a:lnTo>
                  <a:lnTo>
                    <a:pt x="102577" y="3596723"/>
                  </a:lnTo>
                  <a:lnTo>
                    <a:pt x="101130" y="3586922"/>
                  </a:lnTo>
                  <a:lnTo>
                    <a:pt x="99742" y="3577122"/>
                  </a:lnTo>
                  <a:lnTo>
                    <a:pt x="98492" y="3567322"/>
                  </a:lnTo>
                  <a:lnTo>
                    <a:pt x="97359" y="3557521"/>
                  </a:lnTo>
                  <a:lnTo>
                    <a:pt x="96304" y="3547721"/>
                  </a:lnTo>
                  <a:lnTo>
                    <a:pt x="95421" y="3537921"/>
                  </a:lnTo>
                  <a:lnTo>
                    <a:pt x="94595" y="3528120"/>
                  </a:lnTo>
                  <a:lnTo>
                    <a:pt x="93920" y="3518320"/>
                  </a:lnTo>
                  <a:lnTo>
                    <a:pt x="93335" y="3508520"/>
                  </a:lnTo>
                  <a:lnTo>
                    <a:pt x="92843" y="3498719"/>
                  </a:lnTo>
                  <a:lnTo>
                    <a:pt x="92490" y="3488919"/>
                  </a:lnTo>
                  <a:lnTo>
                    <a:pt x="92190" y="3479119"/>
                  </a:lnTo>
                  <a:lnTo>
                    <a:pt x="92046" y="3469318"/>
                  </a:lnTo>
                  <a:lnTo>
                    <a:pt x="91965" y="3459518"/>
                  </a:lnTo>
                  <a:lnTo>
                    <a:pt x="91986" y="3449718"/>
                  </a:lnTo>
                  <a:lnTo>
                    <a:pt x="92113" y="3439917"/>
                  </a:lnTo>
                  <a:lnTo>
                    <a:pt x="92289" y="3430117"/>
                  </a:lnTo>
                  <a:lnTo>
                    <a:pt x="92612" y="3420317"/>
                  </a:lnTo>
                  <a:lnTo>
                    <a:pt x="92976" y="3410516"/>
                  </a:lnTo>
                  <a:lnTo>
                    <a:pt x="93441" y="3400716"/>
                  </a:lnTo>
                  <a:lnTo>
                    <a:pt x="93982" y="3390916"/>
                  </a:lnTo>
                  <a:lnTo>
                    <a:pt x="94579" y="3381115"/>
                  </a:lnTo>
                  <a:lnTo>
                    <a:pt x="95283" y="3371315"/>
                  </a:lnTo>
                  <a:lnTo>
                    <a:pt x="96021" y="3361515"/>
                  </a:lnTo>
                  <a:lnTo>
                    <a:pt x="96853" y="3351714"/>
                  </a:lnTo>
                  <a:lnTo>
                    <a:pt x="97733" y="3341914"/>
                  </a:lnTo>
                  <a:lnTo>
                    <a:pt x="98669" y="3332114"/>
                  </a:lnTo>
                  <a:lnTo>
                    <a:pt x="99676" y="3322313"/>
                  </a:lnTo>
                  <a:lnTo>
                    <a:pt x="100711" y="3312513"/>
                  </a:lnTo>
                  <a:lnTo>
                    <a:pt x="101824" y="3302713"/>
                  </a:lnTo>
                  <a:lnTo>
                    <a:pt x="102965" y="3292912"/>
                  </a:lnTo>
                  <a:lnTo>
                    <a:pt x="104153" y="3283112"/>
                  </a:lnTo>
                  <a:lnTo>
                    <a:pt x="105384" y="3273312"/>
                  </a:lnTo>
                  <a:lnTo>
                    <a:pt x="106637" y="3263511"/>
                  </a:lnTo>
                  <a:lnTo>
                    <a:pt x="107944" y="3253711"/>
                  </a:lnTo>
                  <a:lnTo>
                    <a:pt x="109265" y="3243911"/>
                  </a:lnTo>
                  <a:lnTo>
                    <a:pt x="110621" y="3234110"/>
                  </a:lnTo>
                  <a:lnTo>
                    <a:pt x="111998" y="3224310"/>
                  </a:lnTo>
                  <a:lnTo>
                    <a:pt x="113393" y="3214510"/>
                  </a:lnTo>
                  <a:lnTo>
                    <a:pt x="114812" y="3204709"/>
                  </a:lnTo>
                  <a:lnTo>
                    <a:pt x="116239" y="3194909"/>
                  </a:lnTo>
                  <a:lnTo>
                    <a:pt x="117684" y="3185109"/>
                  </a:lnTo>
                  <a:lnTo>
                    <a:pt x="119135" y="3175308"/>
                  </a:lnTo>
                  <a:lnTo>
                    <a:pt x="120594" y="3165508"/>
                  </a:lnTo>
                  <a:lnTo>
                    <a:pt x="122057" y="3155708"/>
                  </a:lnTo>
                  <a:lnTo>
                    <a:pt x="123523" y="3145907"/>
                  </a:lnTo>
                  <a:lnTo>
                    <a:pt x="124988" y="3136107"/>
                  </a:lnTo>
                  <a:lnTo>
                    <a:pt x="126450" y="3126307"/>
                  </a:lnTo>
                  <a:lnTo>
                    <a:pt x="127909" y="3116506"/>
                  </a:lnTo>
                  <a:lnTo>
                    <a:pt x="129359" y="3106706"/>
                  </a:lnTo>
                  <a:lnTo>
                    <a:pt x="130805" y="3096906"/>
                  </a:lnTo>
                  <a:lnTo>
                    <a:pt x="132234" y="3087105"/>
                  </a:lnTo>
                  <a:lnTo>
                    <a:pt x="133657" y="3077305"/>
                  </a:lnTo>
                  <a:lnTo>
                    <a:pt x="135062" y="3067505"/>
                  </a:lnTo>
                  <a:lnTo>
                    <a:pt x="136454" y="3057704"/>
                  </a:lnTo>
                  <a:lnTo>
                    <a:pt x="137832" y="3047904"/>
                  </a:lnTo>
                  <a:lnTo>
                    <a:pt x="139186" y="3038104"/>
                  </a:lnTo>
                  <a:lnTo>
                    <a:pt x="140529" y="3028303"/>
                  </a:lnTo>
                  <a:lnTo>
                    <a:pt x="141844" y="3018503"/>
                  </a:lnTo>
                  <a:lnTo>
                    <a:pt x="143142" y="3008703"/>
                  </a:lnTo>
                  <a:lnTo>
                    <a:pt x="144420" y="2998902"/>
                  </a:lnTo>
                  <a:lnTo>
                    <a:pt x="145669" y="2989102"/>
                  </a:lnTo>
                  <a:lnTo>
                    <a:pt x="146907" y="2979302"/>
                  </a:lnTo>
                  <a:lnTo>
                    <a:pt x="148104" y="2969501"/>
                  </a:lnTo>
                  <a:lnTo>
                    <a:pt x="149289" y="2959701"/>
                  </a:lnTo>
                  <a:lnTo>
                    <a:pt x="150444" y="2949901"/>
                  </a:lnTo>
                  <a:lnTo>
                    <a:pt x="151572" y="2940100"/>
                  </a:lnTo>
                  <a:lnTo>
                    <a:pt x="152684" y="2930300"/>
                  </a:lnTo>
                  <a:lnTo>
                    <a:pt x="153755" y="2920500"/>
                  </a:lnTo>
                  <a:lnTo>
                    <a:pt x="154813" y="2910699"/>
                  </a:lnTo>
                  <a:lnTo>
                    <a:pt x="155835" y="2900899"/>
                  </a:lnTo>
                  <a:lnTo>
                    <a:pt x="156835" y="2891099"/>
                  </a:lnTo>
                  <a:lnTo>
                    <a:pt x="157812" y="2881298"/>
                  </a:lnTo>
                  <a:lnTo>
                    <a:pt x="158753" y="2871498"/>
                  </a:lnTo>
                  <a:lnTo>
                    <a:pt x="159681" y="2861698"/>
                  </a:lnTo>
                  <a:lnTo>
                    <a:pt x="160568" y="2851897"/>
                  </a:lnTo>
                  <a:lnTo>
                    <a:pt x="161437" y="2842097"/>
                  </a:lnTo>
                  <a:lnTo>
                    <a:pt x="162279" y="2832297"/>
                  </a:lnTo>
                  <a:lnTo>
                    <a:pt x="163090" y="2822496"/>
                  </a:lnTo>
                  <a:lnTo>
                    <a:pt x="163888" y="2812696"/>
                  </a:lnTo>
                  <a:lnTo>
                    <a:pt x="164641" y="2802896"/>
                  </a:lnTo>
                  <a:lnTo>
                    <a:pt x="165382" y="2793095"/>
                  </a:lnTo>
                  <a:lnTo>
                    <a:pt x="166092" y="2783295"/>
                  </a:lnTo>
                  <a:lnTo>
                    <a:pt x="166776" y="2773495"/>
                  </a:lnTo>
                  <a:lnTo>
                    <a:pt x="167443" y="2763694"/>
                  </a:lnTo>
                  <a:lnTo>
                    <a:pt x="168071" y="2753894"/>
                  </a:lnTo>
                  <a:lnTo>
                    <a:pt x="168686" y="2744094"/>
                  </a:lnTo>
                  <a:lnTo>
                    <a:pt x="169266" y="2734293"/>
                  </a:lnTo>
                  <a:lnTo>
                    <a:pt x="169826" y="2724493"/>
                  </a:lnTo>
                  <a:lnTo>
                    <a:pt x="170363" y="2714693"/>
                  </a:lnTo>
                  <a:lnTo>
                    <a:pt x="170867" y="2704892"/>
                  </a:lnTo>
                  <a:lnTo>
                    <a:pt x="171357" y="2695092"/>
                  </a:lnTo>
                  <a:lnTo>
                    <a:pt x="171808" y="2685292"/>
                  </a:lnTo>
                  <a:lnTo>
                    <a:pt x="172242" y="2675491"/>
                  </a:lnTo>
                  <a:lnTo>
                    <a:pt x="172648" y="2665691"/>
                  </a:lnTo>
                  <a:lnTo>
                    <a:pt x="173024" y="2655891"/>
                  </a:lnTo>
                  <a:lnTo>
                    <a:pt x="173386" y="2646090"/>
                  </a:lnTo>
                  <a:lnTo>
                    <a:pt x="173702" y="2636290"/>
                  </a:lnTo>
                  <a:lnTo>
                    <a:pt x="174005" y="2626490"/>
                  </a:lnTo>
                  <a:lnTo>
                    <a:pt x="174273" y="2616689"/>
                  </a:lnTo>
                  <a:lnTo>
                    <a:pt x="174513" y="2606889"/>
                  </a:lnTo>
                  <a:lnTo>
                    <a:pt x="174732" y="2597089"/>
                  </a:lnTo>
                  <a:lnTo>
                    <a:pt x="174906" y="2587288"/>
                  </a:lnTo>
                  <a:lnTo>
                    <a:pt x="175066" y="2577488"/>
                  </a:lnTo>
                  <a:lnTo>
                    <a:pt x="175181" y="2567688"/>
                  </a:lnTo>
                  <a:lnTo>
                    <a:pt x="175270" y="2557887"/>
                  </a:lnTo>
                  <a:lnTo>
                    <a:pt x="175329" y="2548087"/>
                  </a:lnTo>
                  <a:lnTo>
                    <a:pt x="175345" y="2538286"/>
                  </a:lnTo>
                  <a:lnTo>
                    <a:pt x="175342" y="2528486"/>
                  </a:lnTo>
                  <a:lnTo>
                    <a:pt x="175283" y="2518686"/>
                  </a:lnTo>
                  <a:lnTo>
                    <a:pt x="175200" y="2508885"/>
                  </a:lnTo>
                  <a:lnTo>
                    <a:pt x="175076" y="2499085"/>
                  </a:lnTo>
                  <a:lnTo>
                    <a:pt x="174908" y="2489285"/>
                  </a:lnTo>
                  <a:lnTo>
                    <a:pt x="174717" y="2479484"/>
                  </a:lnTo>
                  <a:lnTo>
                    <a:pt x="174458" y="2469684"/>
                  </a:lnTo>
                  <a:lnTo>
                    <a:pt x="174178" y="2459884"/>
                  </a:lnTo>
                  <a:lnTo>
                    <a:pt x="173841" y="2450083"/>
                  </a:lnTo>
                  <a:lnTo>
                    <a:pt x="173463" y="2440283"/>
                  </a:lnTo>
                  <a:lnTo>
                    <a:pt x="173048" y="2430483"/>
                  </a:lnTo>
                  <a:lnTo>
                    <a:pt x="172565" y="2420682"/>
                  </a:lnTo>
                  <a:lnTo>
                    <a:pt x="172057" y="2410882"/>
                  </a:lnTo>
                  <a:lnTo>
                    <a:pt x="171476" y="2401082"/>
                  </a:lnTo>
                  <a:lnTo>
                    <a:pt x="170855" y="2391281"/>
                  </a:lnTo>
                  <a:lnTo>
                    <a:pt x="170185" y="2381481"/>
                  </a:lnTo>
                  <a:lnTo>
                    <a:pt x="169447" y="2371681"/>
                  </a:lnTo>
                  <a:lnTo>
                    <a:pt x="168681" y="2361880"/>
                  </a:lnTo>
                  <a:lnTo>
                    <a:pt x="167822" y="2352080"/>
                  </a:lnTo>
                  <a:lnTo>
                    <a:pt x="166931" y="2342280"/>
                  </a:lnTo>
                  <a:lnTo>
                    <a:pt x="165974" y="2332479"/>
                  </a:lnTo>
                  <a:lnTo>
                    <a:pt x="164952" y="2322679"/>
                  </a:lnTo>
                  <a:lnTo>
                    <a:pt x="163892" y="2312879"/>
                  </a:lnTo>
                  <a:lnTo>
                    <a:pt x="162736" y="2303078"/>
                  </a:lnTo>
                  <a:lnTo>
                    <a:pt x="161548" y="2293278"/>
                  </a:lnTo>
                  <a:lnTo>
                    <a:pt x="160277" y="2283478"/>
                  </a:lnTo>
                  <a:lnTo>
                    <a:pt x="158949" y="2273677"/>
                  </a:lnTo>
                  <a:lnTo>
                    <a:pt x="157568" y="2263877"/>
                  </a:lnTo>
                  <a:lnTo>
                    <a:pt x="156098" y="2254077"/>
                  </a:lnTo>
                  <a:lnTo>
                    <a:pt x="154594" y="2244276"/>
                  </a:lnTo>
                  <a:lnTo>
                    <a:pt x="152992" y="2234476"/>
                  </a:lnTo>
                  <a:lnTo>
                    <a:pt x="151343" y="2224676"/>
                  </a:lnTo>
                  <a:lnTo>
                    <a:pt x="149629" y="2214875"/>
                  </a:lnTo>
                  <a:lnTo>
                    <a:pt x="147835" y="2205075"/>
                  </a:lnTo>
                  <a:lnTo>
                    <a:pt x="146008" y="2195275"/>
                  </a:lnTo>
                  <a:lnTo>
                    <a:pt x="144071" y="2185474"/>
                  </a:lnTo>
                  <a:lnTo>
                    <a:pt x="142099" y="2175674"/>
                  </a:lnTo>
                  <a:lnTo>
                    <a:pt x="140052" y="2165874"/>
                  </a:lnTo>
                  <a:lnTo>
                    <a:pt x="137939" y="2156073"/>
                  </a:lnTo>
                  <a:lnTo>
                    <a:pt x="135784" y="2146273"/>
                  </a:lnTo>
                  <a:lnTo>
                    <a:pt x="133533" y="2136473"/>
                  </a:lnTo>
                  <a:lnTo>
                    <a:pt x="131252" y="2126672"/>
                  </a:lnTo>
                  <a:lnTo>
                    <a:pt x="128889" y="2116872"/>
                  </a:lnTo>
                  <a:lnTo>
                    <a:pt x="126478" y="2107072"/>
                  </a:lnTo>
                  <a:lnTo>
                    <a:pt x="124017" y="2097271"/>
                  </a:lnTo>
                  <a:lnTo>
                    <a:pt x="121483" y="2087471"/>
                  </a:lnTo>
                  <a:lnTo>
                    <a:pt x="118922" y="2077671"/>
                  </a:lnTo>
                  <a:lnTo>
                    <a:pt x="116282" y="2067870"/>
                  </a:lnTo>
                  <a:lnTo>
                    <a:pt x="113610" y="2058070"/>
                  </a:lnTo>
                  <a:lnTo>
                    <a:pt x="110888" y="2048270"/>
                  </a:lnTo>
                  <a:lnTo>
                    <a:pt x="108117" y="2038469"/>
                  </a:lnTo>
                  <a:lnTo>
                    <a:pt x="105322" y="2028669"/>
                  </a:lnTo>
                  <a:lnTo>
                    <a:pt x="102463" y="2018869"/>
                  </a:lnTo>
                  <a:lnTo>
                    <a:pt x="99587" y="2009068"/>
                  </a:lnTo>
                  <a:lnTo>
                    <a:pt x="96670" y="1999268"/>
                  </a:lnTo>
                  <a:lnTo>
                    <a:pt x="93725" y="1989468"/>
                  </a:lnTo>
                  <a:lnTo>
                    <a:pt x="90761" y="1979667"/>
                  </a:lnTo>
                  <a:lnTo>
                    <a:pt x="87764" y="1969867"/>
                  </a:lnTo>
                  <a:lnTo>
                    <a:pt x="84757" y="1960067"/>
                  </a:lnTo>
                  <a:lnTo>
                    <a:pt x="81729" y="1950266"/>
                  </a:lnTo>
                  <a:lnTo>
                    <a:pt x="78694" y="1940466"/>
                  </a:lnTo>
                  <a:lnTo>
                    <a:pt x="75650" y="1930666"/>
                  </a:lnTo>
                  <a:lnTo>
                    <a:pt x="72604" y="1920865"/>
                  </a:lnTo>
                  <a:lnTo>
                    <a:pt x="69558" y="1911065"/>
                  </a:lnTo>
                  <a:lnTo>
                    <a:pt x="66520" y="1901265"/>
                  </a:lnTo>
                  <a:lnTo>
                    <a:pt x="63491" y="1891464"/>
                  </a:lnTo>
                  <a:lnTo>
                    <a:pt x="60476" y="1881664"/>
                  </a:lnTo>
                  <a:lnTo>
                    <a:pt x="57484" y="1871864"/>
                  </a:lnTo>
                  <a:lnTo>
                    <a:pt x="54504" y="1862063"/>
                  </a:lnTo>
                  <a:lnTo>
                    <a:pt x="51571" y="1852263"/>
                  </a:lnTo>
                  <a:lnTo>
                    <a:pt x="48657" y="1842463"/>
                  </a:lnTo>
                  <a:lnTo>
                    <a:pt x="45789" y="1832662"/>
                  </a:lnTo>
                  <a:lnTo>
                    <a:pt x="42964" y="1822862"/>
                  </a:lnTo>
                  <a:lnTo>
                    <a:pt x="40173" y="1813062"/>
                  </a:lnTo>
                  <a:lnTo>
                    <a:pt x="37460" y="1803261"/>
                  </a:lnTo>
                  <a:lnTo>
                    <a:pt x="34776" y="1793461"/>
                  </a:lnTo>
                  <a:lnTo>
                    <a:pt x="32182" y="1783661"/>
                  </a:lnTo>
                  <a:lnTo>
                    <a:pt x="29642" y="1773860"/>
                  </a:lnTo>
                  <a:lnTo>
                    <a:pt x="27168" y="1764060"/>
                  </a:lnTo>
                  <a:lnTo>
                    <a:pt x="24794" y="1754260"/>
                  </a:lnTo>
                  <a:lnTo>
                    <a:pt x="22460" y="1744459"/>
                  </a:lnTo>
                  <a:lnTo>
                    <a:pt x="20267" y="1734659"/>
                  </a:lnTo>
                  <a:lnTo>
                    <a:pt x="18129" y="1724859"/>
                  </a:lnTo>
                  <a:lnTo>
                    <a:pt x="16098" y="1715058"/>
                  </a:lnTo>
                  <a:lnTo>
                    <a:pt x="14177" y="1705258"/>
                  </a:lnTo>
                  <a:lnTo>
                    <a:pt x="12320" y="1695458"/>
                  </a:lnTo>
                  <a:lnTo>
                    <a:pt x="10638" y="1685657"/>
                  </a:lnTo>
                  <a:lnTo>
                    <a:pt x="9014" y="1675857"/>
                  </a:lnTo>
                  <a:lnTo>
                    <a:pt x="7543" y="1666057"/>
                  </a:lnTo>
                  <a:lnTo>
                    <a:pt x="6184" y="1656256"/>
                  </a:lnTo>
                  <a:lnTo>
                    <a:pt x="4924" y="1646456"/>
                  </a:lnTo>
                  <a:lnTo>
                    <a:pt x="3847" y="1636656"/>
                  </a:lnTo>
                  <a:lnTo>
                    <a:pt x="2838" y="1626855"/>
                  </a:lnTo>
                  <a:lnTo>
                    <a:pt x="2031" y="1617055"/>
                  </a:lnTo>
                  <a:lnTo>
                    <a:pt x="1326" y="1607255"/>
                  </a:lnTo>
                  <a:lnTo>
                    <a:pt x="759" y="1597454"/>
                  </a:lnTo>
                  <a:lnTo>
                    <a:pt x="373" y="1587654"/>
                  </a:lnTo>
                  <a:lnTo>
                    <a:pt x="61" y="1577854"/>
                  </a:lnTo>
                  <a:lnTo>
                    <a:pt x="0" y="1568053"/>
                  </a:lnTo>
                  <a:lnTo>
                    <a:pt x="22" y="1558253"/>
                  </a:lnTo>
                  <a:lnTo>
                    <a:pt x="224" y="1548453"/>
                  </a:lnTo>
                  <a:lnTo>
                    <a:pt x="591" y="1538652"/>
                  </a:lnTo>
                  <a:lnTo>
                    <a:pt x="1061" y="1528852"/>
                  </a:lnTo>
                  <a:lnTo>
                    <a:pt x="1780" y="1519052"/>
                  </a:lnTo>
                  <a:lnTo>
                    <a:pt x="2581" y="1509251"/>
                  </a:lnTo>
                  <a:lnTo>
                    <a:pt x="3599" y="1499451"/>
                  </a:lnTo>
                  <a:lnTo>
                    <a:pt x="4758" y="1489651"/>
                  </a:lnTo>
                  <a:lnTo>
                    <a:pt x="6053" y="1479850"/>
                  </a:lnTo>
                  <a:lnTo>
                    <a:pt x="7573" y="1470050"/>
                  </a:lnTo>
                  <a:lnTo>
                    <a:pt x="9176" y="1460250"/>
                  </a:lnTo>
                  <a:lnTo>
                    <a:pt x="11027" y="1450449"/>
                  </a:lnTo>
                  <a:lnTo>
                    <a:pt x="12990" y="1440649"/>
                  </a:lnTo>
                  <a:lnTo>
                    <a:pt x="15118" y="1430849"/>
                  </a:lnTo>
                  <a:lnTo>
                    <a:pt x="17437" y="1421048"/>
                  </a:lnTo>
                  <a:lnTo>
                    <a:pt x="19839" y="1411248"/>
                  </a:lnTo>
                  <a:lnTo>
                    <a:pt x="22509" y="1401448"/>
                  </a:lnTo>
                  <a:lnTo>
                    <a:pt x="25259" y="1391647"/>
                  </a:lnTo>
                  <a:lnTo>
                    <a:pt x="28196" y="1381847"/>
                  </a:lnTo>
                  <a:lnTo>
                    <a:pt x="31286" y="1372047"/>
                  </a:lnTo>
                  <a:lnTo>
                    <a:pt x="34481" y="1362246"/>
                  </a:lnTo>
                  <a:lnTo>
                    <a:pt x="37901" y="1352446"/>
                  </a:lnTo>
                  <a:lnTo>
                    <a:pt x="41394" y="1342646"/>
                  </a:lnTo>
                  <a:lnTo>
                    <a:pt x="45085" y="1332845"/>
                  </a:lnTo>
                  <a:lnTo>
                    <a:pt x="48890" y="1323045"/>
                  </a:lnTo>
                  <a:lnTo>
                    <a:pt x="52816" y="1313245"/>
                  </a:lnTo>
                  <a:lnTo>
                    <a:pt x="56918" y="1303444"/>
                  </a:lnTo>
                  <a:lnTo>
                    <a:pt x="61086" y="1293644"/>
                  </a:lnTo>
                  <a:lnTo>
                    <a:pt x="65450" y="1283844"/>
                  </a:lnTo>
                  <a:lnTo>
                    <a:pt x="69892" y="1274043"/>
                  </a:lnTo>
                  <a:lnTo>
                    <a:pt x="74458" y="1264243"/>
                  </a:lnTo>
                  <a:lnTo>
                    <a:pt x="79154" y="1254442"/>
                  </a:lnTo>
                  <a:lnTo>
                    <a:pt x="83911" y="1244642"/>
                  </a:lnTo>
                  <a:lnTo>
                    <a:pt x="88841" y="1234842"/>
                  </a:lnTo>
                  <a:lnTo>
                    <a:pt x="93820" y="1225041"/>
                  </a:lnTo>
                  <a:lnTo>
                    <a:pt x="98918" y="1215241"/>
                  </a:lnTo>
                  <a:lnTo>
                    <a:pt x="104101" y="1205441"/>
                  </a:lnTo>
                  <a:lnTo>
                    <a:pt x="109349" y="1195640"/>
                  </a:lnTo>
                  <a:lnTo>
                    <a:pt x="114714" y="1185840"/>
                  </a:lnTo>
                  <a:lnTo>
                    <a:pt x="120117" y="1176040"/>
                  </a:lnTo>
                  <a:lnTo>
                    <a:pt x="125621" y="1166239"/>
                  </a:lnTo>
                  <a:lnTo>
                    <a:pt x="131174" y="1156439"/>
                  </a:lnTo>
                  <a:lnTo>
                    <a:pt x="136784" y="1146639"/>
                  </a:lnTo>
                  <a:lnTo>
                    <a:pt x="142463" y="1136838"/>
                  </a:lnTo>
                  <a:lnTo>
                    <a:pt x="148168" y="1127038"/>
                  </a:lnTo>
                  <a:lnTo>
                    <a:pt x="153945" y="1117238"/>
                  </a:lnTo>
                  <a:lnTo>
                    <a:pt x="159743" y="1107437"/>
                  </a:lnTo>
                  <a:lnTo>
                    <a:pt x="165580" y="1097637"/>
                  </a:lnTo>
                  <a:lnTo>
                    <a:pt x="171448" y="1087837"/>
                  </a:lnTo>
                  <a:lnTo>
                    <a:pt x="177330" y="1078036"/>
                  </a:lnTo>
                  <a:lnTo>
                    <a:pt x="183243" y="1068236"/>
                  </a:lnTo>
                  <a:lnTo>
                    <a:pt x="189161" y="1058436"/>
                  </a:lnTo>
                  <a:lnTo>
                    <a:pt x="195091" y="1048635"/>
                  </a:lnTo>
                  <a:lnTo>
                    <a:pt x="201022" y="1038835"/>
                  </a:lnTo>
                  <a:lnTo>
                    <a:pt x="206954" y="1029035"/>
                  </a:lnTo>
                  <a:lnTo>
                    <a:pt x="212876" y="1019234"/>
                  </a:lnTo>
                  <a:lnTo>
                    <a:pt x="218793" y="1009434"/>
                  </a:lnTo>
                  <a:lnTo>
                    <a:pt x="224688" y="999634"/>
                  </a:lnTo>
                  <a:lnTo>
                    <a:pt x="230566" y="989833"/>
                  </a:lnTo>
                  <a:lnTo>
                    <a:pt x="236423" y="980033"/>
                  </a:lnTo>
                  <a:lnTo>
                    <a:pt x="242242" y="970233"/>
                  </a:lnTo>
                  <a:lnTo>
                    <a:pt x="248046" y="960432"/>
                  </a:lnTo>
                  <a:lnTo>
                    <a:pt x="253789" y="950632"/>
                  </a:lnTo>
                  <a:lnTo>
                    <a:pt x="259508" y="940832"/>
                  </a:lnTo>
                  <a:lnTo>
                    <a:pt x="265177" y="931031"/>
                  </a:lnTo>
                  <a:lnTo>
                    <a:pt x="270794" y="921231"/>
                  </a:lnTo>
                  <a:lnTo>
                    <a:pt x="276379" y="911431"/>
                  </a:lnTo>
                  <a:lnTo>
                    <a:pt x="281877" y="901630"/>
                  </a:lnTo>
                  <a:lnTo>
                    <a:pt x="287345" y="891830"/>
                  </a:lnTo>
                  <a:lnTo>
                    <a:pt x="292733" y="882030"/>
                  </a:lnTo>
                  <a:lnTo>
                    <a:pt x="298062" y="872229"/>
                  </a:lnTo>
                  <a:lnTo>
                    <a:pt x="303339" y="862429"/>
                  </a:lnTo>
                  <a:lnTo>
                    <a:pt x="308517" y="852629"/>
                  </a:lnTo>
                  <a:lnTo>
                    <a:pt x="313659" y="842828"/>
                  </a:lnTo>
                  <a:lnTo>
                    <a:pt x="318690" y="833028"/>
                  </a:lnTo>
                  <a:lnTo>
                    <a:pt x="323666" y="823228"/>
                  </a:lnTo>
                  <a:lnTo>
                    <a:pt x="328565" y="813427"/>
                  </a:lnTo>
                  <a:lnTo>
                    <a:pt x="333365" y="803627"/>
                  </a:lnTo>
                  <a:lnTo>
                    <a:pt x="338124" y="793827"/>
                  </a:lnTo>
                  <a:lnTo>
                    <a:pt x="342743" y="784026"/>
                  </a:lnTo>
                  <a:lnTo>
                    <a:pt x="347317" y="774226"/>
                  </a:lnTo>
                  <a:lnTo>
                    <a:pt x="351789" y="764426"/>
                  </a:lnTo>
                  <a:lnTo>
                    <a:pt x="356171" y="754625"/>
                  </a:lnTo>
                  <a:lnTo>
                    <a:pt x="360495" y="744825"/>
                  </a:lnTo>
                  <a:lnTo>
                    <a:pt x="364681" y="735025"/>
                  </a:lnTo>
                  <a:lnTo>
                    <a:pt x="368822" y="725224"/>
                  </a:lnTo>
                  <a:lnTo>
                    <a:pt x="372840" y="715424"/>
                  </a:lnTo>
                  <a:lnTo>
                    <a:pt x="376781" y="705624"/>
                  </a:lnTo>
                  <a:lnTo>
                    <a:pt x="380645" y="695823"/>
                  </a:lnTo>
                  <a:lnTo>
                    <a:pt x="384385" y="686023"/>
                  </a:lnTo>
                  <a:lnTo>
                    <a:pt x="388079" y="676223"/>
                  </a:lnTo>
                  <a:lnTo>
                    <a:pt x="391633" y="666422"/>
                  </a:lnTo>
                  <a:lnTo>
                    <a:pt x="395126" y="656622"/>
                  </a:lnTo>
                  <a:lnTo>
                    <a:pt x="398526" y="646822"/>
                  </a:lnTo>
                  <a:lnTo>
                    <a:pt x="401819" y="637021"/>
                  </a:lnTo>
                  <a:lnTo>
                    <a:pt x="405066" y="627221"/>
                  </a:lnTo>
                  <a:lnTo>
                    <a:pt x="408163" y="617421"/>
                  </a:lnTo>
                  <a:lnTo>
                    <a:pt x="411215" y="607620"/>
                  </a:lnTo>
                  <a:lnTo>
                    <a:pt x="414161" y="597820"/>
                  </a:lnTo>
                  <a:lnTo>
                    <a:pt x="417021" y="588020"/>
                  </a:lnTo>
                  <a:lnTo>
                    <a:pt x="419820" y="578219"/>
                  </a:lnTo>
                  <a:lnTo>
                    <a:pt x="422493" y="568419"/>
                  </a:lnTo>
                  <a:lnTo>
                    <a:pt x="425123" y="558619"/>
                  </a:lnTo>
                  <a:lnTo>
                    <a:pt x="427637" y="548818"/>
                  </a:lnTo>
                  <a:lnTo>
                    <a:pt x="430087" y="539018"/>
                  </a:lnTo>
                  <a:lnTo>
                    <a:pt x="432464" y="529218"/>
                  </a:lnTo>
                  <a:lnTo>
                    <a:pt x="434739" y="519417"/>
                  </a:lnTo>
                  <a:lnTo>
                    <a:pt x="436974" y="509617"/>
                  </a:lnTo>
                  <a:lnTo>
                    <a:pt x="439089" y="499817"/>
                  </a:lnTo>
                  <a:lnTo>
                    <a:pt x="441158" y="490016"/>
                  </a:lnTo>
                  <a:lnTo>
                    <a:pt x="443149" y="480216"/>
                  </a:lnTo>
                  <a:lnTo>
                    <a:pt x="445058" y="470416"/>
                  </a:lnTo>
                  <a:lnTo>
                    <a:pt x="446928" y="460615"/>
                  </a:lnTo>
                  <a:lnTo>
                    <a:pt x="448686" y="450815"/>
                  </a:lnTo>
                  <a:lnTo>
                    <a:pt x="450410" y="441015"/>
                  </a:lnTo>
                  <a:lnTo>
                    <a:pt x="452052" y="431214"/>
                  </a:lnTo>
                  <a:lnTo>
                    <a:pt x="453634" y="421414"/>
                  </a:lnTo>
                  <a:lnTo>
                    <a:pt x="455170" y="411614"/>
                  </a:lnTo>
                  <a:lnTo>
                    <a:pt x="456617" y="401813"/>
                  </a:lnTo>
                  <a:lnTo>
                    <a:pt x="458035" y="392013"/>
                  </a:lnTo>
                  <a:lnTo>
                    <a:pt x="459371" y="382213"/>
                  </a:lnTo>
                  <a:lnTo>
                    <a:pt x="460664" y="372412"/>
                  </a:lnTo>
                  <a:lnTo>
                    <a:pt x="461907" y="362612"/>
                  </a:lnTo>
                  <a:lnTo>
                    <a:pt x="463083" y="352812"/>
                  </a:lnTo>
                  <a:lnTo>
                    <a:pt x="464234" y="343011"/>
                  </a:lnTo>
                  <a:lnTo>
                    <a:pt x="465305" y="333211"/>
                  </a:lnTo>
                  <a:lnTo>
                    <a:pt x="466348" y="323411"/>
                  </a:lnTo>
                  <a:lnTo>
                    <a:pt x="467340" y="313610"/>
                  </a:lnTo>
                  <a:lnTo>
                    <a:pt x="468284" y="303810"/>
                  </a:lnTo>
                  <a:lnTo>
                    <a:pt x="469201" y="294010"/>
                  </a:lnTo>
                  <a:lnTo>
                    <a:pt x="470052" y="284209"/>
                  </a:lnTo>
                  <a:lnTo>
                    <a:pt x="470883" y="274409"/>
                  </a:lnTo>
                  <a:lnTo>
                    <a:pt x="471664" y="264609"/>
                  </a:lnTo>
                  <a:lnTo>
                    <a:pt x="472411" y="254808"/>
                  </a:lnTo>
                  <a:lnTo>
                    <a:pt x="473129" y="245008"/>
                  </a:lnTo>
                  <a:lnTo>
                    <a:pt x="473799" y="235208"/>
                  </a:lnTo>
                  <a:lnTo>
                    <a:pt x="474452" y="225407"/>
                  </a:lnTo>
                  <a:lnTo>
                    <a:pt x="475058" y="215607"/>
                  </a:lnTo>
                  <a:lnTo>
                    <a:pt x="475642" y="205807"/>
                  </a:lnTo>
                  <a:lnTo>
                    <a:pt x="476197" y="196006"/>
                  </a:lnTo>
                  <a:lnTo>
                    <a:pt x="476718" y="186206"/>
                  </a:lnTo>
                  <a:lnTo>
                    <a:pt x="477224" y="176406"/>
                  </a:lnTo>
                  <a:lnTo>
                    <a:pt x="477688" y="166605"/>
                  </a:lnTo>
                  <a:lnTo>
                    <a:pt x="478139" y="156805"/>
                  </a:lnTo>
                  <a:lnTo>
                    <a:pt x="478562" y="147005"/>
                  </a:lnTo>
                  <a:lnTo>
                    <a:pt x="478961" y="137204"/>
                  </a:lnTo>
                  <a:lnTo>
                    <a:pt x="479346" y="127404"/>
                  </a:lnTo>
                  <a:lnTo>
                    <a:pt x="479699" y="117604"/>
                  </a:lnTo>
                  <a:lnTo>
                    <a:pt x="480042" y="107803"/>
                  </a:lnTo>
                  <a:lnTo>
                    <a:pt x="480360" y="98003"/>
                  </a:lnTo>
                  <a:lnTo>
                    <a:pt x="480663" y="88203"/>
                  </a:lnTo>
                  <a:lnTo>
                    <a:pt x="480951" y="78402"/>
                  </a:lnTo>
                  <a:lnTo>
                    <a:pt x="481217" y="68602"/>
                  </a:lnTo>
                  <a:lnTo>
                    <a:pt x="481475" y="58802"/>
                  </a:lnTo>
                  <a:lnTo>
                    <a:pt x="481711" y="49001"/>
                  </a:lnTo>
                  <a:lnTo>
                    <a:pt x="481937" y="39201"/>
                  </a:lnTo>
                  <a:lnTo>
                    <a:pt x="482150" y="29401"/>
                  </a:lnTo>
                  <a:lnTo>
                    <a:pt x="482347" y="19600"/>
                  </a:lnTo>
                  <a:lnTo>
                    <a:pt x="482539" y="9800"/>
                  </a:lnTo>
                  <a:lnTo>
                    <a:pt x="482711" y="0"/>
                  </a:lnTo>
                  <a:lnTo>
                    <a:pt x="487627" y="0"/>
                  </a:lnTo>
                  <a:lnTo>
                    <a:pt x="487799" y="9800"/>
                  </a:lnTo>
                  <a:lnTo>
                    <a:pt x="487990" y="19600"/>
                  </a:lnTo>
                  <a:lnTo>
                    <a:pt x="488188" y="29401"/>
                  </a:lnTo>
                  <a:lnTo>
                    <a:pt x="488401" y="39201"/>
                  </a:lnTo>
                  <a:lnTo>
                    <a:pt x="488627" y="49001"/>
                  </a:lnTo>
                  <a:lnTo>
                    <a:pt x="488863" y="58802"/>
                  </a:lnTo>
                  <a:lnTo>
                    <a:pt x="489121" y="68602"/>
                  </a:lnTo>
                  <a:lnTo>
                    <a:pt x="489387" y="78402"/>
                  </a:lnTo>
                  <a:lnTo>
                    <a:pt x="489675" y="88203"/>
                  </a:lnTo>
                  <a:lnTo>
                    <a:pt x="489977" y="98003"/>
                  </a:lnTo>
                  <a:lnTo>
                    <a:pt x="490295" y="107803"/>
                  </a:lnTo>
                  <a:lnTo>
                    <a:pt x="490638" y="117604"/>
                  </a:lnTo>
                  <a:lnTo>
                    <a:pt x="490991" y="127404"/>
                  </a:lnTo>
                  <a:lnTo>
                    <a:pt x="491377" y="137204"/>
                  </a:lnTo>
                  <a:lnTo>
                    <a:pt x="491776" y="147005"/>
                  </a:lnTo>
                  <a:lnTo>
                    <a:pt x="492199" y="156805"/>
                  </a:lnTo>
                  <a:lnTo>
                    <a:pt x="492649" y="166605"/>
                  </a:lnTo>
                  <a:lnTo>
                    <a:pt x="493113" y="176406"/>
                  </a:lnTo>
                  <a:lnTo>
                    <a:pt x="493620" y="186206"/>
                  </a:lnTo>
                  <a:lnTo>
                    <a:pt x="494140" y="196006"/>
                  </a:lnTo>
                  <a:lnTo>
                    <a:pt x="494696" y="205807"/>
                  </a:lnTo>
                  <a:lnTo>
                    <a:pt x="495279" y="215607"/>
                  </a:lnTo>
                  <a:lnTo>
                    <a:pt x="495885" y="225407"/>
                  </a:lnTo>
                  <a:lnTo>
                    <a:pt x="496538" y="235208"/>
                  </a:lnTo>
                  <a:lnTo>
                    <a:pt x="497208" y="245008"/>
                  </a:lnTo>
                  <a:lnTo>
                    <a:pt x="497927" y="254808"/>
                  </a:lnTo>
                  <a:lnTo>
                    <a:pt x="498674" y="264609"/>
                  </a:lnTo>
                  <a:lnTo>
                    <a:pt x="499455" y="274409"/>
                  </a:lnTo>
                  <a:lnTo>
                    <a:pt x="500286" y="284209"/>
                  </a:lnTo>
                  <a:lnTo>
                    <a:pt x="501136" y="294010"/>
                  </a:lnTo>
                  <a:lnTo>
                    <a:pt x="502054" y="303810"/>
                  </a:lnTo>
                  <a:lnTo>
                    <a:pt x="502997" y="313610"/>
                  </a:lnTo>
                  <a:lnTo>
                    <a:pt x="503989" y="323411"/>
                  </a:lnTo>
                  <a:lnTo>
                    <a:pt x="505033" y="333211"/>
                  </a:lnTo>
                  <a:lnTo>
                    <a:pt x="506104" y="343011"/>
                  </a:lnTo>
                  <a:lnTo>
                    <a:pt x="507254" y="352812"/>
                  </a:lnTo>
                  <a:lnTo>
                    <a:pt x="508431" y="362612"/>
                  </a:lnTo>
                  <a:lnTo>
                    <a:pt x="509674" y="372412"/>
                  </a:lnTo>
                  <a:lnTo>
                    <a:pt x="510967" y="382213"/>
                  </a:lnTo>
                  <a:lnTo>
                    <a:pt x="512303" y="392013"/>
                  </a:lnTo>
                  <a:lnTo>
                    <a:pt x="513720" y="401813"/>
                  </a:lnTo>
                  <a:lnTo>
                    <a:pt x="515168" y="411614"/>
                  </a:lnTo>
                  <a:lnTo>
                    <a:pt x="516703" y="421414"/>
                  </a:lnTo>
                  <a:lnTo>
                    <a:pt x="518285" y="431214"/>
                  </a:lnTo>
                  <a:lnTo>
                    <a:pt x="519928" y="441015"/>
                  </a:lnTo>
                  <a:lnTo>
                    <a:pt x="521652" y="450815"/>
                  </a:lnTo>
                  <a:lnTo>
                    <a:pt x="523409" y="460615"/>
                  </a:lnTo>
                  <a:lnTo>
                    <a:pt x="525279" y="470416"/>
                  </a:lnTo>
                  <a:lnTo>
                    <a:pt x="527189" y="480216"/>
                  </a:lnTo>
                  <a:lnTo>
                    <a:pt x="529179" y="490016"/>
                  </a:lnTo>
                  <a:lnTo>
                    <a:pt x="531248" y="499817"/>
                  </a:lnTo>
                  <a:lnTo>
                    <a:pt x="533364" y="509617"/>
                  </a:lnTo>
                  <a:lnTo>
                    <a:pt x="535599" y="519417"/>
                  </a:lnTo>
                  <a:lnTo>
                    <a:pt x="537873" y="529218"/>
                  </a:lnTo>
                  <a:lnTo>
                    <a:pt x="540251" y="539018"/>
                  </a:lnTo>
                  <a:lnTo>
                    <a:pt x="542700" y="548818"/>
                  </a:lnTo>
                  <a:lnTo>
                    <a:pt x="545215" y="558619"/>
                  </a:lnTo>
                  <a:lnTo>
                    <a:pt x="547845" y="568419"/>
                  </a:lnTo>
                  <a:lnTo>
                    <a:pt x="550517" y="578219"/>
                  </a:lnTo>
                  <a:lnTo>
                    <a:pt x="553317" y="588020"/>
                  </a:lnTo>
                  <a:lnTo>
                    <a:pt x="556177" y="597820"/>
                  </a:lnTo>
                  <a:lnTo>
                    <a:pt x="559123" y="607620"/>
                  </a:lnTo>
                  <a:lnTo>
                    <a:pt x="562175" y="617421"/>
                  </a:lnTo>
                  <a:lnTo>
                    <a:pt x="565272" y="627221"/>
                  </a:lnTo>
                  <a:lnTo>
                    <a:pt x="568518" y="637021"/>
                  </a:lnTo>
                  <a:lnTo>
                    <a:pt x="571812" y="646822"/>
                  </a:lnTo>
                  <a:lnTo>
                    <a:pt x="575212" y="656622"/>
                  </a:lnTo>
                  <a:lnTo>
                    <a:pt x="578705" y="666422"/>
                  </a:lnTo>
                  <a:lnTo>
                    <a:pt x="582259" y="676223"/>
                  </a:lnTo>
                  <a:lnTo>
                    <a:pt x="585953" y="686023"/>
                  </a:lnTo>
                  <a:lnTo>
                    <a:pt x="589693" y="695823"/>
                  </a:lnTo>
                  <a:lnTo>
                    <a:pt x="593557" y="705624"/>
                  </a:lnTo>
                  <a:lnTo>
                    <a:pt x="597498" y="715424"/>
                  </a:lnTo>
                  <a:lnTo>
                    <a:pt x="601516" y="725224"/>
                  </a:lnTo>
                  <a:lnTo>
                    <a:pt x="605657" y="735025"/>
                  </a:lnTo>
                  <a:lnTo>
                    <a:pt x="609843" y="744825"/>
                  </a:lnTo>
                  <a:lnTo>
                    <a:pt x="614166" y="754625"/>
                  </a:lnTo>
                  <a:lnTo>
                    <a:pt x="618548" y="764426"/>
                  </a:lnTo>
                  <a:lnTo>
                    <a:pt x="623021" y="774226"/>
                  </a:lnTo>
                  <a:lnTo>
                    <a:pt x="627595" y="784026"/>
                  </a:lnTo>
                  <a:lnTo>
                    <a:pt x="632214" y="793827"/>
                  </a:lnTo>
                  <a:lnTo>
                    <a:pt x="636973" y="803627"/>
                  </a:lnTo>
                  <a:lnTo>
                    <a:pt x="641773" y="813427"/>
                  </a:lnTo>
                  <a:lnTo>
                    <a:pt x="646672" y="823228"/>
                  </a:lnTo>
                  <a:lnTo>
                    <a:pt x="651648" y="833028"/>
                  </a:lnTo>
                  <a:lnTo>
                    <a:pt x="656679" y="842828"/>
                  </a:lnTo>
                  <a:lnTo>
                    <a:pt x="661821" y="852629"/>
                  </a:lnTo>
                  <a:lnTo>
                    <a:pt x="666999" y="862429"/>
                  </a:lnTo>
                  <a:lnTo>
                    <a:pt x="672275" y="872229"/>
                  </a:lnTo>
                  <a:lnTo>
                    <a:pt x="677605" y="882030"/>
                  </a:lnTo>
                  <a:lnTo>
                    <a:pt x="682993" y="891830"/>
                  </a:lnTo>
                  <a:lnTo>
                    <a:pt x="688461" y="901630"/>
                  </a:lnTo>
                  <a:lnTo>
                    <a:pt x="693958" y="911431"/>
                  </a:lnTo>
                  <a:lnTo>
                    <a:pt x="699544" y="921231"/>
                  </a:lnTo>
                  <a:lnTo>
                    <a:pt x="705160" y="931031"/>
                  </a:lnTo>
                  <a:lnTo>
                    <a:pt x="710830" y="940832"/>
                  </a:lnTo>
                  <a:lnTo>
                    <a:pt x="716549" y="950632"/>
                  </a:lnTo>
                  <a:lnTo>
                    <a:pt x="722292" y="960432"/>
                  </a:lnTo>
                  <a:lnTo>
                    <a:pt x="728096" y="970233"/>
                  </a:lnTo>
                  <a:lnTo>
                    <a:pt x="733915" y="980033"/>
                  </a:lnTo>
                  <a:lnTo>
                    <a:pt x="739772" y="989833"/>
                  </a:lnTo>
                  <a:lnTo>
                    <a:pt x="745650" y="999634"/>
                  </a:lnTo>
                  <a:lnTo>
                    <a:pt x="751545" y="1009434"/>
                  </a:lnTo>
                  <a:lnTo>
                    <a:pt x="757461" y="1019234"/>
                  </a:lnTo>
                  <a:lnTo>
                    <a:pt x="763384" y="1029035"/>
                  </a:lnTo>
                  <a:lnTo>
                    <a:pt x="769316" y="1038835"/>
                  </a:lnTo>
                  <a:lnTo>
                    <a:pt x="775247" y="1048635"/>
                  </a:lnTo>
                  <a:lnTo>
                    <a:pt x="781177" y="1058436"/>
                  </a:lnTo>
                  <a:lnTo>
                    <a:pt x="787095" y="1068236"/>
                  </a:lnTo>
                  <a:lnTo>
                    <a:pt x="793007" y="1078036"/>
                  </a:lnTo>
                  <a:lnTo>
                    <a:pt x="798890" y="1087837"/>
                  </a:lnTo>
                  <a:lnTo>
                    <a:pt x="804757" y="1097637"/>
                  </a:lnTo>
                  <a:lnTo>
                    <a:pt x="810595" y="1107437"/>
                  </a:lnTo>
                  <a:lnTo>
                    <a:pt x="816393" y="1117238"/>
                  </a:lnTo>
                  <a:lnTo>
                    <a:pt x="822169" y="1127038"/>
                  </a:lnTo>
                  <a:lnTo>
                    <a:pt x="827875" y="1136838"/>
                  </a:lnTo>
                  <a:lnTo>
                    <a:pt x="833554" y="1146639"/>
                  </a:lnTo>
                  <a:lnTo>
                    <a:pt x="839164" y="1156439"/>
                  </a:lnTo>
                  <a:lnTo>
                    <a:pt x="844717" y="1166239"/>
                  </a:lnTo>
                  <a:lnTo>
                    <a:pt x="850221" y="1176040"/>
                  </a:lnTo>
                  <a:lnTo>
                    <a:pt x="855624" y="1185840"/>
                  </a:lnTo>
                  <a:lnTo>
                    <a:pt x="860989" y="1195640"/>
                  </a:lnTo>
                  <a:lnTo>
                    <a:pt x="866237" y="1205441"/>
                  </a:lnTo>
                  <a:lnTo>
                    <a:pt x="871420" y="1215241"/>
                  </a:lnTo>
                  <a:lnTo>
                    <a:pt x="876518" y="1225041"/>
                  </a:lnTo>
                  <a:lnTo>
                    <a:pt x="881497" y="1234842"/>
                  </a:lnTo>
                  <a:lnTo>
                    <a:pt x="886427" y="1244642"/>
                  </a:lnTo>
                  <a:lnTo>
                    <a:pt x="891184" y="1254442"/>
                  </a:lnTo>
                  <a:lnTo>
                    <a:pt x="895879" y="1264243"/>
                  </a:lnTo>
                  <a:lnTo>
                    <a:pt x="900446" y="1274043"/>
                  </a:lnTo>
                  <a:lnTo>
                    <a:pt x="904887" y="1283844"/>
                  </a:lnTo>
                  <a:lnTo>
                    <a:pt x="909252" y="1293644"/>
                  </a:lnTo>
                  <a:lnTo>
                    <a:pt x="913420" y="1303444"/>
                  </a:lnTo>
                  <a:lnTo>
                    <a:pt x="917522" y="1313245"/>
                  </a:lnTo>
                  <a:lnTo>
                    <a:pt x="921447" y="1323045"/>
                  </a:lnTo>
                  <a:lnTo>
                    <a:pt x="925253" y="1332845"/>
                  </a:lnTo>
                  <a:lnTo>
                    <a:pt x="928944" y="1342646"/>
                  </a:lnTo>
                  <a:lnTo>
                    <a:pt x="932437" y="1352446"/>
                  </a:lnTo>
                  <a:lnTo>
                    <a:pt x="935857" y="1362246"/>
                  </a:lnTo>
                  <a:lnTo>
                    <a:pt x="939052" y="1372047"/>
                  </a:lnTo>
                  <a:lnTo>
                    <a:pt x="942142" y="1381847"/>
                  </a:lnTo>
                  <a:lnTo>
                    <a:pt x="945078" y="1391647"/>
                  </a:lnTo>
                  <a:lnTo>
                    <a:pt x="947828" y="1401448"/>
                  </a:lnTo>
                  <a:lnTo>
                    <a:pt x="950499" y="1411248"/>
                  </a:lnTo>
                  <a:lnTo>
                    <a:pt x="952901" y="1421048"/>
                  </a:lnTo>
                  <a:lnTo>
                    <a:pt x="955220" y="1430849"/>
                  </a:lnTo>
                  <a:lnTo>
                    <a:pt x="957348" y="1440649"/>
                  </a:lnTo>
                  <a:lnTo>
                    <a:pt x="959311" y="1450449"/>
                  </a:lnTo>
                  <a:lnTo>
                    <a:pt x="961162" y="1460250"/>
                  </a:lnTo>
                  <a:lnTo>
                    <a:pt x="962765" y="1470050"/>
                  </a:lnTo>
                  <a:lnTo>
                    <a:pt x="964285" y="1479850"/>
                  </a:lnTo>
                  <a:lnTo>
                    <a:pt x="965580" y="1489651"/>
                  </a:lnTo>
                  <a:lnTo>
                    <a:pt x="966739" y="1499451"/>
                  </a:lnTo>
                  <a:lnTo>
                    <a:pt x="967757" y="1509251"/>
                  </a:lnTo>
                  <a:lnTo>
                    <a:pt x="968558" y="1519052"/>
                  </a:lnTo>
                  <a:lnTo>
                    <a:pt x="969277" y="1528852"/>
                  </a:lnTo>
                  <a:lnTo>
                    <a:pt x="969747" y="1538652"/>
                  </a:lnTo>
                  <a:lnTo>
                    <a:pt x="970114" y="1548453"/>
                  </a:lnTo>
                  <a:lnTo>
                    <a:pt x="970315" y="1558253"/>
                  </a:lnTo>
                  <a:lnTo>
                    <a:pt x="970338" y="1568053"/>
                  </a:lnTo>
                  <a:lnTo>
                    <a:pt x="970277" y="1577854"/>
                  </a:lnTo>
                  <a:lnTo>
                    <a:pt x="969965" y="1587654"/>
                  </a:lnTo>
                  <a:lnTo>
                    <a:pt x="969579" y="1597454"/>
                  </a:lnTo>
                  <a:lnTo>
                    <a:pt x="969012" y="1607255"/>
                  </a:lnTo>
                  <a:lnTo>
                    <a:pt x="968307" y="1617055"/>
                  </a:lnTo>
                  <a:lnTo>
                    <a:pt x="967500" y="1626855"/>
                  </a:lnTo>
                  <a:lnTo>
                    <a:pt x="966490" y="1636656"/>
                  </a:lnTo>
                  <a:lnTo>
                    <a:pt x="965414" y="1646456"/>
                  </a:lnTo>
                  <a:lnTo>
                    <a:pt x="964153" y="1656256"/>
                  </a:lnTo>
                  <a:lnTo>
                    <a:pt x="962794" y="1666057"/>
                  </a:lnTo>
                  <a:lnTo>
                    <a:pt x="961323" y="1675857"/>
                  </a:lnTo>
                  <a:lnTo>
                    <a:pt x="959700" y="1685657"/>
                  </a:lnTo>
                  <a:lnTo>
                    <a:pt x="958018" y="1695458"/>
                  </a:lnTo>
                  <a:lnTo>
                    <a:pt x="956160" y="1705258"/>
                  </a:lnTo>
                  <a:lnTo>
                    <a:pt x="954240" y="1715058"/>
                  </a:lnTo>
                  <a:lnTo>
                    <a:pt x="952208" y="1724859"/>
                  </a:lnTo>
                  <a:lnTo>
                    <a:pt x="950071" y="1734659"/>
                  </a:lnTo>
                  <a:lnTo>
                    <a:pt x="947878" y="1744459"/>
                  </a:lnTo>
                  <a:lnTo>
                    <a:pt x="945544" y="1754260"/>
                  </a:lnTo>
                  <a:lnTo>
                    <a:pt x="943170" y="1764060"/>
                  </a:lnTo>
                  <a:lnTo>
                    <a:pt x="940695" y="1773860"/>
                  </a:lnTo>
                  <a:lnTo>
                    <a:pt x="938155" y="1783661"/>
                  </a:lnTo>
                  <a:lnTo>
                    <a:pt x="935561" y="1793461"/>
                  </a:lnTo>
                  <a:lnTo>
                    <a:pt x="932878" y="1803261"/>
                  </a:lnTo>
                  <a:lnTo>
                    <a:pt x="930165" y="1813062"/>
                  </a:lnTo>
                  <a:lnTo>
                    <a:pt x="927374" y="1822862"/>
                  </a:lnTo>
                  <a:lnTo>
                    <a:pt x="924549" y="1832662"/>
                  </a:lnTo>
                  <a:lnTo>
                    <a:pt x="921681" y="1842463"/>
                  </a:lnTo>
                  <a:lnTo>
                    <a:pt x="918767" y="1852263"/>
                  </a:lnTo>
                  <a:lnTo>
                    <a:pt x="915834" y="1862063"/>
                  </a:lnTo>
                  <a:lnTo>
                    <a:pt x="912854" y="1871864"/>
                  </a:lnTo>
                  <a:lnTo>
                    <a:pt x="909862" y="1881664"/>
                  </a:lnTo>
                  <a:lnTo>
                    <a:pt x="906847" y="1891464"/>
                  </a:lnTo>
                  <a:lnTo>
                    <a:pt x="903817" y="1901265"/>
                  </a:lnTo>
                  <a:lnTo>
                    <a:pt x="900780" y="1911065"/>
                  </a:lnTo>
                  <a:lnTo>
                    <a:pt x="897734" y="1920865"/>
                  </a:lnTo>
                  <a:lnTo>
                    <a:pt x="894688" y="1930666"/>
                  </a:lnTo>
                  <a:lnTo>
                    <a:pt x="891644" y="1940466"/>
                  </a:lnTo>
                  <a:lnTo>
                    <a:pt x="888609" y="1950266"/>
                  </a:lnTo>
                  <a:lnTo>
                    <a:pt x="885580" y="1960067"/>
                  </a:lnTo>
                  <a:lnTo>
                    <a:pt x="882574" y="1969867"/>
                  </a:lnTo>
                  <a:lnTo>
                    <a:pt x="879577" y="1979667"/>
                  </a:lnTo>
                  <a:lnTo>
                    <a:pt x="876612" y="1989468"/>
                  </a:lnTo>
                  <a:lnTo>
                    <a:pt x="873668" y="1999268"/>
                  </a:lnTo>
                  <a:lnTo>
                    <a:pt x="870751" y="2009068"/>
                  </a:lnTo>
                  <a:lnTo>
                    <a:pt x="867875" y="2018869"/>
                  </a:lnTo>
                  <a:lnTo>
                    <a:pt x="865016" y="2028669"/>
                  </a:lnTo>
                  <a:lnTo>
                    <a:pt x="862221" y="2038469"/>
                  </a:lnTo>
                  <a:lnTo>
                    <a:pt x="859449" y="2048270"/>
                  </a:lnTo>
                  <a:lnTo>
                    <a:pt x="856728" y="2058070"/>
                  </a:lnTo>
                  <a:lnTo>
                    <a:pt x="854056" y="2067870"/>
                  </a:lnTo>
                  <a:lnTo>
                    <a:pt x="851416" y="2077671"/>
                  </a:lnTo>
                  <a:lnTo>
                    <a:pt x="848854" y="2087471"/>
                  </a:lnTo>
                  <a:lnTo>
                    <a:pt x="846320" y="2097271"/>
                  </a:lnTo>
                  <a:lnTo>
                    <a:pt x="843860" y="2107072"/>
                  </a:lnTo>
                  <a:lnTo>
                    <a:pt x="841448" y="2116872"/>
                  </a:lnTo>
                  <a:lnTo>
                    <a:pt x="839086" y="2126672"/>
                  </a:lnTo>
                  <a:lnTo>
                    <a:pt x="836805" y="2136473"/>
                  </a:lnTo>
                  <a:lnTo>
                    <a:pt x="834554" y="2146273"/>
                  </a:lnTo>
                  <a:lnTo>
                    <a:pt x="832399" y="2156073"/>
                  </a:lnTo>
                  <a:lnTo>
                    <a:pt x="830286" y="2165874"/>
                  </a:lnTo>
                  <a:lnTo>
                    <a:pt x="828238" y="2175674"/>
                  </a:lnTo>
                  <a:lnTo>
                    <a:pt x="826267" y="2185474"/>
                  </a:lnTo>
                  <a:lnTo>
                    <a:pt x="824330" y="2195275"/>
                  </a:lnTo>
                  <a:lnTo>
                    <a:pt x="822502" y="2205075"/>
                  </a:lnTo>
                  <a:lnTo>
                    <a:pt x="820709" y="2214875"/>
                  </a:lnTo>
                  <a:lnTo>
                    <a:pt x="818994" y="2224676"/>
                  </a:lnTo>
                  <a:lnTo>
                    <a:pt x="817346" y="2234476"/>
                  </a:lnTo>
                  <a:lnTo>
                    <a:pt x="815744" y="2244276"/>
                  </a:lnTo>
                  <a:lnTo>
                    <a:pt x="814240" y="2254077"/>
                  </a:lnTo>
                  <a:lnTo>
                    <a:pt x="812769" y="2263877"/>
                  </a:lnTo>
                  <a:lnTo>
                    <a:pt x="811389" y="2273677"/>
                  </a:lnTo>
                  <a:lnTo>
                    <a:pt x="810061" y="2283478"/>
                  </a:lnTo>
                  <a:lnTo>
                    <a:pt x="808790" y="2293278"/>
                  </a:lnTo>
                  <a:lnTo>
                    <a:pt x="807602" y="2303078"/>
                  </a:lnTo>
                  <a:lnTo>
                    <a:pt x="806445" y="2312879"/>
                  </a:lnTo>
                  <a:lnTo>
                    <a:pt x="805386" y="2322679"/>
                  </a:lnTo>
                  <a:lnTo>
                    <a:pt x="804364" y="2332479"/>
                  </a:lnTo>
                  <a:lnTo>
                    <a:pt x="803406" y="2342280"/>
                  </a:lnTo>
                  <a:lnTo>
                    <a:pt x="802515" y="2352080"/>
                  </a:lnTo>
                  <a:lnTo>
                    <a:pt x="801657" y="2361880"/>
                  </a:lnTo>
                  <a:lnTo>
                    <a:pt x="800891" y="2371681"/>
                  </a:lnTo>
                  <a:lnTo>
                    <a:pt x="800153" y="2381481"/>
                  </a:lnTo>
                  <a:lnTo>
                    <a:pt x="799482" y="2391281"/>
                  </a:lnTo>
                  <a:lnTo>
                    <a:pt x="798862" y="2401082"/>
                  </a:lnTo>
                  <a:lnTo>
                    <a:pt x="798281" y="2410882"/>
                  </a:lnTo>
                  <a:lnTo>
                    <a:pt x="797773" y="2420682"/>
                  </a:lnTo>
                  <a:lnTo>
                    <a:pt x="797290" y="2430483"/>
                  </a:lnTo>
                  <a:lnTo>
                    <a:pt x="796875" y="2440283"/>
                  </a:lnTo>
                  <a:lnTo>
                    <a:pt x="796496" y="2450083"/>
                  </a:lnTo>
                  <a:lnTo>
                    <a:pt x="796160" y="2459884"/>
                  </a:lnTo>
                  <a:lnTo>
                    <a:pt x="795879" y="2469684"/>
                  </a:lnTo>
                  <a:lnTo>
                    <a:pt x="795621" y="2479484"/>
                  </a:lnTo>
                  <a:lnTo>
                    <a:pt x="795429" y="2489285"/>
                  </a:lnTo>
                  <a:lnTo>
                    <a:pt x="795262" y="2499085"/>
                  </a:lnTo>
                  <a:lnTo>
                    <a:pt x="795138" y="2508885"/>
                  </a:lnTo>
                  <a:lnTo>
                    <a:pt x="795055" y="2518686"/>
                  </a:lnTo>
                  <a:lnTo>
                    <a:pt x="794995" y="2528486"/>
                  </a:lnTo>
                  <a:lnTo>
                    <a:pt x="794993" y="2538286"/>
                  </a:lnTo>
                  <a:lnTo>
                    <a:pt x="795008" y="2548087"/>
                  </a:lnTo>
                  <a:lnTo>
                    <a:pt x="795068" y="2557887"/>
                  </a:lnTo>
                  <a:lnTo>
                    <a:pt x="795157" y="2567688"/>
                  </a:lnTo>
                  <a:lnTo>
                    <a:pt x="795272" y="2577488"/>
                  </a:lnTo>
                  <a:lnTo>
                    <a:pt x="795431" y="2587288"/>
                  </a:lnTo>
                  <a:lnTo>
                    <a:pt x="795606" y="2597089"/>
                  </a:lnTo>
                  <a:lnTo>
                    <a:pt x="795825" y="2606889"/>
                  </a:lnTo>
                  <a:lnTo>
                    <a:pt x="796065" y="2616689"/>
                  </a:lnTo>
                  <a:lnTo>
                    <a:pt x="796333" y="2626490"/>
                  </a:lnTo>
                  <a:lnTo>
                    <a:pt x="796635" y="2636290"/>
                  </a:lnTo>
                  <a:lnTo>
                    <a:pt x="796952" y="2646090"/>
                  </a:lnTo>
                  <a:lnTo>
                    <a:pt x="797313" y="2655891"/>
                  </a:lnTo>
                  <a:lnTo>
                    <a:pt x="797690" y="2665691"/>
                  </a:lnTo>
                  <a:lnTo>
                    <a:pt x="798096" y="2675491"/>
                  </a:lnTo>
                  <a:lnTo>
                    <a:pt x="798530" y="2685292"/>
                  </a:lnTo>
                  <a:lnTo>
                    <a:pt x="798980" y="2695092"/>
                  </a:lnTo>
                  <a:lnTo>
                    <a:pt x="799471" y="2704892"/>
                  </a:lnTo>
                  <a:lnTo>
                    <a:pt x="799975" y="2714693"/>
                  </a:lnTo>
                  <a:lnTo>
                    <a:pt x="800512" y="2724493"/>
                  </a:lnTo>
                  <a:lnTo>
                    <a:pt x="801071" y="2734293"/>
                  </a:lnTo>
                  <a:lnTo>
                    <a:pt x="801652" y="2744094"/>
                  </a:lnTo>
                  <a:lnTo>
                    <a:pt x="802267" y="2753894"/>
                  </a:lnTo>
                  <a:lnTo>
                    <a:pt x="802895" y="2763694"/>
                  </a:lnTo>
                  <a:lnTo>
                    <a:pt x="803561" y="2773495"/>
                  </a:lnTo>
                  <a:lnTo>
                    <a:pt x="804246" y="2783295"/>
                  </a:lnTo>
                  <a:lnTo>
                    <a:pt x="804955" y="2793095"/>
                  </a:lnTo>
                  <a:lnTo>
                    <a:pt x="805696" y="2802896"/>
                  </a:lnTo>
                  <a:lnTo>
                    <a:pt x="806450" y="2812696"/>
                  </a:lnTo>
                  <a:lnTo>
                    <a:pt x="807248" y="2822496"/>
                  </a:lnTo>
                  <a:lnTo>
                    <a:pt x="808059" y="2832297"/>
                  </a:lnTo>
                  <a:lnTo>
                    <a:pt x="808901" y="2842097"/>
                  </a:lnTo>
                  <a:lnTo>
                    <a:pt x="809770" y="2851897"/>
                  </a:lnTo>
                  <a:lnTo>
                    <a:pt x="810657" y="2861698"/>
                  </a:lnTo>
                  <a:lnTo>
                    <a:pt x="811585" y="2871498"/>
                  </a:lnTo>
                  <a:lnTo>
                    <a:pt x="812526" y="2881298"/>
                  </a:lnTo>
                  <a:lnTo>
                    <a:pt x="813503" y="2891099"/>
                  </a:lnTo>
                  <a:lnTo>
                    <a:pt x="814502" y="2900899"/>
                  </a:lnTo>
                  <a:lnTo>
                    <a:pt x="815525" y="2910699"/>
                  </a:lnTo>
                  <a:lnTo>
                    <a:pt x="816583" y="2920500"/>
                  </a:lnTo>
                  <a:lnTo>
                    <a:pt x="817654" y="2930300"/>
                  </a:lnTo>
                  <a:lnTo>
                    <a:pt x="818765" y="2940100"/>
                  </a:lnTo>
                  <a:lnTo>
                    <a:pt x="819894" y="2949901"/>
                  </a:lnTo>
                  <a:lnTo>
                    <a:pt x="821049" y="2959701"/>
                  </a:lnTo>
                  <a:lnTo>
                    <a:pt x="822233" y="2969501"/>
                  </a:lnTo>
                  <a:lnTo>
                    <a:pt x="823431" y="2979302"/>
                  </a:lnTo>
                  <a:lnTo>
                    <a:pt x="824669" y="2989102"/>
                  </a:lnTo>
                  <a:lnTo>
                    <a:pt x="825918" y="2998902"/>
                  </a:lnTo>
                  <a:lnTo>
                    <a:pt x="827195" y="3008703"/>
                  </a:lnTo>
                  <a:lnTo>
                    <a:pt x="828494" y="3018503"/>
                  </a:lnTo>
                  <a:lnTo>
                    <a:pt x="829808" y="3028303"/>
                  </a:lnTo>
                  <a:lnTo>
                    <a:pt x="831152" y="3038104"/>
                  </a:lnTo>
                  <a:lnTo>
                    <a:pt x="832506" y="3047904"/>
                  </a:lnTo>
                  <a:lnTo>
                    <a:pt x="833884" y="3057704"/>
                  </a:lnTo>
                  <a:lnTo>
                    <a:pt x="835275" y="3067505"/>
                  </a:lnTo>
                  <a:lnTo>
                    <a:pt x="836681" y="3077305"/>
                  </a:lnTo>
                  <a:lnTo>
                    <a:pt x="838104" y="3087105"/>
                  </a:lnTo>
                  <a:lnTo>
                    <a:pt x="839533" y="3096906"/>
                  </a:lnTo>
                  <a:lnTo>
                    <a:pt x="840979" y="3106706"/>
                  </a:lnTo>
                  <a:lnTo>
                    <a:pt x="842429" y="3116506"/>
                  </a:lnTo>
                  <a:lnTo>
                    <a:pt x="843887" y="3126307"/>
                  </a:lnTo>
                  <a:lnTo>
                    <a:pt x="845350" y="3136107"/>
                  </a:lnTo>
                  <a:lnTo>
                    <a:pt x="846815" y="3145907"/>
                  </a:lnTo>
                  <a:lnTo>
                    <a:pt x="848280" y="3155708"/>
                  </a:lnTo>
                  <a:lnTo>
                    <a:pt x="849744" y="3165508"/>
                  </a:lnTo>
                  <a:lnTo>
                    <a:pt x="851203" y="3175308"/>
                  </a:lnTo>
                  <a:lnTo>
                    <a:pt x="852654" y="3185109"/>
                  </a:lnTo>
                  <a:lnTo>
                    <a:pt x="854099" y="3194909"/>
                  </a:lnTo>
                  <a:lnTo>
                    <a:pt x="855526" y="3204709"/>
                  </a:lnTo>
                  <a:lnTo>
                    <a:pt x="856945" y="3214510"/>
                  </a:lnTo>
                  <a:lnTo>
                    <a:pt x="858339" y="3224310"/>
                  </a:lnTo>
                  <a:lnTo>
                    <a:pt x="859716" y="3234110"/>
                  </a:lnTo>
                  <a:lnTo>
                    <a:pt x="861072" y="3243911"/>
                  </a:lnTo>
                  <a:lnTo>
                    <a:pt x="862394" y="3253711"/>
                  </a:lnTo>
                  <a:lnTo>
                    <a:pt x="863700" y="3263511"/>
                  </a:lnTo>
                  <a:lnTo>
                    <a:pt x="864954" y="3273312"/>
                  </a:lnTo>
                  <a:lnTo>
                    <a:pt x="866185" y="3283112"/>
                  </a:lnTo>
                  <a:lnTo>
                    <a:pt x="867373" y="3292912"/>
                  </a:lnTo>
                  <a:lnTo>
                    <a:pt x="868514" y="3302713"/>
                  </a:lnTo>
                  <a:lnTo>
                    <a:pt x="869627" y="3312513"/>
                  </a:lnTo>
                  <a:lnTo>
                    <a:pt x="870662" y="3322313"/>
                  </a:lnTo>
                  <a:lnTo>
                    <a:pt x="871669" y="3332114"/>
                  </a:lnTo>
                  <a:lnTo>
                    <a:pt x="872604" y="3341914"/>
                  </a:lnTo>
                  <a:lnTo>
                    <a:pt x="873485" y="3351714"/>
                  </a:lnTo>
                  <a:lnTo>
                    <a:pt x="874317" y="3361515"/>
                  </a:lnTo>
                  <a:lnTo>
                    <a:pt x="875055" y="3371315"/>
                  </a:lnTo>
                  <a:lnTo>
                    <a:pt x="875759" y="3381115"/>
                  </a:lnTo>
                  <a:lnTo>
                    <a:pt x="876355" y="3390916"/>
                  </a:lnTo>
                  <a:lnTo>
                    <a:pt x="876896" y="3400716"/>
                  </a:lnTo>
                  <a:lnTo>
                    <a:pt x="877362" y="3410516"/>
                  </a:lnTo>
                  <a:lnTo>
                    <a:pt x="877726" y="3420317"/>
                  </a:lnTo>
                  <a:lnTo>
                    <a:pt x="878048" y="3430117"/>
                  </a:lnTo>
                  <a:lnTo>
                    <a:pt x="878225" y="3439917"/>
                  </a:lnTo>
                  <a:lnTo>
                    <a:pt x="878352" y="3449718"/>
                  </a:lnTo>
                  <a:lnTo>
                    <a:pt x="878372" y="3459518"/>
                  </a:lnTo>
                  <a:lnTo>
                    <a:pt x="878291" y="3469318"/>
                  </a:lnTo>
                  <a:lnTo>
                    <a:pt x="878148" y="3479119"/>
                  </a:lnTo>
                  <a:lnTo>
                    <a:pt x="877847" y="3488919"/>
                  </a:lnTo>
                  <a:lnTo>
                    <a:pt x="877495" y="3498719"/>
                  </a:lnTo>
                  <a:lnTo>
                    <a:pt x="877003" y="3508520"/>
                  </a:lnTo>
                  <a:lnTo>
                    <a:pt x="876418" y="3518320"/>
                  </a:lnTo>
                  <a:lnTo>
                    <a:pt x="875743" y="3528120"/>
                  </a:lnTo>
                  <a:lnTo>
                    <a:pt x="874916" y="3537921"/>
                  </a:lnTo>
                  <a:lnTo>
                    <a:pt x="874033" y="3547721"/>
                  </a:lnTo>
                  <a:lnTo>
                    <a:pt x="872979" y="3557521"/>
                  </a:lnTo>
                  <a:lnTo>
                    <a:pt x="871846" y="3567322"/>
                  </a:lnTo>
                  <a:lnTo>
                    <a:pt x="870596" y="3577122"/>
                  </a:lnTo>
                  <a:lnTo>
                    <a:pt x="869208" y="3586922"/>
                  </a:lnTo>
                  <a:lnTo>
                    <a:pt x="867761" y="3596723"/>
                  </a:lnTo>
                  <a:lnTo>
                    <a:pt x="866114" y="3606523"/>
                  </a:lnTo>
                  <a:lnTo>
                    <a:pt x="864409" y="3616323"/>
                  </a:lnTo>
                  <a:lnTo>
                    <a:pt x="862563" y="3626124"/>
                  </a:lnTo>
                  <a:lnTo>
                    <a:pt x="860598" y="3635924"/>
                  </a:lnTo>
                  <a:lnTo>
                    <a:pt x="858552" y="3645724"/>
                  </a:lnTo>
                  <a:lnTo>
                    <a:pt x="856329" y="3655525"/>
                  </a:lnTo>
                  <a:lnTo>
                    <a:pt x="854048" y="3665325"/>
                  </a:lnTo>
                  <a:lnTo>
                    <a:pt x="851607" y="3675125"/>
                  </a:lnTo>
                  <a:lnTo>
                    <a:pt x="849073" y="3684926"/>
                  </a:lnTo>
                  <a:lnTo>
                    <a:pt x="846439" y="3694726"/>
                  </a:lnTo>
                  <a:lnTo>
                    <a:pt x="843656" y="3704526"/>
                  </a:lnTo>
                  <a:lnTo>
                    <a:pt x="840818" y="3714327"/>
                  </a:lnTo>
                  <a:lnTo>
                    <a:pt x="837810" y="3724127"/>
                  </a:lnTo>
                  <a:lnTo>
                    <a:pt x="834735" y="3733927"/>
                  </a:lnTo>
                  <a:lnTo>
                    <a:pt x="831548" y="3743728"/>
                  </a:lnTo>
                  <a:lnTo>
                    <a:pt x="828244" y="3753528"/>
                  </a:lnTo>
                  <a:lnTo>
                    <a:pt x="824885" y="3763328"/>
                  </a:lnTo>
                  <a:lnTo>
                    <a:pt x="821365" y="3773129"/>
                  </a:lnTo>
                  <a:lnTo>
                    <a:pt x="817797" y="3782929"/>
                  </a:lnTo>
                  <a:lnTo>
                    <a:pt x="814115" y="3792729"/>
                  </a:lnTo>
                  <a:lnTo>
                    <a:pt x="810349" y="3802530"/>
                  </a:lnTo>
                  <a:lnTo>
                    <a:pt x="806518" y="3812330"/>
                  </a:lnTo>
                  <a:lnTo>
                    <a:pt x="802567" y="3822131"/>
                  </a:lnTo>
                  <a:lnTo>
                    <a:pt x="798576" y="3831931"/>
                  </a:lnTo>
                  <a:lnTo>
                    <a:pt x="794476" y="3841731"/>
                  </a:lnTo>
                  <a:lnTo>
                    <a:pt x="790322" y="3851532"/>
                  </a:lnTo>
                  <a:lnTo>
                    <a:pt x="786103" y="3861332"/>
                  </a:lnTo>
                  <a:lnTo>
                    <a:pt x="781802" y="3871132"/>
                  </a:lnTo>
                  <a:lnTo>
                    <a:pt x="777470" y="3880933"/>
                  </a:lnTo>
                  <a:lnTo>
                    <a:pt x="773046" y="3890733"/>
                  </a:lnTo>
                  <a:lnTo>
                    <a:pt x="768591" y="3900533"/>
                  </a:lnTo>
                  <a:lnTo>
                    <a:pt x="764081" y="3910334"/>
                  </a:lnTo>
                  <a:lnTo>
                    <a:pt x="759522" y="3920134"/>
                  </a:lnTo>
                  <a:lnTo>
                    <a:pt x="754938" y="3929934"/>
                  </a:lnTo>
                  <a:lnTo>
                    <a:pt x="750295" y="3939735"/>
                  </a:lnTo>
                  <a:lnTo>
                    <a:pt x="745636" y="3949535"/>
                  </a:lnTo>
                  <a:lnTo>
                    <a:pt x="740939" y="3959335"/>
                  </a:lnTo>
                  <a:lnTo>
                    <a:pt x="736221" y="3969136"/>
                  </a:lnTo>
                  <a:lnTo>
                    <a:pt x="731486" y="3978936"/>
                  </a:lnTo>
                  <a:lnTo>
                    <a:pt x="726728" y="3988736"/>
                  </a:lnTo>
                  <a:lnTo>
                    <a:pt x="721964" y="3998537"/>
                  </a:lnTo>
                  <a:lnTo>
                    <a:pt x="717187" y="4008337"/>
                  </a:lnTo>
                  <a:lnTo>
                    <a:pt x="712409" y="4018137"/>
                  </a:lnTo>
                  <a:lnTo>
                    <a:pt x="707629" y="4027938"/>
                  </a:lnTo>
                  <a:lnTo>
                    <a:pt x="702855" y="4037738"/>
                  </a:lnTo>
                  <a:lnTo>
                    <a:pt x="698084" y="4047538"/>
                  </a:lnTo>
                  <a:lnTo>
                    <a:pt x="693331" y="4057339"/>
                  </a:lnTo>
                  <a:lnTo>
                    <a:pt x="688588" y="4067139"/>
                  </a:lnTo>
                  <a:lnTo>
                    <a:pt x="683865" y="4076939"/>
                  </a:lnTo>
                  <a:lnTo>
                    <a:pt x="679167" y="4086740"/>
                  </a:lnTo>
                  <a:lnTo>
                    <a:pt x="674483" y="4096540"/>
                  </a:lnTo>
                  <a:lnTo>
                    <a:pt x="669846" y="4106340"/>
                  </a:lnTo>
                  <a:lnTo>
                    <a:pt x="665226" y="4116141"/>
                  </a:lnTo>
                  <a:lnTo>
                    <a:pt x="660652" y="4125941"/>
                  </a:lnTo>
                  <a:lnTo>
                    <a:pt x="656113" y="4135741"/>
                  </a:lnTo>
                  <a:lnTo>
                    <a:pt x="651607" y="4145542"/>
                  </a:lnTo>
                  <a:lnTo>
                    <a:pt x="647163" y="4155342"/>
                  </a:lnTo>
                  <a:lnTo>
                    <a:pt x="642742" y="4165142"/>
                  </a:lnTo>
                  <a:lnTo>
                    <a:pt x="638396" y="4174943"/>
                  </a:lnTo>
                  <a:lnTo>
                    <a:pt x="634087" y="4184743"/>
                  </a:lnTo>
                  <a:lnTo>
                    <a:pt x="629831" y="4194543"/>
                  </a:lnTo>
                  <a:lnTo>
                    <a:pt x="625645" y="4204344"/>
                  </a:lnTo>
                  <a:lnTo>
                    <a:pt x="621487" y="4214144"/>
                  </a:lnTo>
                  <a:lnTo>
                    <a:pt x="617431" y="4223944"/>
                  </a:lnTo>
                  <a:lnTo>
                    <a:pt x="613409" y="4233745"/>
                  </a:lnTo>
                  <a:lnTo>
                    <a:pt x="609461" y="4243545"/>
                  </a:lnTo>
                  <a:lnTo>
                    <a:pt x="605582" y="4253345"/>
                  </a:lnTo>
                  <a:lnTo>
                    <a:pt x="601747" y="4263146"/>
                  </a:lnTo>
                  <a:lnTo>
                    <a:pt x="598018" y="4272946"/>
                  </a:lnTo>
                  <a:lnTo>
                    <a:pt x="594324" y="4282746"/>
                  </a:lnTo>
                  <a:lnTo>
                    <a:pt x="590725" y="4292547"/>
                  </a:lnTo>
                  <a:lnTo>
                    <a:pt x="587187" y="4302347"/>
                  </a:lnTo>
                  <a:lnTo>
                    <a:pt x="583711" y="4312147"/>
                  </a:lnTo>
                  <a:lnTo>
                    <a:pt x="580334" y="4321948"/>
                  </a:lnTo>
                  <a:lnTo>
                    <a:pt x="576994" y="4331748"/>
                  </a:lnTo>
                  <a:lnTo>
                    <a:pt x="573768" y="4341548"/>
                  </a:lnTo>
                  <a:lnTo>
                    <a:pt x="570592" y="4351349"/>
                  </a:lnTo>
                  <a:lnTo>
                    <a:pt x="567493" y="4361149"/>
                  </a:lnTo>
                  <a:lnTo>
                    <a:pt x="564482" y="4370949"/>
                  </a:lnTo>
                  <a:lnTo>
                    <a:pt x="561510" y="4380750"/>
                  </a:lnTo>
                  <a:lnTo>
                    <a:pt x="558664" y="4390550"/>
                  </a:lnTo>
                  <a:lnTo>
                    <a:pt x="555856" y="4400350"/>
                  </a:lnTo>
                  <a:lnTo>
                    <a:pt x="553137" y="4410151"/>
                  </a:lnTo>
                  <a:lnTo>
                    <a:pt x="550493" y="4419951"/>
                  </a:lnTo>
                  <a:lnTo>
                    <a:pt x="547900" y="4429751"/>
                  </a:lnTo>
                  <a:lnTo>
                    <a:pt x="545416" y="4439552"/>
                  </a:lnTo>
                  <a:lnTo>
                    <a:pt x="542970" y="4449352"/>
                  </a:lnTo>
                  <a:lnTo>
                    <a:pt x="540623" y="4459152"/>
                  </a:lnTo>
                  <a:lnTo>
                    <a:pt x="538334" y="4468953"/>
                  </a:lnTo>
                  <a:lnTo>
                    <a:pt x="536107" y="4478753"/>
                  </a:lnTo>
                  <a:lnTo>
                    <a:pt x="533972" y="4488553"/>
                  </a:lnTo>
                  <a:lnTo>
                    <a:pt x="531871" y="4498354"/>
                  </a:lnTo>
                  <a:lnTo>
                    <a:pt x="529877" y="4508154"/>
                  </a:lnTo>
                  <a:lnTo>
                    <a:pt x="527924" y="4517954"/>
                  </a:lnTo>
                  <a:lnTo>
                    <a:pt x="526041" y="4527755"/>
                  </a:lnTo>
                  <a:lnTo>
                    <a:pt x="524231" y="4537555"/>
                  </a:lnTo>
                  <a:lnTo>
                    <a:pt x="522457" y="4547355"/>
                  </a:lnTo>
                  <a:lnTo>
                    <a:pt x="520785" y="4557156"/>
                  </a:lnTo>
                  <a:lnTo>
                    <a:pt x="519142" y="4566956"/>
                  </a:lnTo>
                  <a:lnTo>
                    <a:pt x="517575" y="4576756"/>
                  </a:lnTo>
                  <a:lnTo>
                    <a:pt x="516062" y="4586557"/>
                  </a:lnTo>
                  <a:lnTo>
                    <a:pt x="514592" y="4596357"/>
                  </a:lnTo>
                  <a:lnTo>
                    <a:pt x="513203" y="4606157"/>
                  </a:lnTo>
                  <a:lnTo>
                    <a:pt x="511841" y="4615958"/>
                  </a:lnTo>
                  <a:lnTo>
                    <a:pt x="510555" y="4625758"/>
                  </a:lnTo>
                  <a:lnTo>
                    <a:pt x="509308" y="4635558"/>
                  </a:lnTo>
                  <a:lnTo>
                    <a:pt x="508108" y="4645359"/>
                  </a:lnTo>
                  <a:lnTo>
                    <a:pt x="506970" y="4655159"/>
                  </a:lnTo>
                  <a:lnTo>
                    <a:pt x="505857" y="4664959"/>
                  </a:lnTo>
                  <a:lnTo>
                    <a:pt x="504818" y="4674760"/>
                  </a:lnTo>
                  <a:lnTo>
                    <a:pt x="503804" y="4684560"/>
                  </a:lnTo>
                  <a:lnTo>
                    <a:pt x="502839" y="4694360"/>
                  </a:lnTo>
                  <a:lnTo>
                    <a:pt x="501920" y="4704161"/>
                  </a:lnTo>
                  <a:lnTo>
                    <a:pt x="501026" y="4713961"/>
                  </a:lnTo>
                  <a:lnTo>
                    <a:pt x="500194" y="4723761"/>
                  </a:lnTo>
                  <a:lnTo>
                    <a:pt x="499382" y="4733562"/>
                  </a:lnTo>
                  <a:lnTo>
                    <a:pt x="498617" y="4743362"/>
                  </a:lnTo>
                  <a:lnTo>
                    <a:pt x="497885" y="4753162"/>
                  </a:lnTo>
                  <a:lnTo>
                    <a:pt x="497179" y="4762963"/>
                  </a:lnTo>
                  <a:lnTo>
                    <a:pt x="496521" y="4772763"/>
                  </a:lnTo>
                  <a:lnTo>
                    <a:pt x="495878" y="4782563"/>
                  </a:lnTo>
                  <a:lnTo>
                    <a:pt x="495281" y="4792364"/>
                  </a:lnTo>
                  <a:lnTo>
                    <a:pt x="494705" y="4802164"/>
                  </a:lnTo>
                  <a:lnTo>
                    <a:pt x="494157" y="4811964"/>
                  </a:lnTo>
                  <a:lnTo>
                    <a:pt x="493642" y="4821765"/>
                  </a:lnTo>
                  <a:lnTo>
                    <a:pt x="493140" y="4831565"/>
                  </a:lnTo>
                  <a:lnTo>
                    <a:pt x="492681" y="4841365"/>
                  </a:lnTo>
                  <a:lnTo>
                    <a:pt x="492234" y="4851166"/>
                  </a:lnTo>
                  <a:lnTo>
                    <a:pt x="491814" y="4860966"/>
                  </a:lnTo>
                  <a:lnTo>
                    <a:pt x="491416" y="4870766"/>
                  </a:lnTo>
                  <a:lnTo>
                    <a:pt x="491033" y="4880567"/>
                  </a:lnTo>
                  <a:lnTo>
                    <a:pt x="490681" y="4890367"/>
                  </a:lnTo>
                  <a:lnTo>
                    <a:pt x="490339" y="4900167"/>
                  </a:lnTo>
                  <a:lnTo>
                    <a:pt x="490022" y="4909968"/>
                  </a:lnTo>
                  <a:lnTo>
                    <a:pt x="489720" y="4919768"/>
                  </a:lnTo>
                  <a:lnTo>
                    <a:pt x="489432" y="4929568"/>
                  </a:lnTo>
                  <a:lnTo>
                    <a:pt x="489165" y="4939369"/>
                  </a:lnTo>
                  <a:lnTo>
                    <a:pt x="488907" y="4949169"/>
                  </a:lnTo>
                  <a:lnTo>
                    <a:pt x="488671" y="4958969"/>
                  </a:lnTo>
                  <a:lnTo>
                    <a:pt x="488444" y="4968770"/>
                  </a:lnTo>
                  <a:lnTo>
                    <a:pt x="488230" y="4978570"/>
                  </a:lnTo>
                  <a:lnTo>
                    <a:pt x="488031" y="4988370"/>
                  </a:lnTo>
                  <a:lnTo>
                    <a:pt x="487838" y="4998171"/>
                  </a:lnTo>
                  <a:lnTo>
                    <a:pt x="48766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720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330010"/>
              <a:ext cx="0" cy="548458"/>
            </a:xfrm>
            <a:custGeom>
              <a:avLst/>
              <a:pathLst>
                <a:path w="0" h="548458">
                  <a:moveTo>
                    <a:pt x="0" y="0"/>
                  </a:moveTo>
                  <a:lnTo>
                    <a:pt x="0" y="5484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720811"/>
              <a:ext cx="182029" cy="609199"/>
            </a:xfrm>
            <a:custGeom>
              <a:avLst/>
              <a:pathLst>
                <a:path w="182029" h="609199">
                  <a:moveTo>
                    <a:pt x="0" y="0"/>
                  </a:moveTo>
                  <a:lnTo>
                    <a:pt x="0" y="609199"/>
                  </a:lnTo>
                  <a:lnTo>
                    <a:pt x="182029" y="60919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10788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17894"/>
              <a:ext cx="0" cy="250111"/>
            </a:xfrm>
            <a:custGeom>
              <a:avLst/>
              <a:pathLst>
                <a:path w="0" h="250111">
                  <a:moveTo>
                    <a:pt x="0" y="2501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14110"/>
              <a:ext cx="0" cy="173886"/>
            </a:xfrm>
            <a:custGeom>
              <a:avLst/>
              <a:pathLst>
                <a:path w="0" h="173886">
                  <a:moveTo>
                    <a:pt x="0" y="0"/>
                  </a:moveTo>
                  <a:lnTo>
                    <a:pt x="0" y="1738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768005"/>
              <a:ext cx="182029" cy="1946104"/>
            </a:xfrm>
            <a:custGeom>
              <a:avLst/>
              <a:pathLst>
                <a:path w="182029" h="1946104">
                  <a:moveTo>
                    <a:pt x="0" y="0"/>
                  </a:moveTo>
                  <a:lnTo>
                    <a:pt x="0" y="1946104"/>
                  </a:lnTo>
                  <a:lnTo>
                    <a:pt x="182029" y="194610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57789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97517" y="3536505"/>
              <a:ext cx="82769" cy="82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46072" y="3400694"/>
              <a:ext cx="82841" cy="82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31217" y="2726376"/>
              <a:ext cx="83257" cy="83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12691" y="406138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36571" y="2815514"/>
              <a:ext cx="66959" cy="669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25743" y="2595481"/>
              <a:ext cx="164016" cy="164016"/>
            </a:xfrm>
            <a:custGeom>
              <a:avLst/>
              <a:pathLst>
                <a:path w="164016" h="164016">
                  <a:moveTo>
                    <a:pt x="0" y="82008"/>
                  </a:moveTo>
                  <a:lnTo>
                    <a:pt x="82008" y="0"/>
                  </a:lnTo>
                  <a:lnTo>
                    <a:pt x="164016" y="82008"/>
                  </a:lnTo>
                  <a:lnTo>
                    <a:pt x="82008" y="1640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53188" y="2543053"/>
              <a:ext cx="83074" cy="83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30573" y="3862311"/>
              <a:ext cx="83828" cy="83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68980" y="2483479"/>
              <a:ext cx="83121" cy="831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34198" y="2662391"/>
              <a:ext cx="82599" cy="82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59014" y="4831502"/>
              <a:ext cx="84405" cy="84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58986" y="3988067"/>
              <a:ext cx="161035" cy="161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47571" y="2509919"/>
              <a:ext cx="82646" cy="826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32622" y="2509980"/>
              <a:ext cx="82523" cy="825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25617" y="2823805"/>
              <a:ext cx="83725" cy="837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38878" y="4672601"/>
              <a:ext cx="83017" cy="83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62251" y="2817168"/>
              <a:ext cx="82707" cy="827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64098" y="3074152"/>
              <a:ext cx="83254" cy="83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90974" y="4163106"/>
              <a:ext cx="82505" cy="82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46723" y="4797276"/>
              <a:ext cx="162386" cy="162386"/>
            </a:xfrm>
            <a:custGeom>
              <a:avLst/>
              <a:pathLst>
                <a:path w="162386" h="162386">
                  <a:moveTo>
                    <a:pt x="0" y="81193"/>
                  </a:moveTo>
                  <a:lnTo>
                    <a:pt x="81193" y="0"/>
                  </a:lnTo>
                  <a:lnTo>
                    <a:pt x="162386" y="81193"/>
                  </a:lnTo>
                  <a:lnTo>
                    <a:pt x="81193" y="1623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59425" y="4736245"/>
              <a:ext cx="84359" cy="84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6259" y="4846062"/>
              <a:ext cx="83870" cy="83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74422" y="3798123"/>
              <a:ext cx="54992" cy="54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21902" y="2446220"/>
              <a:ext cx="143348" cy="1433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61758" y="3937506"/>
              <a:ext cx="38247" cy="38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46230" y="4818097"/>
              <a:ext cx="82632" cy="82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73632" y="4763260"/>
              <a:ext cx="82733" cy="82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72656" y="4820544"/>
              <a:ext cx="82502" cy="82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93927" y="4365863"/>
              <a:ext cx="81935" cy="81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76802" y="272844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chr22:29661214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57416" y="468003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chr22:29678217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448133" y="602643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133" y="543092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48354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2399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36444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0489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24534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880411" y="60861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5490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4895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2996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370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1086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25131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06490" y="204742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7179089" y="23991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389908" y="233204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252689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272173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06490" y="310673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5" name="pt75"/>
            <p:cNvSpPr/>
            <p:nvPr/>
          </p:nvSpPr>
          <p:spPr>
            <a:xfrm>
              <a:off x="7162956" y="3399872"/>
              <a:ext cx="81917" cy="81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99415" y="363118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62956" y="3789571"/>
              <a:ext cx="81917" cy="81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47855" y="3969319"/>
              <a:ext cx="112120" cy="1121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36267" y="4152580"/>
              <a:ext cx="135296" cy="1352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26498" y="4337660"/>
              <a:ext cx="154834" cy="1548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338528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357596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377498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9908" y="396782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89908" y="41605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8990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106490" y="468616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7179089" y="5017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79089" y="521225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389908" y="497983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517468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24695" y="619487"/>
              <a:ext cx="721528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NF2,Lung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2024-01-21T17:21:43Z</dcterms:modified>
</cp:coreProperties>
</file>